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357" r:id="rId3"/>
    <p:sldId id="361" r:id="rId4"/>
    <p:sldId id="367" r:id="rId5"/>
    <p:sldId id="396" r:id="rId6"/>
    <p:sldId id="395" r:id="rId7"/>
    <p:sldId id="397" r:id="rId8"/>
    <p:sldId id="3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965"/>
    <a:srgbClr val="EAB744"/>
    <a:srgbClr val="E3170D"/>
    <a:srgbClr val="B6B6B6"/>
    <a:srgbClr val="08986D"/>
    <a:srgbClr val="00688B"/>
    <a:srgbClr val="A4D3D8"/>
    <a:srgbClr val="173456"/>
    <a:srgbClr val="32579A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9636C-F000-43A9-B7B2-31F5D3E6C380}" v="189" dt="2024-01-31T02:50:04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7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6CA9F8-C27B-41E2-8DEC-DC2815CD9C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65603" cy="3962398"/>
          </a:xfrm>
          <a:custGeom>
            <a:avLst/>
            <a:gdLst>
              <a:gd name="connsiteX0" fmla="*/ 0 w 5465603"/>
              <a:gd name="connsiteY0" fmla="*/ 0 h 3962398"/>
              <a:gd name="connsiteX1" fmla="*/ 5301811 w 5465603"/>
              <a:gd name="connsiteY1" fmla="*/ 0 h 3962398"/>
              <a:gd name="connsiteX2" fmla="*/ 5331063 w 5465603"/>
              <a:gd name="connsiteY2" fmla="*/ 79923 h 3962398"/>
              <a:gd name="connsiteX3" fmla="*/ 5465603 w 5465603"/>
              <a:gd name="connsiteY3" fmla="*/ 969823 h 3962398"/>
              <a:gd name="connsiteX4" fmla="*/ 2473028 w 5465603"/>
              <a:gd name="connsiteY4" fmla="*/ 3962398 h 3962398"/>
              <a:gd name="connsiteX5" fmla="*/ 163812 w 5465603"/>
              <a:gd name="connsiteY5" fmla="*/ 2873379 h 3962398"/>
              <a:gd name="connsiteX6" fmla="*/ 0 w 5465603"/>
              <a:gd name="connsiteY6" fmla="*/ 2654317 h 396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603" h="3962398">
                <a:moveTo>
                  <a:pt x="0" y="0"/>
                </a:moveTo>
                <a:lnTo>
                  <a:pt x="5301811" y="0"/>
                </a:lnTo>
                <a:lnTo>
                  <a:pt x="5331063" y="79923"/>
                </a:lnTo>
                <a:cubicBezTo>
                  <a:pt x="5418500" y="361042"/>
                  <a:pt x="5465603" y="659932"/>
                  <a:pt x="5465603" y="969823"/>
                </a:cubicBezTo>
                <a:cubicBezTo>
                  <a:pt x="5465603" y="2622577"/>
                  <a:pt x="4125782" y="3962398"/>
                  <a:pt x="2473028" y="3962398"/>
                </a:cubicBezTo>
                <a:cubicBezTo>
                  <a:pt x="1543354" y="3962398"/>
                  <a:pt x="712694" y="3538470"/>
                  <a:pt x="163812" y="2873379"/>
                </a:cubicBezTo>
                <a:lnTo>
                  <a:pt x="0" y="26543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6B7B85-BF48-4AA5-ACC1-BA825069A0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6655" y="3290450"/>
            <a:ext cx="5015347" cy="3567551"/>
          </a:xfrm>
          <a:custGeom>
            <a:avLst/>
            <a:gdLst>
              <a:gd name="connsiteX0" fmla="*/ 2992574 w 5015347"/>
              <a:gd name="connsiteY0" fmla="*/ 0 h 3567551"/>
              <a:gd name="connsiteX1" fmla="*/ 4896130 w 5015347"/>
              <a:gd name="connsiteY1" fmla="*/ 683359 h 3567551"/>
              <a:gd name="connsiteX2" fmla="*/ 5015347 w 5015347"/>
              <a:gd name="connsiteY2" fmla="*/ 791711 h 3567551"/>
              <a:gd name="connsiteX3" fmla="*/ 5015347 w 5015347"/>
              <a:gd name="connsiteY3" fmla="*/ 3567551 h 3567551"/>
              <a:gd name="connsiteX4" fmla="*/ 56505 w 5015347"/>
              <a:gd name="connsiteY4" fmla="*/ 3567551 h 3567551"/>
              <a:gd name="connsiteX5" fmla="*/ 15451 w 5015347"/>
              <a:gd name="connsiteY5" fmla="*/ 3298549 h 3567551"/>
              <a:gd name="connsiteX6" fmla="*/ 0 w 5015347"/>
              <a:gd name="connsiteY6" fmla="*/ 2992575 h 3567551"/>
              <a:gd name="connsiteX7" fmla="*/ 2992574 w 5015347"/>
              <a:gd name="connsiteY7" fmla="*/ 0 h 356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5347" h="3567551">
                <a:moveTo>
                  <a:pt x="2992574" y="0"/>
                </a:moveTo>
                <a:cubicBezTo>
                  <a:pt x="3715654" y="0"/>
                  <a:pt x="4378837" y="256450"/>
                  <a:pt x="4896130" y="683359"/>
                </a:cubicBezTo>
                <a:lnTo>
                  <a:pt x="5015347" y="791711"/>
                </a:lnTo>
                <a:lnTo>
                  <a:pt x="5015347" y="3567551"/>
                </a:lnTo>
                <a:lnTo>
                  <a:pt x="56505" y="3567551"/>
                </a:lnTo>
                <a:lnTo>
                  <a:pt x="15451" y="3298549"/>
                </a:lnTo>
                <a:cubicBezTo>
                  <a:pt x="5234" y="3197947"/>
                  <a:pt x="0" y="3095872"/>
                  <a:pt x="0" y="2992575"/>
                </a:cubicBezTo>
                <a:cubicBezTo>
                  <a:pt x="0" y="1339821"/>
                  <a:pt x="1339820" y="0"/>
                  <a:pt x="29925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58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1729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94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9054" y="1"/>
            <a:ext cx="6402944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A9EA452-E25E-457E-A158-3958A4CBCF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0188" y="895350"/>
            <a:ext cx="4220678" cy="5067300"/>
          </a:xfrm>
          <a:custGeom>
            <a:avLst/>
            <a:gdLst>
              <a:gd name="connsiteX0" fmla="*/ 1420143 w 4220678"/>
              <a:gd name="connsiteY0" fmla="*/ 0 h 5067300"/>
              <a:gd name="connsiteX1" fmla="*/ 2795522 w 4220678"/>
              <a:gd name="connsiteY1" fmla="*/ 0 h 5067300"/>
              <a:gd name="connsiteX2" fmla="*/ 2929368 w 4220678"/>
              <a:gd name="connsiteY2" fmla="*/ 31079 h 5067300"/>
              <a:gd name="connsiteX3" fmla="*/ 2950276 w 4220678"/>
              <a:gd name="connsiteY3" fmla="*/ 47292 h 5067300"/>
              <a:gd name="connsiteX4" fmla="*/ 2975208 w 4220678"/>
              <a:gd name="connsiteY4" fmla="*/ 51626 h 5067300"/>
              <a:gd name="connsiteX5" fmla="*/ 3092044 w 4220678"/>
              <a:gd name="connsiteY5" fmla="*/ 132898 h 5067300"/>
              <a:gd name="connsiteX6" fmla="*/ 4104774 w 4220678"/>
              <a:gd name="connsiteY6" fmla="*/ 1203212 h 5067300"/>
              <a:gd name="connsiteX7" fmla="*/ 4185043 w 4220678"/>
              <a:gd name="connsiteY7" fmla="*/ 1330251 h 5067300"/>
              <a:gd name="connsiteX8" fmla="*/ 4188245 w 4220678"/>
              <a:gd name="connsiteY8" fmla="*/ 1345672 h 5067300"/>
              <a:gd name="connsiteX9" fmla="*/ 4200514 w 4220678"/>
              <a:gd name="connsiteY9" fmla="*/ 1366600 h 5067300"/>
              <a:gd name="connsiteX10" fmla="*/ 4220678 w 4220678"/>
              <a:gd name="connsiteY10" fmla="*/ 1481471 h 5067300"/>
              <a:gd name="connsiteX11" fmla="*/ 4220678 w 4220678"/>
              <a:gd name="connsiteY11" fmla="*/ 3585829 h 5067300"/>
              <a:gd name="connsiteX12" fmla="*/ 4200514 w 4220678"/>
              <a:gd name="connsiteY12" fmla="*/ 3700700 h 5067300"/>
              <a:gd name="connsiteX13" fmla="*/ 4188249 w 4220678"/>
              <a:gd name="connsiteY13" fmla="*/ 3721620 h 5067300"/>
              <a:gd name="connsiteX14" fmla="*/ 4185045 w 4220678"/>
              <a:gd name="connsiteY14" fmla="*/ 3737052 h 5067300"/>
              <a:gd name="connsiteX15" fmla="*/ 4104776 w 4220678"/>
              <a:gd name="connsiteY15" fmla="*/ 3864094 h 5067300"/>
              <a:gd name="connsiteX16" fmla="*/ 3092046 w 4220678"/>
              <a:gd name="connsiteY16" fmla="*/ 4934405 h 5067300"/>
              <a:gd name="connsiteX17" fmla="*/ 2975210 w 4220678"/>
              <a:gd name="connsiteY17" fmla="*/ 5015677 h 5067300"/>
              <a:gd name="connsiteX18" fmla="*/ 2950272 w 4220678"/>
              <a:gd name="connsiteY18" fmla="*/ 5020011 h 5067300"/>
              <a:gd name="connsiteX19" fmla="*/ 2929368 w 4220678"/>
              <a:gd name="connsiteY19" fmla="*/ 5036221 h 5067300"/>
              <a:gd name="connsiteX20" fmla="*/ 2795522 w 4220678"/>
              <a:gd name="connsiteY20" fmla="*/ 5067300 h 5067300"/>
              <a:gd name="connsiteX21" fmla="*/ 1420143 w 4220678"/>
              <a:gd name="connsiteY21" fmla="*/ 5067300 h 5067300"/>
              <a:gd name="connsiteX22" fmla="*/ 1286299 w 4220678"/>
              <a:gd name="connsiteY22" fmla="*/ 5036221 h 5067300"/>
              <a:gd name="connsiteX23" fmla="*/ 1265391 w 4220678"/>
              <a:gd name="connsiteY23" fmla="*/ 5020008 h 5067300"/>
              <a:gd name="connsiteX24" fmla="*/ 1240455 w 4220678"/>
              <a:gd name="connsiteY24" fmla="*/ 5015675 h 5067300"/>
              <a:gd name="connsiteX25" fmla="*/ 1123619 w 4220678"/>
              <a:gd name="connsiteY25" fmla="*/ 4934402 h 5067300"/>
              <a:gd name="connsiteX26" fmla="*/ 110889 w 4220678"/>
              <a:gd name="connsiteY26" fmla="*/ 3864091 h 5067300"/>
              <a:gd name="connsiteX27" fmla="*/ 0 w 4220678"/>
              <a:gd name="connsiteY27" fmla="*/ 3589589 h 5067300"/>
              <a:gd name="connsiteX28" fmla="*/ 3680 w 4220678"/>
              <a:gd name="connsiteY28" fmla="*/ 3561585 h 5067300"/>
              <a:gd name="connsiteX29" fmla="*/ 3680 w 4220678"/>
              <a:gd name="connsiteY29" fmla="*/ 1505700 h 5067300"/>
              <a:gd name="connsiteX30" fmla="*/ 3 w 4220678"/>
              <a:gd name="connsiteY30" fmla="*/ 1477714 h 5067300"/>
              <a:gd name="connsiteX31" fmla="*/ 110891 w 4220678"/>
              <a:gd name="connsiteY31" fmla="*/ 1203212 h 5067300"/>
              <a:gd name="connsiteX32" fmla="*/ 1123621 w 4220678"/>
              <a:gd name="connsiteY32" fmla="*/ 132901 h 5067300"/>
              <a:gd name="connsiteX33" fmla="*/ 1240457 w 4220678"/>
              <a:gd name="connsiteY33" fmla="*/ 51628 h 5067300"/>
              <a:gd name="connsiteX34" fmla="*/ 1265386 w 4220678"/>
              <a:gd name="connsiteY34" fmla="*/ 47295 h 5067300"/>
              <a:gd name="connsiteX35" fmla="*/ 1286299 w 4220678"/>
              <a:gd name="connsiteY35" fmla="*/ 31079 h 5067300"/>
              <a:gd name="connsiteX36" fmla="*/ 1420143 w 4220678"/>
              <a:gd name="connsiteY36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20678" h="5067300">
                <a:moveTo>
                  <a:pt x="1420143" y="0"/>
                </a:moveTo>
                <a:lnTo>
                  <a:pt x="2795522" y="0"/>
                </a:lnTo>
                <a:cubicBezTo>
                  <a:pt x="2843000" y="0"/>
                  <a:pt x="2888228" y="11067"/>
                  <a:pt x="2929368" y="31079"/>
                </a:cubicBezTo>
                <a:lnTo>
                  <a:pt x="2950276" y="47292"/>
                </a:lnTo>
                <a:lnTo>
                  <a:pt x="2975208" y="51626"/>
                </a:lnTo>
                <a:cubicBezTo>
                  <a:pt x="3017272" y="68903"/>
                  <a:pt x="3057086" y="95952"/>
                  <a:pt x="3092044" y="132898"/>
                </a:cubicBezTo>
                <a:lnTo>
                  <a:pt x="4104774" y="1203212"/>
                </a:lnTo>
                <a:cubicBezTo>
                  <a:pt x="4139732" y="1240158"/>
                  <a:pt x="4166524" y="1283503"/>
                  <a:pt x="4185043" y="1330251"/>
                </a:cubicBezTo>
                <a:lnTo>
                  <a:pt x="4188245" y="1345672"/>
                </a:lnTo>
                <a:lnTo>
                  <a:pt x="4200514" y="1366600"/>
                </a:lnTo>
                <a:cubicBezTo>
                  <a:pt x="4213499" y="1401909"/>
                  <a:pt x="4220678" y="1440726"/>
                  <a:pt x="4220678" y="1481471"/>
                </a:cubicBezTo>
                <a:lnTo>
                  <a:pt x="4220678" y="3585829"/>
                </a:lnTo>
                <a:cubicBezTo>
                  <a:pt x="4220678" y="3626574"/>
                  <a:pt x="4213499" y="3665394"/>
                  <a:pt x="4200514" y="3700700"/>
                </a:cubicBezTo>
                <a:lnTo>
                  <a:pt x="4188249" y="3721620"/>
                </a:lnTo>
                <a:lnTo>
                  <a:pt x="4185045" y="3737052"/>
                </a:lnTo>
                <a:cubicBezTo>
                  <a:pt x="4166526" y="3783802"/>
                  <a:pt x="4139734" y="3827148"/>
                  <a:pt x="4104776" y="3864094"/>
                </a:cubicBezTo>
                <a:lnTo>
                  <a:pt x="3092046" y="4934405"/>
                </a:lnTo>
                <a:cubicBezTo>
                  <a:pt x="3057088" y="4971351"/>
                  <a:pt x="3017275" y="4998400"/>
                  <a:pt x="2975210" y="5015677"/>
                </a:cubicBezTo>
                <a:lnTo>
                  <a:pt x="2950272" y="5020011"/>
                </a:lnTo>
                <a:lnTo>
                  <a:pt x="2929368" y="5036221"/>
                </a:lnTo>
                <a:cubicBezTo>
                  <a:pt x="2888228" y="5056233"/>
                  <a:pt x="2843000" y="5067300"/>
                  <a:pt x="2795522" y="5067300"/>
                </a:cubicBezTo>
                <a:lnTo>
                  <a:pt x="1420143" y="5067300"/>
                </a:lnTo>
                <a:cubicBezTo>
                  <a:pt x="1372667" y="5067300"/>
                  <a:pt x="1327437" y="5056233"/>
                  <a:pt x="1286299" y="5036221"/>
                </a:cubicBezTo>
                <a:lnTo>
                  <a:pt x="1265391" y="5020008"/>
                </a:lnTo>
                <a:lnTo>
                  <a:pt x="1240455" y="5015675"/>
                </a:lnTo>
                <a:cubicBezTo>
                  <a:pt x="1198390" y="4998398"/>
                  <a:pt x="1158577" y="4971348"/>
                  <a:pt x="1123619" y="4934402"/>
                </a:cubicBezTo>
                <a:lnTo>
                  <a:pt x="110889" y="3864091"/>
                </a:lnTo>
                <a:cubicBezTo>
                  <a:pt x="40971" y="3790199"/>
                  <a:pt x="3716" y="3690710"/>
                  <a:pt x="0" y="3589589"/>
                </a:cubicBezTo>
                <a:lnTo>
                  <a:pt x="3680" y="3561585"/>
                </a:lnTo>
                <a:lnTo>
                  <a:pt x="3680" y="1505700"/>
                </a:lnTo>
                <a:lnTo>
                  <a:pt x="3" y="1477714"/>
                </a:lnTo>
                <a:cubicBezTo>
                  <a:pt x="3719" y="1376596"/>
                  <a:pt x="40975" y="1277104"/>
                  <a:pt x="110891" y="1203212"/>
                </a:cubicBezTo>
                <a:lnTo>
                  <a:pt x="1123621" y="132901"/>
                </a:lnTo>
                <a:cubicBezTo>
                  <a:pt x="1158579" y="95955"/>
                  <a:pt x="1198392" y="68905"/>
                  <a:pt x="1240457" y="51628"/>
                </a:cubicBezTo>
                <a:lnTo>
                  <a:pt x="1265386" y="47295"/>
                </a:lnTo>
                <a:lnTo>
                  <a:pt x="1286299" y="31079"/>
                </a:lnTo>
                <a:cubicBezTo>
                  <a:pt x="1327437" y="11067"/>
                  <a:pt x="1372667" y="0"/>
                  <a:pt x="1420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791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613FBE-46E5-406C-9738-06E98BD391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9573" y="1759186"/>
            <a:ext cx="3010438" cy="3555938"/>
          </a:xfrm>
          <a:custGeom>
            <a:avLst/>
            <a:gdLst>
              <a:gd name="connsiteX0" fmla="*/ 640109 w 3010438"/>
              <a:gd name="connsiteY0" fmla="*/ 0 h 3555938"/>
              <a:gd name="connsiteX1" fmla="*/ 2370329 w 3010438"/>
              <a:gd name="connsiteY1" fmla="*/ 0 h 3555938"/>
              <a:gd name="connsiteX2" fmla="*/ 3010438 w 3010438"/>
              <a:gd name="connsiteY2" fmla="*/ 640109 h 3555938"/>
              <a:gd name="connsiteX3" fmla="*/ 3010438 w 3010438"/>
              <a:gd name="connsiteY3" fmla="*/ 2915829 h 3555938"/>
              <a:gd name="connsiteX4" fmla="*/ 2370329 w 3010438"/>
              <a:gd name="connsiteY4" fmla="*/ 3555938 h 3555938"/>
              <a:gd name="connsiteX5" fmla="*/ 640109 w 3010438"/>
              <a:gd name="connsiteY5" fmla="*/ 3555938 h 3555938"/>
              <a:gd name="connsiteX6" fmla="*/ 0 w 3010438"/>
              <a:gd name="connsiteY6" fmla="*/ 2915829 h 3555938"/>
              <a:gd name="connsiteX7" fmla="*/ 0 w 3010438"/>
              <a:gd name="connsiteY7" fmla="*/ 640109 h 3555938"/>
              <a:gd name="connsiteX8" fmla="*/ 640109 w 3010438"/>
              <a:gd name="connsiteY8" fmla="*/ 0 h 35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438" h="3555938">
                <a:moveTo>
                  <a:pt x="640109" y="0"/>
                </a:moveTo>
                <a:lnTo>
                  <a:pt x="2370329" y="0"/>
                </a:lnTo>
                <a:cubicBezTo>
                  <a:pt x="2723851" y="0"/>
                  <a:pt x="3010438" y="286587"/>
                  <a:pt x="3010438" y="640109"/>
                </a:cubicBezTo>
                <a:lnTo>
                  <a:pt x="3010438" y="2915829"/>
                </a:lnTo>
                <a:cubicBezTo>
                  <a:pt x="3010438" y="3269351"/>
                  <a:pt x="2723851" y="3555938"/>
                  <a:pt x="2370329" y="3555938"/>
                </a:cubicBezTo>
                <a:lnTo>
                  <a:pt x="640109" y="3555938"/>
                </a:lnTo>
                <a:cubicBezTo>
                  <a:pt x="286587" y="3555938"/>
                  <a:pt x="0" y="3269351"/>
                  <a:pt x="0" y="2915829"/>
                </a:cubicBezTo>
                <a:lnTo>
                  <a:pt x="0" y="640109"/>
                </a:lnTo>
                <a:cubicBezTo>
                  <a:pt x="0" y="286587"/>
                  <a:pt x="286587" y="0"/>
                  <a:pt x="6401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4B7977-26E7-4CFE-844C-566188D0DF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4783" y="1759186"/>
            <a:ext cx="3010438" cy="3555938"/>
          </a:xfrm>
          <a:custGeom>
            <a:avLst/>
            <a:gdLst>
              <a:gd name="connsiteX0" fmla="*/ 640109 w 3010438"/>
              <a:gd name="connsiteY0" fmla="*/ 0 h 3555938"/>
              <a:gd name="connsiteX1" fmla="*/ 2370329 w 3010438"/>
              <a:gd name="connsiteY1" fmla="*/ 0 h 3555938"/>
              <a:gd name="connsiteX2" fmla="*/ 3010438 w 3010438"/>
              <a:gd name="connsiteY2" fmla="*/ 640109 h 3555938"/>
              <a:gd name="connsiteX3" fmla="*/ 3010438 w 3010438"/>
              <a:gd name="connsiteY3" fmla="*/ 2915829 h 3555938"/>
              <a:gd name="connsiteX4" fmla="*/ 2370329 w 3010438"/>
              <a:gd name="connsiteY4" fmla="*/ 3555938 h 3555938"/>
              <a:gd name="connsiteX5" fmla="*/ 640109 w 3010438"/>
              <a:gd name="connsiteY5" fmla="*/ 3555938 h 3555938"/>
              <a:gd name="connsiteX6" fmla="*/ 0 w 3010438"/>
              <a:gd name="connsiteY6" fmla="*/ 2915829 h 3555938"/>
              <a:gd name="connsiteX7" fmla="*/ 0 w 3010438"/>
              <a:gd name="connsiteY7" fmla="*/ 640109 h 3555938"/>
              <a:gd name="connsiteX8" fmla="*/ 640109 w 3010438"/>
              <a:gd name="connsiteY8" fmla="*/ 0 h 35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438" h="3555938">
                <a:moveTo>
                  <a:pt x="640109" y="0"/>
                </a:moveTo>
                <a:lnTo>
                  <a:pt x="2370329" y="0"/>
                </a:lnTo>
                <a:cubicBezTo>
                  <a:pt x="2723851" y="0"/>
                  <a:pt x="3010438" y="286587"/>
                  <a:pt x="3010438" y="640109"/>
                </a:cubicBezTo>
                <a:lnTo>
                  <a:pt x="3010438" y="2915829"/>
                </a:lnTo>
                <a:cubicBezTo>
                  <a:pt x="3010438" y="3269351"/>
                  <a:pt x="2723851" y="3555938"/>
                  <a:pt x="2370329" y="3555938"/>
                </a:cubicBezTo>
                <a:lnTo>
                  <a:pt x="640109" y="3555938"/>
                </a:lnTo>
                <a:cubicBezTo>
                  <a:pt x="286587" y="3555938"/>
                  <a:pt x="0" y="3269351"/>
                  <a:pt x="0" y="2915829"/>
                </a:cubicBezTo>
                <a:lnTo>
                  <a:pt x="0" y="640109"/>
                </a:lnTo>
                <a:cubicBezTo>
                  <a:pt x="0" y="286587"/>
                  <a:pt x="286587" y="0"/>
                  <a:pt x="6401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77F93E-CDD5-45A3-AAC4-2EA8FA44A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363" y="1759186"/>
            <a:ext cx="3010438" cy="3555938"/>
          </a:xfrm>
          <a:custGeom>
            <a:avLst/>
            <a:gdLst>
              <a:gd name="connsiteX0" fmla="*/ 640109 w 3010438"/>
              <a:gd name="connsiteY0" fmla="*/ 0 h 3555938"/>
              <a:gd name="connsiteX1" fmla="*/ 2370329 w 3010438"/>
              <a:gd name="connsiteY1" fmla="*/ 0 h 3555938"/>
              <a:gd name="connsiteX2" fmla="*/ 3010438 w 3010438"/>
              <a:gd name="connsiteY2" fmla="*/ 640109 h 3555938"/>
              <a:gd name="connsiteX3" fmla="*/ 3010438 w 3010438"/>
              <a:gd name="connsiteY3" fmla="*/ 2915829 h 3555938"/>
              <a:gd name="connsiteX4" fmla="*/ 2370329 w 3010438"/>
              <a:gd name="connsiteY4" fmla="*/ 3555938 h 3555938"/>
              <a:gd name="connsiteX5" fmla="*/ 640109 w 3010438"/>
              <a:gd name="connsiteY5" fmla="*/ 3555938 h 3555938"/>
              <a:gd name="connsiteX6" fmla="*/ 0 w 3010438"/>
              <a:gd name="connsiteY6" fmla="*/ 2915829 h 3555938"/>
              <a:gd name="connsiteX7" fmla="*/ 0 w 3010438"/>
              <a:gd name="connsiteY7" fmla="*/ 640109 h 3555938"/>
              <a:gd name="connsiteX8" fmla="*/ 640109 w 3010438"/>
              <a:gd name="connsiteY8" fmla="*/ 0 h 35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438" h="3555938">
                <a:moveTo>
                  <a:pt x="640109" y="0"/>
                </a:moveTo>
                <a:lnTo>
                  <a:pt x="2370329" y="0"/>
                </a:lnTo>
                <a:cubicBezTo>
                  <a:pt x="2723851" y="0"/>
                  <a:pt x="3010438" y="286587"/>
                  <a:pt x="3010438" y="640109"/>
                </a:cubicBezTo>
                <a:lnTo>
                  <a:pt x="3010438" y="2915829"/>
                </a:lnTo>
                <a:cubicBezTo>
                  <a:pt x="3010438" y="3269351"/>
                  <a:pt x="2723851" y="3555938"/>
                  <a:pt x="2370329" y="3555938"/>
                </a:cubicBezTo>
                <a:lnTo>
                  <a:pt x="640109" y="3555938"/>
                </a:lnTo>
                <a:cubicBezTo>
                  <a:pt x="286587" y="3555938"/>
                  <a:pt x="0" y="3269351"/>
                  <a:pt x="0" y="2915829"/>
                </a:cubicBezTo>
                <a:lnTo>
                  <a:pt x="0" y="640109"/>
                </a:lnTo>
                <a:cubicBezTo>
                  <a:pt x="0" y="286587"/>
                  <a:pt x="286587" y="0"/>
                  <a:pt x="6401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207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214C81-6B6C-474C-AE01-47119C1C8E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6455" y="-1"/>
            <a:ext cx="4615543" cy="6858001"/>
          </a:xfrm>
          <a:custGeom>
            <a:avLst/>
            <a:gdLst>
              <a:gd name="connsiteX0" fmla="*/ 0 w 4615543"/>
              <a:gd name="connsiteY0" fmla="*/ 0 h 6858001"/>
              <a:gd name="connsiteX1" fmla="*/ 4615543 w 4615543"/>
              <a:gd name="connsiteY1" fmla="*/ 0 h 6858001"/>
              <a:gd name="connsiteX2" fmla="*/ 4615543 w 4615543"/>
              <a:gd name="connsiteY2" fmla="*/ 6515298 h 6858001"/>
              <a:gd name="connsiteX3" fmla="*/ 3849291 w 4615543"/>
              <a:gd name="connsiteY3" fmla="*/ 6823492 h 6858001"/>
              <a:gd name="connsiteX4" fmla="*/ 3690213 w 4615543"/>
              <a:gd name="connsiteY4" fmla="*/ 6858001 h 6858001"/>
              <a:gd name="connsiteX5" fmla="*/ 3077455 w 4615543"/>
              <a:gd name="connsiteY5" fmla="*/ 6858001 h 6858001"/>
              <a:gd name="connsiteX6" fmla="*/ 2987257 w 4615543"/>
              <a:gd name="connsiteY6" fmla="*/ 6838502 h 6858001"/>
              <a:gd name="connsiteX7" fmla="*/ 0 w 4615543"/>
              <a:gd name="connsiteY7" fmla="*/ 559478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5543" h="6858001">
                <a:moveTo>
                  <a:pt x="0" y="0"/>
                </a:moveTo>
                <a:lnTo>
                  <a:pt x="4615543" y="0"/>
                </a:lnTo>
                <a:lnTo>
                  <a:pt x="4615543" y="6515298"/>
                </a:lnTo>
                <a:cubicBezTo>
                  <a:pt x="4327072" y="6666698"/>
                  <a:pt x="4074659" y="6765865"/>
                  <a:pt x="3849291" y="6823492"/>
                </a:cubicBezTo>
                <a:lnTo>
                  <a:pt x="3690213" y="6858001"/>
                </a:lnTo>
                <a:lnTo>
                  <a:pt x="3077455" y="6858001"/>
                </a:lnTo>
                <a:lnTo>
                  <a:pt x="2987257" y="6838502"/>
                </a:lnTo>
                <a:cubicBezTo>
                  <a:pt x="2082403" y="6602353"/>
                  <a:pt x="1586593" y="5594784"/>
                  <a:pt x="0" y="55947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5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7DF640-CE9A-4939-BCB4-6AB290391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70329" y="4518813"/>
            <a:ext cx="1402428" cy="1402428"/>
          </a:xfrm>
          <a:custGeom>
            <a:avLst/>
            <a:gdLst>
              <a:gd name="connsiteX0" fmla="*/ 701214 w 1402428"/>
              <a:gd name="connsiteY0" fmla="*/ 0 h 1402428"/>
              <a:gd name="connsiteX1" fmla="*/ 1402428 w 1402428"/>
              <a:gd name="connsiteY1" fmla="*/ 701214 h 1402428"/>
              <a:gd name="connsiteX2" fmla="*/ 701214 w 1402428"/>
              <a:gd name="connsiteY2" fmla="*/ 1402428 h 1402428"/>
              <a:gd name="connsiteX3" fmla="*/ 0 w 1402428"/>
              <a:gd name="connsiteY3" fmla="*/ 701214 h 1402428"/>
              <a:gd name="connsiteX4" fmla="*/ 701214 w 1402428"/>
              <a:gd name="connsiteY4" fmla="*/ 0 h 14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428" h="1402428">
                <a:moveTo>
                  <a:pt x="701214" y="0"/>
                </a:moveTo>
                <a:cubicBezTo>
                  <a:pt x="1088484" y="0"/>
                  <a:pt x="1402428" y="313944"/>
                  <a:pt x="1402428" y="701214"/>
                </a:cubicBezTo>
                <a:cubicBezTo>
                  <a:pt x="1402428" y="1088484"/>
                  <a:pt x="1088484" y="1402428"/>
                  <a:pt x="701214" y="1402428"/>
                </a:cubicBezTo>
                <a:cubicBezTo>
                  <a:pt x="313944" y="1402428"/>
                  <a:pt x="0" y="1088484"/>
                  <a:pt x="0" y="701214"/>
                </a:cubicBezTo>
                <a:cubicBezTo>
                  <a:pt x="0" y="313944"/>
                  <a:pt x="313944" y="0"/>
                  <a:pt x="701214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C19A63-CD8E-416A-8617-F942E4AE04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0329" y="2792856"/>
            <a:ext cx="1402428" cy="1402428"/>
          </a:xfrm>
          <a:custGeom>
            <a:avLst/>
            <a:gdLst>
              <a:gd name="connsiteX0" fmla="*/ 701214 w 1402428"/>
              <a:gd name="connsiteY0" fmla="*/ 0 h 1402428"/>
              <a:gd name="connsiteX1" fmla="*/ 1402428 w 1402428"/>
              <a:gd name="connsiteY1" fmla="*/ 701214 h 1402428"/>
              <a:gd name="connsiteX2" fmla="*/ 701214 w 1402428"/>
              <a:gd name="connsiteY2" fmla="*/ 1402428 h 1402428"/>
              <a:gd name="connsiteX3" fmla="*/ 0 w 1402428"/>
              <a:gd name="connsiteY3" fmla="*/ 701214 h 1402428"/>
              <a:gd name="connsiteX4" fmla="*/ 701214 w 1402428"/>
              <a:gd name="connsiteY4" fmla="*/ 0 h 14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428" h="1402428">
                <a:moveTo>
                  <a:pt x="701214" y="0"/>
                </a:moveTo>
                <a:cubicBezTo>
                  <a:pt x="1088484" y="0"/>
                  <a:pt x="1402428" y="313944"/>
                  <a:pt x="1402428" y="701214"/>
                </a:cubicBezTo>
                <a:cubicBezTo>
                  <a:pt x="1402428" y="1088484"/>
                  <a:pt x="1088484" y="1402428"/>
                  <a:pt x="701214" y="1402428"/>
                </a:cubicBezTo>
                <a:cubicBezTo>
                  <a:pt x="313944" y="1402428"/>
                  <a:pt x="0" y="1088484"/>
                  <a:pt x="0" y="701214"/>
                </a:cubicBezTo>
                <a:cubicBezTo>
                  <a:pt x="0" y="313944"/>
                  <a:pt x="313944" y="0"/>
                  <a:pt x="701214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4EDB87-0DF1-4A27-99A1-3A23E2412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846301" cy="5507220"/>
          </a:xfrm>
          <a:custGeom>
            <a:avLst/>
            <a:gdLst>
              <a:gd name="connsiteX0" fmla="*/ 0 w 5846301"/>
              <a:gd name="connsiteY0" fmla="*/ 0 h 5507220"/>
              <a:gd name="connsiteX1" fmla="*/ 5757811 w 5846301"/>
              <a:gd name="connsiteY1" fmla="*/ 0 h 5507220"/>
              <a:gd name="connsiteX2" fmla="*/ 5781184 w 5846301"/>
              <a:gd name="connsiteY2" fmla="*/ 53926 h 5507220"/>
              <a:gd name="connsiteX3" fmla="*/ 4763539 w 5846301"/>
              <a:gd name="connsiteY3" fmla="*/ 3562944 h 5507220"/>
              <a:gd name="connsiteX4" fmla="*/ 2988792 w 5846301"/>
              <a:gd name="connsiteY4" fmla="*/ 4967415 h 5507220"/>
              <a:gd name="connsiteX5" fmla="*/ 19442 w 5846301"/>
              <a:gd name="connsiteY5" fmla="*/ 5294832 h 5507220"/>
              <a:gd name="connsiteX6" fmla="*/ 0 w 5846301"/>
              <a:gd name="connsiteY6" fmla="*/ 5277483 h 55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6301" h="5507220">
                <a:moveTo>
                  <a:pt x="0" y="0"/>
                </a:moveTo>
                <a:lnTo>
                  <a:pt x="5757811" y="0"/>
                </a:lnTo>
                <a:lnTo>
                  <a:pt x="5781184" y="53926"/>
                </a:lnTo>
                <a:cubicBezTo>
                  <a:pt x="6104464" y="943335"/>
                  <a:pt x="5138244" y="2800321"/>
                  <a:pt x="4763539" y="3562944"/>
                </a:cubicBezTo>
                <a:cubicBezTo>
                  <a:pt x="4335304" y="4434513"/>
                  <a:pt x="3805529" y="4713415"/>
                  <a:pt x="2988792" y="4967415"/>
                </a:cubicBezTo>
                <a:cubicBezTo>
                  <a:pt x="2248624" y="5197602"/>
                  <a:pt x="703524" y="5836824"/>
                  <a:pt x="19442" y="5294832"/>
                </a:cubicBezTo>
                <a:lnTo>
                  <a:pt x="0" y="5277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6462C90-8E8F-4DC0-931A-874CE67DE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0329" y="1059810"/>
            <a:ext cx="1402428" cy="1402428"/>
          </a:xfrm>
          <a:custGeom>
            <a:avLst/>
            <a:gdLst>
              <a:gd name="connsiteX0" fmla="*/ 701214 w 1402428"/>
              <a:gd name="connsiteY0" fmla="*/ 0 h 1402428"/>
              <a:gd name="connsiteX1" fmla="*/ 1402428 w 1402428"/>
              <a:gd name="connsiteY1" fmla="*/ 701214 h 1402428"/>
              <a:gd name="connsiteX2" fmla="*/ 701214 w 1402428"/>
              <a:gd name="connsiteY2" fmla="*/ 1402428 h 1402428"/>
              <a:gd name="connsiteX3" fmla="*/ 0 w 1402428"/>
              <a:gd name="connsiteY3" fmla="*/ 701214 h 1402428"/>
              <a:gd name="connsiteX4" fmla="*/ 701214 w 1402428"/>
              <a:gd name="connsiteY4" fmla="*/ 0 h 14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428" h="1402428">
                <a:moveTo>
                  <a:pt x="701214" y="0"/>
                </a:moveTo>
                <a:cubicBezTo>
                  <a:pt x="1088484" y="0"/>
                  <a:pt x="1402428" y="313944"/>
                  <a:pt x="1402428" y="701214"/>
                </a:cubicBezTo>
                <a:cubicBezTo>
                  <a:pt x="1402428" y="1088484"/>
                  <a:pt x="1088484" y="1402428"/>
                  <a:pt x="701214" y="1402428"/>
                </a:cubicBezTo>
                <a:cubicBezTo>
                  <a:pt x="313944" y="1402428"/>
                  <a:pt x="0" y="1088484"/>
                  <a:pt x="0" y="701214"/>
                </a:cubicBezTo>
                <a:cubicBezTo>
                  <a:pt x="0" y="313944"/>
                  <a:pt x="313944" y="0"/>
                  <a:pt x="701214" y="0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94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F58628-BF4A-419E-8419-8356F8497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7743" y="2"/>
            <a:ext cx="11884200" cy="5030435"/>
          </a:xfrm>
          <a:custGeom>
            <a:avLst/>
            <a:gdLst>
              <a:gd name="connsiteX0" fmla="*/ 0 w 11884200"/>
              <a:gd name="connsiteY0" fmla="*/ 0 h 5030435"/>
              <a:gd name="connsiteX1" fmla="*/ 11884200 w 11884200"/>
              <a:gd name="connsiteY1" fmla="*/ 0 h 5030435"/>
              <a:gd name="connsiteX2" fmla="*/ 4600264 w 11884200"/>
              <a:gd name="connsiteY2" fmla="*/ 4837283 h 5030435"/>
              <a:gd name="connsiteX3" fmla="*/ 2997621 w 11884200"/>
              <a:gd name="connsiteY3" fmla="*/ 4513791 h 503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4200" h="5030435">
                <a:moveTo>
                  <a:pt x="0" y="0"/>
                </a:moveTo>
                <a:lnTo>
                  <a:pt x="11884200" y="0"/>
                </a:lnTo>
                <a:lnTo>
                  <a:pt x="4600264" y="4837283"/>
                </a:lnTo>
                <a:cubicBezTo>
                  <a:pt x="4068377" y="5190511"/>
                  <a:pt x="3350849" y="5045679"/>
                  <a:pt x="2997621" y="45137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682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682264C-3E2F-4FA3-90D1-0E21E21EA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78786" y="0"/>
            <a:ext cx="2313214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1505"/>
            <a:ext cx="3644550" cy="58513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315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9387" y="454921"/>
            <a:ext cx="3132664" cy="458575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11FB542-F584-423B-8099-EE8A399452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4870" y="454920"/>
            <a:ext cx="3132664" cy="458575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214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163F972-C71C-4F0A-B47A-6D47C488BD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84171" y="3608611"/>
            <a:ext cx="3624943" cy="218802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38F4C5E-B355-406C-B273-B6A965838D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84171" y="1632857"/>
            <a:ext cx="2710542" cy="184512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CA70A7-5F23-4CE4-A504-E6E3025FDD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6528" y="4278084"/>
            <a:ext cx="2253342" cy="192677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785" y="653144"/>
            <a:ext cx="3135085" cy="349431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965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284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A01724-31E5-4E50-9E8C-D3D813F638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9906" y="1059685"/>
            <a:ext cx="2198078" cy="219472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AEB48C54-27A1-4FE2-8364-B77096EFFE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8" y="3600237"/>
            <a:ext cx="2198078" cy="219472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A0D24CA-1A6F-4AD0-BF4E-91401EE263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9906" y="3600237"/>
            <a:ext cx="2198078" cy="219472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38F4C5E-B355-406C-B273-B6A965838D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8" y="1059685"/>
            <a:ext cx="2198078" cy="219472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83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548" y="1"/>
            <a:ext cx="3783617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45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4114799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5345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9054" y="1406356"/>
            <a:ext cx="3869871" cy="470262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763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E9CE9-C57C-450B-A53D-A2D187B6D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7600" y="0"/>
            <a:ext cx="7034401" cy="6170247"/>
          </a:xfrm>
          <a:custGeom>
            <a:avLst/>
            <a:gdLst>
              <a:gd name="connsiteX0" fmla="*/ 471021 w 7034401"/>
              <a:gd name="connsiteY0" fmla="*/ 0 h 6170247"/>
              <a:gd name="connsiteX1" fmla="*/ 7034401 w 7034401"/>
              <a:gd name="connsiteY1" fmla="*/ 0 h 6170247"/>
              <a:gd name="connsiteX2" fmla="*/ 7034401 w 7034401"/>
              <a:gd name="connsiteY2" fmla="*/ 5102110 h 6170247"/>
              <a:gd name="connsiteX3" fmla="*/ 6922170 w 7034401"/>
              <a:gd name="connsiteY3" fmla="*/ 5204112 h 6170247"/>
              <a:gd name="connsiteX4" fmla="*/ 4230915 w 7034401"/>
              <a:gd name="connsiteY4" fmla="*/ 6170247 h 6170247"/>
              <a:gd name="connsiteX5" fmla="*/ 0 w 7034401"/>
              <a:gd name="connsiteY5" fmla="*/ 1939332 h 6170247"/>
              <a:gd name="connsiteX6" fmla="*/ 417215 w 7034401"/>
              <a:gd name="connsiteY6" fmla="*/ 105055 h 617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401" h="6170247">
                <a:moveTo>
                  <a:pt x="471021" y="0"/>
                </a:moveTo>
                <a:lnTo>
                  <a:pt x="7034401" y="0"/>
                </a:lnTo>
                <a:lnTo>
                  <a:pt x="7034401" y="5102110"/>
                </a:lnTo>
                <a:lnTo>
                  <a:pt x="6922170" y="5204112"/>
                </a:lnTo>
                <a:cubicBezTo>
                  <a:pt x="6190818" y="5807677"/>
                  <a:pt x="5253208" y="6170247"/>
                  <a:pt x="4230915" y="6170247"/>
                </a:cubicBezTo>
                <a:cubicBezTo>
                  <a:pt x="1894245" y="6170247"/>
                  <a:pt x="0" y="4276002"/>
                  <a:pt x="0" y="1939332"/>
                </a:cubicBezTo>
                <a:cubicBezTo>
                  <a:pt x="0" y="1282144"/>
                  <a:pt x="149838" y="659952"/>
                  <a:pt x="417215" y="1050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FE499E-5F35-46AA-BA92-07935059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81352" y="1110686"/>
            <a:ext cx="1974437" cy="1974437"/>
          </a:xfrm>
          <a:custGeom>
            <a:avLst/>
            <a:gdLst>
              <a:gd name="connsiteX0" fmla="*/ 998580 w 1974437"/>
              <a:gd name="connsiteY0" fmla="*/ 18 h 1974437"/>
              <a:gd name="connsiteX1" fmla="*/ 1180050 w 1974437"/>
              <a:gd name="connsiteY1" fmla="*/ 77644 h 1974437"/>
              <a:gd name="connsiteX2" fmla="*/ 1900991 w 1974437"/>
              <a:gd name="connsiteY2" fmla="*/ 815372 h 1974437"/>
              <a:gd name="connsiteX3" fmla="*/ 1896795 w 1974437"/>
              <a:gd name="connsiteY3" fmla="*/ 1180050 h 1974437"/>
              <a:gd name="connsiteX4" fmla="*/ 1159066 w 1974437"/>
              <a:gd name="connsiteY4" fmla="*/ 1900991 h 1974437"/>
              <a:gd name="connsiteX5" fmla="*/ 794388 w 1974437"/>
              <a:gd name="connsiteY5" fmla="*/ 1896795 h 1974437"/>
              <a:gd name="connsiteX6" fmla="*/ 73447 w 1974437"/>
              <a:gd name="connsiteY6" fmla="*/ 1159066 h 1974437"/>
              <a:gd name="connsiteX7" fmla="*/ 77643 w 1974437"/>
              <a:gd name="connsiteY7" fmla="*/ 794389 h 1974437"/>
              <a:gd name="connsiteX8" fmla="*/ 815372 w 1974437"/>
              <a:gd name="connsiteY8" fmla="*/ 73447 h 1974437"/>
              <a:gd name="connsiteX9" fmla="*/ 998580 w 1974437"/>
              <a:gd name="connsiteY9" fmla="*/ 18 h 19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4437" h="1974437">
                <a:moveTo>
                  <a:pt x="998580" y="18"/>
                </a:moveTo>
                <a:cubicBezTo>
                  <a:pt x="1064574" y="777"/>
                  <a:pt x="1130278" y="26713"/>
                  <a:pt x="1180050" y="77644"/>
                </a:cubicBezTo>
                <a:lnTo>
                  <a:pt x="1900991" y="815372"/>
                </a:lnTo>
                <a:cubicBezTo>
                  <a:pt x="2000535" y="917234"/>
                  <a:pt x="1998656" y="1080506"/>
                  <a:pt x="1896795" y="1180050"/>
                </a:cubicBezTo>
                <a:lnTo>
                  <a:pt x="1159066" y="1900991"/>
                </a:lnTo>
                <a:cubicBezTo>
                  <a:pt x="1057204" y="2000536"/>
                  <a:pt x="893932" y="1998657"/>
                  <a:pt x="794388" y="1896795"/>
                </a:cubicBezTo>
                <a:lnTo>
                  <a:pt x="73447" y="1159066"/>
                </a:lnTo>
                <a:cubicBezTo>
                  <a:pt x="-26097" y="1057204"/>
                  <a:pt x="-24218" y="893933"/>
                  <a:pt x="77643" y="794389"/>
                </a:cubicBezTo>
                <a:lnTo>
                  <a:pt x="815372" y="73447"/>
                </a:lnTo>
                <a:cubicBezTo>
                  <a:pt x="866303" y="23675"/>
                  <a:pt x="932587" y="-742"/>
                  <a:pt x="998580" y="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970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4851"/>
            <a:ext cx="5413900" cy="544829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009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6DEEA3-DC12-4C6C-8B9D-BEBED6319D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6654" y="0"/>
            <a:ext cx="6009980" cy="6858000"/>
          </a:xfrm>
          <a:custGeom>
            <a:avLst/>
            <a:gdLst>
              <a:gd name="connsiteX0" fmla="*/ 2384652 w 6009980"/>
              <a:gd name="connsiteY0" fmla="*/ 451569 h 6858000"/>
              <a:gd name="connsiteX1" fmla="*/ 2618316 w 6009980"/>
              <a:gd name="connsiteY1" fmla="*/ 531231 h 6858000"/>
              <a:gd name="connsiteX2" fmla="*/ 2111554 w 6009980"/>
              <a:gd name="connsiteY2" fmla="*/ 3116162 h 6858000"/>
              <a:gd name="connsiteX3" fmla="*/ 1014099 w 6009980"/>
              <a:gd name="connsiteY3" fmla="*/ 3541867 h 6858000"/>
              <a:gd name="connsiteX4" fmla="*/ 749596 w 6009980"/>
              <a:gd name="connsiteY4" fmla="*/ 1326662 h 6858000"/>
              <a:gd name="connsiteX5" fmla="*/ 2384652 w 6009980"/>
              <a:gd name="connsiteY5" fmla="*/ 451569 h 6858000"/>
              <a:gd name="connsiteX6" fmla="*/ 3236368 w 6009980"/>
              <a:gd name="connsiteY6" fmla="*/ 0 h 6858000"/>
              <a:gd name="connsiteX7" fmla="*/ 6009980 w 6009980"/>
              <a:gd name="connsiteY7" fmla="*/ 1 h 6858000"/>
              <a:gd name="connsiteX8" fmla="*/ 6002034 w 6009980"/>
              <a:gd name="connsiteY8" fmla="*/ 138033 h 6858000"/>
              <a:gd name="connsiteX9" fmla="*/ 5185644 w 6009980"/>
              <a:gd name="connsiteY9" fmla="*/ 4028742 h 6858000"/>
              <a:gd name="connsiteX10" fmla="*/ 3610387 w 6009980"/>
              <a:gd name="connsiteY10" fmla="*/ 6541126 h 6858000"/>
              <a:gd name="connsiteX11" fmla="*/ 3300105 w 6009980"/>
              <a:gd name="connsiteY11" fmla="*/ 6772374 h 6858000"/>
              <a:gd name="connsiteX12" fmla="*/ 3175323 w 6009980"/>
              <a:gd name="connsiteY12" fmla="*/ 6858000 h 6858000"/>
              <a:gd name="connsiteX13" fmla="*/ 0 w 6009980"/>
              <a:gd name="connsiteY13" fmla="*/ 6858000 h 6858000"/>
              <a:gd name="connsiteX14" fmla="*/ 1 w 6009980"/>
              <a:gd name="connsiteY14" fmla="*/ 3807185 h 6858000"/>
              <a:gd name="connsiteX15" fmla="*/ 58315 w 6009980"/>
              <a:gd name="connsiteY15" fmla="*/ 3807482 h 6858000"/>
              <a:gd name="connsiteX16" fmla="*/ 2105660 w 6009980"/>
              <a:gd name="connsiteY16" fmla="*/ 3541916 h 6858000"/>
              <a:gd name="connsiteX17" fmla="*/ 3218112 w 6009980"/>
              <a:gd name="connsiteY17" fmla="*/ 3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09980" h="6858000">
                <a:moveTo>
                  <a:pt x="2384652" y="451569"/>
                </a:moveTo>
                <a:cubicBezTo>
                  <a:pt x="2492927" y="450962"/>
                  <a:pt x="2575754" y="475309"/>
                  <a:pt x="2618316" y="531231"/>
                </a:cubicBezTo>
                <a:cubicBezTo>
                  <a:pt x="2845309" y="829481"/>
                  <a:pt x="2378923" y="2614389"/>
                  <a:pt x="2111554" y="3116162"/>
                </a:cubicBezTo>
                <a:cubicBezTo>
                  <a:pt x="1844185" y="3617934"/>
                  <a:pt x="1241093" y="3840118"/>
                  <a:pt x="1014099" y="3541867"/>
                </a:cubicBezTo>
                <a:cubicBezTo>
                  <a:pt x="787107" y="3243618"/>
                  <a:pt x="480244" y="1820481"/>
                  <a:pt x="749596" y="1326662"/>
                </a:cubicBezTo>
                <a:cubicBezTo>
                  <a:pt x="968445" y="925434"/>
                  <a:pt x="1915461" y="454201"/>
                  <a:pt x="2384652" y="451569"/>
                </a:cubicBezTo>
                <a:close/>
                <a:moveTo>
                  <a:pt x="3236368" y="0"/>
                </a:moveTo>
                <a:lnTo>
                  <a:pt x="6009980" y="1"/>
                </a:lnTo>
                <a:lnTo>
                  <a:pt x="6002034" y="138033"/>
                </a:lnTo>
                <a:cubicBezTo>
                  <a:pt x="5921515" y="1296624"/>
                  <a:pt x="5477110" y="3118458"/>
                  <a:pt x="5185644" y="4028742"/>
                </a:cubicBezTo>
                <a:cubicBezTo>
                  <a:pt x="4797022" y="5242456"/>
                  <a:pt x="4554629" y="5908885"/>
                  <a:pt x="3610387" y="6541126"/>
                </a:cubicBezTo>
                <a:cubicBezTo>
                  <a:pt x="3522037" y="6611360"/>
                  <a:pt x="3417259" y="6689753"/>
                  <a:pt x="3300105" y="6772374"/>
                </a:cubicBezTo>
                <a:lnTo>
                  <a:pt x="3175323" y="6858000"/>
                </a:lnTo>
                <a:lnTo>
                  <a:pt x="0" y="6858000"/>
                </a:lnTo>
                <a:lnTo>
                  <a:pt x="1" y="3807185"/>
                </a:lnTo>
                <a:lnTo>
                  <a:pt x="58315" y="3807482"/>
                </a:lnTo>
                <a:cubicBezTo>
                  <a:pt x="750983" y="3828603"/>
                  <a:pt x="1665165" y="4000696"/>
                  <a:pt x="2105660" y="3541916"/>
                </a:cubicBezTo>
                <a:cubicBezTo>
                  <a:pt x="2722356" y="2899625"/>
                  <a:pt x="2783986" y="984198"/>
                  <a:pt x="3218112" y="371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39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262711-4568-435C-8715-9D47C94DDE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3850" y="-381000"/>
            <a:ext cx="5305425" cy="7239000"/>
          </a:xfrm>
          <a:custGeom>
            <a:avLst/>
            <a:gdLst>
              <a:gd name="connsiteX0" fmla="*/ 4248142 w 5305425"/>
              <a:gd name="connsiteY0" fmla="*/ 2305050 h 7239000"/>
              <a:gd name="connsiteX1" fmla="*/ 5305425 w 5305425"/>
              <a:gd name="connsiteY1" fmla="*/ 2305050 h 7239000"/>
              <a:gd name="connsiteX2" fmla="*/ 3581408 w 5305425"/>
              <a:gd name="connsiteY2" fmla="*/ 7239000 h 7239000"/>
              <a:gd name="connsiteX3" fmla="*/ 2524125 w 5305425"/>
              <a:gd name="connsiteY3" fmla="*/ 7239000 h 7239000"/>
              <a:gd name="connsiteX4" fmla="*/ 2409817 w 5305425"/>
              <a:gd name="connsiteY4" fmla="*/ 1200150 h 7239000"/>
              <a:gd name="connsiteX5" fmla="*/ 3467100 w 5305425"/>
              <a:gd name="connsiteY5" fmla="*/ 1200150 h 7239000"/>
              <a:gd name="connsiteX6" fmla="*/ 1743083 w 5305425"/>
              <a:gd name="connsiteY6" fmla="*/ 6134100 h 7239000"/>
              <a:gd name="connsiteX7" fmla="*/ 685800 w 5305425"/>
              <a:gd name="connsiteY7" fmla="*/ 6134100 h 7239000"/>
              <a:gd name="connsiteX8" fmla="*/ 3667117 w 5305425"/>
              <a:gd name="connsiteY8" fmla="*/ 781050 h 7239000"/>
              <a:gd name="connsiteX9" fmla="*/ 4724400 w 5305425"/>
              <a:gd name="connsiteY9" fmla="*/ 781050 h 7239000"/>
              <a:gd name="connsiteX10" fmla="*/ 3000383 w 5305425"/>
              <a:gd name="connsiteY10" fmla="*/ 5715000 h 7239000"/>
              <a:gd name="connsiteX11" fmla="*/ 1943100 w 5305425"/>
              <a:gd name="connsiteY11" fmla="*/ 5715000 h 7239000"/>
              <a:gd name="connsiteX12" fmla="*/ 1724017 w 5305425"/>
              <a:gd name="connsiteY12" fmla="*/ 0 h 7239000"/>
              <a:gd name="connsiteX13" fmla="*/ 2781300 w 5305425"/>
              <a:gd name="connsiteY13" fmla="*/ 0 h 7239000"/>
              <a:gd name="connsiteX14" fmla="*/ 1057283 w 5305425"/>
              <a:gd name="connsiteY14" fmla="*/ 4933950 h 7239000"/>
              <a:gd name="connsiteX15" fmla="*/ 0 w 5305425"/>
              <a:gd name="connsiteY15" fmla="*/ 4933950 h 72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5425" h="7239000">
                <a:moveTo>
                  <a:pt x="4248142" y="2305050"/>
                </a:moveTo>
                <a:lnTo>
                  <a:pt x="5305425" y="2305050"/>
                </a:lnTo>
                <a:lnTo>
                  <a:pt x="3581408" y="7239000"/>
                </a:lnTo>
                <a:lnTo>
                  <a:pt x="2524125" y="7239000"/>
                </a:lnTo>
                <a:close/>
                <a:moveTo>
                  <a:pt x="2409817" y="1200150"/>
                </a:moveTo>
                <a:lnTo>
                  <a:pt x="3467100" y="1200150"/>
                </a:lnTo>
                <a:lnTo>
                  <a:pt x="1743083" y="6134100"/>
                </a:lnTo>
                <a:lnTo>
                  <a:pt x="685800" y="6134100"/>
                </a:lnTo>
                <a:close/>
                <a:moveTo>
                  <a:pt x="3667117" y="781050"/>
                </a:moveTo>
                <a:lnTo>
                  <a:pt x="4724400" y="781050"/>
                </a:lnTo>
                <a:lnTo>
                  <a:pt x="3000383" y="5715000"/>
                </a:lnTo>
                <a:lnTo>
                  <a:pt x="1943100" y="5715000"/>
                </a:lnTo>
                <a:close/>
                <a:moveTo>
                  <a:pt x="1724017" y="0"/>
                </a:moveTo>
                <a:lnTo>
                  <a:pt x="2781300" y="0"/>
                </a:lnTo>
                <a:lnTo>
                  <a:pt x="1057283" y="4933950"/>
                </a:lnTo>
                <a:lnTo>
                  <a:pt x="0" y="49339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32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FE6347-9C0C-46F6-864F-A1358A979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846" y="-454933"/>
            <a:ext cx="4842881" cy="7763740"/>
          </a:xfrm>
          <a:custGeom>
            <a:avLst/>
            <a:gdLst>
              <a:gd name="connsiteX0" fmla="*/ 2594473 w 4842881"/>
              <a:gd name="connsiteY0" fmla="*/ 3718702 h 7763740"/>
              <a:gd name="connsiteX1" fmla="*/ 2709535 w 4842881"/>
              <a:gd name="connsiteY1" fmla="*/ 3734311 h 7763740"/>
              <a:gd name="connsiteX2" fmla="*/ 2889911 w 4842881"/>
              <a:gd name="connsiteY2" fmla="*/ 4106434 h 7763740"/>
              <a:gd name="connsiteX3" fmla="*/ 1688860 w 4842881"/>
              <a:gd name="connsiteY3" fmla="*/ 7567122 h 7763740"/>
              <a:gd name="connsiteX4" fmla="*/ 1316737 w 4842881"/>
              <a:gd name="connsiteY4" fmla="*/ 7747497 h 7763740"/>
              <a:gd name="connsiteX5" fmla="*/ 1136362 w 4842881"/>
              <a:gd name="connsiteY5" fmla="*/ 7375374 h 7763740"/>
              <a:gd name="connsiteX6" fmla="*/ 2337413 w 4842881"/>
              <a:gd name="connsiteY6" fmla="*/ 3914686 h 7763740"/>
              <a:gd name="connsiteX7" fmla="*/ 2594473 w 4842881"/>
              <a:gd name="connsiteY7" fmla="*/ 3718702 h 7763740"/>
              <a:gd name="connsiteX8" fmla="*/ 2881170 w 4842881"/>
              <a:gd name="connsiteY8" fmla="*/ 951911 h 7763740"/>
              <a:gd name="connsiteX9" fmla="*/ 2996232 w 4842881"/>
              <a:gd name="connsiteY9" fmla="*/ 967520 h 7763740"/>
              <a:gd name="connsiteX10" fmla="*/ 3176608 w 4842881"/>
              <a:gd name="connsiteY10" fmla="*/ 1339643 h 7763740"/>
              <a:gd name="connsiteX11" fmla="*/ 1475947 w 4842881"/>
              <a:gd name="connsiteY11" fmla="*/ 6239899 h 7763740"/>
              <a:gd name="connsiteX12" fmla="*/ 1103824 w 4842881"/>
              <a:gd name="connsiteY12" fmla="*/ 6420274 h 7763740"/>
              <a:gd name="connsiteX13" fmla="*/ 923448 w 4842881"/>
              <a:gd name="connsiteY13" fmla="*/ 6048151 h 7763740"/>
              <a:gd name="connsiteX14" fmla="*/ 2624109 w 4842881"/>
              <a:gd name="connsiteY14" fmla="*/ 1147896 h 7763740"/>
              <a:gd name="connsiteX15" fmla="*/ 2881170 w 4842881"/>
              <a:gd name="connsiteY15" fmla="*/ 951911 h 7763740"/>
              <a:gd name="connsiteX16" fmla="*/ 3637945 w 4842881"/>
              <a:gd name="connsiteY16" fmla="*/ 729659 h 7763740"/>
              <a:gd name="connsiteX17" fmla="*/ 3753008 w 4842881"/>
              <a:gd name="connsiteY17" fmla="*/ 745269 h 7763740"/>
              <a:gd name="connsiteX18" fmla="*/ 3933383 w 4842881"/>
              <a:gd name="connsiteY18" fmla="*/ 1117392 h 7763740"/>
              <a:gd name="connsiteX19" fmla="*/ 3125978 w 4842881"/>
              <a:gd name="connsiteY19" fmla="*/ 3443836 h 7763740"/>
              <a:gd name="connsiteX20" fmla="*/ 2753855 w 4842881"/>
              <a:gd name="connsiteY20" fmla="*/ 3624211 h 7763740"/>
              <a:gd name="connsiteX21" fmla="*/ 2573479 w 4842881"/>
              <a:gd name="connsiteY21" fmla="*/ 3252089 h 7763740"/>
              <a:gd name="connsiteX22" fmla="*/ 3380885 w 4842881"/>
              <a:gd name="connsiteY22" fmla="*/ 925644 h 7763740"/>
              <a:gd name="connsiteX23" fmla="*/ 3637945 w 4842881"/>
              <a:gd name="connsiteY23" fmla="*/ 729659 h 7763740"/>
              <a:gd name="connsiteX24" fmla="*/ 4531199 w 4842881"/>
              <a:gd name="connsiteY24" fmla="*/ 89450 h 7763740"/>
              <a:gd name="connsiteX25" fmla="*/ 4646262 w 4842881"/>
              <a:gd name="connsiteY25" fmla="*/ 105060 h 7763740"/>
              <a:gd name="connsiteX26" fmla="*/ 4826638 w 4842881"/>
              <a:gd name="connsiteY26" fmla="*/ 477183 h 7763740"/>
              <a:gd name="connsiteX27" fmla="*/ 4221604 w 4842881"/>
              <a:gd name="connsiteY27" fmla="*/ 2220515 h 7763740"/>
              <a:gd name="connsiteX28" fmla="*/ 4235527 w 4842881"/>
              <a:gd name="connsiteY28" fmla="*/ 2201620 h 7763740"/>
              <a:gd name="connsiteX29" fmla="*/ 4548622 w 4842881"/>
              <a:gd name="connsiteY29" fmla="*/ 2121240 h 7763740"/>
              <a:gd name="connsiteX30" fmla="*/ 4728998 w 4842881"/>
              <a:gd name="connsiteY30" fmla="*/ 2493363 h 7763740"/>
              <a:gd name="connsiteX31" fmla="*/ 3296834 w 4842881"/>
              <a:gd name="connsiteY31" fmla="*/ 6619973 h 7763740"/>
              <a:gd name="connsiteX32" fmla="*/ 2924711 w 4842881"/>
              <a:gd name="connsiteY32" fmla="*/ 6800348 h 7763740"/>
              <a:gd name="connsiteX33" fmla="*/ 2744336 w 4842881"/>
              <a:gd name="connsiteY33" fmla="*/ 6428225 h 7763740"/>
              <a:gd name="connsiteX34" fmla="*/ 3080871 w 4842881"/>
              <a:gd name="connsiteY34" fmla="*/ 5458540 h 7763740"/>
              <a:gd name="connsiteX35" fmla="*/ 3066949 w 4842881"/>
              <a:gd name="connsiteY35" fmla="*/ 5477433 h 7763740"/>
              <a:gd name="connsiteX36" fmla="*/ 2753853 w 4842881"/>
              <a:gd name="connsiteY36" fmla="*/ 5557815 h 7763740"/>
              <a:gd name="connsiteX37" fmla="*/ 2573478 w 4842881"/>
              <a:gd name="connsiteY37" fmla="*/ 5185692 h 7763740"/>
              <a:gd name="connsiteX38" fmla="*/ 4274139 w 4842881"/>
              <a:gd name="connsiteY38" fmla="*/ 285435 h 7763740"/>
              <a:gd name="connsiteX39" fmla="*/ 4531199 w 4842881"/>
              <a:gd name="connsiteY39" fmla="*/ 89450 h 7763740"/>
              <a:gd name="connsiteX40" fmla="*/ 2543195 w 4842881"/>
              <a:gd name="connsiteY40" fmla="*/ 635 h 7763740"/>
              <a:gd name="connsiteX41" fmla="*/ 2658258 w 4842881"/>
              <a:gd name="connsiteY41" fmla="*/ 16243 h 7763740"/>
              <a:gd name="connsiteX42" fmla="*/ 2838634 w 4842881"/>
              <a:gd name="connsiteY42" fmla="*/ 388366 h 7763740"/>
              <a:gd name="connsiteX43" fmla="*/ 1406471 w 4842881"/>
              <a:gd name="connsiteY43" fmla="*/ 4514975 h 7763740"/>
              <a:gd name="connsiteX44" fmla="*/ 1034348 w 4842881"/>
              <a:gd name="connsiteY44" fmla="*/ 4695351 h 7763740"/>
              <a:gd name="connsiteX45" fmla="*/ 867091 w 4842881"/>
              <a:gd name="connsiteY45" fmla="*/ 4546647 h 7763740"/>
              <a:gd name="connsiteX46" fmla="*/ 867084 w 4842881"/>
              <a:gd name="connsiteY46" fmla="*/ 4546627 h 7763740"/>
              <a:gd name="connsiteX47" fmla="*/ 692545 w 4842881"/>
              <a:gd name="connsiteY47" fmla="*/ 5049541 h 7763740"/>
              <a:gd name="connsiteX48" fmla="*/ 320422 w 4842881"/>
              <a:gd name="connsiteY48" fmla="*/ 5229916 h 7763740"/>
              <a:gd name="connsiteX49" fmla="*/ 140047 w 4842881"/>
              <a:gd name="connsiteY49" fmla="*/ 4857793 h 7763740"/>
              <a:gd name="connsiteX50" fmla="*/ 480958 w 4842881"/>
              <a:gd name="connsiteY50" fmla="*/ 3875498 h 7763740"/>
              <a:gd name="connsiteX51" fmla="*/ 467959 w 4842881"/>
              <a:gd name="connsiteY51" fmla="*/ 3887354 h 7763740"/>
              <a:gd name="connsiteX52" fmla="*/ 196619 w 4842881"/>
              <a:gd name="connsiteY52" fmla="*/ 3929649 h 7763740"/>
              <a:gd name="connsiteX53" fmla="*/ 16244 w 4842881"/>
              <a:gd name="connsiteY53" fmla="*/ 3557526 h 7763740"/>
              <a:gd name="connsiteX54" fmla="*/ 543264 w 4842881"/>
              <a:gd name="connsiteY54" fmla="*/ 2038982 h 7763740"/>
              <a:gd name="connsiteX55" fmla="*/ 476275 w 4842881"/>
              <a:gd name="connsiteY55" fmla="*/ 2089226 h 7763740"/>
              <a:gd name="connsiteX56" fmla="*/ 292332 w 4842881"/>
              <a:gd name="connsiteY56" fmla="*/ 2100027 h 7763740"/>
              <a:gd name="connsiteX57" fmla="*/ 143827 w 4842881"/>
              <a:gd name="connsiteY57" fmla="*/ 1793654 h 7763740"/>
              <a:gd name="connsiteX58" fmla="*/ 701804 w 4842881"/>
              <a:gd name="connsiteY58" fmla="*/ 185909 h 7763740"/>
              <a:gd name="connsiteX59" fmla="*/ 913445 w 4842881"/>
              <a:gd name="connsiteY59" fmla="*/ 24552 h 7763740"/>
              <a:gd name="connsiteX60" fmla="*/ 1008177 w 4842881"/>
              <a:gd name="connsiteY60" fmla="*/ 37404 h 7763740"/>
              <a:gd name="connsiteX61" fmla="*/ 1156683 w 4842881"/>
              <a:gd name="connsiteY61" fmla="*/ 343777 h 7763740"/>
              <a:gd name="connsiteX62" fmla="*/ 883795 w 4842881"/>
              <a:gd name="connsiteY62" fmla="*/ 1130067 h 7763740"/>
              <a:gd name="connsiteX63" fmla="*/ 924432 w 4842881"/>
              <a:gd name="connsiteY63" fmla="*/ 1093003 h 7763740"/>
              <a:gd name="connsiteX64" fmla="*/ 1195772 w 4842881"/>
              <a:gd name="connsiteY64" fmla="*/ 1050708 h 7763740"/>
              <a:gd name="connsiteX65" fmla="*/ 1382572 w 4842881"/>
              <a:gd name="connsiteY65" fmla="*/ 1252003 h 7763740"/>
              <a:gd name="connsiteX66" fmla="*/ 1385432 w 4842881"/>
              <a:gd name="connsiteY66" fmla="*/ 1269363 h 7763740"/>
              <a:gd name="connsiteX67" fmla="*/ 1572210 w 4842881"/>
              <a:gd name="connsiteY67" fmla="*/ 731183 h 7763740"/>
              <a:gd name="connsiteX68" fmla="*/ 1944333 w 4842881"/>
              <a:gd name="connsiteY68" fmla="*/ 550808 h 7763740"/>
              <a:gd name="connsiteX69" fmla="*/ 2111589 w 4842881"/>
              <a:gd name="connsiteY69" fmla="*/ 699513 h 7763740"/>
              <a:gd name="connsiteX70" fmla="*/ 2111596 w 4842881"/>
              <a:gd name="connsiteY70" fmla="*/ 699533 h 7763740"/>
              <a:gd name="connsiteX71" fmla="*/ 2286135 w 4842881"/>
              <a:gd name="connsiteY71" fmla="*/ 196618 h 7763740"/>
              <a:gd name="connsiteX72" fmla="*/ 2543195 w 4842881"/>
              <a:gd name="connsiteY72" fmla="*/ 635 h 776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42881" h="7763740">
                <a:moveTo>
                  <a:pt x="2594473" y="3718702"/>
                </a:moveTo>
                <a:cubicBezTo>
                  <a:pt x="2632375" y="3716193"/>
                  <a:pt x="2671393" y="3721074"/>
                  <a:pt x="2709535" y="3734311"/>
                </a:cubicBezTo>
                <a:cubicBezTo>
                  <a:pt x="2862103" y="3787261"/>
                  <a:pt x="2942861" y="3953865"/>
                  <a:pt x="2889911" y="4106434"/>
                </a:cubicBezTo>
                <a:lnTo>
                  <a:pt x="1688860" y="7567122"/>
                </a:lnTo>
                <a:cubicBezTo>
                  <a:pt x="1635910" y="7719690"/>
                  <a:pt x="1469305" y="7800447"/>
                  <a:pt x="1316737" y="7747497"/>
                </a:cubicBezTo>
                <a:cubicBezTo>
                  <a:pt x="1164169" y="7694547"/>
                  <a:pt x="1083412" y="7527943"/>
                  <a:pt x="1136362" y="7375374"/>
                </a:cubicBezTo>
                <a:lnTo>
                  <a:pt x="2337413" y="3914686"/>
                </a:lnTo>
                <a:cubicBezTo>
                  <a:pt x="2377125" y="3800260"/>
                  <a:pt x="2480768" y="3726228"/>
                  <a:pt x="2594473" y="3718702"/>
                </a:cubicBezTo>
                <a:close/>
                <a:moveTo>
                  <a:pt x="2881170" y="951911"/>
                </a:moveTo>
                <a:cubicBezTo>
                  <a:pt x="2919071" y="949402"/>
                  <a:pt x="2958090" y="954283"/>
                  <a:pt x="2996232" y="967520"/>
                </a:cubicBezTo>
                <a:cubicBezTo>
                  <a:pt x="3148800" y="1020470"/>
                  <a:pt x="3229557" y="1187075"/>
                  <a:pt x="3176608" y="1339643"/>
                </a:cubicBezTo>
                <a:lnTo>
                  <a:pt x="1475947" y="6239899"/>
                </a:lnTo>
                <a:cubicBezTo>
                  <a:pt x="1422997" y="6392467"/>
                  <a:pt x="1256392" y="6473224"/>
                  <a:pt x="1103824" y="6420274"/>
                </a:cubicBezTo>
                <a:cubicBezTo>
                  <a:pt x="951256" y="6367325"/>
                  <a:pt x="870499" y="6200719"/>
                  <a:pt x="923448" y="6048151"/>
                </a:cubicBezTo>
                <a:lnTo>
                  <a:pt x="2624109" y="1147896"/>
                </a:lnTo>
                <a:cubicBezTo>
                  <a:pt x="2663821" y="1033470"/>
                  <a:pt x="2767465" y="959437"/>
                  <a:pt x="2881170" y="951911"/>
                </a:cubicBezTo>
                <a:close/>
                <a:moveTo>
                  <a:pt x="3637945" y="729659"/>
                </a:moveTo>
                <a:cubicBezTo>
                  <a:pt x="3675847" y="727151"/>
                  <a:pt x="3714866" y="732031"/>
                  <a:pt x="3753008" y="745269"/>
                </a:cubicBezTo>
                <a:cubicBezTo>
                  <a:pt x="3905576" y="798218"/>
                  <a:pt x="3986333" y="964824"/>
                  <a:pt x="3933383" y="1117392"/>
                </a:cubicBezTo>
                <a:lnTo>
                  <a:pt x="3125978" y="3443836"/>
                </a:lnTo>
                <a:cubicBezTo>
                  <a:pt x="3073028" y="3596404"/>
                  <a:pt x="2906423" y="3677161"/>
                  <a:pt x="2753855" y="3624211"/>
                </a:cubicBezTo>
                <a:cubicBezTo>
                  <a:pt x="2601287" y="3571262"/>
                  <a:pt x="2520530" y="3404656"/>
                  <a:pt x="2573479" y="3252089"/>
                </a:cubicBezTo>
                <a:lnTo>
                  <a:pt x="3380885" y="925644"/>
                </a:lnTo>
                <a:cubicBezTo>
                  <a:pt x="3420597" y="811218"/>
                  <a:pt x="3524240" y="737186"/>
                  <a:pt x="3637945" y="729659"/>
                </a:cubicBezTo>
                <a:close/>
                <a:moveTo>
                  <a:pt x="4531199" y="89450"/>
                </a:moveTo>
                <a:cubicBezTo>
                  <a:pt x="4569101" y="86941"/>
                  <a:pt x="4608121" y="91823"/>
                  <a:pt x="4646262" y="105060"/>
                </a:cubicBezTo>
                <a:cubicBezTo>
                  <a:pt x="4798830" y="158009"/>
                  <a:pt x="4879588" y="324615"/>
                  <a:pt x="4826638" y="477183"/>
                </a:cubicBezTo>
                <a:lnTo>
                  <a:pt x="4221604" y="2220515"/>
                </a:lnTo>
                <a:lnTo>
                  <a:pt x="4235527" y="2201620"/>
                </a:lnTo>
                <a:cubicBezTo>
                  <a:pt x="4311874" y="2117025"/>
                  <a:pt x="4434196" y="2081528"/>
                  <a:pt x="4548622" y="2121240"/>
                </a:cubicBezTo>
                <a:cubicBezTo>
                  <a:pt x="4701190" y="2174190"/>
                  <a:pt x="4781947" y="2340795"/>
                  <a:pt x="4728998" y="2493363"/>
                </a:cubicBezTo>
                <a:lnTo>
                  <a:pt x="3296834" y="6619973"/>
                </a:lnTo>
                <a:cubicBezTo>
                  <a:pt x="3243885" y="6772540"/>
                  <a:pt x="3077280" y="6853297"/>
                  <a:pt x="2924711" y="6800348"/>
                </a:cubicBezTo>
                <a:cubicBezTo>
                  <a:pt x="2772144" y="6747399"/>
                  <a:pt x="2691387" y="6580793"/>
                  <a:pt x="2744336" y="6428225"/>
                </a:cubicBezTo>
                <a:lnTo>
                  <a:pt x="3080871" y="5458540"/>
                </a:lnTo>
                <a:lnTo>
                  <a:pt x="3066949" y="5477433"/>
                </a:lnTo>
                <a:cubicBezTo>
                  <a:pt x="2990601" y="5562028"/>
                  <a:pt x="2868280" y="5597527"/>
                  <a:pt x="2753853" y="5557815"/>
                </a:cubicBezTo>
                <a:cubicBezTo>
                  <a:pt x="2601285" y="5504864"/>
                  <a:pt x="2520528" y="5338260"/>
                  <a:pt x="2573478" y="5185692"/>
                </a:cubicBezTo>
                <a:lnTo>
                  <a:pt x="4274139" y="285435"/>
                </a:lnTo>
                <a:cubicBezTo>
                  <a:pt x="4313851" y="171009"/>
                  <a:pt x="4417495" y="96977"/>
                  <a:pt x="4531199" y="89450"/>
                </a:cubicBezTo>
                <a:close/>
                <a:moveTo>
                  <a:pt x="2543195" y="635"/>
                </a:moveTo>
                <a:cubicBezTo>
                  <a:pt x="2581097" y="-1874"/>
                  <a:pt x="2620116" y="3006"/>
                  <a:pt x="2658258" y="16243"/>
                </a:cubicBezTo>
                <a:cubicBezTo>
                  <a:pt x="2810826" y="69193"/>
                  <a:pt x="2891583" y="235798"/>
                  <a:pt x="2838634" y="388366"/>
                </a:cubicBezTo>
                <a:lnTo>
                  <a:pt x="1406471" y="4514975"/>
                </a:lnTo>
                <a:cubicBezTo>
                  <a:pt x="1353521" y="4667543"/>
                  <a:pt x="1186916" y="4748300"/>
                  <a:pt x="1034348" y="4695351"/>
                </a:cubicBezTo>
                <a:cubicBezTo>
                  <a:pt x="958063" y="4668877"/>
                  <a:pt x="899732" y="4613987"/>
                  <a:pt x="867091" y="4546647"/>
                </a:cubicBezTo>
                <a:lnTo>
                  <a:pt x="867084" y="4546627"/>
                </a:lnTo>
                <a:lnTo>
                  <a:pt x="692545" y="5049541"/>
                </a:lnTo>
                <a:cubicBezTo>
                  <a:pt x="639596" y="5202109"/>
                  <a:pt x="472990" y="5282866"/>
                  <a:pt x="320422" y="5229916"/>
                </a:cubicBezTo>
                <a:cubicBezTo>
                  <a:pt x="167854" y="5176967"/>
                  <a:pt x="87097" y="5010361"/>
                  <a:pt x="140047" y="4857793"/>
                </a:cubicBezTo>
                <a:lnTo>
                  <a:pt x="480958" y="3875498"/>
                </a:lnTo>
                <a:lnTo>
                  <a:pt x="467959" y="3887354"/>
                </a:lnTo>
                <a:cubicBezTo>
                  <a:pt x="392813" y="3943607"/>
                  <a:pt x="291974" y="3962743"/>
                  <a:pt x="196619" y="3929649"/>
                </a:cubicBezTo>
                <a:cubicBezTo>
                  <a:pt x="44052" y="3876700"/>
                  <a:pt x="-36706" y="3710094"/>
                  <a:pt x="16244" y="3557526"/>
                </a:cubicBezTo>
                <a:lnTo>
                  <a:pt x="543264" y="2038982"/>
                </a:lnTo>
                <a:lnTo>
                  <a:pt x="476275" y="2089226"/>
                </a:lnTo>
                <a:cubicBezTo>
                  <a:pt x="420833" y="2116101"/>
                  <a:pt x="355138" y="2121824"/>
                  <a:pt x="292332" y="2100027"/>
                </a:cubicBezTo>
                <a:cubicBezTo>
                  <a:pt x="166721" y="2056433"/>
                  <a:pt x="100233" y="1919265"/>
                  <a:pt x="143827" y="1793654"/>
                </a:cubicBezTo>
                <a:lnTo>
                  <a:pt x="701804" y="185909"/>
                </a:lnTo>
                <a:cubicBezTo>
                  <a:pt x="734499" y="91701"/>
                  <a:pt x="819830" y="30750"/>
                  <a:pt x="913445" y="24552"/>
                </a:cubicBezTo>
                <a:cubicBezTo>
                  <a:pt x="944649" y="22487"/>
                  <a:pt x="976774" y="26505"/>
                  <a:pt x="1008177" y="37404"/>
                </a:cubicBezTo>
                <a:cubicBezTo>
                  <a:pt x="1133788" y="80998"/>
                  <a:pt x="1200276" y="218166"/>
                  <a:pt x="1156683" y="343777"/>
                </a:cubicBezTo>
                <a:lnTo>
                  <a:pt x="883795" y="1130067"/>
                </a:lnTo>
                <a:lnTo>
                  <a:pt x="924432" y="1093003"/>
                </a:lnTo>
                <a:cubicBezTo>
                  <a:pt x="999579" y="1036749"/>
                  <a:pt x="1100418" y="1017614"/>
                  <a:pt x="1195772" y="1050708"/>
                </a:cubicBezTo>
                <a:cubicBezTo>
                  <a:pt x="1291127" y="1083801"/>
                  <a:pt x="1358431" y="1161292"/>
                  <a:pt x="1382572" y="1252003"/>
                </a:cubicBezTo>
                <a:lnTo>
                  <a:pt x="1385432" y="1269363"/>
                </a:lnTo>
                <a:lnTo>
                  <a:pt x="1572210" y="731183"/>
                </a:lnTo>
                <a:cubicBezTo>
                  <a:pt x="1625159" y="578615"/>
                  <a:pt x="1791765" y="497858"/>
                  <a:pt x="1944333" y="550808"/>
                </a:cubicBezTo>
                <a:cubicBezTo>
                  <a:pt x="2020616" y="577284"/>
                  <a:pt x="2078947" y="632172"/>
                  <a:pt x="2111589" y="699513"/>
                </a:cubicBezTo>
                <a:lnTo>
                  <a:pt x="2111596" y="699533"/>
                </a:lnTo>
                <a:lnTo>
                  <a:pt x="2286135" y="196618"/>
                </a:lnTo>
                <a:cubicBezTo>
                  <a:pt x="2325847" y="82193"/>
                  <a:pt x="2429491" y="8160"/>
                  <a:pt x="2543195" y="6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50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230642-52D2-4811-8744-E2783C7E3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8572518" cy="5821256"/>
          </a:xfrm>
          <a:custGeom>
            <a:avLst/>
            <a:gdLst>
              <a:gd name="connsiteX0" fmla="*/ 8572518 w 8572518"/>
              <a:gd name="connsiteY0" fmla="*/ 0 h 5821256"/>
              <a:gd name="connsiteX1" fmla="*/ 8556433 w 8572518"/>
              <a:gd name="connsiteY1" fmla="*/ 56345 h 5821256"/>
              <a:gd name="connsiteX2" fmla="*/ 8438775 w 8572518"/>
              <a:gd name="connsiteY2" fmla="*/ 313390 h 5821256"/>
              <a:gd name="connsiteX3" fmla="*/ 5617957 w 8572518"/>
              <a:gd name="connsiteY3" fmla="*/ 5130625 h 5821256"/>
              <a:gd name="connsiteX4" fmla="*/ 3708387 w 8572518"/>
              <a:gd name="connsiteY4" fmla="*/ 5629744 h 5821256"/>
              <a:gd name="connsiteX5" fmla="*/ 0 w 8572518"/>
              <a:gd name="connsiteY5" fmla="*/ 3458232 h 5821256"/>
              <a:gd name="connsiteX6" fmla="*/ 0 w 8572518"/>
              <a:gd name="connsiteY6" fmla="*/ 1 h 582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18" h="5821256">
                <a:moveTo>
                  <a:pt x="8572518" y="0"/>
                </a:moveTo>
                <a:lnTo>
                  <a:pt x="8556433" y="56345"/>
                </a:lnTo>
                <a:cubicBezTo>
                  <a:pt x="8526569" y="144139"/>
                  <a:pt x="8487460" y="230248"/>
                  <a:pt x="8438775" y="313390"/>
                </a:cubicBezTo>
                <a:lnTo>
                  <a:pt x="5617957" y="5130625"/>
                </a:lnTo>
                <a:cubicBezTo>
                  <a:pt x="5228472" y="5795766"/>
                  <a:pt x="4373528" y="6019229"/>
                  <a:pt x="3708387" y="5629744"/>
                </a:cubicBezTo>
                <a:lnTo>
                  <a:pt x="0" y="3458232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1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08E276-4701-4FAD-A7AC-EF424F46F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202" y="1138056"/>
            <a:ext cx="1974437" cy="1974437"/>
          </a:xfrm>
          <a:custGeom>
            <a:avLst/>
            <a:gdLst>
              <a:gd name="connsiteX0" fmla="*/ 998580 w 1974437"/>
              <a:gd name="connsiteY0" fmla="*/ 18 h 1974437"/>
              <a:gd name="connsiteX1" fmla="*/ 1180050 w 1974437"/>
              <a:gd name="connsiteY1" fmla="*/ 77644 h 1974437"/>
              <a:gd name="connsiteX2" fmla="*/ 1900991 w 1974437"/>
              <a:gd name="connsiteY2" fmla="*/ 815372 h 1974437"/>
              <a:gd name="connsiteX3" fmla="*/ 1896795 w 1974437"/>
              <a:gd name="connsiteY3" fmla="*/ 1180050 h 1974437"/>
              <a:gd name="connsiteX4" fmla="*/ 1159066 w 1974437"/>
              <a:gd name="connsiteY4" fmla="*/ 1900991 h 1974437"/>
              <a:gd name="connsiteX5" fmla="*/ 794388 w 1974437"/>
              <a:gd name="connsiteY5" fmla="*/ 1896795 h 1974437"/>
              <a:gd name="connsiteX6" fmla="*/ 73447 w 1974437"/>
              <a:gd name="connsiteY6" fmla="*/ 1159066 h 1974437"/>
              <a:gd name="connsiteX7" fmla="*/ 77643 w 1974437"/>
              <a:gd name="connsiteY7" fmla="*/ 794389 h 1974437"/>
              <a:gd name="connsiteX8" fmla="*/ 815372 w 1974437"/>
              <a:gd name="connsiteY8" fmla="*/ 73447 h 1974437"/>
              <a:gd name="connsiteX9" fmla="*/ 998580 w 1974437"/>
              <a:gd name="connsiteY9" fmla="*/ 18 h 19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4437" h="1974437">
                <a:moveTo>
                  <a:pt x="998580" y="18"/>
                </a:moveTo>
                <a:cubicBezTo>
                  <a:pt x="1064574" y="777"/>
                  <a:pt x="1130278" y="26713"/>
                  <a:pt x="1180050" y="77644"/>
                </a:cubicBezTo>
                <a:lnTo>
                  <a:pt x="1900991" y="815372"/>
                </a:lnTo>
                <a:cubicBezTo>
                  <a:pt x="2000535" y="917234"/>
                  <a:pt x="1998656" y="1080506"/>
                  <a:pt x="1896795" y="1180050"/>
                </a:cubicBezTo>
                <a:lnTo>
                  <a:pt x="1159066" y="1900991"/>
                </a:lnTo>
                <a:cubicBezTo>
                  <a:pt x="1057204" y="2000536"/>
                  <a:pt x="893932" y="1998657"/>
                  <a:pt x="794388" y="1896795"/>
                </a:cubicBezTo>
                <a:lnTo>
                  <a:pt x="73447" y="1159066"/>
                </a:lnTo>
                <a:cubicBezTo>
                  <a:pt x="-26097" y="1057204"/>
                  <a:pt x="-24218" y="893933"/>
                  <a:pt x="77643" y="794389"/>
                </a:cubicBezTo>
                <a:lnTo>
                  <a:pt x="815372" y="73447"/>
                </a:lnTo>
                <a:cubicBezTo>
                  <a:pt x="866303" y="23675"/>
                  <a:pt x="932587" y="-742"/>
                  <a:pt x="998580" y="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444EC4-D214-44D8-9DBB-562DCDE51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7018" y="789709"/>
            <a:ext cx="3428199" cy="52785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69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AA23E-42AC-4677-8AC8-011AAEE9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0C39E-C702-4ABA-8C9F-E88F4E73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5404A-43AD-467E-B8EC-B94C4EC3B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066E1F-2A9A-4F08-8604-4697C4E0ED36}" type="datetimeFigureOut">
              <a:rPr lang="en-ID" smtClean="0"/>
              <a:pPr/>
              <a:t>07/02/2024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31738-E543-483B-9337-7B2B9F8BF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2F41-F545-468D-9058-EAA96A8D8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11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2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lurry image of stacks of coins&#10;&#10;Description automatically generated">
            <a:extLst>
              <a:ext uri="{FF2B5EF4-FFF2-40B4-BE49-F238E27FC236}">
                <a16:creationId xmlns:a16="http://schemas.microsoft.com/office/drawing/2014/main" id="{DC76769D-F7E5-4CBD-7A5B-7C49BF7578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5A4D67-BEE4-4397-B1BB-4B61F6228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9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5302E-8601-4CA3-9329-900139A139F1}"/>
              </a:ext>
            </a:extLst>
          </p:cNvPr>
          <p:cNvSpPr txBox="1"/>
          <p:nvPr/>
        </p:nvSpPr>
        <p:spPr>
          <a:xfrm>
            <a:off x="1691089" y="2348911"/>
            <a:ext cx="9616681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latin typeface="Montserrat"/>
              </a:rPr>
              <a:t>New Treasurers Training</a:t>
            </a:r>
            <a:endParaRPr lang="en-US" sz="9600" dirty="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EE970-875A-4D36-A9E6-D274E354DA04}"/>
              </a:ext>
            </a:extLst>
          </p:cNvPr>
          <p:cNvGrpSpPr/>
          <p:nvPr/>
        </p:nvGrpSpPr>
        <p:grpSpPr>
          <a:xfrm>
            <a:off x="9880041" y="5139690"/>
            <a:ext cx="914400" cy="914400"/>
            <a:chOff x="9880041" y="5139690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473F45-2014-4E78-A0BA-1B1EAEB1E6C8}"/>
                </a:ext>
              </a:extLst>
            </p:cNvPr>
            <p:cNvSpPr/>
            <p:nvPr/>
          </p:nvSpPr>
          <p:spPr>
            <a:xfrm>
              <a:off x="9880041" y="5139690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Graphic 17" descr="Arrow Right with solid fill">
              <a:extLst>
                <a:ext uri="{FF2B5EF4-FFF2-40B4-BE49-F238E27FC236}">
                  <a16:creationId xmlns:a16="http://schemas.microsoft.com/office/drawing/2014/main" id="{4ABC40D2-AB78-46AB-B989-E0E135A7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3838" y="5293487"/>
              <a:ext cx="606805" cy="60680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C4A8877-BD30-4460-8677-94AC911A9D44}"/>
              </a:ext>
            </a:extLst>
          </p:cNvPr>
          <p:cNvSpPr txBox="1"/>
          <p:nvPr/>
        </p:nvSpPr>
        <p:spPr>
          <a:xfrm>
            <a:off x="1691089" y="1850645"/>
            <a:ext cx="532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Poppins" pitchFamily="2" charset="77"/>
              </a:rPr>
              <a:t>THE UNITED METHODIST CHURCH</a:t>
            </a:r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4AE2EEA-FF4E-A89D-F843-1A6575C7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" y="461484"/>
            <a:ext cx="4025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38164A-B90F-446E-A84E-AFD910A732F4}"/>
              </a:ext>
            </a:extLst>
          </p:cNvPr>
          <p:cNvSpPr/>
          <p:nvPr/>
        </p:nvSpPr>
        <p:spPr>
          <a:xfrm>
            <a:off x="6472092" y="1"/>
            <a:ext cx="5719909" cy="5017236"/>
          </a:xfrm>
          <a:custGeom>
            <a:avLst/>
            <a:gdLst>
              <a:gd name="connsiteX0" fmla="*/ 471021 w 7034401"/>
              <a:gd name="connsiteY0" fmla="*/ 0 h 6170247"/>
              <a:gd name="connsiteX1" fmla="*/ 7034401 w 7034401"/>
              <a:gd name="connsiteY1" fmla="*/ 0 h 6170247"/>
              <a:gd name="connsiteX2" fmla="*/ 7034401 w 7034401"/>
              <a:gd name="connsiteY2" fmla="*/ 5102110 h 6170247"/>
              <a:gd name="connsiteX3" fmla="*/ 6922170 w 7034401"/>
              <a:gd name="connsiteY3" fmla="*/ 5204112 h 6170247"/>
              <a:gd name="connsiteX4" fmla="*/ 4230915 w 7034401"/>
              <a:gd name="connsiteY4" fmla="*/ 6170247 h 6170247"/>
              <a:gd name="connsiteX5" fmla="*/ 0 w 7034401"/>
              <a:gd name="connsiteY5" fmla="*/ 1939332 h 6170247"/>
              <a:gd name="connsiteX6" fmla="*/ 417215 w 7034401"/>
              <a:gd name="connsiteY6" fmla="*/ 105055 h 617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401" h="6170247">
                <a:moveTo>
                  <a:pt x="471021" y="0"/>
                </a:moveTo>
                <a:lnTo>
                  <a:pt x="7034401" y="0"/>
                </a:lnTo>
                <a:lnTo>
                  <a:pt x="7034401" y="5102110"/>
                </a:lnTo>
                <a:lnTo>
                  <a:pt x="6922170" y="5204112"/>
                </a:lnTo>
                <a:cubicBezTo>
                  <a:pt x="6190818" y="5807677"/>
                  <a:pt x="5253208" y="6170247"/>
                  <a:pt x="4230915" y="6170247"/>
                </a:cubicBezTo>
                <a:cubicBezTo>
                  <a:pt x="1894245" y="6170247"/>
                  <a:pt x="0" y="4276002"/>
                  <a:pt x="0" y="1939332"/>
                </a:cubicBezTo>
                <a:cubicBezTo>
                  <a:pt x="0" y="1282144"/>
                  <a:pt x="149838" y="659952"/>
                  <a:pt x="417215" y="105055"/>
                </a:cubicBezTo>
                <a:close/>
              </a:path>
            </a:pathLst>
          </a:custGeom>
          <a:solidFill>
            <a:srgbClr val="2039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91592C-0457-4FC3-8F4A-F086164AA806}"/>
              </a:ext>
            </a:extLst>
          </p:cNvPr>
          <p:cNvSpPr/>
          <p:nvPr/>
        </p:nvSpPr>
        <p:spPr>
          <a:xfrm>
            <a:off x="6398953" y="-904967"/>
            <a:ext cx="5999226" cy="5877017"/>
          </a:xfrm>
          <a:custGeom>
            <a:avLst/>
            <a:gdLst>
              <a:gd name="connsiteX0" fmla="*/ 1244698 w 7377908"/>
              <a:gd name="connsiteY0" fmla="*/ 0 h 7227614"/>
              <a:gd name="connsiteX1" fmla="*/ 1126911 w 7377908"/>
              <a:gd name="connsiteY1" fmla="*/ 129598 h 7227614"/>
              <a:gd name="connsiteX2" fmla="*/ 160775 w 7377908"/>
              <a:gd name="connsiteY2" fmla="*/ 2820853 h 7227614"/>
              <a:gd name="connsiteX3" fmla="*/ 4391690 w 7377908"/>
              <a:gd name="connsiteY3" fmla="*/ 7051768 h 7227614"/>
              <a:gd name="connsiteX4" fmla="*/ 7082945 w 7377908"/>
              <a:gd name="connsiteY4" fmla="*/ 6085633 h 7227614"/>
              <a:gd name="connsiteX5" fmla="*/ 7377908 w 7377908"/>
              <a:gd name="connsiteY5" fmla="*/ 5817552 h 7227614"/>
              <a:gd name="connsiteX6" fmla="*/ 7222624 w 7377908"/>
              <a:gd name="connsiteY6" fmla="*/ 5988408 h 7227614"/>
              <a:gd name="connsiteX7" fmla="*/ 4230915 w 7377908"/>
              <a:gd name="connsiteY7" fmla="*/ 7227614 h 7227614"/>
              <a:gd name="connsiteX8" fmla="*/ 0 w 7377908"/>
              <a:gd name="connsiteY8" fmla="*/ 2996699 h 7227614"/>
              <a:gd name="connsiteX9" fmla="*/ 1239207 w 7377908"/>
              <a:gd name="connsiteY9" fmla="*/ 4990 h 722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77908" h="7227614">
                <a:moveTo>
                  <a:pt x="1244698" y="0"/>
                </a:moveTo>
                <a:lnTo>
                  <a:pt x="1126911" y="129598"/>
                </a:lnTo>
                <a:cubicBezTo>
                  <a:pt x="523346" y="860950"/>
                  <a:pt x="160775" y="1798560"/>
                  <a:pt x="160775" y="2820853"/>
                </a:cubicBezTo>
                <a:cubicBezTo>
                  <a:pt x="160775" y="5157523"/>
                  <a:pt x="2055020" y="7051768"/>
                  <a:pt x="4391690" y="7051768"/>
                </a:cubicBezTo>
                <a:cubicBezTo>
                  <a:pt x="5413983" y="7051768"/>
                  <a:pt x="6351593" y="6689198"/>
                  <a:pt x="7082945" y="6085633"/>
                </a:cubicBezTo>
                <a:lnTo>
                  <a:pt x="7377908" y="5817552"/>
                </a:lnTo>
                <a:lnTo>
                  <a:pt x="7222624" y="5988408"/>
                </a:lnTo>
                <a:cubicBezTo>
                  <a:pt x="6456979" y="6754053"/>
                  <a:pt x="5399250" y="7227614"/>
                  <a:pt x="4230915" y="7227614"/>
                </a:cubicBezTo>
                <a:cubicBezTo>
                  <a:pt x="1894245" y="7227614"/>
                  <a:pt x="0" y="5333369"/>
                  <a:pt x="0" y="2996699"/>
                </a:cubicBezTo>
                <a:cubicBezTo>
                  <a:pt x="0" y="1828364"/>
                  <a:pt x="473562" y="770635"/>
                  <a:pt x="1239207" y="49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876EC-8FD3-4103-8F90-833F1AF1FE00}"/>
              </a:ext>
            </a:extLst>
          </p:cNvPr>
          <p:cNvSpPr txBox="1"/>
          <p:nvPr/>
        </p:nvSpPr>
        <p:spPr>
          <a:xfrm>
            <a:off x="656673" y="2638430"/>
            <a:ext cx="5536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Poppins" panose="00000500000000000000" pitchFamily="2" charset="0"/>
              </a:rPr>
              <a:t>BRANDY BIVENS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E3444-F148-40C2-839D-3C4ED7FC7AF1}"/>
              </a:ext>
            </a:extLst>
          </p:cNvPr>
          <p:cNvSpPr txBox="1"/>
          <p:nvPr/>
        </p:nvSpPr>
        <p:spPr>
          <a:xfrm>
            <a:off x="987972" y="3638929"/>
            <a:ext cx="4805075" cy="95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rgbClr val="0C1A2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Chief Communications Officer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C1A2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bbivens@gcfa.org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BF296-6CE5-4199-AB9D-A342B5B0AFAB}"/>
              </a:ext>
            </a:extLst>
          </p:cNvPr>
          <p:cNvGrpSpPr/>
          <p:nvPr/>
        </p:nvGrpSpPr>
        <p:grpSpPr>
          <a:xfrm>
            <a:off x="3095495" y="3407871"/>
            <a:ext cx="870857" cy="98121"/>
            <a:chOff x="9782629" y="4725498"/>
            <a:chExt cx="870857" cy="9812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279B69-056F-4C5D-A042-244C7D9AD06C}"/>
                </a:ext>
              </a:extLst>
            </p:cNvPr>
            <p:cNvCxnSpPr/>
            <p:nvPr/>
          </p:nvCxnSpPr>
          <p:spPr>
            <a:xfrm>
              <a:off x="9782629" y="4775200"/>
              <a:ext cx="870857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B8272D-E0E8-4C3E-BDB4-B5F87F9DD0DB}"/>
                </a:ext>
              </a:extLst>
            </p:cNvPr>
            <p:cNvGrpSpPr/>
            <p:nvPr/>
          </p:nvGrpSpPr>
          <p:grpSpPr>
            <a:xfrm>
              <a:off x="10072800" y="4725498"/>
              <a:ext cx="290514" cy="98121"/>
              <a:chOff x="10115494" y="4725498"/>
              <a:chExt cx="290514" cy="98121"/>
            </a:xfrm>
          </p:grpSpPr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A92DF15F-DAA0-4B52-9A13-9099C3E037F5}"/>
                  </a:ext>
                </a:extLst>
              </p:cNvPr>
              <p:cNvSpPr/>
              <p:nvPr/>
            </p:nvSpPr>
            <p:spPr>
              <a:xfrm>
                <a:off x="10115494" y="4726781"/>
                <a:ext cx="96838" cy="96838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ato" panose="020F0502020204030203" pitchFamily="34" charset="0"/>
                </a:endParaRPr>
              </a:p>
            </p:txBody>
          </p:sp>
          <p:sp>
            <p:nvSpPr>
              <p:cNvPr id="16" name="Diamond 15">
                <a:extLst>
                  <a:ext uri="{FF2B5EF4-FFF2-40B4-BE49-F238E27FC236}">
                    <a16:creationId xmlns:a16="http://schemas.microsoft.com/office/drawing/2014/main" id="{AF36A34C-2343-4DBE-B767-F99762CBE4C7}"/>
                  </a:ext>
                </a:extLst>
              </p:cNvPr>
              <p:cNvSpPr/>
              <p:nvPr/>
            </p:nvSpPr>
            <p:spPr>
              <a:xfrm>
                <a:off x="10212332" y="4726781"/>
                <a:ext cx="96838" cy="96838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ato" panose="020F0502020204030203" pitchFamily="34" charset="0"/>
                </a:endParaRPr>
              </a:p>
            </p:txBody>
          </p:sp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FD9AA36E-E6B1-4B2B-83AC-B9B050809186}"/>
                  </a:ext>
                </a:extLst>
              </p:cNvPr>
              <p:cNvSpPr/>
              <p:nvPr/>
            </p:nvSpPr>
            <p:spPr>
              <a:xfrm>
                <a:off x="10309170" y="4725498"/>
                <a:ext cx="96838" cy="96838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ato" panose="020F0502020204030203" pitchFamily="34" charset="0"/>
                </a:endParaRPr>
              </a:p>
            </p:txBody>
          </p:sp>
        </p:grpSp>
      </p:grp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762791F-BBE8-FDB5-5C8B-62DFF0899B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2025"/>
          <a:stretch/>
        </p:blipFill>
        <p:spPr>
          <a:xfrm>
            <a:off x="6592629" y="-257503"/>
            <a:ext cx="5719756" cy="5017534"/>
          </a:xfrm>
        </p:spPr>
      </p:pic>
    </p:spTree>
    <p:extLst>
      <p:ext uri="{BB962C8B-B14F-4D97-AF65-F5344CB8AC3E}">
        <p14:creationId xmlns:p14="http://schemas.microsoft.com/office/powerpoint/2010/main" val="62027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FE33E-5CA1-40AC-8E20-71EF8BFD37EF}"/>
              </a:ext>
            </a:extLst>
          </p:cNvPr>
          <p:cNvSpPr txBox="1"/>
          <p:nvPr/>
        </p:nvSpPr>
        <p:spPr>
          <a:xfrm>
            <a:off x="6267450" y="882283"/>
            <a:ext cx="433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965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REPORTS</a:t>
            </a:r>
            <a:endParaRPr lang="en-US" sz="3600" b="1" i="1" dirty="0">
              <a:solidFill>
                <a:srgbClr val="203965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236AD-4E98-4A04-AC15-CD74B6102B49}"/>
              </a:ext>
            </a:extLst>
          </p:cNvPr>
          <p:cNvSpPr txBox="1"/>
          <p:nvPr/>
        </p:nvSpPr>
        <p:spPr>
          <a:xfrm>
            <a:off x="6291117" y="1666348"/>
            <a:ext cx="4316184" cy="332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Church Finance Summary</a:t>
            </a:r>
          </a:p>
          <a:p>
            <a:pPr>
              <a:lnSpc>
                <a:spcPct val="225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Apportionments</a:t>
            </a:r>
          </a:p>
          <a:p>
            <a:pPr>
              <a:lnSpc>
                <a:spcPct val="225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Episcopal Fund Reports</a:t>
            </a:r>
          </a:p>
          <a:p>
            <a:pPr>
              <a:lnSpc>
                <a:spcPct val="225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Agency Finances</a:t>
            </a:r>
          </a:p>
          <a:p>
            <a:pPr>
              <a:lnSpc>
                <a:spcPct val="225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Jurisdictional Conference Data and Reports</a:t>
            </a:r>
          </a:p>
          <a:p>
            <a:pPr>
              <a:lnSpc>
                <a:spcPct val="225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Church Budget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6C9B59-675F-4B25-82C7-79B187544B4E}"/>
              </a:ext>
            </a:extLst>
          </p:cNvPr>
          <p:cNvCxnSpPr>
            <a:cxnSpLocks/>
          </p:cNvCxnSpPr>
          <p:nvPr/>
        </p:nvCxnSpPr>
        <p:spPr>
          <a:xfrm>
            <a:off x="11604905" y="1009650"/>
            <a:ext cx="0" cy="4927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6C9790-9D2D-44A5-BF26-093D41054CAD}"/>
              </a:ext>
            </a:extLst>
          </p:cNvPr>
          <p:cNvSpPr txBox="1"/>
          <p:nvPr/>
        </p:nvSpPr>
        <p:spPr>
          <a:xfrm rot="5400000">
            <a:off x="10313897" y="1730746"/>
            <a:ext cx="2592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SUPPORT RESOURCES</a:t>
            </a:r>
            <a:endParaRPr lang="en-ID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3EF94EF-0876-4585-949D-C8B302BDF3D4}"/>
              </a:ext>
            </a:extLst>
          </p:cNvPr>
          <p:cNvSpPr/>
          <p:nvPr/>
        </p:nvSpPr>
        <p:spPr>
          <a:xfrm rot="20235802">
            <a:off x="552253" y="581936"/>
            <a:ext cx="2341528" cy="2914670"/>
          </a:xfrm>
          <a:custGeom>
            <a:avLst/>
            <a:gdLst>
              <a:gd name="connsiteX0" fmla="*/ 1534884 w 2341528"/>
              <a:gd name="connsiteY0" fmla="*/ 2096008 h 2914670"/>
              <a:gd name="connsiteX1" fmla="*/ 1468397 w 2341528"/>
              <a:gd name="connsiteY1" fmla="*/ 2200288 h 2914670"/>
              <a:gd name="connsiteX2" fmla="*/ 1211205 w 2341528"/>
              <a:gd name="connsiteY2" fmla="*/ 2547707 h 2914670"/>
              <a:gd name="connsiteX3" fmla="*/ 120443 w 2341528"/>
              <a:gd name="connsiteY3" fmla="*/ 2805095 h 2914670"/>
              <a:gd name="connsiteX4" fmla="*/ 95273 w 2341528"/>
              <a:gd name="connsiteY4" fmla="*/ 2776263 h 2914670"/>
              <a:gd name="connsiteX5" fmla="*/ 190670 w 2341528"/>
              <a:gd name="connsiteY5" fmla="*/ 2815331 h 2914670"/>
              <a:gd name="connsiteX6" fmla="*/ 1069868 w 2341528"/>
              <a:gd name="connsiteY6" fmla="*/ 2582677 h 2914670"/>
              <a:gd name="connsiteX7" fmla="*/ 1498078 w 2341528"/>
              <a:gd name="connsiteY7" fmla="*/ 2140151 h 2914670"/>
              <a:gd name="connsiteX8" fmla="*/ 2215193 w 2341528"/>
              <a:gd name="connsiteY8" fmla="*/ 60065 h 2914670"/>
              <a:gd name="connsiteX9" fmla="*/ 2328273 w 2341528"/>
              <a:gd name="connsiteY9" fmla="*/ 162161 h 2914670"/>
              <a:gd name="connsiteX10" fmla="*/ 2341528 w 2341528"/>
              <a:gd name="connsiteY10" fmla="*/ 227337 h 2914670"/>
              <a:gd name="connsiteX11" fmla="*/ 2241065 w 2341528"/>
              <a:gd name="connsiteY11" fmla="*/ 193791 h 2914670"/>
              <a:gd name="connsiteX12" fmla="*/ 505381 w 2341528"/>
              <a:gd name="connsiteY12" fmla="*/ 405847 h 2914670"/>
              <a:gd name="connsiteX13" fmla="*/ 43555 w 2341528"/>
              <a:gd name="connsiteY13" fmla="*/ 1307141 h 2914670"/>
              <a:gd name="connsiteX14" fmla="*/ 0 w 2341528"/>
              <a:gd name="connsiteY14" fmla="*/ 1471407 h 2914670"/>
              <a:gd name="connsiteX15" fmla="*/ 3058 w 2341528"/>
              <a:gd name="connsiteY15" fmla="*/ 1442856 h 2914670"/>
              <a:gd name="connsiteX16" fmla="*/ 322629 w 2341528"/>
              <a:gd name="connsiteY16" fmla="*/ 481873 h 2914670"/>
              <a:gd name="connsiteX17" fmla="*/ 2215193 w 2341528"/>
              <a:gd name="connsiteY17" fmla="*/ 60065 h 29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41528" h="2914670">
                <a:moveTo>
                  <a:pt x="1534884" y="2096008"/>
                </a:moveTo>
                <a:lnTo>
                  <a:pt x="1468397" y="2200288"/>
                </a:lnTo>
                <a:cubicBezTo>
                  <a:pt x="1371714" y="2347310"/>
                  <a:pt x="1282609" y="2468547"/>
                  <a:pt x="1211205" y="2547707"/>
                </a:cubicBezTo>
                <a:cubicBezTo>
                  <a:pt x="877989" y="2917118"/>
                  <a:pt x="347157" y="3016644"/>
                  <a:pt x="120443" y="2805095"/>
                </a:cubicBezTo>
                <a:lnTo>
                  <a:pt x="95273" y="2776263"/>
                </a:lnTo>
                <a:lnTo>
                  <a:pt x="190670" y="2815331"/>
                </a:lnTo>
                <a:cubicBezTo>
                  <a:pt x="440472" y="2880568"/>
                  <a:pt x="794540" y="2807329"/>
                  <a:pt x="1069868" y="2582677"/>
                </a:cubicBezTo>
                <a:cubicBezTo>
                  <a:pt x="1180000" y="2492817"/>
                  <a:pt x="1332598" y="2333799"/>
                  <a:pt x="1498078" y="2140151"/>
                </a:cubicBezTo>
                <a:close/>
                <a:moveTo>
                  <a:pt x="2215193" y="60065"/>
                </a:moveTo>
                <a:cubicBezTo>
                  <a:pt x="2270489" y="85371"/>
                  <a:pt x="2309761" y="119123"/>
                  <a:pt x="2328273" y="162161"/>
                </a:cubicBezTo>
                <a:lnTo>
                  <a:pt x="2341528" y="227337"/>
                </a:lnTo>
                <a:lnTo>
                  <a:pt x="2241065" y="193791"/>
                </a:lnTo>
                <a:cubicBezTo>
                  <a:pt x="1759591" y="63623"/>
                  <a:pt x="834841" y="142341"/>
                  <a:pt x="505381" y="405847"/>
                </a:cubicBezTo>
                <a:cubicBezTo>
                  <a:pt x="313196" y="559559"/>
                  <a:pt x="153983" y="919952"/>
                  <a:pt x="43555" y="1307141"/>
                </a:cubicBezTo>
                <a:lnTo>
                  <a:pt x="0" y="1471407"/>
                </a:lnTo>
                <a:lnTo>
                  <a:pt x="3058" y="1442856"/>
                </a:lnTo>
                <a:cubicBezTo>
                  <a:pt x="53395" y="1043387"/>
                  <a:pt x="156021" y="662992"/>
                  <a:pt x="322629" y="481873"/>
                </a:cubicBezTo>
                <a:cubicBezTo>
                  <a:pt x="655845" y="119635"/>
                  <a:pt x="1828119" y="-117075"/>
                  <a:pt x="2215193" y="600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3" name="Picture Placeholder 2" descr="A pen on a paper with graph&#10;&#10;Description automatically generated">
            <a:extLst>
              <a:ext uri="{FF2B5EF4-FFF2-40B4-BE49-F238E27FC236}">
                <a16:creationId xmlns:a16="http://schemas.microsoft.com/office/drawing/2014/main" id="{A92FB384-A9A3-4FFD-1577-79F4C95EC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r="23231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38F66A-23C8-03D2-B5D6-68149CF15536}"/>
              </a:ext>
            </a:extLst>
          </p:cNvPr>
          <p:cNvSpPr/>
          <p:nvPr/>
        </p:nvSpPr>
        <p:spPr>
          <a:xfrm>
            <a:off x="6009469" y="1940886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qr code with a black border&#10;&#10;Description automatically generated">
            <a:extLst>
              <a:ext uri="{FF2B5EF4-FFF2-40B4-BE49-F238E27FC236}">
                <a16:creationId xmlns:a16="http://schemas.microsoft.com/office/drawing/2014/main" id="{8A1BD315-CA74-6546-AC6D-D4A680BB2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86" y="4580307"/>
            <a:ext cx="1812967" cy="1888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B50B8F-F7AF-D2C1-83C4-B0DB52CC03D8}"/>
              </a:ext>
            </a:extLst>
          </p:cNvPr>
          <p:cNvSpPr/>
          <p:nvPr/>
        </p:nvSpPr>
        <p:spPr>
          <a:xfrm>
            <a:off x="6012597" y="2501595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A3BC8-077F-B8D1-E7CB-46792A273A14}"/>
              </a:ext>
            </a:extLst>
          </p:cNvPr>
          <p:cNvSpPr/>
          <p:nvPr/>
        </p:nvSpPr>
        <p:spPr>
          <a:xfrm>
            <a:off x="6017184" y="3062304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9A3F21-C55F-2865-0894-C78EE6B5E990}"/>
              </a:ext>
            </a:extLst>
          </p:cNvPr>
          <p:cNvSpPr/>
          <p:nvPr/>
        </p:nvSpPr>
        <p:spPr>
          <a:xfrm>
            <a:off x="6017184" y="3598928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AFBCE6-3929-3A5B-6C88-61C01AD445F0}"/>
              </a:ext>
            </a:extLst>
          </p:cNvPr>
          <p:cNvSpPr/>
          <p:nvPr/>
        </p:nvSpPr>
        <p:spPr>
          <a:xfrm>
            <a:off x="6017184" y="4135964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D0ACD1-BFB4-379B-4BCC-1D460B17E9B0}"/>
              </a:ext>
            </a:extLst>
          </p:cNvPr>
          <p:cNvSpPr/>
          <p:nvPr/>
        </p:nvSpPr>
        <p:spPr>
          <a:xfrm>
            <a:off x="6020655" y="4721336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076148D-CD0D-FB4D-252E-44C8D3113B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7741"/>
          <a:stretch/>
        </p:blipFill>
        <p:spPr/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0D6C30C-3BE1-4702-B712-36A27ADD969C}"/>
              </a:ext>
            </a:extLst>
          </p:cNvPr>
          <p:cNvSpPr/>
          <p:nvPr/>
        </p:nvSpPr>
        <p:spPr>
          <a:xfrm>
            <a:off x="0" y="0"/>
            <a:ext cx="5846301" cy="5507220"/>
          </a:xfrm>
          <a:custGeom>
            <a:avLst/>
            <a:gdLst>
              <a:gd name="connsiteX0" fmla="*/ 0 w 5846301"/>
              <a:gd name="connsiteY0" fmla="*/ 0 h 5507220"/>
              <a:gd name="connsiteX1" fmla="*/ 5757811 w 5846301"/>
              <a:gd name="connsiteY1" fmla="*/ 0 h 5507220"/>
              <a:gd name="connsiteX2" fmla="*/ 5781184 w 5846301"/>
              <a:gd name="connsiteY2" fmla="*/ 53926 h 5507220"/>
              <a:gd name="connsiteX3" fmla="*/ 4763539 w 5846301"/>
              <a:gd name="connsiteY3" fmla="*/ 3562944 h 5507220"/>
              <a:gd name="connsiteX4" fmla="*/ 2988792 w 5846301"/>
              <a:gd name="connsiteY4" fmla="*/ 4967415 h 5507220"/>
              <a:gd name="connsiteX5" fmla="*/ 19442 w 5846301"/>
              <a:gd name="connsiteY5" fmla="*/ 5294832 h 5507220"/>
              <a:gd name="connsiteX6" fmla="*/ 0 w 5846301"/>
              <a:gd name="connsiteY6" fmla="*/ 5277483 h 55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6301" h="5507220">
                <a:moveTo>
                  <a:pt x="0" y="0"/>
                </a:moveTo>
                <a:lnTo>
                  <a:pt x="5757811" y="0"/>
                </a:lnTo>
                <a:lnTo>
                  <a:pt x="5781184" y="53926"/>
                </a:lnTo>
                <a:cubicBezTo>
                  <a:pt x="6104464" y="943335"/>
                  <a:pt x="5138244" y="2800321"/>
                  <a:pt x="4763539" y="3562944"/>
                </a:cubicBezTo>
                <a:cubicBezTo>
                  <a:pt x="4335304" y="4434513"/>
                  <a:pt x="3805529" y="4713415"/>
                  <a:pt x="2988792" y="4967415"/>
                </a:cubicBezTo>
                <a:cubicBezTo>
                  <a:pt x="2248624" y="5197602"/>
                  <a:pt x="703524" y="5836824"/>
                  <a:pt x="19442" y="5294832"/>
                </a:cubicBezTo>
                <a:lnTo>
                  <a:pt x="0" y="5277483"/>
                </a:lnTo>
                <a:close/>
              </a:path>
            </a:pathLst>
          </a:custGeom>
          <a:solidFill>
            <a:srgbClr val="2039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C92F7D-24F1-47A6-A484-EF8C7A8039ED}"/>
              </a:ext>
            </a:extLst>
          </p:cNvPr>
          <p:cNvSpPr/>
          <p:nvPr/>
        </p:nvSpPr>
        <p:spPr>
          <a:xfrm>
            <a:off x="7051805" y="602192"/>
            <a:ext cx="4438844" cy="551557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1C7BD-7C0E-4875-85B4-079720F20BE5}"/>
              </a:ext>
            </a:extLst>
          </p:cNvPr>
          <p:cNvSpPr txBox="1"/>
          <p:nvPr/>
        </p:nvSpPr>
        <p:spPr>
          <a:xfrm>
            <a:off x="7742749" y="2581723"/>
            <a:ext cx="3282052" cy="13424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31% Open Rate (10% higher than industry standard)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C4726-C38E-4FA1-A5FC-818098A29CD3}"/>
              </a:ext>
            </a:extLst>
          </p:cNvPr>
          <p:cNvSpPr txBox="1"/>
          <p:nvPr/>
        </p:nvSpPr>
        <p:spPr>
          <a:xfrm>
            <a:off x="7742748" y="2166999"/>
            <a:ext cx="3282052" cy="37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20,000 subscribers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49D6D-DC28-4AE1-BAFD-5DB7684B603A}"/>
              </a:ext>
            </a:extLst>
          </p:cNvPr>
          <p:cNvSpPr txBox="1"/>
          <p:nvPr/>
        </p:nvSpPr>
        <p:spPr>
          <a:xfrm>
            <a:off x="603285" y="1007713"/>
            <a:ext cx="463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PUBLICATIONS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ED94F2-08C8-477C-A850-9D0EBED7C644}"/>
              </a:ext>
            </a:extLst>
          </p:cNvPr>
          <p:cNvSpPr/>
          <p:nvPr/>
        </p:nvSpPr>
        <p:spPr>
          <a:xfrm rot="346902">
            <a:off x="2185968" y="-7448"/>
            <a:ext cx="3673809" cy="5517105"/>
          </a:xfrm>
          <a:custGeom>
            <a:avLst/>
            <a:gdLst>
              <a:gd name="connsiteX0" fmla="*/ 3356155 w 3673809"/>
              <a:gd name="connsiteY0" fmla="*/ 0 h 5517105"/>
              <a:gd name="connsiteX1" fmla="*/ 3385711 w 3673809"/>
              <a:gd name="connsiteY1" fmla="*/ 20367 h 5517105"/>
              <a:gd name="connsiteX2" fmla="*/ 2591047 w 3673809"/>
              <a:gd name="connsiteY2" fmla="*/ 3845309 h 5517105"/>
              <a:gd name="connsiteX3" fmla="*/ 816301 w 3673809"/>
              <a:gd name="connsiteY3" fmla="*/ 5249780 h 5517105"/>
              <a:gd name="connsiteX4" fmla="*/ 54956 w 3673809"/>
              <a:gd name="connsiteY4" fmla="*/ 5500278 h 5517105"/>
              <a:gd name="connsiteX5" fmla="*/ 0 w 3673809"/>
              <a:gd name="connsiteY5" fmla="*/ 5517105 h 5517105"/>
              <a:gd name="connsiteX6" fmla="*/ 83962 w 3673809"/>
              <a:gd name="connsiteY6" fmla="*/ 5484149 h 5517105"/>
              <a:gd name="connsiteX7" fmla="*/ 1031352 w 3673809"/>
              <a:gd name="connsiteY7" fmla="*/ 5067761 h 5517105"/>
              <a:gd name="connsiteX8" fmla="*/ 2655586 w 3673809"/>
              <a:gd name="connsiteY8" fmla="*/ 3491649 h 5517105"/>
              <a:gd name="connsiteX9" fmla="*/ 3385144 w 3673809"/>
              <a:gd name="connsiteY9" fmla="*/ 96512 h 55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3809" h="5517105">
                <a:moveTo>
                  <a:pt x="3356155" y="0"/>
                </a:moveTo>
                <a:lnTo>
                  <a:pt x="3385711" y="20367"/>
                </a:lnTo>
                <a:cubicBezTo>
                  <a:pt x="4220107" y="672799"/>
                  <a:pt x="3019283" y="2973740"/>
                  <a:pt x="2591047" y="3845309"/>
                </a:cubicBezTo>
                <a:cubicBezTo>
                  <a:pt x="2162813" y="4716878"/>
                  <a:pt x="1633038" y="4995780"/>
                  <a:pt x="816301" y="5249780"/>
                </a:cubicBezTo>
                <a:cubicBezTo>
                  <a:pt x="612117" y="5313279"/>
                  <a:pt x="346677" y="5407907"/>
                  <a:pt x="54956" y="5500278"/>
                </a:cubicBezTo>
                <a:lnTo>
                  <a:pt x="0" y="5517105"/>
                </a:lnTo>
                <a:lnTo>
                  <a:pt x="83962" y="5484149"/>
                </a:lnTo>
                <a:cubicBezTo>
                  <a:pt x="449156" y="5335157"/>
                  <a:pt x="785417" y="5172443"/>
                  <a:pt x="1031352" y="5067761"/>
                </a:cubicBezTo>
                <a:cubicBezTo>
                  <a:pt x="1818347" y="4732776"/>
                  <a:pt x="2317330" y="4401924"/>
                  <a:pt x="2655586" y="3491649"/>
                </a:cubicBezTo>
                <a:cubicBezTo>
                  <a:pt x="2930420" y="2752051"/>
                  <a:pt x="3617630" y="1022264"/>
                  <a:pt x="3385144" y="965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D38958-3307-43F4-A7E6-58AEEE3CCCD5}"/>
              </a:ext>
            </a:extLst>
          </p:cNvPr>
          <p:cNvGrpSpPr/>
          <p:nvPr/>
        </p:nvGrpSpPr>
        <p:grpSpPr>
          <a:xfrm>
            <a:off x="11236573" y="432783"/>
            <a:ext cx="592817" cy="592817"/>
            <a:chOff x="6320589" y="4977125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5277394-519E-4A39-B1BB-BD350AB2F316}"/>
                </a:ext>
              </a:extLst>
            </p:cNvPr>
            <p:cNvSpPr/>
            <p:nvPr/>
          </p:nvSpPr>
          <p:spPr>
            <a:xfrm>
              <a:off x="6320589" y="4977125"/>
              <a:ext cx="914400" cy="91440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AB6B6C-1E02-41A4-A02A-2DD15EF4806C}"/>
                </a:ext>
              </a:extLst>
            </p:cNvPr>
            <p:cNvSpPr/>
            <p:nvPr/>
          </p:nvSpPr>
          <p:spPr>
            <a:xfrm>
              <a:off x="6461300" y="5117836"/>
              <a:ext cx="632978" cy="63297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Lato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31726E5-8F3B-408A-AECD-3DD1691EE8A9}"/>
              </a:ext>
            </a:extLst>
          </p:cNvPr>
          <p:cNvSpPr txBox="1"/>
          <p:nvPr/>
        </p:nvSpPr>
        <p:spPr>
          <a:xfrm>
            <a:off x="7742749" y="1429110"/>
            <a:ext cx="3076868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Published the first full week of each month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4BE319-CAE7-4054-8AB4-C32D2D907BF4}"/>
              </a:ext>
            </a:extLst>
          </p:cNvPr>
          <p:cNvCxnSpPr>
            <a:cxnSpLocks/>
          </p:cNvCxnSpPr>
          <p:nvPr/>
        </p:nvCxnSpPr>
        <p:spPr>
          <a:xfrm flipV="1">
            <a:off x="1654427" y="6065393"/>
            <a:ext cx="41918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332BB36-3CAC-4172-84EA-93B92C136D7E}"/>
              </a:ext>
            </a:extLst>
          </p:cNvPr>
          <p:cNvSpPr txBox="1"/>
          <p:nvPr/>
        </p:nvSpPr>
        <p:spPr>
          <a:xfrm>
            <a:off x="994056" y="5880726"/>
            <a:ext cx="2629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SUPPORT RESOURCES</a:t>
            </a:r>
            <a:endParaRPr lang="en-ID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6AEA60-D165-4381-BCB5-2B3A770C6BD7}"/>
              </a:ext>
            </a:extLst>
          </p:cNvPr>
          <p:cNvGrpSpPr/>
          <p:nvPr/>
        </p:nvGrpSpPr>
        <p:grpSpPr>
          <a:xfrm>
            <a:off x="4649156" y="5099652"/>
            <a:ext cx="1176753" cy="365913"/>
            <a:chOff x="959886" y="4951739"/>
            <a:chExt cx="1048585" cy="326059"/>
          </a:xfrm>
          <a:noFill/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CEE1335-6031-4EB8-A2EA-FCB765CDE9A3}"/>
                </a:ext>
              </a:extLst>
            </p:cNvPr>
            <p:cNvSpPr/>
            <p:nvPr/>
          </p:nvSpPr>
          <p:spPr>
            <a:xfrm rot="5400000">
              <a:off x="937399" y="4974226"/>
              <a:ext cx="326059" cy="281085"/>
            </a:xfrm>
            <a:prstGeom prst="triangl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0E84577-32B7-4817-9738-2A8FEFA2CC5A}"/>
                </a:ext>
              </a:extLst>
            </p:cNvPr>
            <p:cNvSpPr/>
            <p:nvPr/>
          </p:nvSpPr>
          <p:spPr>
            <a:xfrm rot="5400000">
              <a:off x="1339261" y="4974226"/>
              <a:ext cx="326059" cy="281085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74BD1EE-65D3-4AE1-8D8E-02B2353B7761}"/>
                </a:ext>
              </a:extLst>
            </p:cNvPr>
            <p:cNvSpPr/>
            <p:nvPr/>
          </p:nvSpPr>
          <p:spPr>
            <a:xfrm rot="5400000">
              <a:off x="1704899" y="4974226"/>
              <a:ext cx="326059" cy="281085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DEBD6D-FF66-1995-721F-6DA6C9F485E3}"/>
              </a:ext>
            </a:extLst>
          </p:cNvPr>
          <p:cNvSpPr txBox="1"/>
          <p:nvPr/>
        </p:nvSpPr>
        <p:spPr>
          <a:xfrm>
            <a:off x="7636719" y="4740242"/>
            <a:ext cx="3282052" cy="3478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Automatically Receive These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1ED850C9-1B92-31F5-9369-1B2C2F5C6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6" y="2666855"/>
            <a:ext cx="2481148" cy="24811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FCE1B7-DEAE-7670-D036-0982306046A9}"/>
              </a:ext>
            </a:extLst>
          </p:cNvPr>
          <p:cNvSpPr txBox="1"/>
          <p:nvPr/>
        </p:nvSpPr>
        <p:spPr>
          <a:xfrm>
            <a:off x="7549617" y="1036814"/>
            <a:ext cx="347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The Collaborator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AC993-0A0D-315B-A062-1141D854A14D}"/>
              </a:ext>
            </a:extLst>
          </p:cNvPr>
          <p:cNvSpPr txBox="1"/>
          <p:nvPr/>
        </p:nvSpPr>
        <p:spPr>
          <a:xfrm>
            <a:off x="7564758" y="4139237"/>
            <a:ext cx="347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New Quarterly Update</a:t>
            </a:r>
          </a:p>
        </p:txBody>
      </p:sp>
    </p:spTree>
    <p:extLst>
      <p:ext uri="{BB962C8B-B14F-4D97-AF65-F5344CB8AC3E}">
        <p14:creationId xmlns:p14="http://schemas.microsoft.com/office/powerpoint/2010/main" val="255810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6DDDA-87DE-1866-0F65-E628FD3B7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F8CE5-5561-91EA-7200-C0887D7FF703}"/>
              </a:ext>
            </a:extLst>
          </p:cNvPr>
          <p:cNvSpPr txBox="1"/>
          <p:nvPr/>
        </p:nvSpPr>
        <p:spPr>
          <a:xfrm>
            <a:off x="6267450" y="882283"/>
            <a:ext cx="433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965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TREASURERS</a:t>
            </a:r>
          </a:p>
          <a:p>
            <a:r>
              <a:rPr lang="en-US" sz="3600" b="1" dirty="0">
                <a:solidFill>
                  <a:srgbClr val="203965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RESOURCES</a:t>
            </a:r>
            <a:endParaRPr lang="en-US" sz="3600" b="1" i="1" dirty="0">
              <a:solidFill>
                <a:srgbClr val="203965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6EDAC-B655-9ABA-AE0F-987D9B7EE200}"/>
              </a:ext>
            </a:extLst>
          </p:cNvPr>
          <p:cNvSpPr txBox="1"/>
          <p:nvPr/>
        </p:nvSpPr>
        <p:spPr>
          <a:xfrm>
            <a:off x="6291117" y="2266851"/>
            <a:ext cx="5311017" cy="2767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600" dirty="0">
                <a:latin typeface="Lato"/>
                <a:ea typeface="Lato"/>
                <a:cs typeface="Lato"/>
              </a:rPr>
              <a:t>NAACT Presentation Materials</a:t>
            </a:r>
            <a:endParaRPr lang="en-US" dirty="0"/>
          </a:p>
          <a:p>
            <a:pPr>
              <a:lnSpc>
                <a:spcPct val="225000"/>
              </a:lnSpc>
            </a:pPr>
            <a:r>
              <a:rPr lang="en-US" sz="1600" dirty="0">
                <a:latin typeface="Lato"/>
                <a:ea typeface="Lato"/>
                <a:cs typeface="Lato"/>
              </a:rPr>
              <a:t>Treasurer Training Materials</a:t>
            </a:r>
            <a:endParaRPr lang="en-US" dirty="0"/>
          </a:p>
          <a:p>
            <a:pPr>
              <a:lnSpc>
                <a:spcPct val="225000"/>
              </a:lnSpc>
            </a:pPr>
            <a:r>
              <a:rPr lang="en-US" sz="1600" dirty="0">
                <a:latin typeface="Lato"/>
                <a:ea typeface="Lato"/>
                <a:cs typeface="Lato"/>
              </a:rPr>
              <a:t>Legal Manual</a:t>
            </a:r>
            <a:endParaRPr lang="en-US" dirty="0"/>
          </a:p>
          <a:p>
            <a:pPr>
              <a:lnSpc>
                <a:spcPct val="225000"/>
              </a:lnSpc>
            </a:pPr>
            <a:r>
              <a:rPr lang="en-US" sz="1600" dirty="0">
                <a:ea typeface="+mn-lt"/>
                <a:cs typeface="+mn-lt"/>
              </a:rPr>
              <a:t>Admin &amp; Judicial Procedures Handbook</a:t>
            </a:r>
            <a:endParaRPr lang="en-US" dirty="0"/>
          </a:p>
          <a:p>
            <a:pPr>
              <a:lnSpc>
                <a:spcPct val="225000"/>
              </a:lnSpc>
            </a:pP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4B209B-955F-8C06-FE3B-A6221B28F793}"/>
              </a:ext>
            </a:extLst>
          </p:cNvPr>
          <p:cNvCxnSpPr>
            <a:cxnSpLocks/>
          </p:cNvCxnSpPr>
          <p:nvPr/>
        </p:nvCxnSpPr>
        <p:spPr>
          <a:xfrm>
            <a:off x="11604905" y="1009650"/>
            <a:ext cx="0" cy="4927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AA8A8E-E3EF-94FF-FED6-12B1F28CCB7B}"/>
              </a:ext>
            </a:extLst>
          </p:cNvPr>
          <p:cNvSpPr txBox="1"/>
          <p:nvPr/>
        </p:nvSpPr>
        <p:spPr>
          <a:xfrm rot="5400000">
            <a:off x="10313897" y="1730746"/>
            <a:ext cx="2592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SUPPORT RESOURCES</a:t>
            </a:r>
            <a:endParaRPr lang="en-ID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FB9264E-1BD3-5A0B-C9CD-665F1ECAEB59}"/>
              </a:ext>
            </a:extLst>
          </p:cNvPr>
          <p:cNvSpPr/>
          <p:nvPr/>
        </p:nvSpPr>
        <p:spPr>
          <a:xfrm rot="20235802">
            <a:off x="552253" y="581936"/>
            <a:ext cx="2341528" cy="2914670"/>
          </a:xfrm>
          <a:custGeom>
            <a:avLst/>
            <a:gdLst>
              <a:gd name="connsiteX0" fmla="*/ 1534884 w 2341528"/>
              <a:gd name="connsiteY0" fmla="*/ 2096008 h 2914670"/>
              <a:gd name="connsiteX1" fmla="*/ 1468397 w 2341528"/>
              <a:gd name="connsiteY1" fmla="*/ 2200288 h 2914670"/>
              <a:gd name="connsiteX2" fmla="*/ 1211205 w 2341528"/>
              <a:gd name="connsiteY2" fmla="*/ 2547707 h 2914670"/>
              <a:gd name="connsiteX3" fmla="*/ 120443 w 2341528"/>
              <a:gd name="connsiteY3" fmla="*/ 2805095 h 2914670"/>
              <a:gd name="connsiteX4" fmla="*/ 95273 w 2341528"/>
              <a:gd name="connsiteY4" fmla="*/ 2776263 h 2914670"/>
              <a:gd name="connsiteX5" fmla="*/ 190670 w 2341528"/>
              <a:gd name="connsiteY5" fmla="*/ 2815331 h 2914670"/>
              <a:gd name="connsiteX6" fmla="*/ 1069868 w 2341528"/>
              <a:gd name="connsiteY6" fmla="*/ 2582677 h 2914670"/>
              <a:gd name="connsiteX7" fmla="*/ 1498078 w 2341528"/>
              <a:gd name="connsiteY7" fmla="*/ 2140151 h 2914670"/>
              <a:gd name="connsiteX8" fmla="*/ 2215193 w 2341528"/>
              <a:gd name="connsiteY8" fmla="*/ 60065 h 2914670"/>
              <a:gd name="connsiteX9" fmla="*/ 2328273 w 2341528"/>
              <a:gd name="connsiteY9" fmla="*/ 162161 h 2914670"/>
              <a:gd name="connsiteX10" fmla="*/ 2341528 w 2341528"/>
              <a:gd name="connsiteY10" fmla="*/ 227337 h 2914670"/>
              <a:gd name="connsiteX11" fmla="*/ 2241065 w 2341528"/>
              <a:gd name="connsiteY11" fmla="*/ 193791 h 2914670"/>
              <a:gd name="connsiteX12" fmla="*/ 505381 w 2341528"/>
              <a:gd name="connsiteY12" fmla="*/ 405847 h 2914670"/>
              <a:gd name="connsiteX13" fmla="*/ 43555 w 2341528"/>
              <a:gd name="connsiteY13" fmla="*/ 1307141 h 2914670"/>
              <a:gd name="connsiteX14" fmla="*/ 0 w 2341528"/>
              <a:gd name="connsiteY14" fmla="*/ 1471407 h 2914670"/>
              <a:gd name="connsiteX15" fmla="*/ 3058 w 2341528"/>
              <a:gd name="connsiteY15" fmla="*/ 1442856 h 2914670"/>
              <a:gd name="connsiteX16" fmla="*/ 322629 w 2341528"/>
              <a:gd name="connsiteY16" fmla="*/ 481873 h 2914670"/>
              <a:gd name="connsiteX17" fmla="*/ 2215193 w 2341528"/>
              <a:gd name="connsiteY17" fmla="*/ 60065 h 29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41528" h="2914670">
                <a:moveTo>
                  <a:pt x="1534884" y="2096008"/>
                </a:moveTo>
                <a:lnTo>
                  <a:pt x="1468397" y="2200288"/>
                </a:lnTo>
                <a:cubicBezTo>
                  <a:pt x="1371714" y="2347310"/>
                  <a:pt x="1282609" y="2468547"/>
                  <a:pt x="1211205" y="2547707"/>
                </a:cubicBezTo>
                <a:cubicBezTo>
                  <a:pt x="877989" y="2917118"/>
                  <a:pt x="347157" y="3016644"/>
                  <a:pt x="120443" y="2805095"/>
                </a:cubicBezTo>
                <a:lnTo>
                  <a:pt x="95273" y="2776263"/>
                </a:lnTo>
                <a:lnTo>
                  <a:pt x="190670" y="2815331"/>
                </a:lnTo>
                <a:cubicBezTo>
                  <a:pt x="440472" y="2880568"/>
                  <a:pt x="794540" y="2807329"/>
                  <a:pt x="1069868" y="2582677"/>
                </a:cubicBezTo>
                <a:cubicBezTo>
                  <a:pt x="1180000" y="2492817"/>
                  <a:pt x="1332598" y="2333799"/>
                  <a:pt x="1498078" y="2140151"/>
                </a:cubicBezTo>
                <a:close/>
                <a:moveTo>
                  <a:pt x="2215193" y="60065"/>
                </a:moveTo>
                <a:cubicBezTo>
                  <a:pt x="2270489" y="85371"/>
                  <a:pt x="2309761" y="119123"/>
                  <a:pt x="2328273" y="162161"/>
                </a:cubicBezTo>
                <a:lnTo>
                  <a:pt x="2341528" y="227337"/>
                </a:lnTo>
                <a:lnTo>
                  <a:pt x="2241065" y="193791"/>
                </a:lnTo>
                <a:cubicBezTo>
                  <a:pt x="1759591" y="63623"/>
                  <a:pt x="834841" y="142341"/>
                  <a:pt x="505381" y="405847"/>
                </a:cubicBezTo>
                <a:cubicBezTo>
                  <a:pt x="313196" y="559559"/>
                  <a:pt x="153983" y="919952"/>
                  <a:pt x="43555" y="1307141"/>
                </a:cubicBezTo>
                <a:lnTo>
                  <a:pt x="0" y="1471407"/>
                </a:lnTo>
                <a:lnTo>
                  <a:pt x="3058" y="1442856"/>
                </a:lnTo>
                <a:cubicBezTo>
                  <a:pt x="53395" y="1043387"/>
                  <a:pt x="156021" y="662992"/>
                  <a:pt x="322629" y="481873"/>
                </a:cubicBezTo>
                <a:cubicBezTo>
                  <a:pt x="655845" y="119635"/>
                  <a:pt x="1828119" y="-117075"/>
                  <a:pt x="2215193" y="600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9CC4C76-9FB4-5B83-617E-777FC4B2AA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r="20788"/>
          <a:stretch/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6E4E-09B5-BE0A-03E2-441F8E2FD228}"/>
              </a:ext>
            </a:extLst>
          </p:cNvPr>
          <p:cNvSpPr/>
          <p:nvPr/>
        </p:nvSpPr>
        <p:spPr>
          <a:xfrm>
            <a:off x="6009469" y="2541389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0E2DE7-CEE5-FFA6-3778-11612BE46FC8}"/>
              </a:ext>
            </a:extLst>
          </p:cNvPr>
          <p:cNvSpPr/>
          <p:nvPr/>
        </p:nvSpPr>
        <p:spPr>
          <a:xfrm>
            <a:off x="6012597" y="3102098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00147F-F894-6516-7DCB-C76C4AC11D3B}"/>
              </a:ext>
            </a:extLst>
          </p:cNvPr>
          <p:cNvSpPr/>
          <p:nvPr/>
        </p:nvSpPr>
        <p:spPr>
          <a:xfrm>
            <a:off x="6017184" y="3662807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05EC50-D6CC-D5A4-17E3-3EA9DC009D63}"/>
              </a:ext>
            </a:extLst>
          </p:cNvPr>
          <p:cNvSpPr/>
          <p:nvPr/>
        </p:nvSpPr>
        <p:spPr>
          <a:xfrm>
            <a:off x="6017184" y="4199431"/>
            <a:ext cx="266218" cy="19676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with a few squares&#10;&#10;Description automatically generated">
            <a:extLst>
              <a:ext uri="{FF2B5EF4-FFF2-40B4-BE49-F238E27FC236}">
                <a16:creationId xmlns:a16="http://schemas.microsoft.com/office/drawing/2014/main" id="{4DC58F0E-93DC-F671-D325-680C62A24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66" y="4339179"/>
            <a:ext cx="1827660" cy="18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1DE2-A993-0C56-3799-D87D3AF5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59660E-BEB8-A576-A3B3-4AFD58D2EC3D}"/>
              </a:ext>
            </a:extLst>
          </p:cNvPr>
          <p:cNvSpPr txBox="1"/>
          <p:nvPr/>
        </p:nvSpPr>
        <p:spPr>
          <a:xfrm>
            <a:off x="6885772" y="3223610"/>
            <a:ext cx="5119846" cy="300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Communications &amp; Marketing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Data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Episcopal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Financial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Human 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Legal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Technology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Travel &amp; Meeting Planning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3B4DC1-D0D0-AE20-FD6E-98EC674559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-7147"/>
          <a:stretch/>
        </p:blipFill>
        <p:spPr>
          <a:xfrm>
            <a:off x="0" y="1"/>
            <a:ext cx="7697266" cy="52269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2BB44-A285-412B-FCF2-36C7A77D29A8}"/>
              </a:ext>
            </a:extLst>
          </p:cNvPr>
          <p:cNvSpPr txBox="1"/>
          <p:nvPr/>
        </p:nvSpPr>
        <p:spPr>
          <a:xfrm>
            <a:off x="7275770" y="307652"/>
            <a:ext cx="433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965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SERVICES</a:t>
            </a:r>
            <a:endParaRPr lang="en-US" sz="3600" b="1" i="1" dirty="0">
              <a:solidFill>
                <a:srgbClr val="203965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16202-AEEF-4EC6-537A-39BEEB2D8413}"/>
              </a:ext>
            </a:extLst>
          </p:cNvPr>
          <p:cNvSpPr txBox="1"/>
          <p:nvPr/>
        </p:nvSpPr>
        <p:spPr>
          <a:xfrm>
            <a:off x="6931619" y="1482584"/>
            <a:ext cx="4692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03965"/>
                </a:solidFill>
                <a:effectLst/>
                <a:latin typeface="Montserrat" pitchFamily="2" charset="77"/>
              </a:rPr>
              <a:t>We currently offer more than 45 services to help provide support solutions for United Methodist-affiliated organizations. From developing a digital ministry home to assessing your organization's processes with a Human Relations assessment, UMC Support can help your ministry spend more time doing ministry.</a:t>
            </a:r>
            <a:endParaRPr lang="en-US" sz="1400" dirty="0">
              <a:solidFill>
                <a:srgbClr val="203965"/>
              </a:solidFill>
              <a:latin typeface="Montserrat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90DCD-4BDE-384A-05D6-89300B6B0F59}"/>
              </a:ext>
            </a:extLst>
          </p:cNvPr>
          <p:cNvCxnSpPr>
            <a:cxnSpLocks/>
          </p:cNvCxnSpPr>
          <p:nvPr/>
        </p:nvCxnSpPr>
        <p:spPr>
          <a:xfrm flipV="1">
            <a:off x="1014598" y="6251128"/>
            <a:ext cx="4817791" cy="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92D437-3D82-4131-0B44-879A10F9BB4A}"/>
              </a:ext>
            </a:extLst>
          </p:cNvPr>
          <p:cNvSpPr txBox="1"/>
          <p:nvPr/>
        </p:nvSpPr>
        <p:spPr>
          <a:xfrm>
            <a:off x="354226" y="6066462"/>
            <a:ext cx="3698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SUPPORT RESOURCES</a:t>
            </a:r>
            <a:endParaRPr lang="en-ID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3" name="Picture 2" descr="A qr code with a few squares&#10;&#10;Description automatically generated">
            <a:extLst>
              <a:ext uri="{FF2B5EF4-FFF2-40B4-BE49-F238E27FC236}">
                <a16:creationId xmlns:a16="http://schemas.microsoft.com/office/drawing/2014/main" id="{4930044A-671B-731B-2E98-4FBD8D844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2" y="3589403"/>
            <a:ext cx="2292395" cy="22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F83E9-1E70-710A-CD7F-626B9B002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13E7651-89F6-419F-CA32-48EF05ECA7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r="20143"/>
          <a:stretch/>
        </p:blipFill>
        <p:spPr/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B29B00-CA94-CF93-6617-E5B6EE256A6E}"/>
              </a:ext>
            </a:extLst>
          </p:cNvPr>
          <p:cNvSpPr/>
          <p:nvPr/>
        </p:nvSpPr>
        <p:spPr>
          <a:xfrm>
            <a:off x="0" y="24135"/>
            <a:ext cx="5846301" cy="5507220"/>
          </a:xfrm>
          <a:custGeom>
            <a:avLst/>
            <a:gdLst>
              <a:gd name="connsiteX0" fmla="*/ 0 w 5846301"/>
              <a:gd name="connsiteY0" fmla="*/ 0 h 5507220"/>
              <a:gd name="connsiteX1" fmla="*/ 5757811 w 5846301"/>
              <a:gd name="connsiteY1" fmla="*/ 0 h 5507220"/>
              <a:gd name="connsiteX2" fmla="*/ 5781184 w 5846301"/>
              <a:gd name="connsiteY2" fmla="*/ 53926 h 5507220"/>
              <a:gd name="connsiteX3" fmla="*/ 4763539 w 5846301"/>
              <a:gd name="connsiteY3" fmla="*/ 3562944 h 5507220"/>
              <a:gd name="connsiteX4" fmla="*/ 2988792 w 5846301"/>
              <a:gd name="connsiteY4" fmla="*/ 4967415 h 5507220"/>
              <a:gd name="connsiteX5" fmla="*/ 19442 w 5846301"/>
              <a:gd name="connsiteY5" fmla="*/ 5294832 h 5507220"/>
              <a:gd name="connsiteX6" fmla="*/ 0 w 5846301"/>
              <a:gd name="connsiteY6" fmla="*/ 5277483 h 55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6301" h="5507220">
                <a:moveTo>
                  <a:pt x="0" y="0"/>
                </a:moveTo>
                <a:lnTo>
                  <a:pt x="5757811" y="0"/>
                </a:lnTo>
                <a:lnTo>
                  <a:pt x="5781184" y="53926"/>
                </a:lnTo>
                <a:cubicBezTo>
                  <a:pt x="6104464" y="943335"/>
                  <a:pt x="5138244" y="2800321"/>
                  <a:pt x="4763539" y="3562944"/>
                </a:cubicBezTo>
                <a:cubicBezTo>
                  <a:pt x="4335304" y="4434513"/>
                  <a:pt x="3805529" y="4713415"/>
                  <a:pt x="2988792" y="4967415"/>
                </a:cubicBezTo>
                <a:cubicBezTo>
                  <a:pt x="2248624" y="5197602"/>
                  <a:pt x="703524" y="5836824"/>
                  <a:pt x="19442" y="5294832"/>
                </a:cubicBezTo>
                <a:lnTo>
                  <a:pt x="0" y="5277483"/>
                </a:lnTo>
                <a:close/>
              </a:path>
            </a:pathLst>
          </a:custGeom>
          <a:solidFill>
            <a:srgbClr val="2039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A23E62-B273-D566-C4C9-AA2EAC0E1EC3}"/>
              </a:ext>
            </a:extLst>
          </p:cNvPr>
          <p:cNvSpPr/>
          <p:nvPr/>
        </p:nvSpPr>
        <p:spPr>
          <a:xfrm>
            <a:off x="7094138" y="729192"/>
            <a:ext cx="4438844" cy="5515579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F9AB2-C10E-B2A8-3750-C22124965926}"/>
              </a:ext>
            </a:extLst>
          </p:cNvPr>
          <p:cNvSpPr txBox="1"/>
          <p:nvPr/>
        </p:nvSpPr>
        <p:spPr>
          <a:xfrm>
            <a:off x="7672534" y="4556057"/>
            <a:ext cx="3282052" cy="95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the Budget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18EBB-A2BE-64AE-30EB-A9B35ACE30C6}"/>
              </a:ext>
            </a:extLst>
          </p:cNvPr>
          <p:cNvSpPr txBox="1"/>
          <p:nvPr/>
        </p:nvSpPr>
        <p:spPr>
          <a:xfrm>
            <a:off x="7646182" y="3379654"/>
            <a:ext cx="3282052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 of a Dollar Video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E39526-8C07-5F45-CFAC-1432E1670D58}"/>
              </a:ext>
            </a:extLst>
          </p:cNvPr>
          <p:cNvSpPr txBox="1"/>
          <p:nvPr/>
        </p:nvSpPr>
        <p:spPr>
          <a:xfrm>
            <a:off x="603285" y="1007713"/>
            <a:ext cx="463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DATA-DRIVEN</a:t>
            </a:r>
          </a:p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DISCERNMENT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4B3591-D4DF-CC59-72C7-45368C49903C}"/>
              </a:ext>
            </a:extLst>
          </p:cNvPr>
          <p:cNvSpPr/>
          <p:nvPr/>
        </p:nvSpPr>
        <p:spPr>
          <a:xfrm rot="346902">
            <a:off x="2185968" y="-7448"/>
            <a:ext cx="3673809" cy="5517105"/>
          </a:xfrm>
          <a:custGeom>
            <a:avLst/>
            <a:gdLst>
              <a:gd name="connsiteX0" fmla="*/ 3356155 w 3673809"/>
              <a:gd name="connsiteY0" fmla="*/ 0 h 5517105"/>
              <a:gd name="connsiteX1" fmla="*/ 3385711 w 3673809"/>
              <a:gd name="connsiteY1" fmla="*/ 20367 h 5517105"/>
              <a:gd name="connsiteX2" fmla="*/ 2591047 w 3673809"/>
              <a:gd name="connsiteY2" fmla="*/ 3845309 h 5517105"/>
              <a:gd name="connsiteX3" fmla="*/ 816301 w 3673809"/>
              <a:gd name="connsiteY3" fmla="*/ 5249780 h 5517105"/>
              <a:gd name="connsiteX4" fmla="*/ 54956 w 3673809"/>
              <a:gd name="connsiteY4" fmla="*/ 5500278 h 5517105"/>
              <a:gd name="connsiteX5" fmla="*/ 0 w 3673809"/>
              <a:gd name="connsiteY5" fmla="*/ 5517105 h 5517105"/>
              <a:gd name="connsiteX6" fmla="*/ 83962 w 3673809"/>
              <a:gd name="connsiteY6" fmla="*/ 5484149 h 5517105"/>
              <a:gd name="connsiteX7" fmla="*/ 1031352 w 3673809"/>
              <a:gd name="connsiteY7" fmla="*/ 5067761 h 5517105"/>
              <a:gd name="connsiteX8" fmla="*/ 2655586 w 3673809"/>
              <a:gd name="connsiteY8" fmla="*/ 3491649 h 5517105"/>
              <a:gd name="connsiteX9" fmla="*/ 3385144 w 3673809"/>
              <a:gd name="connsiteY9" fmla="*/ 96512 h 55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3809" h="5517105">
                <a:moveTo>
                  <a:pt x="3356155" y="0"/>
                </a:moveTo>
                <a:lnTo>
                  <a:pt x="3385711" y="20367"/>
                </a:lnTo>
                <a:cubicBezTo>
                  <a:pt x="4220107" y="672799"/>
                  <a:pt x="3019283" y="2973740"/>
                  <a:pt x="2591047" y="3845309"/>
                </a:cubicBezTo>
                <a:cubicBezTo>
                  <a:pt x="2162813" y="4716878"/>
                  <a:pt x="1633038" y="4995780"/>
                  <a:pt x="816301" y="5249780"/>
                </a:cubicBezTo>
                <a:cubicBezTo>
                  <a:pt x="612117" y="5313279"/>
                  <a:pt x="346677" y="5407907"/>
                  <a:pt x="54956" y="5500278"/>
                </a:cubicBezTo>
                <a:lnTo>
                  <a:pt x="0" y="5517105"/>
                </a:lnTo>
                <a:lnTo>
                  <a:pt x="83962" y="5484149"/>
                </a:lnTo>
                <a:cubicBezTo>
                  <a:pt x="449156" y="5335157"/>
                  <a:pt x="785417" y="5172443"/>
                  <a:pt x="1031352" y="5067761"/>
                </a:cubicBezTo>
                <a:cubicBezTo>
                  <a:pt x="1818347" y="4732776"/>
                  <a:pt x="2317330" y="4401924"/>
                  <a:pt x="2655586" y="3491649"/>
                </a:cubicBezTo>
                <a:cubicBezTo>
                  <a:pt x="2930420" y="2752051"/>
                  <a:pt x="3617630" y="1022264"/>
                  <a:pt x="3385144" y="965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60A5FF-64F5-443E-1ABC-6AC4B1E35F01}"/>
              </a:ext>
            </a:extLst>
          </p:cNvPr>
          <p:cNvGrpSpPr/>
          <p:nvPr/>
        </p:nvGrpSpPr>
        <p:grpSpPr>
          <a:xfrm>
            <a:off x="11236573" y="432783"/>
            <a:ext cx="592817" cy="592817"/>
            <a:chOff x="6320589" y="4977125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959766-46DF-D510-3ADB-38B121D675FE}"/>
                </a:ext>
              </a:extLst>
            </p:cNvPr>
            <p:cNvSpPr/>
            <p:nvPr/>
          </p:nvSpPr>
          <p:spPr>
            <a:xfrm>
              <a:off x="6320589" y="4977125"/>
              <a:ext cx="914400" cy="91440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62BF07-4D74-3904-0E0E-A6E3164374B3}"/>
                </a:ext>
              </a:extLst>
            </p:cNvPr>
            <p:cNvSpPr/>
            <p:nvPr/>
          </p:nvSpPr>
          <p:spPr>
            <a:xfrm>
              <a:off x="6461300" y="5117836"/>
              <a:ext cx="632978" cy="63297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Lato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329660B-B01E-05A2-E124-EC2A770AAA2A}"/>
              </a:ext>
            </a:extLst>
          </p:cNvPr>
          <p:cNvSpPr txBox="1"/>
          <p:nvPr/>
        </p:nvSpPr>
        <p:spPr>
          <a:xfrm>
            <a:off x="7672534" y="1815199"/>
            <a:ext cx="2990565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Episcopal Fund Video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1CA23F-13F8-69A7-FCD0-43C2AFCF0B44}"/>
              </a:ext>
            </a:extLst>
          </p:cNvPr>
          <p:cNvCxnSpPr>
            <a:cxnSpLocks/>
          </p:cNvCxnSpPr>
          <p:nvPr/>
        </p:nvCxnSpPr>
        <p:spPr>
          <a:xfrm flipV="1">
            <a:off x="1654427" y="6065393"/>
            <a:ext cx="41918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EB18CFD-691B-32D3-C5E0-653A056046C4}"/>
              </a:ext>
            </a:extLst>
          </p:cNvPr>
          <p:cNvSpPr txBox="1"/>
          <p:nvPr/>
        </p:nvSpPr>
        <p:spPr>
          <a:xfrm>
            <a:off x="994056" y="5880726"/>
            <a:ext cx="2629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SUPPORT RESOURCES</a:t>
            </a:r>
            <a:endParaRPr lang="en-ID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198527-2045-86FF-0768-89B28D93FB33}"/>
              </a:ext>
            </a:extLst>
          </p:cNvPr>
          <p:cNvGrpSpPr/>
          <p:nvPr/>
        </p:nvGrpSpPr>
        <p:grpSpPr>
          <a:xfrm>
            <a:off x="4649156" y="5099652"/>
            <a:ext cx="1176753" cy="365913"/>
            <a:chOff x="959886" y="4951739"/>
            <a:chExt cx="1048585" cy="326059"/>
          </a:xfrm>
          <a:noFill/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B1D72B3A-E2B0-B9C4-D08B-58E12CF59A1D}"/>
                </a:ext>
              </a:extLst>
            </p:cNvPr>
            <p:cNvSpPr/>
            <p:nvPr/>
          </p:nvSpPr>
          <p:spPr>
            <a:xfrm rot="5400000">
              <a:off x="937399" y="4974226"/>
              <a:ext cx="326059" cy="281085"/>
            </a:xfrm>
            <a:prstGeom prst="triangl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41842915-1B89-1C71-57A5-CD875EA626A7}"/>
                </a:ext>
              </a:extLst>
            </p:cNvPr>
            <p:cNvSpPr/>
            <p:nvPr/>
          </p:nvSpPr>
          <p:spPr>
            <a:xfrm rot="5400000">
              <a:off x="1339261" y="4974226"/>
              <a:ext cx="326059" cy="281085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7A454AA3-2DAC-CAD1-418A-63215D5A0E74}"/>
                </a:ext>
              </a:extLst>
            </p:cNvPr>
            <p:cNvSpPr/>
            <p:nvPr/>
          </p:nvSpPr>
          <p:spPr>
            <a:xfrm rot="5400000">
              <a:off x="1704899" y="4974226"/>
              <a:ext cx="326059" cy="281085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4C3535-C2B9-456A-5F26-B4F7266924D9}"/>
              </a:ext>
            </a:extLst>
          </p:cNvPr>
          <p:cNvSpPr txBox="1"/>
          <p:nvPr/>
        </p:nvSpPr>
        <p:spPr>
          <a:xfrm>
            <a:off x="7549617" y="1036814"/>
            <a:ext cx="347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The Road To General Conference</a:t>
            </a:r>
          </a:p>
        </p:txBody>
      </p:sp>
      <p:pic>
        <p:nvPicPr>
          <p:cNvPr id="4" name="Picture 3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EB7DAA7E-B4AA-C574-7945-A501F388D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4" y="2883785"/>
            <a:ext cx="2082540" cy="2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5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>
            <a:extLst>
              <a:ext uri="{FF2B5EF4-FFF2-40B4-BE49-F238E27FC236}">
                <a16:creationId xmlns:a16="http://schemas.microsoft.com/office/drawing/2014/main" id="{8765E945-11BE-4300-AB83-1C69C3AD0E41}"/>
              </a:ext>
            </a:extLst>
          </p:cNvPr>
          <p:cNvSpPr txBox="1"/>
          <p:nvPr/>
        </p:nvSpPr>
        <p:spPr>
          <a:xfrm>
            <a:off x="1051072" y="1058008"/>
            <a:ext cx="428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THANK YOU!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8D6D9F9-05EE-40AE-BF9C-6D8121E1CBD2}"/>
              </a:ext>
            </a:extLst>
          </p:cNvPr>
          <p:cNvSpPr txBox="1"/>
          <p:nvPr/>
        </p:nvSpPr>
        <p:spPr>
          <a:xfrm>
            <a:off x="135347" y="5238335"/>
            <a:ext cx="1211581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600" b="1">
                <a:solidFill>
                  <a:srgbClr val="28467C"/>
                </a:solidFill>
                <a:latin typeface="Lato" panose="020F0502020204030203" pitchFamily="34" charset="0"/>
              </a:rPr>
              <a:t>THANK YOU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AB473A3-4DCF-40C6-B1CB-00C809938AFF}"/>
              </a:ext>
            </a:extLst>
          </p:cNvPr>
          <p:cNvSpPr txBox="1"/>
          <p:nvPr/>
        </p:nvSpPr>
        <p:spPr>
          <a:xfrm>
            <a:off x="1826710" y="2217949"/>
            <a:ext cx="236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Poppins" panose="00000500000000000000" pitchFamily="2" charset="0"/>
              </a:rPr>
              <a:t>CONTACT US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C84948A-E458-4CE6-9038-92A39B26DA76}"/>
              </a:ext>
            </a:extLst>
          </p:cNvPr>
          <p:cNvGrpSpPr/>
          <p:nvPr/>
        </p:nvGrpSpPr>
        <p:grpSpPr>
          <a:xfrm>
            <a:off x="790672" y="1839215"/>
            <a:ext cx="870000" cy="631092"/>
            <a:chOff x="5583238" y="1871663"/>
            <a:chExt cx="870000" cy="631092"/>
          </a:xfrm>
          <a:solidFill>
            <a:schemeClr val="accent1">
              <a:lumMod val="75000"/>
            </a:schemeClr>
          </a:solidFill>
        </p:grpSpPr>
        <p:sp>
          <p:nvSpPr>
            <p:cNvPr id="174" name="Diamond 173">
              <a:extLst>
                <a:ext uri="{FF2B5EF4-FFF2-40B4-BE49-F238E27FC236}">
                  <a16:creationId xmlns:a16="http://schemas.microsoft.com/office/drawing/2014/main" id="{3126F5CB-A264-4FF8-99B8-695A9233FD05}"/>
                </a:ext>
              </a:extLst>
            </p:cNvPr>
            <p:cNvSpPr/>
            <p:nvPr/>
          </p:nvSpPr>
          <p:spPr>
            <a:xfrm>
              <a:off x="5583238" y="1871663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75" name="Diamond 174">
              <a:extLst>
                <a:ext uri="{FF2B5EF4-FFF2-40B4-BE49-F238E27FC236}">
                  <a16:creationId xmlns:a16="http://schemas.microsoft.com/office/drawing/2014/main" id="{AF72D683-3075-4296-9D98-9EFF96E93BF2}"/>
                </a:ext>
              </a:extLst>
            </p:cNvPr>
            <p:cNvSpPr/>
            <p:nvPr/>
          </p:nvSpPr>
          <p:spPr>
            <a:xfrm>
              <a:off x="5735638" y="1871663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76" name="Diamond 175">
              <a:extLst>
                <a:ext uri="{FF2B5EF4-FFF2-40B4-BE49-F238E27FC236}">
                  <a16:creationId xmlns:a16="http://schemas.microsoft.com/office/drawing/2014/main" id="{260640CD-50DF-4F08-9210-5F5DEA3EA7CD}"/>
                </a:ext>
              </a:extLst>
            </p:cNvPr>
            <p:cNvSpPr/>
            <p:nvPr/>
          </p:nvSpPr>
          <p:spPr>
            <a:xfrm>
              <a:off x="5888038" y="1871663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77" name="Diamond 176">
              <a:extLst>
                <a:ext uri="{FF2B5EF4-FFF2-40B4-BE49-F238E27FC236}">
                  <a16:creationId xmlns:a16="http://schemas.microsoft.com/office/drawing/2014/main" id="{65C8F30E-A5B0-44E9-B014-0869757F9FF8}"/>
                </a:ext>
              </a:extLst>
            </p:cNvPr>
            <p:cNvSpPr/>
            <p:nvPr/>
          </p:nvSpPr>
          <p:spPr>
            <a:xfrm>
              <a:off x="6040438" y="1871663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78" name="Diamond 177">
              <a:extLst>
                <a:ext uri="{FF2B5EF4-FFF2-40B4-BE49-F238E27FC236}">
                  <a16:creationId xmlns:a16="http://schemas.microsoft.com/office/drawing/2014/main" id="{A18CFC61-32B2-4EF9-9ECD-A99C200E8D90}"/>
                </a:ext>
              </a:extLst>
            </p:cNvPr>
            <p:cNvSpPr/>
            <p:nvPr/>
          </p:nvSpPr>
          <p:spPr>
            <a:xfrm>
              <a:off x="6192838" y="1871663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79" name="Diamond 178">
              <a:extLst>
                <a:ext uri="{FF2B5EF4-FFF2-40B4-BE49-F238E27FC236}">
                  <a16:creationId xmlns:a16="http://schemas.microsoft.com/office/drawing/2014/main" id="{404A923E-D2A5-40F4-B114-3529297ABF94}"/>
                </a:ext>
              </a:extLst>
            </p:cNvPr>
            <p:cNvSpPr/>
            <p:nvPr/>
          </p:nvSpPr>
          <p:spPr>
            <a:xfrm>
              <a:off x="6345238" y="1871663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0" name="Diamond 179">
              <a:extLst>
                <a:ext uri="{FF2B5EF4-FFF2-40B4-BE49-F238E27FC236}">
                  <a16:creationId xmlns:a16="http://schemas.microsoft.com/office/drawing/2014/main" id="{2D1CA2F3-88CB-4771-84D2-79E9FAC17235}"/>
                </a:ext>
              </a:extLst>
            </p:cNvPr>
            <p:cNvSpPr/>
            <p:nvPr/>
          </p:nvSpPr>
          <p:spPr>
            <a:xfrm>
              <a:off x="5583238" y="2046027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1" name="Diamond 180">
              <a:extLst>
                <a:ext uri="{FF2B5EF4-FFF2-40B4-BE49-F238E27FC236}">
                  <a16:creationId xmlns:a16="http://schemas.microsoft.com/office/drawing/2014/main" id="{DAF6BAF9-CBCC-4D98-9810-FBB770E6F935}"/>
                </a:ext>
              </a:extLst>
            </p:cNvPr>
            <p:cNvSpPr/>
            <p:nvPr/>
          </p:nvSpPr>
          <p:spPr>
            <a:xfrm>
              <a:off x="5735638" y="2046027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2" name="Diamond 181">
              <a:extLst>
                <a:ext uri="{FF2B5EF4-FFF2-40B4-BE49-F238E27FC236}">
                  <a16:creationId xmlns:a16="http://schemas.microsoft.com/office/drawing/2014/main" id="{B39BA3D2-1F56-4F52-8ABD-0A6EC30A4C19}"/>
                </a:ext>
              </a:extLst>
            </p:cNvPr>
            <p:cNvSpPr/>
            <p:nvPr/>
          </p:nvSpPr>
          <p:spPr>
            <a:xfrm>
              <a:off x="5888038" y="2046027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3" name="Diamond 182">
              <a:extLst>
                <a:ext uri="{FF2B5EF4-FFF2-40B4-BE49-F238E27FC236}">
                  <a16:creationId xmlns:a16="http://schemas.microsoft.com/office/drawing/2014/main" id="{F5137CA8-DCFE-45FB-8A15-FAC9BCB2B34D}"/>
                </a:ext>
              </a:extLst>
            </p:cNvPr>
            <p:cNvSpPr/>
            <p:nvPr/>
          </p:nvSpPr>
          <p:spPr>
            <a:xfrm>
              <a:off x="6040438" y="2046027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4" name="Diamond 183">
              <a:extLst>
                <a:ext uri="{FF2B5EF4-FFF2-40B4-BE49-F238E27FC236}">
                  <a16:creationId xmlns:a16="http://schemas.microsoft.com/office/drawing/2014/main" id="{6C22CF13-F170-4E41-AD57-24CEC293713B}"/>
                </a:ext>
              </a:extLst>
            </p:cNvPr>
            <p:cNvSpPr/>
            <p:nvPr/>
          </p:nvSpPr>
          <p:spPr>
            <a:xfrm>
              <a:off x="6192838" y="2046027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5" name="Diamond 184">
              <a:extLst>
                <a:ext uri="{FF2B5EF4-FFF2-40B4-BE49-F238E27FC236}">
                  <a16:creationId xmlns:a16="http://schemas.microsoft.com/office/drawing/2014/main" id="{AB3B0C82-70A1-47BA-A8C1-22A9B567BFE2}"/>
                </a:ext>
              </a:extLst>
            </p:cNvPr>
            <p:cNvSpPr/>
            <p:nvPr/>
          </p:nvSpPr>
          <p:spPr>
            <a:xfrm>
              <a:off x="6345238" y="2046027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6" name="Diamond 185">
              <a:extLst>
                <a:ext uri="{FF2B5EF4-FFF2-40B4-BE49-F238E27FC236}">
                  <a16:creationId xmlns:a16="http://schemas.microsoft.com/office/drawing/2014/main" id="{03128005-1A60-404C-B6F2-1C6DA770EBE6}"/>
                </a:ext>
              </a:extLst>
            </p:cNvPr>
            <p:cNvSpPr/>
            <p:nvPr/>
          </p:nvSpPr>
          <p:spPr>
            <a:xfrm>
              <a:off x="5583238" y="2220391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7" name="Diamond 186">
              <a:extLst>
                <a:ext uri="{FF2B5EF4-FFF2-40B4-BE49-F238E27FC236}">
                  <a16:creationId xmlns:a16="http://schemas.microsoft.com/office/drawing/2014/main" id="{8879D5CD-E737-4B99-ADEC-D66CD81CEF6A}"/>
                </a:ext>
              </a:extLst>
            </p:cNvPr>
            <p:cNvSpPr/>
            <p:nvPr/>
          </p:nvSpPr>
          <p:spPr>
            <a:xfrm>
              <a:off x="5735638" y="2220391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8" name="Diamond 187">
              <a:extLst>
                <a:ext uri="{FF2B5EF4-FFF2-40B4-BE49-F238E27FC236}">
                  <a16:creationId xmlns:a16="http://schemas.microsoft.com/office/drawing/2014/main" id="{F157DC88-CDA8-4612-869A-6FBB478BF72C}"/>
                </a:ext>
              </a:extLst>
            </p:cNvPr>
            <p:cNvSpPr/>
            <p:nvPr/>
          </p:nvSpPr>
          <p:spPr>
            <a:xfrm>
              <a:off x="5888038" y="2220391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89" name="Diamond 188">
              <a:extLst>
                <a:ext uri="{FF2B5EF4-FFF2-40B4-BE49-F238E27FC236}">
                  <a16:creationId xmlns:a16="http://schemas.microsoft.com/office/drawing/2014/main" id="{7DECB11B-622D-44AE-9439-774669D03FE1}"/>
                </a:ext>
              </a:extLst>
            </p:cNvPr>
            <p:cNvSpPr/>
            <p:nvPr/>
          </p:nvSpPr>
          <p:spPr>
            <a:xfrm>
              <a:off x="6040438" y="2220391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0" name="Diamond 189">
              <a:extLst>
                <a:ext uri="{FF2B5EF4-FFF2-40B4-BE49-F238E27FC236}">
                  <a16:creationId xmlns:a16="http://schemas.microsoft.com/office/drawing/2014/main" id="{828614E6-67FF-4268-A7CB-EABA75B1E64B}"/>
                </a:ext>
              </a:extLst>
            </p:cNvPr>
            <p:cNvSpPr/>
            <p:nvPr/>
          </p:nvSpPr>
          <p:spPr>
            <a:xfrm>
              <a:off x="6192838" y="2220391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1" name="Diamond 190">
              <a:extLst>
                <a:ext uri="{FF2B5EF4-FFF2-40B4-BE49-F238E27FC236}">
                  <a16:creationId xmlns:a16="http://schemas.microsoft.com/office/drawing/2014/main" id="{BD094F90-639A-4F5A-A4A8-39C06037C9A5}"/>
                </a:ext>
              </a:extLst>
            </p:cNvPr>
            <p:cNvSpPr/>
            <p:nvPr/>
          </p:nvSpPr>
          <p:spPr>
            <a:xfrm>
              <a:off x="6345238" y="2220391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2" name="Diamond 191">
              <a:extLst>
                <a:ext uri="{FF2B5EF4-FFF2-40B4-BE49-F238E27FC236}">
                  <a16:creationId xmlns:a16="http://schemas.microsoft.com/office/drawing/2014/main" id="{6CD519BC-96E3-4CC5-A75F-FA4082A0BB8B}"/>
                </a:ext>
              </a:extLst>
            </p:cNvPr>
            <p:cNvSpPr/>
            <p:nvPr/>
          </p:nvSpPr>
          <p:spPr>
            <a:xfrm>
              <a:off x="5583238" y="2394755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3" name="Diamond 192">
              <a:extLst>
                <a:ext uri="{FF2B5EF4-FFF2-40B4-BE49-F238E27FC236}">
                  <a16:creationId xmlns:a16="http://schemas.microsoft.com/office/drawing/2014/main" id="{FA17AB4F-E709-43BE-96B2-9406B4071422}"/>
                </a:ext>
              </a:extLst>
            </p:cNvPr>
            <p:cNvSpPr/>
            <p:nvPr/>
          </p:nvSpPr>
          <p:spPr>
            <a:xfrm>
              <a:off x="5735638" y="2394755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4" name="Diamond 193">
              <a:extLst>
                <a:ext uri="{FF2B5EF4-FFF2-40B4-BE49-F238E27FC236}">
                  <a16:creationId xmlns:a16="http://schemas.microsoft.com/office/drawing/2014/main" id="{50590D6A-385A-41F2-8A86-118FE0C3221B}"/>
                </a:ext>
              </a:extLst>
            </p:cNvPr>
            <p:cNvSpPr/>
            <p:nvPr/>
          </p:nvSpPr>
          <p:spPr>
            <a:xfrm>
              <a:off x="5888038" y="2394755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5" name="Diamond 194">
              <a:extLst>
                <a:ext uri="{FF2B5EF4-FFF2-40B4-BE49-F238E27FC236}">
                  <a16:creationId xmlns:a16="http://schemas.microsoft.com/office/drawing/2014/main" id="{DFD672FA-6CE3-40C3-9E4C-0054E2EA4F37}"/>
                </a:ext>
              </a:extLst>
            </p:cNvPr>
            <p:cNvSpPr/>
            <p:nvPr/>
          </p:nvSpPr>
          <p:spPr>
            <a:xfrm>
              <a:off x="6040438" y="2394755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6" name="Diamond 195">
              <a:extLst>
                <a:ext uri="{FF2B5EF4-FFF2-40B4-BE49-F238E27FC236}">
                  <a16:creationId xmlns:a16="http://schemas.microsoft.com/office/drawing/2014/main" id="{3834B3D7-8AD2-4D38-B82E-14AA3261E77C}"/>
                </a:ext>
              </a:extLst>
            </p:cNvPr>
            <p:cNvSpPr/>
            <p:nvPr/>
          </p:nvSpPr>
          <p:spPr>
            <a:xfrm>
              <a:off x="6192838" y="2394755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  <p:sp>
          <p:nvSpPr>
            <p:cNvPr id="197" name="Diamond 196">
              <a:extLst>
                <a:ext uri="{FF2B5EF4-FFF2-40B4-BE49-F238E27FC236}">
                  <a16:creationId xmlns:a16="http://schemas.microsoft.com/office/drawing/2014/main" id="{85023293-20C6-4C3C-82D5-405D14495AFF}"/>
                </a:ext>
              </a:extLst>
            </p:cNvPr>
            <p:cNvSpPr/>
            <p:nvPr/>
          </p:nvSpPr>
          <p:spPr>
            <a:xfrm>
              <a:off x="6345238" y="2394755"/>
              <a:ext cx="108000" cy="1080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Lato" panose="020F0502020204030203" pitchFamily="34" charset="0"/>
              </a:endParaRP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3B58AD95-A1D1-AED8-DD9C-B37CF3C500F2}"/>
              </a:ext>
            </a:extLst>
          </p:cNvPr>
          <p:cNvSpPr>
            <a:spLocks noEditPoints="1"/>
          </p:cNvSpPr>
          <p:nvPr/>
        </p:nvSpPr>
        <p:spPr bwMode="auto">
          <a:xfrm>
            <a:off x="1394562" y="3078805"/>
            <a:ext cx="242413" cy="365824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143">
            <a:extLst>
              <a:ext uri="{FF2B5EF4-FFF2-40B4-BE49-F238E27FC236}">
                <a16:creationId xmlns:a16="http://schemas.microsoft.com/office/drawing/2014/main" id="{DC075349-C816-FD2C-2D80-4F90ED33987D}"/>
              </a:ext>
            </a:extLst>
          </p:cNvPr>
          <p:cNvSpPr>
            <a:spLocks noEditPoints="1"/>
          </p:cNvSpPr>
          <p:nvPr/>
        </p:nvSpPr>
        <p:spPr bwMode="auto">
          <a:xfrm>
            <a:off x="1345734" y="4214172"/>
            <a:ext cx="340068" cy="224205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06A104-FFB0-062A-F55C-70EE336B1AB2}"/>
              </a:ext>
            </a:extLst>
          </p:cNvPr>
          <p:cNvGrpSpPr/>
          <p:nvPr/>
        </p:nvGrpSpPr>
        <p:grpSpPr>
          <a:xfrm>
            <a:off x="1356359" y="4646316"/>
            <a:ext cx="318819" cy="318819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91D013-BFAA-E4AA-93A6-6E8276A78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4D0CC2-6821-7BB4-9795-81D4ABD56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B9703CE-A408-D8BE-8095-3A91E332D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5CABAA5F-46EA-F7A8-F514-76E5892A2B3A}"/>
              </a:ext>
            </a:extLst>
          </p:cNvPr>
          <p:cNvSpPr>
            <a:spLocks noEditPoints="1"/>
          </p:cNvSpPr>
          <p:nvPr/>
        </p:nvSpPr>
        <p:spPr bwMode="auto">
          <a:xfrm>
            <a:off x="1355872" y="3604978"/>
            <a:ext cx="319793" cy="360867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82B1A4-D83F-A2C0-AB20-4391E945BFB7}"/>
              </a:ext>
            </a:extLst>
          </p:cNvPr>
          <p:cNvSpPr txBox="1">
            <a:spLocks/>
          </p:cNvSpPr>
          <p:nvPr/>
        </p:nvSpPr>
        <p:spPr>
          <a:xfrm>
            <a:off x="1961194" y="3027679"/>
            <a:ext cx="236121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>
                <a:solidFill>
                  <a:schemeClr val="bg1"/>
                </a:solidFill>
              </a:rPr>
              <a:t>1908 Grand Ave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Nashville, TN 37212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17B1AE-B290-221E-3E6E-D4FF5C86908D}"/>
              </a:ext>
            </a:extLst>
          </p:cNvPr>
          <p:cNvSpPr txBox="1">
            <a:spLocks/>
          </p:cNvSpPr>
          <p:nvPr/>
        </p:nvSpPr>
        <p:spPr>
          <a:xfrm>
            <a:off x="1961195" y="4215347"/>
            <a:ext cx="1644805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+mj-lt"/>
              </a:rPr>
              <a:t>gcfa@gcfa.org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503C7-B2D5-8B89-5504-94F19A57382D}"/>
              </a:ext>
            </a:extLst>
          </p:cNvPr>
          <p:cNvSpPr/>
          <p:nvPr/>
        </p:nvSpPr>
        <p:spPr>
          <a:xfrm>
            <a:off x="1961195" y="4725575"/>
            <a:ext cx="15637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www.gcfa.org</a:t>
            </a:r>
            <a:endParaRPr lang="en-US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A98415-9351-EA2A-C8F3-9E8BCA529658}"/>
              </a:ext>
            </a:extLst>
          </p:cNvPr>
          <p:cNvSpPr txBox="1">
            <a:spLocks/>
          </p:cNvSpPr>
          <p:nvPr/>
        </p:nvSpPr>
        <p:spPr>
          <a:xfrm>
            <a:off x="1961195" y="3674484"/>
            <a:ext cx="158291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+mj-lt"/>
              </a:rPr>
              <a:t>615-329-2338</a:t>
            </a: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9EFB5333-CE8D-EEFC-664E-3F390858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2762121"/>
            <a:ext cx="6096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1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03C06DCB09D46B7D6E72EB8A87F26" ma:contentTypeVersion="14" ma:contentTypeDescription="Create a new document." ma:contentTypeScope="" ma:versionID="4b39d8dd4ff82cf059940e3bb6278fd9">
  <xsd:schema xmlns:xsd="http://www.w3.org/2001/XMLSchema" xmlns:xs="http://www.w3.org/2001/XMLSchema" xmlns:p="http://schemas.microsoft.com/office/2006/metadata/properties" xmlns:ns2="0378d487-f310-4d7b-b600-32fd775942b1" xmlns:ns3="28346fdb-0d17-4012-af84-00e29d9cccfb" targetNamespace="http://schemas.microsoft.com/office/2006/metadata/properties" ma:root="true" ma:fieldsID="985398afc194dc20c334beb94957ddb6" ns2:_="" ns3:_="">
    <xsd:import namespace="0378d487-f310-4d7b-b600-32fd775942b1"/>
    <xsd:import namespace="28346fdb-0d17-4012-af84-00e29d9cc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8d487-f310-4d7b-b600-32fd77594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42994f-1c13-4cfd-863f-b3077efb2f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6fdb-0d17-4012-af84-00e29d9ccc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635917-0b37-4afd-b35b-f09bfa510e64}" ma:internalName="TaxCatchAll" ma:showField="CatchAllData" ma:web="28346fdb-0d17-4012-af84-00e29d9cc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346fdb-0d17-4012-af84-00e29d9cccfb" xsi:nil="true"/>
    <lcf76f155ced4ddcb4097134ff3c332f xmlns="0378d487-f310-4d7b-b600-32fd775942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789C58-0C33-4F53-93A1-8E9CA1B5BFD5}"/>
</file>

<file path=customXml/itemProps2.xml><?xml version="1.0" encoding="utf-8"?>
<ds:datastoreItem xmlns:ds="http://schemas.openxmlformats.org/officeDocument/2006/customXml" ds:itemID="{B8746D21-2BC1-49CF-A1A4-02A04933D476}"/>
</file>

<file path=customXml/itemProps3.xml><?xml version="1.0" encoding="utf-8"?>
<ds:datastoreItem xmlns:ds="http://schemas.openxmlformats.org/officeDocument/2006/customXml" ds:itemID="{26611895-71BA-482F-B2A9-54A66BFE87A7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205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Edy Subiyanto</dc:creator>
  <cp:lastModifiedBy>Kellie Schmeal</cp:lastModifiedBy>
  <cp:revision>34</cp:revision>
  <dcterms:created xsi:type="dcterms:W3CDTF">2020-12-05T02:47:56Z</dcterms:created>
  <dcterms:modified xsi:type="dcterms:W3CDTF">2024-02-07T15:26:10Z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0x0101007CD03C06DCB09D46B7D6E72EB8A87F26</vt:lpwstr>
  </property>
</Properties>
</file>