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1"/>
  </p:notesMasterIdLst>
  <p:sldIdLst>
    <p:sldId id="275" r:id="rId2"/>
    <p:sldId id="319" r:id="rId3"/>
    <p:sldId id="257" r:id="rId4"/>
    <p:sldId id="401" r:id="rId5"/>
    <p:sldId id="402" r:id="rId6"/>
    <p:sldId id="404" r:id="rId7"/>
    <p:sldId id="405" r:id="rId8"/>
    <p:sldId id="406" r:id="rId9"/>
    <p:sldId id="407" r:id="rId10"/>
    <p:sldId id="408" r:id="rId11"/>
    <p:sldId id="409" r:id="rId12"/>
    <p:sldId id="410" r:id="rId13"/>
    <p:sldId id="411" r:id="rId14"/>
    <p:sldId id="412" r:id="rId15"/>
    <p:sldId id="413" r:id="rId16"/>
    <p:sldId id="415" r:id="rId17"/>
    <p:sldId id="416" r:id="rId18"/>
    <p:sldId id="417" r:id="rId19"/>
    <p:sldId id="540" r:id="rId20"/>
    <p:sldId id="418" r:id="rId21"/>
    <p:sldId id="414" r:id="rId22"/>
    <p:sldId id="419"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539" r:id="rId40"/>
    <p:sldId id="437" r:id="rId41"/>
    <p:sldId id="438" r:id="rId42"/>
    <p:sldId id="440" r:id="rId43"/>
    <p:sldId id="441" r:id="rId44"/>
    <p:sldId id="442" r:id="rId45"/>
    <p:sldId id="443" r:id="rId46"/>
    <p:sldId id="439" r:id="rId47"/>
    <p:sldId id="444" r:id="rId48"/>
    <p:sldId id="445" r:id="rId49"/>
    <p:sldId id="446" r:id="rId50"/>
    <p:sldId id="447" r:id="rId51"/>
    <p:sldId id="448" r:id="rId52"/>
    <p:sldId id="449" r:id="rId53"/>
    <p:sldId id="450" r:id="rId54"/>
    <p:sldId id="451" r:id="rId55"/>
    <p:sldId id="452" r:id="rId56"/>
    <p:sldId id="453" r:id="rId57"/>
    <p:sldId id="454"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7" r:id="rId71"/>
    <p:sldId id="468" r:id="rId72"/>
    <p:sldId id="469" r:id="rId73"/>
    <p:sldId id="470" r:id="rId74"/>
    <p:sldId id="471" r:id="rId75"/>
    <p:sldId id="472" r:id="rId76"/>
    <p:sldId id="473" r:id="rId77"/>
    <p:sldId id="474" r:id="rId78"/>
    <p:sldId id="475" r:id="rId79"/>
    <p:sldId id="476" r:id="rId80"/>
    <p:sldId id="477" r:id="rId81"/>
    <p:sldId id="478" r:id="rId82"/>
    <p:sldId id="479" r:id="rId83"/>
    <p:sldId id="480" r:id="rId84"/>
    <p:sldId id="482" r:id="rId85"/>
    <p:sldId id="483" r:id="rId86"/>
    <p:sldId id="484" r:id="rId87"/>
    <p:sldId id="485" r:id="rId88"/>
    <p:sldId id="486" r:id="rId89"/>
    <p:sldId id="487" r:id="rId90"/>
    <p:sldId id="489" r:id="rId91"/>
    <p:sldId id="510" r:id="rId92"/>
    <p:sldId id="511" r:id="rId93"/>
    <p:sldId id="512" r:id="rId94"/>
    <p:sldId id="513" r:id="rId95"/>
    <p:sldId id="481" r:id="rId96"/>
    <p:sldId id="514" r:id="rId97"/>
    <p:sldId id="515" r:id="rId98"/>
    <p:sldId id="516" r:id="rId99"/>
    <p:sldId id="508" r:id="rId100"/>
    <p:sldId id="538" r:id="rId101"/>
    <p:sldId id="509" r:id="rId102"/>
    <p:sldId id="518" r:id="rId103"/>
    <p:sldId id="519" r:id="rId104"/>
    <p:sldId id="520" r:id="rId105"/>
    <p:sldId id="536" r:id="rId106"/>
    <p:sldId id="522" r:id="rId107"/>
    <p:sldId id="523" r:id="rId108"/>
    <p:sldId id="537" r:id="rId109"/>
    <p:sldId id="524" r:id="rId110"/>
    <p:sldId id="517" r:id="rId111"/>
    <p:sldId id="526" r:id="rId112"/>
    <p:sldId id="527" r:id="rId113"/>
    <p:sldId id="528" r:id="rId114"/>
    <p:sldId id="529" r:id="rId115"/>
    <p:sldId id="530" r:id="rId116"/>
    <p:sldId id="531" r:id="rId117"/>
    <p:sldId id="532" r:id="rId118"/>
    <p:sldId id="533" r:id="rId119"/>
    <p:sldId id="535" r:id="rId120"/>
    <p:sldId id="488" r:id="rId121"/>
    <p:sldId id="490" r:id="rId122"/>
    <p:sldId id="491" r:id="rId123"/>
    <p:sldId id="492" r:id="rId124"/>
    <p:sldId id="493" r:id="rId125"/>
    <p:sldId id="494" r:id="rId126"/>
    <p:sldId id="495" r:id="rId127"/>
    <p:sldId id="496" r:id="rId128"/>
    <p:sldId id="497" r:id="rId129"/>
    <p:sldId id="498" r:id="rId130"/>
    <p:sldId id="499" r:id="rId131"/>
    <p:sldId id="500" r:id="rId132"/>
    <p:sldId id="501" r:id="rId133"/>
    <p:sldId id="502" r:id="rId134"/>
    <p:sldId id="503" r:id="rId135"/>
    <p:sldId id="504" r:id="rId136"/>
    <p:sldId id="505" r:id="rId137"/>
    <p:sldId id="506" r:id="rId138"/>
    <p:sldId id="541" r:id="rId139"/>
    <p:sldId id="507" r:id="rId1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F0000"/>
    <a:srgbClr val="F50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47F4F-FB27-4BCD-800B-76091D5CA12D}" v="4" dt="2023-08-16T14:12:27.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3447" autoAdjust="0"/>
  </p:normalViewPr>
  <p:slideViewPr>
    <p:cSldViewPr snapToGrid="0">
      <p:cViewPr varScale="1">
        <p:scale>
          <a:sx n="63" d="100"/>
          <a:sy n="63" d="100"/>
        </p:scale>
        <p:origin x="8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y Bivens" userId="fbce932f-956d-4bd8-afa0-344287722f38" providerId="ADAL" clId="{5856F270-2D7A-4DC2-9E2C-AFA369A9E829}"/>
    <pc:docChg chg="undo custSel addSld delSld modSld sldOrd">
      <pc:chgData name="Brandy Bivens" userId="fbce932f-956d-4bd8-afa0-344287722f38" providerId="ADAL" clId="{5856F270-2D7A-4DC2-9E2C-AFA369A9E829}" dt="2023-08-14T02:47:23.020" v="1039"/>
      <pc:docMkLst>
        <pc:docMk/>
      </pc:docMkLst>
      <pc:sldChg chg="modSp mod modNotesTx">
        <pc:chgData name="Brandy Bivens" userId="fbce932f-956d-4bd8-afa0-344287722f38" providerId="ADAL" clId="{5856F270-2D7A-4DC2-9E2C-AFA369A9E829}" dt="2023-08-13T23:07:46.837" v="794" actId="2711"/>
        <pc:sldMkLst>
          <pc:docMk/>
          <pc:sldMk cId="3436086833" sldId="257"/>
        </pc:sldMkLst>
        <pc:spChg chg="mod">
          <ac:chgData name="Brandy Bivens" userId="fbce932f-956d-4bd8-afa0-344287722f38" providerId="ADAL" clId="{5856F270-2D7A-4DC2-9E2C-AFA369A9E829}" dt="2023-08-13T22:11:10.822" v="374" actId="255"/>
          <ac:spMkLst>
            <pc:docMk/>
            <pc:sldMk cId="3436086833" sldId="257"/>
            <ac:spMk id="3" creationId="{A67D3576-686D-4F55-E745-C79F1CAEDCD2}"/>
          </ac:spMkLst>
        </pc:spChg>
        <pc:spChg chg="mod">
          <ac:chgData name="Brandy Bivens" userId="fbce932f-956d-4bd8-afa0-344287722f38" providerId="ADAL" clId="{5856F270-2D7A-4DC2-9E2C-AFA369A9E829}" dt="2023-08-13T22:11:15.452" v="375" actId="255"/>
          <ac:spMkLst>
            <pc:docMk/>
            <pc:sldMk cId="3436086833" sldId="257"/>
            <ac:spMk id="5" creationId="{D3DD92FB-600A-CECA-B0D6-A19A79484904}"/>
          </ac:spMkLst>
        </pc:spChg>
        <pc:spChg chg="mod">
          <ac:chgData name="Brandy Bivens" userId="fbce932f-956d-4bd8-afa0-344287722f38" providerId="ADAL" clId="{5856F270-2D7A-4DC2-9E2C-AFA369A9E829}" dt="2023-08-13T23:07:46.837" v="794" actId="2711"/>
          <ac:spMkLst>
            <pc:docMk/>
            <pc:sldMk cId="3436086833" sldId="257"/>
            <ac:spMk id="14" creationId="{6F9F475E-1D7A-381F-3788-2F022049031C}"/>
          </ac:spMkLst>
        </pc:spChg>
        <pc:spChg chg="mod">
          <ac:chgData name="Brandy Bivens" userId="fbce932f-956d-4bd8-afa0-344287722f38" providerId="ADAL" clId="{5856F270-2D7A-4DC2-9E2C-AFA369A9E829}" dt="2023-08-13T23:07:40.866" v="793" actId="2711"/>
          <ac:spMkLst>
            <pc:docMk/>
            <pc:sldMk cId="3436086833" sldId="257"/>
            <ac:spMk id="15" creationId="{5F4497D0-0837-5E19-B579-085CEB471C8C}"/>
          </ac:spMkLst>
        </pc:spChg>
      </pc:sldChg>
      <pc:sldChg chg="modSp mod modNotesTx">
        <pc:chgData name="Brandy Bivens" userId="fbce932f-956d-4bd8-afa0-344287722f38" providerId="ADAL" clId="{5856F270-2D7A-4DC2-9E2C-AFA369A9E829}" dt="2023-08-13T23:08:04.338" v="797" actId="2711"/>
        <pc:sldMkLst>
          <pc:docMk/>
          <pc:sldMk cId="3886915696" sldId="401"/>
        </pc:sldMkLst>
        <pc:spChg chg="mod">
          <ac:chgData name="Brandy Bivens" userId="fbce932f-956d-4bd8-afa0-344287722f38" providerId="ADAL" clId="{5856F270-2D7A-4DC2-9E2C-AFA369A9E829}" dt="2023-08-13T23:07:55.115" v="795" actId="2711"/>
          <ac:spMkLst>
            <pc:docMk/>
            <pc:sldMk cId="3886915696" sldId="401"/>
            <ac:spMk id="3" creationId="{842EF973-4966-B0C7-AC2F-70A829E75EA1}"/>
          </ac:spMkLst>
        </pc:spChg>
        <pc:spChg chg="mod">
          <ac:chgData name="Brandy Bivens" userId="fbce932f-956d-4bd8-afa0-344287722f38" providerId="ADAL" clId="{5856F270-2D7A-4DC2-9E2C-AFA369A9E829}" dt="2023-08-13T22:11:40.554" v="378" actId="255"/>
          <ac:spMkLst>
            <pc:docMk/>
            <pc:sldMk cId="3886915696" sldId="401"/>
            <ac:spMk id="5" creationId="{95CEB0B9-6394-FC5B-25DB-76323D0D6F21}"/>
          </ac:spMkLst>
        </pc:spChg>
        <pc:spChg chg="mod">
          <ac:chgData name="Brandy Bivens" userId="fbce932f-956d-4bd8-afa0-344287722f38" providerId="ADAL" clId="{5856F270-2D7A-4DC2-9E2C-AFA369A9E829}" dt="2023-08-13T23:08:04.338" v="797" actId="2711"/>
          <ac:spMkLst>
            <pc:docMk/>
            <pc:sldMk cId="3886915696" sldId="401"/>
            <ac:spMk id="14" creationId="{DBBDA07D-8A2F-3392-4D44-2541B5FC113F}"/>
          </ac:spMkLst>
        </pc:spChg>
        <pc:spChg chg="mod">
          <ac:chgData name="Brandy Bivens" userId="fbce932f-956d-4bd8-afa0-344287722f38" providerId="ADAL" clId="{5856F270-2D7A-4DC2-9E2C-AFA369A9E829}" dt="2023-08-13T23:07:59.829" v="796" actId="2711"/>
          <ac:spMkLst>
            <pc:docMk/>
            <pc:sldMk cId="3886915696" sldId="401"/>
            <ac:spMk id="15" creationId="{1A8AA674-BAFF-945C-DE20-4150245B7DBB}"/>
          </ac:spMkLst>
        </pc:spChg>
      </pc:sldChg>
      <pc:sldChg chg="modSp mod modNotesTx">
        <pc:chgData name="Brandy Bivens" userId="fbce932f-956d-4bd8-afa0-344287722f38" providerId="ADAL" clId="{5856F270-2D7A-4DC2-9E2C-AFA369A9E829}" dt="2023-08-13T23:08:20.459" v="799" actId="2711"/>
        <pc:sldMkLst>
          <pc:docMk/>
          <pc:sldMk cId="1266902178" sldId="402"/>
        </pc:sldMkLst>
        <pc:spChg chg="mod">
          <ac:chgData name="Brandy Bivens" userId="fbce932f-956d-4bd8-afa0-344287722f38" providerId="ADAL" clId="{5856F270-2D7A-4DC2-9E2C-AFA369A9E829}" dt="2023-08-11T22:56:25.669" v="160" actId="255"/>
          <ac:spMkLst>
            <pc:docMk/>
            <pc:sldMk cId="1266902178" sldId="402"/>
            <ac:spMk id="3" creationId="{1267BAEE-6175-3B9E-6CAD-780C6A1A1BC3}"/>
          </ac:spMkLst>
        </pc:spChg>
        <pc:spChg chg="mod">
          <ac:chgData name="Brandy Bivens" userId="fbce932f-956d-4bd8-afa0-344287722f38" providerId="ADAL" clId="{5856F270-2D7A-4DC2-9E2C-AFA369A9E829}" dt="2023-08-11T22:56:00.562" v="157" actId="255"/>
          <ac:spMkLst>
            <pc:docMk/>
            <pc:sldMk cId="1266902178" sldId="402"/>
            <ac:spMk id="5" creationId="{95CEB0B9-6394-FC5B-25DB-76323D0D6F21}"/>
          </ac:spMkLst>
        </pc:spChg>
        <pc:spChg chg="mod">
          <ac:chgData name="Brandy Bivens" userId="fbce932f-956d-4bd8-afa0-344287722f38" providerId="ADAL" clId="{5856F270-2D7A-4DC2-9E2C-AFA369A9E829}" dt="2023-08-13T23:08:13.108" v="798" actId="2711"/>
          <ac:spMkLst>
            <pc:docMk/>
            <pc:sldMk cId="1266902178" sldId="402"/>
            <ac:spMk id="14" creationId="{DED230C3-786F-BDB3-6DA8-8BA2ABD2EBCA}"/>
          </ac:spMkLst>
        </pc:spChg>
        <pc:spChg chg="mod">
          <ac:chgData name="Brandy Bivens" userId="fbce932f-956d-4bd8-afa0-344287722f38" providerId="ADAL" clId="{5856F270-2D7A-4DC2-9E2C-AFA369A9E829}" dt="2023-08-13T23:08:20.459" v="799" actId="2711"/>
          <ac:spMkLst>
            <pc:docMk/>
            <pc:sldMk cId="1266902178" sldId="402"/>
            <ac:spMk id="15" creationId="{F63A430A-DAB1-11C3-9E91-BB7AA54F0EA3}"/>
          </ac:spMkLst>
        </pc:spChg>
      </pc:sldChg>
      <pc:sldChg chg="del">
        <pc:chgData name="Brandy Bivens" userId="fbce932f-956d-4bd8-afa0-344287722f38" providerId="ADAL" clId="{5856F270-2D7A-4DC2-9E2C-AFA369A9E829}" dt="2023-08-11T22:56:53.236" v="164" actId="47"/>
        <pc:sldMkLst>
          <pc:docMk/>
          <pc:sldMk cId="1874169846" sldId="403"/>
        </pc:sldMkLst>
      </pc:sldChg>
      <pc:sldChg chg="modSp mod modNotesTx">
        <pc:chgData name="Brandy Bivens" userId="fbce932f-956d-4bd8-afa0-344287722f38" providerId="ADAL" clId="{5856F270-2D7A-4DC2-9E2C-AFA369A9E829}" dt="2023-08-13T23:08:37.737" v="801" actId="2711"/>
        <pc:sldMkLst>
          <pc:docMk/>
          <pc:sldMk cId="2974974941" sldId="404"/>
        </pc:sldMkLst>
        <pc:spChg chg="mod">
          <ac:chgData name="Brandy Bivens" userId="fbce932f-956d-4bd8-afa0-344287722f38" providerId="ADAL" clId="{5856F270-2D7A-4DC2-9E2C-AFA369A9E829}" dt="2023-08-13T23:08:32.726" v="800" actId="2711"/>
          <ac:spMkLst>
            <pc:docMk/>
            <pc:sldMk cId="2974974941" sldId="404"/>
            <ac:spMk id="14" creationId="{6BF6DDE8-116B-F346-8B08-99635E7CA888}"/>
          </ac:spMkLst>
        </pc:spChg>
        <pc:spChg chg="mod">
          <ac:chgData name="Brandy Bivens" userId="fbce932f-956d-4bd8-afa0-344287722f38" providerId="ADAL" clId="{5856F270-2D7A-4DC2-9E2C-AFA369A9E829}" dt="2023-08-13T23:08:37.737" v="801" actId="2711"/>
          <ac:spMkLst>
            <pc:docMk/>
            <pc:sldMk cId="2974974941" sldId="404"/>
            <ac:spMk id="15" creationId="{2B94C18F-0B64-7B04-7320-8F73206E8A4B}"/>
          </ac:spMkLst>
        </pc:spChg>
      </pc:sldChg>
      <pc:sldChg chg="modSp mod modNotesTx">
        <pc:chgData name="Brandy Bivens" userId="fbce932f-956d-4bd8-afa0-344287722f38" providerId="ADAL" clId="{5856F270-2D7A-4DC2-9E2C-AFA369A9E829}" dt="2023-08-13T23:08:52.213" v="803" actId="2711"/>
        <pc:sldMkLst>
          <pc:docMk/>
          <pc:sldMk cId="2890845704" sldId="405"/>
        </pc:sldMkLst>
        <pc:spChg chg="mod">
          <ac:chgData name="Brandy Bivens" userId="fbce932f-956d-4bd8-afa0-344287722f38" providerId="ADAL" clId="{5856F270-2D7A-4DC2-9E2C-AFA369A9E829}" dt="2023-08-13T22:10:47.463" v="372" actId="1036"/>
          <ac:spMkLst>
            <pc:docMk/>
            <pc:sldMk cId="2890845704" sldId="405"/>
            <ac:spMk id="4" creationId="{B56DBC9B-6366-1BD4-9E7F-7CBF70F115C1}"/>
          </ac:spMkLst>
        </pc:spChg>
        <pc:spChg chg="mod">
          <ac:chgData name="Brandy Bivens" userId="fbce932f-956d-4bd8-afa0-344287722f38" providerId="ADAL" clId="{5856F270-2D7A-4DC2-9E2C-AFA369A9E829}" dt="2023-08-13T23:08:47.676" v="802" actId="2711"/>
          <ac:spMkLst>
            <pc:docMk/>
            <pc:sldMk cId="2890845704" sldId="405"/>
            <ac:spMk id="14" creationId="{8EECC60A-9381-4DE6-50CE-932698942247}"/>
          </ac:spMkLst>
        </pc:spChg>
        <pc:spChg chg="mod">
          <ac:chgData name="Brandy Bivens" userId="fbce932f-956d-4bd8-afa0-344287722f38" providerId="ADAL" clId="{5856F270-2D7A-4DC2-9E2C-AFA369A9E829}" dt="2023-08-13T23:08:52.213" v="803" actId="2711"/>
          <ac:spMkLst>
            <pc:docMk/>
            <pc:sldMk cId="2890845704" sldId="405"/>
            <ac:spMk id="15" creationId="{4E244399-28DC-74DA-3151-1780F4EE4984}"/>
          </ac:spMkLst>
        </pc:spChg>
      </pc:sldChg>
      <pc:sldChg chg="modSp mod modNotesTx">
        <pc:chgData name="Brandy Bivens" userId="fbce932f-956d-4bd8-afa0-344287722f38" providerId="ADAL" clId="{5856F270-2D7A-4DC2-9E2C-AFA369A9E829}" dt="2023-08-13T23:09:08.228" v="805" actId="2711"/>
        <pc:sldMkLst>
          <pc:docMk/>
          <pc:sldMk cId="803437465" sldId="406"/>
        </pc:sldMkLst>
        <pc:spChg chg="mod">
          <ac:chgData name="Brandy Bivens" userId="fbce932f-956d-4bd8-afa0-344287722f38" providerId="ADAL" clId="{5856F270-2D7A-4DC2-9E2C-AFA369A9E829}" dt="2023-08-13T22:12:18.625" v="382" actId="255"/>
          <ac:spMkLst>
            <pc:docMk/>
            <pc:sldMk cId="803437465" sldId="406"/>
            <ac:spMk id="5" creationId="{95CEB0B9-6394-FC5B-25DB-76323D0D6F21}"/>
          </ac:spMkLst>
        </pc:spChg>
        <pc:spChg chg="mod">
          <ac:chgData name="Brandy Bivens" userId="fbce932f-956d-4bd8-afa0-344287722f38" providerId="ADAL" clId="{5856F270-2D7A-4DC2-9E2C-AFA369A9E829}" dt="2023-08-13T22:12:23.107" v="383" actId="255"/>
          <ac:spMkLst>
            <pc:docMk/>
            <pc:sldMk cId="803437465" sldId="406"/>
            <ac:spMk id="13" creationId="{741C73FB-3814-4317-FCFE-B010B52AD238}"/>
          </ac:spMkLst>
        </pc:spChg>
        <pc:spChg chg="mod">
          <ac:chgData name="Brandy Bivens" userId="fbce932f-956d-4bd8-afa0-344287722f38" providerId="ADAL" clId="{5856F270-2D7A-4DC2-9E2C-AFA369A9E829}" dt="2023-08-13T23:09:03.423" v="804" actId="2711"/>
          <ac:spMkLst>
            <pc:docMk/>
            <pc:sldMk cId="803437465" sldId="406"/>
            <ac:spMk id="14" creationId="{28C247A0-97F5-5931-0A82-7D96298E84B5}"/>
          </ac:spMkLst>
        </pc:spChg>
        <pc:spChg chg="mod">
          <ac:chgData name="Brandy Bivens" userId="fbce932f-956d-4bd8-afa0-344287722f38" providerId="ADAL" clId="{5856F270-2D7A-4DC2-9E2C-AFA369A9E829}" dt="2023-08-13T23:09:08.228" v="805" actId="2711"/>
          <ac:spMkLst>
            <pc:docMk/>
            <pc:sldMk cId="803437465" sldId="406"/>
            <ac:spMk id="15" creationId="{DF5C3DFE-393D-17DE-7A52-0EB85F673DB6}"/>
          </ac:spMkLst>
        </pc:spChg>
      </pc:sldChg>
      <pc:sldChg chg="modSp mod modNotesTx">
        <pc:chgData name="Brandy Bivens" userId="fbce932f-956d-4bd8-afa0-344287722f38" providerId="ADAL" clId="{5856F270-2D7A-4DC2-9E2C-AFA369A9E829}" dt="2023-08-13T23:09:19.917" v="807" actId="2711"/>
        <pc:sldMkLst>
          <pc:docMk/>
          <pc:sldMk cId="1077092382" sldId="407"/>
        </pc:sldMkLst>
        <pc:spChg chg="mod">
          <ac:chgData name="Brandy Bivens" userId="fbce932f-956d-4bd8-afa0-344287722f38" providerId="ADAL" clId="{5856F270-2D7A-4DC2-9E2C-AFA369A9E829}" dt="2023-08-13T22:12:48.319" v="386" actId="1076"/>
          <ac:spMkLst>
            <pc:docMk/>
            <pc:sldMk cId="1077092382" sldId="407"/>
            <ac:spMk id="9" creationId="{B2BE2688-33FD-B74F-4437-91F224ACBDD5}"/>
          </ac:spMkLst>
        </pc:spChg>
        <pc:spChg chg="mod">
          <ac:chgData name="Brandy Bivens" userId="fbce932f-956d-4bd8-afa0-344287722f38" providerId="ADAL" clId="{5856F270-2D7A-4DC2-9E2C-AFA369A9E829}" dt="2023-08-13T23:09:15.867" v="806" actId="2711"/>
          <ac:spMkLst>
            <pc:docMk/>
            <pc:sldMk cId="1077092382" sldId="407"/>
            <ac:spMk id="14" creationId="{C0BCE470-814E-0917-D716-325B66A1B21A}"/>
          </ac:spMkLst>
        </pc:spChg>
        <pc:spChg chg="mod">
          <ac:chgData name="Brandy Bivens" userId="fbce932f-956d-4bd8-afa0-344287722f38" providerId="ADAL" clId="{5856F270-2D7A-4DC2-9E2C-AFA369A9E829}" dt="2023-08-13T23:09:19.917" v="807" actId="2711"/>
          <ac:spMkLst>
            <pc:docMk/>
            <pc:sldMk cId="1077092382" sldId="407"/>
            <ac:spMk id="15" creationId="{8A432622-3DF2-6358-3837-95C96304428E}"/>
          </ac:spMkLst>
        </pc:spChg>
      </pc:sldChg>
      <pc:sldChg chg="modSp mod modNotesTx">
        <pc:chgData name="Brandy Bivens" userId="fbce932f-956d-4bd8-afa0-344287722f38" providerId="ADAL" clId="{5856F270-2D7A-4DC2-9E2C-AFA369A9E829}" dt="2023-08-13T23:09:28.583" v="808" actId="2711"/>
        <pc:sldMkLst>
          <pc:docMk/>
          <pc:sldMk cId="1892648074" sldId="408"/>
        </pc:sldMkLst>
        <pc:spChg chg="mod">
          <ac:chgData name="Brandy Bivens" userId="fbce932f-956d-4bd8-afa0-344287722f38" providerId="ADAL" clId="{5856F270-2D7A-4DC2-9E2C-AFA369A9E829}" dt="2023-08-13T22:12:56.910" v="387" actId="255"/>
          <ac:spMkLst>
            <pc:docMk/>
            <pc:sldMk cId="1892648074" sldId="408"/>
            <ac:spMk id="5" creationId="{95CEB0B9-6394-FC5B-25DB-76323D0D6F21}"/>
          </ac:spMkLst>
        </pc:spChg>
        <pc:spChg chg="mod">
          <ac:chgData name="Brandy Bivens" userId="fbce932f-956d-4bd8-afa0-344287722f38" providerId="ADAL" clId="{5856F270-2D7A-4DC2-9E2C-AFA369A9E829}" dt="2023-08-13T22:13:03.035" v="388" actId="255"/>
          <ac:spMkLst>
            <pc:docMk/>
            <pc:sldMk cId="1892648074" sldId="408"/>
            <ac:spMk id="13" creationId="{7E8DC0F9-A860-E0C2-0AA0-75F433F9B0F9}"/>
          </ac:spMkLst>
        </pc:spChg>
        <pc:spChg chg="mod">
          <ac:chgData name="Brandy Bivens" userId="fbce932f-956d-4bd8-afa0-344287722f38" providerId="ADAL" clId="{5856F270-2D7A-4DC2-9E2C-AFA369A9E829}" dt="2023-08-13T23:09:28.583" v="808" actId="2711"/>
          <ac:spMkLst>
            <pc:docMk/>
            <pc:sldMk cId="1892648074" sldId="408"/>
            <ac:spMk id="14" creationId="{1B697FFF-C5CF-5327-1416-9667414FC0E1}"/>
          </ac:spMkLst>
        </pc:spChg>
        <pc:spChg chg="mod">
          <ac:chgData name="Brandy Bivens" userId="fbce932f-956d-4bd8-afa0-344287722f38" providerId="ADAL" clId="{5856F270-2D7A-4DC2-9E2C-AFA369A9E829}" dt="2023-08-13T22:13:15.069" v="390" actId="255"/>
          <ac:spMkLst>
            <pc:docMk/>
            <pc:sldMk cId="1892648074" sldId="408"/>
            <ac:spMk id="15" creationId="{A1BD2BD7-E454-4021-F52B-84DC55C4E251}"/>
          </ac:spMkLst>
        </pc:spChg>
      </pc:sldChg>
      <pc:sldChg chg="modSp mod modNotesTx">
        <pc:chgData name="Brandy Bivens" userId="fbce932f-956d-4bd8-afa0-344287722f38" providerId="ADAL" clId="{5856F270-2D7A-4DC2-9E2C-AFA369A9E829}" dt="2023-08-13T23:09:43.983" v="809" actId="2711"/>
        <pc:sldMkLst>
          <pc:docMk/>
          <pc:sldMk cId="2246359282" sldId="409"/>
        </pc:sldMkLst>
        <pc:spChg chg="mod">
          <ac:chgData name="Brandy Bivens" userId="fbce932f-956d-4bd8-afa0-344287722f38" providerId="ADAL" clId="{5856F270-2D7A-4DC2-9E2C-AFA369A9E829}" dt="2023-08-13T22:13:21.696" v="391" actId="255"/>
          <ac:spMkLst>
            <pc:docMk/>
            <pc:sldMk cId="2246359282" sldId="409"/>
            <ac:spMk id="5" creationId="{95CEB0B9-6394-FC5B-25DB-76323D0D6F21}"/>
          </ac:spMkLst>
        </pc:spChg>
        <pc:spChg chg="mod">
          <ac:chgData name="Brandy Bivens" userId="fbce932f-956d-4bd8-afa0-344287722f38" providerId="ADAL" clId="{5856F270-2D7A-4DC2-9E2C-AFA369A9E829}" dt="2023-08-13T22:13:28.008" v="392" actId="255"/>
          <ac:spMkLst>
            <pc:docMk/>
            <pc:sldMk cId="2246359282" sldId="409"/>
            <ac:spMk id="13" creationId="{6BB3E807-463A-6D85-1303-D0F90BE6D1B1}"/>
          </ac:spMkLst>
        </pc:spChg>
        <pc:spChg chg="mod">
          <ac:chgData name="Brandy Bivens" userId="fbce932f-956d-4bd8-afa0-344287722f38" providerId="ADAL" clId="{5856F270-2D7A-4DC2-9E2C-AFA369A9E829}" dt="2023-08-13T22:13:34.852" v="393" actId="255"/>
          <ac:spMkLst>
            <pc:docMk/>
            <pc:sldMk cId="2246359282" sldId="409"/>
            <ac:spMk id="14" creationId="{792501B1-3803-884C-5897-77E193BD9354}"/>
          </ac:spMkLst>
        </pc:spChg>
        <pc:spChg chg="mod">
          <ac:chgData name="Brandy Bivens" userId="fbce932f-956d-4bd8-afa0-344287722f38" providerId="ADAL" clId="{5856F270-2D7A-4DC2-9E2C-AFA369A9E829}" dt="2023-08-13T23:09:43.983" v="809" actId="2711"/>
          <ac:spMkLst>
            <pc:docMk/>
            <pc:sldMk cId="2246359282" sldId="409"/>
            <ac:spMk id="16" creationId="{7C6A15E2-1CA9-41F5-9E5E-8D6FF733E895}"/>
          </ac:spMkLst>
        </pc:spChg>
      </pc:sldChg>
      <pc:sldChg chg="modSp mod modNotesTx">
        <pc:chgData name="Brandy Bivens" userId="fbce932f-956d-4bd8-afa0-344287722f38" providerId="ADAL" clId="{5856F270-2D7A-4DC2-9E2C-AFA369A9E829}" dt="2023-08-13T23:09:56.407" v="811" actId="2711"/>
        <pc:sldMkLst>
          <pc:docMk/>
          <pc:sldMk cId="3931710752" sldId="410"/>
        </pc:sldMkLst>
        <pc:spChg chg="mod">
          <ac:chgData name="Brandy Bivens" userId="fbce932f-956d-4bd8-afa0-344287722f38" providerId="ADAL" clId="{5856F270-2D7A-4DC2-9E2C-AFA369A9E829}" dt="2023-08-13T23:09:52.071" v="810" actId="2711"/>
          <ac:spMkLst>
            <pc:docMk/>
            <pc:sldMk cId="3931710752" sldId="410"/>
            <ac:spMk id="14" creationId="{C3D9AF09-541D-DE9C-BD41-8A77B9D06170}"/>
          </ac:spMkLst>
        </pc:spChg>
        <pc:spChg chg="mod">
          <ac:chgData name="Brandy Bivens" userId="fbce932f-956d-4bd8-afa0-344287722f38" providerId="ADAL" clId="{5856F270-2D7A-4DC2-9E2C-AFA369A9E829}" dt="2023-08-13T23:09:56.407" v="811" actId="2711"/>
          <ac:spMkLst>
            <pc:docMk/>
            <pc:sldMk cId="3931710752" sldId="410"/>
            <ac:spMk id="16" creationId="{A94F8F66-CE66-9D8E-363D-496713725D0D}"/>
          </ac:spMkLst>
        </pc:spChg>
      </pc:sldChg>
      <pc:sldChg chg="modSp mod modNotesTx">
        <pc:chgData name="Brandy Bivens" userId="fbce932f-956d-4bd8-afa0-344287722f38" providerId="ADAL" clId="{5856F270-2D7A-4DC2-9E2C-AFA369A9E829}" dt="2023-08-13T23:10:07.918" v="813" actId="2711"/>
        <pc:sldMkLst>
          <pc:docMk/>
          <pc:sldMk cId="1357804992" sldId="411"/>
        </pc:sldMkLst>
        <pc:spChg chg="mod">
          <ac:chgData name="Brandy Bivens" userId="fbce932f-956d-4bd8-afa0-344287722f38" providerId="ADAL" clId="{5856F270-2D7A-4DC2-9E2C-AFA369A9E829}" dt="2023-08-13T22:14:25.684" v="400" actId="255"/>
          <ac:spMkLst>
            <pc:docMk/>
            <pc:sldMk cId="1357804992" sldId="411"/>
            <ac:spMk id="5" creationId="{95CEB0B9-6394-FC5B-25DB-76323D0D6F21}"/>
          </ac:spMkLst>
        </pc:spChg>
        <pc:spChg chg="mod">
          <ac:chgData name="Brandy Bivens" userId="fbce932f-956d-4bd8-afa0-344287722f38" providerId="ADAL" clId="{5856F270-2D7A-4DC2-9E2C-AFA369A9E829}" dt="2023-08-13T23:10:04.219" v="812" actId="2711"/>
          <ac:spMkLst>
            <pc:docMk/>
            <pc:sldMk cId="1357804992" sldId="411"/>
            <ac:spMk id="14" creationId="{298D1509-9312-48C7-B0C9-E25D69913EC2}"/>
          </ac:spMkLst>
        </pc:spChg>
        <pc:spChg chg="mod">
          <ac:chgData name="Brandy Bivens" userId="fbce932f-956d-4bd8-afa0-344287722f38" providerId="ADAL" clId="{5856F270-2D7A-4DC2-9E2C-AFA369A9E829}" dt="2023-08-13T23:10:07.918" v="813" actId="2711"/>
          <ac:spMkLst>
            <pc:docMk/>
            <pc:sldMk cId="1357804992" sldId="411"/>
            <ac:spMk id="16" creationId="{B9E01504-5131-D716-851C-4789F437D7E2}"/>
          </ac:spMkLst>
        </pc:spChg>
      </pc:sldChg>
      <pc:sldChg chg="modSp mod modNotesTx">
        <pc:chgData name="Brandy Bivens" userId="fbce932f-956d-4bd8-afa0-344287722f38" providerId="ADAL" clId="{5856F270-2D7A-4DC2-9E2C-AFA369A9E829}" dt="2023-08-13T23:11:27.177" v="815" actId="2711"/>
        <pc:sldMkLst>
          <pc:docMk/>
          <pc:sldMk cId="133361367" sldId="412"/>
        </pc:sldMkLst>
        <pc:spChg chg="mod">
          <ac:chgData name="Brandy Bivens" userId="fbce932f-956d-4bd8-afa0-344287722f38" providerId="ADAL" clId="{5856F270-2D7A-4DC2-9E2C-AFA369A9E829}" dt="2023-08-13T23:11:27.177" v="815" actId="2711"/>
          <ac:spMkLst>
            <pc:docMk/>
            <pc:sldMk cId="133361367" sldId="412"/>
            <ac:spMk id="14" creationId="{38455D00-9BEE-FFC5-E642-45F943E6B91F}"/>
          </ac:spMkLst>
        </pc:spChg>
        <pc:spChg chg="mod">
          <ac:chgData name="Brandy Bivens" userId="fbce932f-956d-4bd8-afa0-344287722f38" providerId="ADAL" clId="{5856F270-2D7A-4DC2-9E2C-AFA369A9E829}" dt="2023-08-13T23:11:23.128" v="814" actId="2711"/>
          <ac:spMkLst>
            <pc:docMk/>
            <pc:sldMk cId="133361367" sldId="412"/>
            <ac:spMk id="16" creationId="{489FF481-9A8E-4020-3160-D4BC524002D3}"/>
          </ac:spMkLst>
        </pc:spChg>
      </pc:sldChg>
      <pc:sldChg chg="modSp mod modNotesTx">
        <pc:chgData name="Brandy Bivens" userId="fbce932f-956d-4bd8-afa0-344287722f38" providerId="ADAL" clId="{5856F270-2D7A-4DC2-9E2C-AFA369A9E829}" dt="2023-08-13T15:35:16.737" v="358" actId="14100"/>
        <pc:sldMkLst>
          <pc:docMk/>
          <pc:sldMk cId="2867761671" sldId="413"/>
        </pc:sldMkLst>
        <pc:spChg chg="mod">
          <ac:chgData name="Brandy Bivens" userId="fbce932f-956d-4bd8-afa0-344287722f38" providerId="ADAL" clId="{5856F270-2D7A-4DC2-9E2C-AFA369A9E829}" dt="2023-08-13T15:35:16.737" v="358" actId="14100"/>
          <ac:spMkLst>
            <pc:docMk/>
            <pc:sldMk cId="2867761671" sldId="413"/>
            <ac:spMk id="19" creationId="{4C5446C0-3701-FA01-B81A-466EAE139641}"/>
          </ac:spMkLst>
        </pc:spChg>
      </pc:sldChg>
      <pc:sldChg chg="modSp mod modNotesTx">
        <pc:chgData name="Brandy Bivens" userId="fbce932f-956d-4bd8-afa0-344287722f38" providerId="ADAL" clId="{5856F270-2D7A-4DC2-9E2C-AFA369A9E829}" dt="2023-08-13T23:12:12.637" v="818" actId="2711"/>
        <pc:sldMkLst>
          <pc:docMk/>
          <pc:sldMk cId="108790867" sldId="414"/>
        </pc:sldMkLst>
        <pc:spChg chg="mod">
          <ac:chgData name="Brandy Bivens" userId="fbce932f-956d-4bd8-afa0-344287722f38" providerId="ADAL" clId="{5856F270-2D7A-4DC2-9E2C-AFA369A9E829}" dt="2023-08-13T22:15:52.019" v="407" actId="255"/>
          <ac:spMkLst>
            <pc:docMk/>
            <pc:sldMk cId="108790867" sldId="414"/>
            <ac:spMk id="5" creationId="{95CEB0B9-6394-FC5B-25DB-76323D0D6F21}"/>
          </ac:spMkLst>
        </pc:spChg>
        <pc:spChg chg="mod">
          <ac:chgData name="Brandy Bivens" userId="fbce932f-956d-4bd8-afa0-344287722f38" providerId="ADAL" clId="{5856F270-2D7A-4DC2-9E2C-AFA369A9E829}" dt="2023-08-13T22:15:56.811" v="408" actId="255"/>
          <ac:spMkLst>
            <pc:docMk/>
            <pc:sldMk cId="108790867" sldId="414"/>
            <ac:spMk id="13" creationId="{7992908A-03B7-A56B-CF56-C389EFEC249D}"/>
          </ac:spMkLst>
        </pc:spChg>
        <pc:spChg chg="mod">
          <ac:chgData name="Brandy Bivens" userId="fbce932f-956d-4bd8-afa0-344287722f38" providerId="ADAL" clId="{5856F270-2D7A-4DC2-9E2C-AFA369A9E829}" dt="2023-08-13T23:12:08.085" v="817" actId="2711"/>
          <ac:spMkLst>
            <pc:docMk/>
            <pc:sldMk cId="108790867" sldId="414"/>
            <ac:spMk id="14" creationId="{50C1F9A3-F0CA-FDB6-3B64-EA1B1C6EF61A}"/>
          </ac:spMkLst>
        </pc:spChg>
        <pc:spChg chg="mod">
          <ac:chgData name="Brandy Bivens" userId="fbce932f-956d-4bd8-afa0-344287722f38" providerId="ADAL" clId="{5856F270-2D7A-4DC2-9E2C-AFA369A9E829}" dt="2023-08-13T23:12:12.637" v="818" actId="2711"/>
          <ac:spMkLst>
            <pc:docMk/>
            <pc:sldMk cId="108790867" sldId="414"/>
            <ac:spMk id="15" creationId="{A34D0096-1392-EA00-E572-0D09BC2A99F5}"/>
          </ac:spMkLst>
        </pc:spChg>
      </pc:sldChg>
      <pc:sldChg chg="modSp mod modNotesTx">
        <pc:chgData name="Brandy Bivens" userId="fbce932f-956d-4bd8-afa0-344287722f38" providerId="ADAL" clId="{5856F270-2D7A-4DC2-9E2C-AFA369A9E829}" dt="2023-08-13T15:35:33.914" v="360" actId="2710"/>
        <pc:sldMkLst>
          <pc:docMk/>
          <pc:sldMk cId="376842952" sldId="415"/>
        </pc:sldMkLst>
        <pc:spChg chg="mod">
          <ac:chgData name="Brandy Bivens" userId="fbce932f-956d-4bd8-afa0-344287722f38" providerId="ADAL" clId="{5856F270-2D7A-4DC2-9E2C-AFA369A9E829}" dt="2023-08-13T15:35:33.914" v="360" actId="2710"/>
          <ac:spMkLst>
            <pc:docMk/>
            <pc:sldMk cId="376842952" sldId="415"/>
            <ac:spMk id="17" creationId="{66F98091-1AA7-F165-EFF6-32497EBCA856}"/>
          </ac:spMkLst>
        </pc:spChg>
      </pc:sldChg>
      <pc:sldChg chg="modSp mod modNotesTx">
        <pc:chgData name="Brandy Bivens" userId="fbce932f-956d-4bd8-afa0-344287722f38" providerId="ADAL" clId="{5856F270-2D7A-4DC2-9E2C-AFA369A9E829}" dt="2023-08-13T15:37:27.139" v="369" actId="108"/>
        <pc:sldMkLst>
          <pc:docMk/>
          <pc:sldMk cId="4088048409" sldId="416"/>
        </pc:sldMkLst>
        <pc:spChg chg="mod">
          <ac:chgData name="Brandy Bivens" userId="fbce932f-956d-4bd8-afa0-344287722f38" providerId="ADAL" clId="{5856F270-2D7A-4DC2-9E2C-AFA369A9E829}" dt="2023-08-13T15:37:27.139" v="369" actId="108"/>
          <ac:spMkLst>
            <pc:docMk/>
            <pc:sldMk cId="4088048409" sldId="416"/>
            <ac:spMk id="17" creationId="{6F6D6013-8595-0184-9489-BA43D39E44DD}"/>
          </ac:spMkLst>
        </pc:spChg>
        <pc:spChg chg="mod">
          <ac:chgData name="Brandy Bivens" userId="fbce932f-956d-4bd8-afa0-344287722f38" providerId="ADAL" clId="{5856F270-2D7A-4DC2-9E2C-AFA369A9E829}" dt="2023-08-13T15:37:06.423" v="368" actId="2710"/>
          <ac:spMkLst>
            <pc:docMk/>
            <pc:sldMk cId="4088048409" sldId="416"/>
            <ac:spMk id="19" creationId="{C57A15D8-9971-64B3-2A19-F63F74CDCD25}"/>
          </ac:spMkLst>
        </pc:spChg>
      </pc:sldChg>
      <pc:sldChg chg="modSp mod modNotesTx">
        <pc:chgData name="Brandy Bivens" userId="fbce932f-956d-4bd8-afa0-344287722f38" providerId="ADAL" clId="{5856F270-2D7A-4DC2-9E2C-AFA369A9E829}" dt="2023-08-13T23:11:54.485" v="816" actId="2711"/>
        <pc:sldMkLst>
          <pc:docMk/>
          <pc:sldMk cId="252197899" sldId="417"/>
        </pc:sldMkLst>
        <pc:spChg chg="mod">
          <ac:chgData name="Brandy Bivens" userId="fbce932f-956d-4bd8-afa0-344287722f38" providerId="ADAL" clId="{5856F270-2D7A-4DC2-9E2C-AFA369A9E829}" dt="2023-08-13T23:11:54.485" v="816" actId="2711"/>
          <ac:spMkLst>
            <pc:docMk/>
            <pc:sldMk cId="252197899" sldId="417"/>
            <ac:spMk id="5" creationId="{95CEB0B9-6394-FC5B-25DB-76323D0D6F21}"/>
          </ac:spMkLst>
        </pc:spChg>
        <pc:spChg chg="mod">
          <ac:chgData name="Brandy Bivens" userId="fbce932f-956d-4bd8-afa0-344287722f38" providerId="ADAL" clId="{5856F270-2D7A-4DC2-9E2C-AFA369A9E829}" dt="2023-08-13T22:15:18.828" v="404" actId="1076"/>
          <ac:spMkLst>
            <pc:docMk/>
            <pc:sldMk cId="252197899" sldId="417"/>
            <ac:spMk id="16" creationId="{664E5F17-F069-1E1F-B26C-9ED1AE450D24}"/>
          </ac:spMkLst>
        </pc:spChg>
        <pc:spChg chg="mod">
          <ac:chgData name="Brandy Bivens" userId="fbce932f-956d-4bd8-afa0-344287722f38" providerId="ADAL" clId="{5856F270-2D7A-4DC2-9E2C-AFA369A9E829}" dt="2023-08-13T22:15:24.495" v="405" actId="255"/>
          <ac:spMkLst>
            <pc:docMk/>
            <pc:sldMk cId="252197899" sldId="417"/>
            <ac:spMk id="17" creationId="{B8FD04DD-E6C2-C10F-9A7B-3F108F13B8F4}"/>
          </ac:spMkLst>
        </pc:spChg>
        <pc:spChg chg="mod">
          <ac:chgData name="Brandy Bivens" userId="fbce932f-956d-4bd8-afa0-344287722f38" providerId="ADAL" clId="{5856F270-2D7A-4DC2-9E2C-AFA369A9E829}" dt="2023-08-13T22:15:32.735" v="406" actId="255"/>
          <ac:spMkLst>
            <pc:docMk/>
            <pc:sldMk cId="252197899" sldId="417"/>
            <ac:spMk id="19" creationId="{C3EB0DA9-6262-D123-715A-469647A83DAA}"/>
          </ac:spMkLst>
        </pc:spChg>
      </pc:sldChg>
      <pc:sldChg chg="modNotesTx">
        <pc:chgData name="Brandy Bivens" userId="fbce932f-956d-4bd8-afa0-344287722f38" providerId="ADAL" clId="{5856F270-2D7A-4DC2-9E2C-AFA369A9E829}" dt="2023-08-11T23:17:55.499" v="184"/>
        <pc:sldMkLst>
          <pc:docMk/>
          <pc:sldMk cId="1028263634" sldId="418"/>
        </pc:sldMkLst>
      </pc:sldChg>
      <pc:sldChg chg="modSp mod modNotesTx">
        <pc:chgData name="Brandy Bivens" userId="fbce932f-956d-4bd8-afa0-344287722f38" providerId="ADAL" clId="{5856F270-2D7A-4DC2-9E2C-AFA369A9E829}" dt="2023-08-13T23:12:36.284" v="822" actId="1076"/>
        <pc:sldMkLst>
          <pc:docMk/>
          <pc:sldMk cId="1436117180" sldId="419"/>
        </pc:sldMkLst>
        <pc:spChg chg="mod">
          <ac:chgData name="Brandy Bivens" userId="fbce932f-956d-4bd8-afa0-344287722f38" providerId="ADAL" clId="{5856F270-2D7A-4DC2-9E2C-AFA369A9E829}" dt="2023-08-13T23:12:33.187" v="821" actId="1076"/>
          <ac:spMkLst>
            <pc:docMk/>
            <pc:sldMk cId="1436117180" sldId="419"/>
            <ac:spMk id="4" creationId="{B56DBC9B-6366-1BD4-9E7F-7CBF70F115C1}"/>
          </ac:spMkLst>
        </pc:spChg>
        <pc:spChg chg="mod">
          <ac:chgData name="Brandy Bivens" userId="fbce932f-956d-4bd8-afa0-344287722f38" providerId="ADAL" clId="{5856F270-2D7A-4DC2-9E2C-AFA369A9E829}" dt="2023-08-13T22:16:15.051" v="411" actId="255"/>
          <ac:spMkLst>
            <pc:docMk/>
            <pc:sldMk cId="1436117180" sldId="419"/>
            <ac:spMk id="5" creationId="{95CEB0B9-6394-FC5B-25DB-76323D0D6F21}"/>
          </ac:spMkLst>
        </pc:spChg>
        <pc:spChg chg="mod">
          <ac:chgData name="Brandy Bivens" userId="fbce932f-956d-4bd8-afa0-344287722f38" providerId="ADAL" clId="{5856F270-2D7A-4DC2-9E2C-AFA369A9E829}" dt="2023-08-13T22:16:20.106" v="412" actId="255"/>
          <ac:spMkLst>
            <pc:docMk/>
            <pc:sldMk cId="1436117180" sldId="419"/>
            <ac:spMk id="13" creationId="{21F4115D-D3B5-836D-87AA-648525144E81}"/>
          </ac:spMkLst>
        </pc:spChg>
        <pc:spChg chg="mod">
          <ac:chgData name="Brandy Bivens" userId="fbce932f-956d-4bd8-afa0-344287722f38" providerId="ADAL" clId="{5856F270-2D7A-4DC2-9E2C-AFA369A9E829}" dt="2023-08-13T23:12:36.284" v="822" actId="1076"/>
          <ac:spMkLst>
            <pc:docMk/>
            <pc:sldMk cId="1436117180" sldId="419"/>
            <ac:spMk id="14" creationId="{5203937C-C4E0-E471-AC58-7C74A7601896}"/>
          </ac:spMkLst>
        </pc:spChg>
        <pc:spChg chg="mod">
          <ac:chgData name="Brandy Bivens" userId="fbce932f-956d-4bd8-afa0-344287722f38" providerId="ADAL" clId="{5856F270-2D7A-4DC2-9E2C-AFA369A9E829}" dt="2023-08-13T23:12:27.518" v="820" actId="2711"/>
          <ac:spMkLst>
            <pc:docMk/>
            <pc:sldMk cId="1436117180" sldId="419"/>
            <ac:spMk id="15" creationId="{36388DE0-B609-BAA6-AF4A-A2C7EEA155DC}"/>
          </ac:spMkLst>
        </pc:spChg>
      </pc:sldChg>
      <pc:sldChg chg="modSp mod modNotesTx">
        <pc:chgData name="Brandy Bivens" userId="fbce932f-956d-4bd8-afa0-344287722f38" providerId="ADAL" clId="{5856F270-2D7A-4DC2-9E2C-AFA369A9E829}" dt="2023-08-13T23:12:49.437" v="823" actId="2711"/>
        <pc:sldMkLst>
          <pc:docMk/>
          <pc:sldMk cId="51562035" sldId="421"/>
        </pc:sldMkLst>
        <pc:spChg chg="mod">
          <ac:chgData name="Brandy Bivens" userId="fbce932f-956d-4bd8-afa0-344287722f38" providerId="ADAL" clId="{5856F270-2D7A-4DC2-9E2C-AFA369A9E829}" dt="2023-08-13T22:16:42.185" v="416" actId="255"/>
          <ac:spMkLst>
            <pc:docMk/>
            <pc:sldMk cId="51562035" sldId="421"/>
            <ac:spMk id="3" creationId="{5A994920-0781-5F3E-4107-4EE4E3B56153}"/>
          </ac:spMkLst>
        </pc:spChg>
        <pc:spChg chg="mod">
          <ac:chgData name="Brandy Bivens" userId="fbce932f-956d-4bd8-afa0-344287722f38" providerId="ADAL" clId="{5856F270-2D7A-4DC2-9E2C-AFA369A9E829}" dt="2023-08-13T22:16:37.618" v="415" actId="255"/>
          <ac:spMkLst>
            <pc:docMk/>
            <pc:sldMk cId="51562035" sldId="421"/>
            <ac:spMk id="5" creationId="{95CEB0B9-6394-FC5B-25DB-76323D0D6F21}"/>
          </ac:spMkLst>
        </pc:spChg>
        <pc:spChg chg="mod">
          <ac:chgData name="Brandy Bivens" userId="fbce932f-956d-4bd8-afa0-344287722f38" providerId="ADAL" clId="{5856F270-2D7A-4DC2-9E2C-AFA369A9E829}" dt="2023-08-13T22:16:46.400" v="417" actId="255"/>
          <ac:spMkLst>
            <pc:docMk/>
            <pc:sldMk cId="51562035" sldId="421"/>
            <ac:spMk id="14" creationId="{BA803CF4-1B8D-F4F2-C359-00A4F38408F3}"/>
          </ac:spMkLst>
        </pc:spChg>
        <pc:spChg chg="mod">
          <ac:chgData name="Brandy Bivens" userId="fbce932f-956d-4bd8-afa0-344287722f38" providerId="ADAL" clId="{5856F270-2D7A-4DC2-9E2C-AFA369A9E829}" dt="2023-08-13T23:12:49.437" v="823" actId="2711"/>
          <ac:spMkLst>
            <pc:docMk/>
            <pc:sldMk cId="51562035" sldId="421"/>
            <ac:spMk id="15" creationId="{F887BCD2-2AE6-E6B8-92F3-26E8D8F85482}"/>
          </ac:spMkLst>
        </pc:spChg>
      </pc:sldChg>
      <pc:sldChg chg="modSp mod modNotesTx">
        <pc:chgData name="Brandy Bivens" userId="fbce932f-956d-4bd8-afa0-344287722f38" providerId="ADAL" clId="{5856F270-2D7A-4DC2-9E2C-AFA369A9E829}" dt="2023-08-13T23:13:07.879" v="825" actId="2711"/>
        <pc:sldMkLst>
          <pc:docMk/>
          <pc:sldMk cId="814872146" sldId="422"/>
        </pc:sldMkLst>
        <pc:spChg chg="mod">
          <ac:chgData name="Brandy Bivens" userId="fbce932f-956d-4bd8-afa0-344287722f38" providerId="ADAL" clId="{5856F270-2D7A-4DC2-9E2C-AFA369A9E829}" dt="2023-08-13T23:13:01.089" v="824" actId="2711"/>
          <ac:spMkLst>
            <pc:docMk/>
            <pc:sldMk cId="814872146" sldId="422"/>
            <ac:spMk id="14" creationId="{79F69831-ECC1-47C1-1792-6BC358645297}"/>
          </ac:spMkLst>
        </pc:spChg>
        <pc:spChg chg="mod">
          <ac:chgData name="Brandy Bivens" userId="fbce932f-956d-4bd8-afa0-344287722f38" providerId="ADAL" clId="{5856F270-2D7A-4DC2-9E2C-AFA369A9E829}" dt="2023-08-13T23:13:07.879" v="825" actId="2711"/>
          <ac:spMkLst>
            <pc:docMk/>
            <pc:sldMk cId="814872146" sldId="422"/>
            <ac:spMk id="15" creationId="{96D689A0-87E1-5996-8798-9AA2344A4729}"/>
          </ac:spMkLst>
        </pc:spChg>
      </pc:sldChg>
      <pc:sldChg chg="modSp mod modNotesTx">
        <pc:chgData name="Brandy Bivens" userId="fbce932f-956d-4bd8-afa0-344287722f38" providerId="ADAL" clId="{5856F270-2D7A-4DC2-9E2C-AFA369A9E829}" dt="2023-08-13T23:13:21.972" v="826" actId="2711"/>
        <pc:sldMkLst>
          <pc:docMk/>
          <pc:sldMk cId="3388622377" sldId="423"/>
        </pc:sldMkLst>
        <pc:spChg chg="mod">
          <ac:chgData name="Brandy Bivens" userId="fbce932f-956d-4bd8-afa0-344287722f38" providerId="ADAL" clId="{5856F270-2D7A-4DC2-9E2C-AFA369A9E829}" dt="2023-08-13T22:17:18.349" v="421" actId="255"/>
          <ac:spMkLst>
            <pc:docMk/>
            <pc:sldMk cId="3388622377" sldId="423"/>
            <ac:spMk id="3" creationId="{0864B3C3-BDC8-BD4C-73D1-DB8AA80CEDB5}"/>
          </ac:spMkLst>
        </pc:spChg>
        <pc:spChg chg="mod">
          <ac:chgData name="Brandy Bivens" userId="fbce932f-956d-4bd8-afa0-344287722f38" providerId="ADAL" clId="{5856F270-2D7A-4DC2-9E2C-AFA369A9E829}" dt="2023-08-13T22:17:07.990" v="419" actId="255"/>
          <ac:spMkLst>
            <pc:docMk/>
            <pc:sldMk cId="3388622377" sldId="423"/>
            <ac:spMk id="5" creationId="{95CEB0B9-6394-FC5B-25DB-76323D0D6F21}"/>
          </ac:spMkLst>
        </pc:spChg>
        <pc:spChg chg="mod">
          <ac:chgData name="Brandy Bivens" userId="fbce932f-956d-4bd8-afa0-344287722f38" providerId="ADAL" clId="{5856F270-2D7A-4DC2-9E2C-AFA369A9E829}" dt="2023-08-13T22:17:13.281" v="420" actId="255"/>
          <ac:spMkLst>
            <pc:docMk/>
            <pc:sldMk cId="3388622377" sldId="423"/>
            <ac:spMk id="14" creationId="{557B1905-59C0-7A5E-4CFB-4C8EB37B70E8}"/>
          </ac:spMkLst>
        </pc:spChg>
        <pc:spChg chg="mod">
          <ac:chgData name="Brandy Bivens" userId="fbce932f-956d-4bd8-afa0-344287722f38" providerId="ADAL" clId="{5856F270-2D7A-4DC2-9E2C-AFA369A9E829}" dt="2023-08-13T23:13:21.972" v="826" actId="2711"/>
          <ac:spMkLst>
            <pc:docMk/>
            <pc:sldMk cId="3388622377" sldId="423"/>
            <ac:spMk id="15" creationId="{CBDAC43B-8903-3CB4-DDF5-77BF8C962C14}"/>
          </ac:spMkLst>
        </pc:spChg>
      </pc:sldChg>
      <pc:sldChg chg="modSp mod modNotesTx">
        <pc:chgData name="Brandy Bivens" userId="fbce932f-956d-4bd8-afa0-344287722f38" providerId="ADAL" clId="{5856F270-2D7A-4DC2-9E2C-AFA369A9E829}" dt="2023-08-13T23:13:39.788" v="828" actId="2711"/>
        <pc:sldMkLst>
          <pc:docMk/>
          <pc:sldMk cId="69877049" sldId="424"/>
        </pc:sldMkLst>
        <pc:spChg chg="mod">
          <ac:chgData name="Brandy Bivens" userId="fbce932f-956d-4bd8-afa0-344287722f38" providerId="ADAL" clId="{5856F270-2D7A-4DC2-9E2C-AFA369A9E829}" dt="2023-08-13T23:13:31.446" v="827" actId="255"/>
          <ac:spMkLst>
            <pc:docMk/>
            <pc:sldMk cId="69877049" sldId="424"/>
            <ac:spMk id="5" creationId="{95CEB0B9-6394-FC5B-25DB-76323D0D6F21}"/>
          </ac:spMkLst>
        </pc:spChg>
        <pc:spChg chg="mod">
          <ac:chgData name="Brandy Bivens" userId="fbce932f-956d-4bd8-afa0-344287722f38" providerId="ADAL" clId="{5856F270-2D7A-4DC2-9E2C-AFA369A9E829}" dt="2023-08-13T22:17:46.616" v="425" actId="255"/>
          <ac:spMkLst>
            <pc:docMk/>
            <pc:sldMk cId="69877049" sldId="424"/>
            <ac:spMk id="13" creationId="{915A8C54-AA8E-BAE4-0F2F-97C390DA230E}"/>
          </ac:spMkLst>
        </pc:spChg>
        <pc:spChg chg="mod">
          <ac:chgData name="Brandy Bivens" userId="fbce932f-956d-4bd8-afa0-344287722f38" providerId="ADAL" clId="{5856F270-2D7A-4DC2-9E2C-AFA369A9E829}" dt="2023-08-13T22:17:51.431" v="426" actId="255"/>
          <ac:spMkLst>
            <pc:docMk/>
            <pc:sldMk cId="69877049" sldId="424"/>
            <ac:spMk id="14" creationId="{02FF0143-53CC-51DE-9DD5-54275C6AA445}"/>
          </ac:spMkLst>
        </pc:spChg>
        <pc:spChg chg="mod">
          <ac:chgData name="Brandy Bivens" userId="fbce932f-956d-4bd8-afa0-344287722f38" providerId="ADAL" clId="{5856F270-2D7A-4DC2-9E2C-AFA369A9E829}" dt="2023-08-13T23:13:39.788" v="828" actId="2711"/>
          <ac:spMkLst>
            <pc:docMk/>
            <pc:sldMk cId="69877049" sldId="424"/>
            <ac:spMk id="18" creationId="{F075DCB9-12BF-8522-41A9-77AEAB0CD0B3}"/>
          </ac:spMkLst>
        </pc:spChg>
      </pc:sldChg>
      <pc:sldChg chg="modSp mod modNotesTx">
        <pc:chgData name="Brandy Bivens" userId="fbce932f-956d-4bd8-afa0-344287722f38" providerId="ADAL" clId="{5856F270-2D7A-4DC2-9E2C-AFA369A9E829}" dt="2023-08-13T23:13:53.219" v="830" actId="2711"/>
        <pc:sldMkLst>
          <pc:docMk/>
          <pc:sldMk cId="2028846087" sldId="425"/>
        </pc:sldMkLst>
        <pc:spChg chg="mod">
          <ac:chgData name="Brandy Bivens" userId="fbce932f-956d-4bd8-afa0-344287722f38" providerId="ADAL" clId="{5856F270-2D7A-4DC2-9E2C-AFA369A9E829}" dt="2023-08-13T23:13:49.390" v="829" actId="2711"/>
          <ac:spMkLst>
            <pc:docMk/>
            <pc:sldMk cId="2028846087" sldId="425"/>
            <ac:spMk id="14" creationId="{40E1EE4C-4033-F16F-B778-2D3E6B5CDCCC}"/>
          </ac:spMkLst>
        </pc:spChg>
        <pc:spChg chg="mod">
          <ac:chgData name="Brandy Bivens" userId="fbce932f-956d-4bd8-afa0-344287722f38" providerId="ADAL" clId="{5856F270-2D7A-4DC2-9E2C-AFA369A9E829}" dt="2023-08-13T23:13:53.219" v="830" actId="2711"/>
          <ac:spMkLst>
            <pc:docMk/>
            <pc:sldMk cId="2028846087" sldId="425"/>
            <ac:spMk id="16" creationId="{B92F671C-8AA9-E6F9-8179-C873CBE1B578}"/>
          </ac:spMkLst>
        </pc:spChg>
      </pc:sldChg>
      <pc:sldChg chg="modSp mod modNotesTx">
        <pc:chgData name="Brandy Bivens" userId="fbce932f-956d-4bd8-afa0-344287722f38" providerId="ADAL" clId="{5856F270-2D7A-4DC2-9E2C-AFA369A9E829}" dt="2023-08-13T23:14:07.831" v="832" actId="2711"/>
        <pc:sldMkLst>
          <pc:docMk/>
          <pc:sldMk cId="4208418588" sldId="426"/>
        </pc:sldMkLst>
        <pc:spChg chg="mod">
          <ac:chgData name="Brandy Bivens" userId="fbce932f-956d-4bd8-afa0-344287722f38" providerId="ADAL" clId="{5856F270-2D7A-4DC2-9E2C-AFA369A9E829}" dt="2023-08-13T22:18:33.411" v="432" actId="1076"/>
          <ac:spMkLst>
            <pc:docMk/>
            <pc:sldMk cId="4208418588" sldId="426"/>
            <ac:spMk id="4" creationId="{B56DBC9B-6366-1BD4-9E7F-7CBF70F115C1}"/>
          </ac:spMkLst>
        </pc:spChg>
        <pc:spChg chg="mod">
          <ac:chgData name="Brandy Bivens" userId="fbce932f-956d-4bd8-afa0-344287722f38" providerId="ADAL" clId="{5856F270-2D7A-4DC2-9E2C-AFA369A9E829}" dt="2023-08-13T22:18:08.912" v="428" actId="255"/>
          <ac:spMkLst>
            <pc:docMk/>
            <pc:sldMk cId="4208418588" sldId="426"/>
            <ac:spMk id="5" creationId="{95CEB0B9-6394-FC5B-25DB-76323D0D6F21}"/>
          </ac:spMkLst>
        </pc:spChg>
        <pc:spChg chg="mod">
          <ac:chgData name="Brandy Bivens" userId="fbce932f-956d-4bd8-afa0-344287722f38" providerId="ADAL" clId="{5856F270-2D7A-4DC2-9E2C-AFA369A9E829}" dt="2023-08-13T22:18:14.729" v="429" actId="255"/>
          <ac:spMkLst>
            <pc:docMk/>
            <pc:sldMk cId="4208418588" sldId="426"/>
            <ac:spMk id="13" creationId="{5B1BE7F4-BEDB-FE79-6115-293C0AED4802}"/>
          </ac:spMkLst>
        </pc:spChg>
        <pc:spChg chg="mod">
          <ac:chgData name="Brandy Bivens" userId="fbce932f-956d-4bd8-afa0-344287722f38" providerId="ADAL" clId="{5856F270-2D7A-4DC2-9E2C-AFA369A9E829}" dt="2023-08-13T23:14:03.008" v="831" actId="2711"/>
          <ac:spMkLst>
            <pc:docMk/>
            <pc:sldMk cId="4208418588" sldId="426"/>
            <ac:spMk id="14" creationId="{2C57CCE9-7D28-4EAB-9519-1D8BF2D846A5}"/>
          </ac:spMkLst>
        </pc:spChg>
        <pc:spChg chg="mod">
          <ac:chgData name="Brandy Bivens" userId="fbce932f-956d-4bd8-afa0-344287722f38" providerId="ADAL" clId="{5856F270-2D7A-4DC2-9E2C-AFA369A9E829}" dt="2023-08-13T23:14:07.831" v="832" actId="2711"/>
          <ac:spMkLst>
            <pc:docMk/>
            <pc:sldMk cId="4208418588" sldId="426"/>
            <ac:spMk id="15" creationId="{FA850CBA-F6C0-FFC4-29C0-4791F34CF2A1}"/>
          </ac:spMkLst>
        </pc:spChg>
      </pc:sldChg>
      <pc:sldChg chg="modSp mod modNotesTx">
        <pc:chgData name="Brandy Bivens" userId="fbce932f-956d-4bd8-afa0-344287722f38" providerId="ADAL" clId="{5856F270-2D7A-4DC2-9E2C-AFA369A9E829}" dt="2023-08-13T23:15:16.926" v="845" actId="1076"/>
        <pc:sldMkLst>
          <pc:docMk/>
          <pc:sldMk cId="2734409552" sldId="427"/>
        </pc:sldMkLst>
        <pc:spChg chg="mod">
          <ac:chgData name="Brandy Bivens" userId="fbce932f-956d-4bd8-afa0-344287722f38" providerId="ADAL" clId="{5856F270-2D7A-4DC2-9E2C-AFA369A9E829}" dt="2023-08-13T23:14:18.346" v="833" actId="255"/>
          <ac:spMkLst>
            <pc:docMk/>
            <pc:sldMk cId="2734409552" sldId="427"/>
            <ac:spMk id="5" creationId="{95CEB0B9-6394-FC5B-25DB-76323D0D6F21}"/>
          </ac:spMkLst>
        </pc:spChg>
        <pc:spChg chg="mod">
          <ac:chgData name="Brandy Bivens" userId="fbce932f-956d-4bd8-afa0-344287722f38" providerId="ADAL" clId="{5856F270-2D7A-4DC2-9E2C-AFA369A9E829}" dt="2023-08-13T23:15:16.926" v="845" actId="1076"/>
          <ac:spMkLst>
            <pc:docMk/>
            <pc:sldMk cId="2734409552" sldId="427"/>
            <ac:spMk id="9" creationId="{5659B382-3399-70F5-2EC1-B4ECBB0A4B2F}"/>
          </ac:spMkLst>
        </pc:spChg>
        <pc:spChg chg="mod">
          <ac:chgData name="Brandy Bivens" userId="fbce932f-956d-4bd8-afa0-344287722f38" providerId="ADAL" clId="{5856F270-2D7A-4DC2-9E2C-AFA369A9E829}" dt="2023-08-13T23:14:52.032" v="841" actId="1076"/>
          <ac:spMkLst>
            <pc:docMk/>
            <pc:sldMk cId="2734409552" sldId="427"/>
            <ac:spMk id="13" creationId="{49D9999C-F466-88B5-826F-1B6A1B487C98}"/>
          </ac:spMkLst>
        </pc:spChg>
        <pc:spChg chg="mod">
          <ac:chgData name="Brandy Bivens" userId="fbce932f-956d-4bd8-afa0-344287722f38" providerId="ADAL" clId="{5856F270-2D7A-4DC2-9E2C-AFA369A9E829}" dt="2023-08-13T23:14:48.090" v="840" actId="1076"/>
          <ac:spMkLst>
            <pc:docMk/>
            <pc:sldMk cId="2734409552" sldId="427"/>
            <ac:spMk id="14" creationId="{DE81FE8C-7127-7570-86E2-D3E76F92EEC8}"/>
          </ac:spMkLst>
        </pc:spChg>
        <pc:spChg chg="mod">
          <ac:chgData name="Brandy Bivens" userId="fbce932f-956d-4bd8-afa0-344287722f38" providerId="ADAL" clId="{5856F270-2D7A-4DC2-9E2C-AFA369A9E829}" dt="2023-08-13T23:15:10.473" v="844" actId="1076"/>
          <ac:spMkLst>
            <pc:docMk/>
            <pc:sldMk cId="2734409552" sldId="427"/>
            <ac:spMk id="15" creationId="{2E3C3730-89E9-FF06-7024-FA94E4D83248}"/>
          </ac:spMkLst>
        </pc:spChg>
      </pc:sldChg>
      <pc:sldChg chg="modSp mod modNotesTx">
        <pc:chgData name="Brandy Bivens" userId="fbce932f-956d-4bd8-afa0-344287722f38" providerId="ADAL" clId="{5856F270-2D7A-4DC2-9E2C-AFA369A9E829}" dt="2023-08-13T23:15:33.439" v="848" actId="2711"/>
        <pc:sldMkLst>
          <pc:docMk/>
          <pc:sldMk cId="672215279" sldId="428"/>
        </pc:sldMkLst>
        <pc:spChg chg="mod">
          <ac:chgData name="Brandy Bivens" userId="fbce932f-956d-4bd8-afa0-344287722f38" providerId="ADAL" clId="{5856F270-2D7A-4DC2-9E2C-AFA369A9E829}" dt="2023-08-13T23:15:24.633" v="846" actId="2711"/>
          <ac:spMkLst>
            <pc:docMk/>
            <pc:sldMk cId="672215279" sldId="428"/>
            <ac:spMk id="13" creationId="{C101A424-77AD-BF4C-3479-4F3FA3B43365}"/>
          </ac:spMkLst>
        </pc:spChg>
        <pc:spChg chg="mod">
          <ac:chgData name="Brandy Bivens" userId="fbce932f-956d-4bd8-afa0-344287722f38" providerId="ADAL" clId="{5856F270-2D7A-4DC2-9E2C-AFA369A9E829}" dt="2023-08-13T23:15:33.439" v="848" actId="2711"/>
          <ac:spMkLst>
            <pc:docMk/>
            <pc:sldMk cId="672215279" sldId="428"/>
            <ac:spMk id="14" creationId="{25B8E409-7122-242E-DF8E-227B21121AF7}"/>
          </ac:spMkLst>
        </pc:spChg>
        <pc:spChg chg="mod">
          <ac:chgData name="Brandy Bivens" userId="fbce932f-956d-4bd8-afa0-344287722f38" providerId="ADAL" clId="{5856F270-2D7A-4DC2-9E2C-AFA369A9E829}" dt="2023-08-13T23:15:28.869" v="847" actId="2711"/>
          <ac:spMkLst>
            <pc:docMk/>
            <pc:sldMk cId="672215279" sldId="428"/>
            <ac:spMk id="15" creationId="{7A441792-7808-3D4F-7627-6D1141EEC835}"/>
          </ac:spMkLst>
        </pc:spChg>
      </pc:sldChg>
      <pc:sldChg chg="modSp mod modNotesTx">
        <pc:chgData name="Brandy Bivens" userId="fbce932f-956d-4bd8-afa0-344287722f38" providerId="ADAL" clId="{5856F270-2D7A-4DC2-9E2C-AFA369A9E829}" dt="2023-08-13T23:15:49.592" v="850" actId="2711"/>
        <pc:sldMkLst>
          <pc:docMk/>
          <pc:sldMk cId="2104131533" sldId="429"/>
        </pc:sldMkLst>
        <pc:spChg chg="mod">
          <ac:chgData name="Brandy Bivens" userId="fbce932f-956d-4bd8-afa0-344287722f38" providerId="ADAL" clId="{5856F270-2D7A-4DC2-9E2C-AFA369A9E829}" dt="2023-08-13T22:19:18.915" v="434" actId="255"/>
          <ac:spMkLst>
            <pc:docMk/>
            <pc:sldMk cId="2104131533" sldId="429"/>
            <ac:spMk id="3" creationId="{5CF49B92-5BBA-3682-E105-682B8ABCA457}"/>
          </ac:spMkLst>
        </pc:spChg>
        <pc:spChg chg="mod">
          <ac:chgData name="Brandy Bivens" userId="fbce932f-956d-4bd8-afa0-344287722f38" providerId="ADAL" clId="{5856F270-2D7A-4DC2-9E2C-AFA369A9E829}" dt="2023-08-13T22:19:13.984" v="433" actId="255"/>
          <ac:spMkLst>
            <pc:docMk/>
            <pc:sldMk cId="2104131533" sldId="429"/>
            <ac:spMk id="5" creationId="{95CEB0B9-6394-FC5B-25DB-76323D0D6F21}"/>
          </ac:spMkLst>
        </pc:spChg>
        <pc:spChg chg="mod">
          <ac:chgData name="Brandy Bivens" userId="fbce932f-956d-4bd8-afa0-344287722f38" providerId="ADAL" clId="{5856F270-2D7A-4DC2-9E2C-AFA369A9E829}" dt="2023-08-13T23:15:49.592" v="850" actId="2711"/>
          <ac:spMkLst>
            <pc:docMk/>
            <pc:sldMk cId="2104131533" sldId="429"/>
            <ac:spMk id="14" creationId="{A2CF9D07-D5E0-F31C-DA5C-A9ED67663BFD}"/>
          </ac:spMkLst>
        </pc:spChg>
        <pc:spChg chg="mod">
          <ac:chgData name="Brandy Bivens" userId="fbce932f-956d-4bd8-afa0-344287722f38" providerId="ADAL" clId="{5856F270-2D7A-4DC2-9E2C-AFA369A9E829}" dt="2023-08-13T23:15:44.442" v="849" actId="2711"/>
          <ac:spMkLst>
            <pc:docMk/>
            <pc:sldMk cId="2104131533" sldId="429"/>
            <ac:spMk id="15" creationId="{2DD12BBE-881F-44F0-7D7E-37D5D19309A1}"/>
          </ac:spMkLst>
        </pc:spChg>
      </pc:sldChg>
      <pc:sldChg chg="modSp mod modNotesTx">
        <pc:chgData name="Brandy Bivens" userId="fbce932f-956d-4bd8-afa0-344287722f38" providerId="ADAL" clId="{5856F270-2D7A-4DC2-9E2C-AFA369A9E829}" dt="2023-08-13T23:16:05.407" v="852" actId="2711"/>
        <pc:sldMkLst>
          <pc:docMk/>
          <pc:sldMk cId="2751384371" sldId="430"/>
        </pc:sldMkLst>
        <pc:spChg chg="mod">
          <ac:chgData name="Brandy Bivens" userId="fbce932f-956d-4bd8-afa0-344287722f38" providerId="ADAL" clId="{5856F270-2D7A-4DC2-9E2C-AFA369A9E829}" dt="2023-08-13T22:19:41.633" v="438" actId="255"/>
          <ac:spMkLst>
            <pc:docMk/>
            <pc:sldMk cId="2751384371" sldId="430"/>
            <ac:spMk id="3" creationId="{F382F25B-DD02-932E-F69E-2D9FC0BA9D21}"/>
          </ac:spMkLst>
        </pc:spChg>
        <pc:spChg chg="mod">
          <ac:chgData name="Brandy Bivens" userId="fbce932f-956d-4bd8-afa0-344287722f38" providerId="ADAL" clId="{5856F270-2D7A-4DC2-9E2C-AFA369A9E829}" dt="2023-08-13T22:19:36.276" v="437" actId="255"/>
          <ac:spMkLst>
            <pc:docMk/>
            <pc:sldMk cId="2751384371" sldId="430"/>
            <ac:spMk id="5" creationId="{95CEB0B9-6394-FC5B-25DB-76323D0D6F21}"/>
          </ac:spMkLst>
        </pc:spChg>
        <pc:spChg chg="mod">
          <ac:chgData name="Brandy Bivens" userId="fbce932f-956d-4bd8-afa0-344287722f38" providerId="ADAL" clId="{5856F270-2D7A-4DC2-9E2C-AFA369A9E829}" dt="2023-08-13T23:16:05.407" v="852" actId="2711"/>
          <ac:spMkLst>
            <pc:docMk/>
            <pc:sldMk cId="2751384371" sldId="430"/>
            <ac:spMk id="14" creationId="{75F94ED0-7C46-3AAD-8E8F-8C1F28A113B1}"/>
          </ac:spMkLst>
        </pc:spChg>
        <pc:spChg chg="mod">
          <ac:chgData name="Brandy Bivens" userId="fbce932f-956d-4bd8-afa0-344287722f38" providerId="ADAL" clId="{5856F270-2D7A-4DC2-9E2C-AFA369A9E829}" dt="2023-08-13T23:16:00.850" v="851" actId="2711"/>
          <ac:spMkLst>
            <pc:docMk/>
            <pc:sldMk cId="2751384371" sldId="430"/>
            <ac:spMk id="15" creationId="{ED3113D8-06D7-09C0-F536-BAAF42D62CC5}"/>
          </ac:spMkLst>
        </pc:spChg>
      </pc:sldChg>
      <pc:sldChg chg="modSp mod modNotesTx">
        <pc:chgData name="Brandy Bivens" userId="fbce932f-956d-4bd8-afa0-344287722f38" providerId="ADAL" clId="{5856F270-2D7A-4DC2-9E2C-AFA369A9E829}" dt="2023-08-13T23:16:22.381" v="855" actId="2711"/>
        <pc:sldMkLst>
          <pc:docMk/>
          <pc:sldMk cId="3349496746" sldId="431"/>
        </pc:sldMkLst>
        <pc:spChg chg="mod">
          <ac:chgData name="Brandy Bivens" userId="fbce932f-956d-4bd8-afa0-344287722f38" providerId="ADAL" clId="{5856F270-2D7A-4DC2-9E2C-AFA369A9E829}" dt="2023-08-13T22:20:03.711" v="441" actId="255"/>
          <ac:spMkLst>
            <pc:docMk/>
            <pc:sldMk cId="3349496746" sldId="431"/>
            <ac:spMk id="5" creationId="{95CEB0B9-6394-FC5B-25DB-76323D0D6F21}"/>
          </ac:spMkLst>
        </pc:spChg>
        <pc:spChg chg="mod">
          <ac:chgData name="Brandy Bivens" userId="fbce932f-956d-4bd8-afa0-344287722f38" providerId="ADAL" clId="{5856F270-2D7A-4DC2-9E2C-AFA369A9E829}" dt="2023-08-13T23:16:22.381" v="855" actId="2711"/>
          <ac:spMkLst>
            <pc:docMk/>
            <pc:sldMk cId="3349496746" sldId="431"/>
            <ac:spMk id="13" creationId="{6CD14502-C2E5-B92E-6276-0178B699CCAF}"/>
          </ac:spMkLst>
        </pc:spChg>
        <pc:spChg chg="mod">
          <ac:chgData name="Brandy Bivens" userId="fbce932f-956d-4bd8-afa0-344287722f38" providerId="ADAL" clId="{5856F270-2D7A-4DC2-9E2C-AFA369A9E829}" dt="2023-08-13T22:20:10.008" v="442" actId="255"/>
          <ac:spMkLst>
            <pc:docMk/>
            <pc:sldMk cId="3349496746" sldId="431"/>
            <ac:spMk id="14" creationId="{50781EE8-2020-6397-7D75-251E00A35AEE}"/>
          </ac:spMkLst>
        </pc:spChg>
        <pc:spChg chg="mod">
          <ac:chgData name="Brandy Bivens" userId="fbce932f-956d-4bd8-afa0-344287722f38" providerId="ADAL" clId="{5856F270-2D7A-4DC2-9E2C-AFA369A9E829}" dt="2023-08-13T23:16:17.090" v="854" actId="2711"/>
          <ac:spMkLst>
            <pc:docMk/>
            <pc:sldMk cId="3349496746" sldId="431"/>
            <ac:spMk id="15" creationId="{63EAC973-3B38-5F36-89A7-512E9BD638A1}"/>
          </ac:spMkLst>
        </pc:spChg>
      </pc:sldChg>
      <pc:sldChg chg="modSp mod modNotesTx">
        <pc:chgData name="Brandy Bivens" userId="fbce932f-956d-4bd8-afa0-344287722f38" providerId="ADAL" clId="{5856F270-2D7A-4DC2-9E2C-AFA369A9E829}" dt="2023-08-13T23:16:38.610" v="857" actId="2711"/>
        <pc:sldMkLst>
          <pc:docMk/>
          <pc:sldMk cId="1127041606" sldId="432"/>
        </pc:sldMkLst>
        <pc:spChg chg="mod">
          <ac:chgData name="Brandy Bivens" userId="fbce932f-956d-4bd8-afa0-344287722f38" providerId="ADAL" clId="{5856F270-2D7A-4DC2-9E2C-AFA369A9E829}" dt="2023-08-13T22:29:52.977" v="445" actId="255"/>
          <ac:spMkLst>
            <pc:docMk/>
            <pc:sldMk cId="1127041606" sldId="432"/>
            <ac:spMk id="5" creationId="{95CEB0B9-6394-FC5B-25DB-76323D0D6F21}"/>
          </ac:spMkLst>
        </pc:spChg>
        <pc:spChg chg="mod">
          <ac:chgData name="Brandy Bivens" userId="fbce932f-956d-4bd8-afa0-344287722f38" providerId="ADAL" clId="{5856F270-2D7A-4DC2-9E2C-AFA369A9E829}" dt="2023-08-13T22:29:57.393" v="446" actId="255"/>
          <ac:spMkLst>
            <pc:docMk/>
            <pc:sldMk cId="1127041606" sldId="432"/>
            <ac:spMk id="13" creationId="{309A35C8-E054-71C1-7B09-B0ACF82B022E}"/>
          </ac:spMkLst>
        </pc:spChg>
        <pc:spChg chg="mod">
          <ac:chgData name="Brandy Bivens" userId="fbce932f-956d-4bd8-afa0-344287722f38" providerId="ADAL" clId="{5856F270-2D7A-4DC2-9E2C-AFA369A9E829}" dt="2023-08-13T23:16:38.610" v="857" actId="2711"/>
          <ac:spMkLst>
            <pc:docMk/>
            <pc:sldMk cId="1127041606" sldId="432"/>
            <ac:spMk id="14" creationId="{3D1A12C3-0F3C-1129-A865-B5FCE3D01F20}"/>
          </ac:spMkLst>
        </pc:spChg>
        <pc:spChg chg="mod">
          <ac:chgData name="Brandy Bivens" userId="fbce932f-956d-4bd8-afa0-344287722f38" providerId="ADAL" clId="{5856F270-2D7A-4DC2-9E2C-AFA369A9E829}" dt="2023-08-13T23:16:34.357" v="856" actId="2711"/>
          <ac:spMkLst>
            <pc:docMk/>
            <pc:sldMk cId="1127041606" sldId="432"/>
            <ac:spMk id="15" creationId="{569C780C-9AEA-5A10-6729-769F28C3B305}"/>
          </ac:spMkLst>
        </pc:spChg>
      </pc:sldChg>
      <pc:sldChg chg="modSp mod modNotesTx">
        <pc:chgData name="Brandy Bivens" userId="fbce932f-956d-4bd8-afa0-344287722f38" providerId="ADAL" clId="{5856F270-2D7A-4DC2-9E2C-AFA369A9E829}" dt="2023-08-13T23:16:50.100" v="858" actId="2711"/>
        <pc:sldMkLst>
          <pc:docMk/>
          <pc:sldMk cId="2357964864" sldId="433"/>
        </pc:sldMkLst>
        <pc:spChg chg="mod">
          <ac:chgData name="Brandy Bivens" userId="fbce932f-956d-4bd8-afa0-344287722f38" providerId="ADAL" clId="{5856F270-2D7A-4DC2-9E2C-AFA369A9E829}" dt="2023-08-13T22:30:17.478" v="450" actId="255"/>
          <ac:spMkLst>
            <pc:docMk/>
            <pc:sldMk cId="2357964864" sldId="433"/>
            <ac:spMk id="3" creationId="{E7E548F0-B9D9-7C2F-AD18-2857A5C2E906}"/>
          </ac:spMkLst>
        </pc:spChg>
        <pc:spChg chg="mod">
          <ac:chgData name="Brandy Bivens" userId="fbce932f-956d-4bd8-afa0-344287722f38" providerId="ADAL" clId="{5856F270-2D7A-4DC2-9E2C-AFA369A9E829}" dt="2023-08-13T22:30:13.725" v="449" actId="255"/>
          <ac:spMkLst>
            <pc:docMk/>
            <pc:sldMk cId="2357964864" sldId="433"/>
            <ac:spMk id="5" creationId="{95CEB0B9-6394-FC5B-25DB-76323D0D6F21}"/>
          </ac:spMkLst>
        </pc:spChg>
        <pc:spChg chg="mod">
          <ac:chgData name="Brandy Bivens" userId="fbce932f-956d-4bd8-afa0-344287722f38" providerId="ADAL" clId="{5856F270-2D7A-4DC2-9E2C-AFA369A9E829}" dt="2023-08-13T22:30:25.577" v="452" actId="255"/>
          <ac:spMkLst>
            <pc:docMk/>
            <pc:sldMk cId="2357964864" sldId="433"/>
            <ac:spMk id="14" creationId="{E6008F4B-D7E7-0734-6B30-794AD5D57C40}"/>
          </ac:spMkLst>
        </pc:spChg>
        <pc:spChg chg="mod">
          <ac:chgData name="Brandy Bivens" userId="fbce932f-956d-4bd8-afa0-344287722f38" providerId="ADAL" clId="{5856F270-2D7A-4DC2-9E2C-AFA369A9E829}" dt="2023-08-13T23:16:50.100" v="858" actId="2711"/>
          <ac:spMkLst>
            <pc:docMk/>
            <pc:sldMk cId="2357964864" sldId="433"/>
            <ac:spMk id="15" creationId="{E77E73DF-C1F9-C5FF-54F3-2218EBF7BD4C}"/>
          </ac:spMkLst>
        </pc:spChg>
      </pc:sldChg>
      <pc:sldChg chg="modSp mod modNotesTx">
        <pc:chgData name="Brandy Bivens" userId="fbce932f-956d-4bd8-afa0-344287722f38" providerId="ADAL" clId="{5856F270-2D7A-4DC2-9E2C-AFA369A9E829}" dt="2023-08-13T23:17:12.718" v="860" actId="2711"/>
        <pc:sldMkLst>
          <pc:docMk/>
          <pc:sldMk cId="505623899" sldId="434"/>
        </pc:sldMkLst>
        <pc:spChg chg="mod">
          <ac:chgData name="Brandy Bivens" userId="fbce932f-956d-4bd8-afa0-344287722f38" providerId="ADAL" clId="{5856F270-2D7A-4DC2-9E2C-AFA369A9E829}" dt="2023-08-13T22:30:34.805" v="453" actId="255"/>
          <ac:spMkLst>
            <pc:docMk/>
            <pc:sldMk cId="505623899" sldId="434"/>
            <ac:spMk id="5" creationId="{95CEB0B9-6394-FC5B-25DB-76323D0D6F21}"/>
          </ac:spMkLst>
        </pc:spChg>
        <pc:spChg chg="mod">
          <ac:chgData name="Brandy Bivens" userId="fbce932f-956d-4bd8-afa0-344287722f38" providerId="ADAL" clId="{5856F270-2D7A-4DC2-9E2C-AFA369A9E829}" dt="2023-08-13T22:30:38.941" v="454" actId="255"/>
          <ac:spMkLst>
            <pc:docMk/>
            <pc:sldMk cId="505623899" sldId="434"/>
            <ac:spMk id="13" creationId="{745DB76E-FE3A-D9CE-D2BB-3E5CD25DB025}"/>
          </ac:spMkLst>
        </pc:spChg>
        <pc:spChg chg="mod">
          <ac:chgData name="Brandy Bivens" userId="fbce932f-956d-4bd8-afa0-344287722f38" providerId="ADAL" clId="{5856F270-2D7A-4DC2-9E2C-AFA369A9E829}" dt="2023-08-13T23:17:12.718" v="860" actId="2711"/>
          <ac:spMkLst>
            <pc:docMk/>
            <pc:sldMk cId="505623899" sldId="434"/>
            <ac:spMk id="14" creationId="{03CDFBAF-8092-8123-E8A1-D294DD10C395}"/>
          </ac:spMkLst>
        </pc:spChg>
        <pc:spChg chg="mod">
          <ac:chgData name="Brandy Bivens" userId="fbce932f-956d-4bd8-afa0-344287722f38" providerId="ADAL" clId="{5856F270-2D7A-4DC2-9E2C-AFA369A9E829}" dt="2023-08-13T23:17:03.853" v="859" actId="2711"/>
          <ac:spMkLst>
            <pc:docMk/>
            <pc:sldMk cId="505623899" sldId="434"/>
            <ac:spMk id="15" creationId="{2666B5DC-39AD-3434-118B-3522B5C3C8A7}"/>
          </ac:spMkLst>
        </pc:spChg>
      </pc:sldChg>
      <pc:sldChg chg="modSp mod modNotesTx">
        <pc:chgData name="Brandy Bivens" userId="fbce932f-956d-4bd8-afa0-344287722f38" providerId="ADAL" clId="{5856F270-2D7A-4DC2-9E2C-AFA369A9E829}" dt="2023-08-13T23:17:25.462" v="862" actId="2711"/>
        <pc:sldMkLst>
          <pc:docMk/>
          <pc:sldMk cId="2251251971" sldId="435"/>
        </pc:sldMkLst>
        <pc:spChg chg="mod">
          <ac:chgData name="Brandy Bivens" userId="fbce932f-956d-4bd8-afa0-344287722f38" providerId="ADAL" clId="{5856F270-2D7A-4DC2-9E2C-AFA369A9E829}" dt="2023-08-13T22:30:54.807" v="457" actId="255"/>
          <ac:spMkLst>
            <pc:docMk/>
            <pc:sldMk cId="2251251971" sldId="435"/>
            <ac:spMk id="5" creationId="{95CEB0B9-6394-FC5B-25DB-76323D0D6F21}"/>
          </ac:spMkLst>
        </pc:spChg>
        <pc:spChg chg="mod">
          <ac:chgData name="Brandy Bivens" userId="fbce932f-956d-4bd8-afa0-344287722f38" providerId="ADAL" clId="{5856F270-2D7A-4DC2-9E2C-AFA369A9E829}" dt="2023-08-13T22:30:58.688" v="458" actId="255"/>
          <ac:spMkLst>
            <pc:docMk/>
            <pc:sldMk cId="2251251971" sldId="435"/>
            <ac:spMk id="13" creationId="{59A7C56A-B19B-B744-00D8-D96096E6497E}"/>
          </ac:spMkLst>
        </pc:spChg>
        <pc:spChg chg="mod">
          <ac:chgData name="Brandy Bivens" userId="fbce932f-956d-4bd8-afa0-344287722f38" providerId="ADAL" clId="{5856F270-2D7A-4DC2-9E2C-AFA369A9E829}" dt="2023-08-13T23:17:25.462" v="862" actId="2711"/>
          <ac:spMkLst>
            <pc:docMk/>
            <pc:sldMk cId="2251251971" sldId="435"/>
            <ac:spMk id="14" creationId="{864A617D-6C8E-8B8C-81AE-C8D0042712AB}"/>
          </ac:spMkLst>
        </pc:spChg>
        <pc:spChg chg="mod">
          <ac:chgData name="Brandy Bivens" userId="fbce932f-956d-4bd8-afa0-344287722f38" providerId="ADAL" clId="{5856F270-2D7A-4DC2-9E2C-AFA369A9E829}" dt="2023-08-13T23:17:21.380" v="861" actId="2711"/>
          <ac:spMkLst>
            <pc:docMk/>
            <pc:sldMk cId="2251251971" sldId="435"/>
            <ac:spMk id="15" creationId="{BCC59BC0-A51F-BA46-25D4-F263F914D2F2}"/>
          </ac:spMkLst>
        </pc:spChg>
      </pc:sldChg>
      <pc:sldChg chg="modSp mod modNotesTx">
        <pc:chgData name="Brandy Bivens" userId="fbce932f-956d-4bd8-afa0-344287722f38" providerId="ADAL" clId="{5856F270-2D7A-4DC2-9E2C-AFA369A9E829}" dt="2023-08-13T23:17:39.451" v="864" actId="2711"/>
        <pc:sldMkLst>
          <pc:docMk/>
          <pc:sldMk cId="2478312943" sldId="436"/>
        </pc:sldMkLst>
        <pc:spChg chg="mod">
          <ac:chgData name="Brandy Bivens" userId="fbce932f-956d-4bd8-afa0-344287722f38" providerId="ADAL" clId="{5856F270-2D7A-4DC2-9E2C-AFA369A9E829}" dt="2023-08-13T22:31:12.753" v="461" actId="255"/>
          <ac:spMkLst>
            <pc:docMk/>
            <pc:sldMk cId="2478312943" sldId="436"/>
            <ac:spMk id="5" creationId="{95CEB0B9-6394-FC5B-25DB-76323D0D6F21}"/>
          </ac:spMkLst>
        </pc:spChg>
        <pc:spChg chg="mod">
          <ac:chgData name="Brandy Bivens" userId="fbce932f-956d-4bd8-afa0-344287722f38" providerId="ADAL" clId="{5856F270-2D7A-4DC2-9E2C-AFA369A9E829}" dt="2023-08-13T22:31:16.682" v="462" actId="255"/>
          <ac:spMkLst>
            <pc:docMk/>
            <pc:sldMk cId="2478312943" sldId="436"/>
            <ac:spMk id="13" creationId="{3A307CE5-E308-4C27-63D9-510DD1D58119}"/>
          </ac:spMkLst>
        </pc:spChg>
        <pc:spChg chg="mod">
          <ac:chgData name="Brandy Bivens" userId="fbce932f-956d-4bd8-afa0-344287722f38" providerId="ADAL" clId="{5856F270-2D7A-4DC2-9E2C-AFA369A9E829}" dt="2023-08-13T23:17:39.451" v="864" actId="2711"/>
          <ac:spMkLst>
            <pc:docMk/>
            <pc:sldMk cId="2478312943" sldId="436"/>
            <ac:spMk id="14" creationId="{B2E65BB4-4079-6548-5EC4-5144F5D6C88A}"/>
          </ac:spMkLst>
        </pc:spChg>
        <pc:spChg chg="mod">
          <ac:chgData name="Brandy Bivens" userId="fbce932f-956d-4bd8-afa0-344287722f38" providerId="ADAL" clId="{5856F270-2D7A-4DC2-9E2C-AFA369A9E829}" dt="2023-08-13T23:17:35.649" v="863" actId="2711"/>
          <ac:spMkLst>
            <pc:docMk/>
            <pc:sldMk cId="2478312943" sldId="436"/>
            <ac:spMk id="15" creationId="{D8FEAE2D-F4F5-855E-8AE9-95E956DBB18E}"/>
          </ac:spMkLst>
        </pc:spChg>
      </pc:sldChg>
      <pc:sldChg chg="modSp mod modNotesTx">
        <pc:chgData name="Brandy Bivens" userId="fbce932f-956d-4bd8-afa0-344287722f38" providerId="ADAL" clId="{5856F270-2D7A-4DC2-9E2C-AFA369A9E829}" dt="2023-08-14T02:22:16.505" v="865" actId="2711"/>
        <pc:sldMkLst>
          <pc:docMk/>
          <pc:sldMk cId="2653183203" sldId="438"/>
        </pc:sldMkLst>
        <pc:spChg chg="mod">
          <ac:chgData name="Brandy Bivens" userId="fbce932f-956d-4bd8-afa0-344287722f38" providerId="ADAL" clId="{5856F270-2D7A-4DC2-9E2C-AFA369A9E829}" dt="2023-08-14T02:22:16.505" v="865" actId="2711"/>
          <ac:spMkLst>
            <pc:docMk/>
            <pc:sldMk cId="2653183203" sldId="438"/>
            <ac:spMk id="16" creationId="{83D1D177-9EE5-39CA-8F96-42B0F0253166}"/>
          </ac:spMkLst>
        </pc:spChg>
      </pc:sldChg>
      <pc:sldChg chg="modNotesTx">
        <pc:chgData name="Brandy Bivens" userId="fbce932f-956d-4bd8-afa0-344287722f38" providerId="ADAL" clId="{5856F270-2D7A-4DC2-9E2C-AFA369A9E829}" dt="2023-08-12T01:58:22.298" v="352" actId="20577"/>
        <pc:sldMkLst>
          <pc:docMk/>
          <pc:sldMk cId="309147777" sldId="439"/>
        </pc:sldMkLst>
      </pc:sldChg>
      <pc:sldChg chg="modSp mod modNotesTx">
        <pc:chgData name="Brandy Bivens" userId="fbce932f-956d-4bd8-afa0-344287722f38" providerId="ADAL" clId="{5856F270-2D7A-4DC2-9E2C-AFA369A9E829}" dt="2023-08-14T02:22:30.083" v="866" actId="2711"/>
        <pc:sldMkLst>
          <pc:docMk/>
          <pc:sldMk cId="844329889" sldId="440"/>
        </pc:sldMkLst>
        <pc:spChg chg="mod">
          <ac:chgData name="Brandy Bivens" userId="fbce932f-956d-4bd8-afa0-344287722f38" providerId="ADAL" clId="{5856F270-2D7A-4DC2-9E2C-AFA369A9E829}" dt="2023-08-14T02:22:30.083" v="866" actId="2711"/>
          <ac:spMkLst>
            <pc:docMk/>
            <pc:sldMk cId="844329889" sldId="440"/>
            <ac:spMk id="15" creationId="{81BCA0E2-223E-D8BA-6AB2-77229CF134DE}"/>
          </ac:spMkLst>
        </pc:spChg>
      </pc:sldChg>
      <pc:sldChg chg="addSp delSp modSp mod modNotesTx">
        <pc:chgData name="Brandy Bivens" userId="fbce932f-956d-4bd8-afa0-344287722f38" providerId="ADAL" clId="{5856F270-2D7A-4DC2-9E2C-AFA369A9E829}" dt="2023-08-14T02:22:38.398" v="867" actId="2711"/>
        <pc:sldMkLst>
          <pc:docMk/>
          <pc:sldMk cId="2219194198" sldId="441"/>
        </pc:sldMkLst>
        <pc:spChg chg="mod">
          <ac:chgData name="Brandy Bivens" userId="fbce932f-956d-4bd8-afa0-344287722f38" providerId="ADAL" clId="{5856F270-2D7A-4DC2-9E2C-AFA369A9E829}" dt="2023-08-14T02:22:38.398" v="867" actId="2711"/>
          <ac:spMkLst>
            <pc:docMk/>
            <pc:sldMk cId="2219194198" sldId="441"/>
            <ac:spMk id="15" creationId="{8B5C8B00-C8EC-C2C1-9BD0-F7EADEB0E442}"/>
          </ac:spMkLst>
        </pc:spChg>
        <pc:spChg chg="add del">
          <ac:chgData name="Brandy Bivens" userId="fbce932f-956d-4bd8-afa0-344287722f38" providerId="ADAL" clId="{5856F270-2D7A-4DC2-9E2C-AFA369A9E829}" dt="2023-08-12T00:47:24.242" v="288" actId="22"/>
          <ac:spMkLst>
            <pc:docMk/>
            <pc:sldMk cId="2219194198" sldId="441"/>
            <ac:spMk id="17" creationId="{14205ABF-FE64-DEDF-09AC-19E5FDA2D7BB}"/>
          </ac:spMkLst>
        </pc:spChg>
      </pc:sldChg>
      <pc:sldChg chg="modSp mod modNotesTx">
        <pc:chgData name="Brandy Bivens" userId="fbce932f-956d-4bd8-afa0-344287722f38" providerId="ADAL" clId="{5856F270-2D7A-4DC2-9E2C-AFA369A9E829}" dt="2023-08-14T02:22:53.148" v="869" actId="2711"/>
        <pc:sldMkLst>
          <pc:docMk/>
          <pc:sldMk cId="789403018" sldId="442"/>
        </pc:sldMkLst>
        <pc:spChg chg="mod">
          <ac:chgData name="Brandy Bivens" userId="fbce932f-956d-4bd8-afa0-344287722f38" providerId="ADAL" clId="{5856F270-2D7A-4DC2-9E2C-AFA369A9E829}" dt="2023-08-13T22:31:50.973" v="465" actId="255"/>
          <ac:spMkLst>
            <pc:docMk/>
            <pc:sldMk cId="789403018" sldId="442"/>
            <ac:spMk id="5" creationId="{95CEB0B9-6394-FC5B-25DB-76323D0D6F21}"/>
          </ac:spMkLst>
        </pc:spChg>
        <pc:spChg chg="mod">
          <ac:chgData name="Brandy Bivens" userId="fbce932f-956d-4bd8-afa0-344287722f38" providerId="ADAL" clId="{5856F270-2D7A-4DC2-9E2C-AFA369A9E829}" dt="2023-08-13T22:31:57.086" v="466" actId="255"/>
          <ac:spMkLst>
            <pc:docMk/>
            <pc:sldMk cId="789403018" sldId="442"/>
            <ac:spMk id="13" creationId="{14579451-75AD-8A34-C21E-644DA9B92F02}"/>
          </ac:spMkLst>
        </pc:spChg>
        <pc:spChg chg="mod">
          <ac:chgData name="Brandy Bivens" userId="fbce932f-956d-4bd8-afa0-344287722f38" providerId="ADAL" clId="{5856F270-2D7A-4DC2-9E2C-AFA369A9E829}" dt="2023-08-14T02:22:49.240" v="868" actId="2711"/>
          <ac:spMkLst>
            <pc:docMk/>
            <pc:sldMk cId="789403018" sldId="442"/>
            <ac:spMk id="14" creationId="{32626B3C-FDF6-54C3-0552-0B18B2A4B4FE}"/>
          </ac:spMkLst>
        </pc:spChg>
        <pc:spChg chg="mod">
          <ac:chgData name="Brandy Bivens" userId="fbce932f-956d-4bd8-afa0-344287722f38" providerId="ADAL" clId="{5856F270-2D7A-4DC2-9E2C-AFA369A9E829}" dt="2023-08-14T02:22:53.148" v="869" actId="2711"/>
          <ac:spMkLst>
            <pc:docMk/>
            <pc:sldMk cId="789403018" sldId="442"/>
            <ac:spMk id="15" creationId="{39C27B1E-398F-E10D-D5C4-19A6BD272DDC}"/>
          </ac:spMkLst>
        </pc:spChg>
      </pc:sldChg>
      <pc:sldChg chg="modSp mod modNotesTx">
        <pc:chgData name="Brandy Bivens" userId="fbce932f-956d-4bd8-afa0-344287722f38" providerId="ADAL" clId="{5856F270-2D7A-4DC2-9E2C-AFA369A9E829}" dt="2023-08-14T02:23:06.473" v="871" actId="2711"/>
        <pc:sldMkLst>
          <pc:docMk/>
          <pc:sldMk cId="1145321397" sldId="443"/>
        </pc:sldMkLst>
        <pc:spChg chg="mod">
          <ac:chgData name="Brandy Bivens" userId="fbce932f-956d-4bd8-afa0-344287722f38" providerId="ADAL" clId="{5856F270-2D7A-4DC2-9E2C-AFA369A9E829}" dt="2023-08-13T22:32:57.619" v="469" actId="255"/>
          <ac:spMkLst>
            <pc:docMk/>
            <pc:sldMk cId="1145321397" sldId="443"/>
            <ac:spMk id="5" creationId="{95CEB0B9-6394-FC5B-25DB-76323D0D6F21}"/>
          </ac:spMkLst>
        </pc:spChg>
        <pc:spChg chg="mod">
          <ac:chgData name="Brandy Bivens" userId="fbce932f-956d-4bd8-afa0-344287722f38" providerId="ADAL" clId="{5856F270-2D7A-4DC2-9E2C-AFA369A9E829}" dt="2023-08-13T22:33:01.819" v="470" actId="255"/>
          <ac:spMkLst>
            <pc:docMk/>
            <pc:sldMk cId="1145321397" sldId="443"/>
            <ac:spMk id="13" creationId="{1F8B24A6-20A1-395B-5BC2-7C4821F2518B}"/>
          </ac:spMkLst>
        </pc:spChg>
        <pc:spChg chg="mod">
          <ac:chgData name="Brandy Bivens" userId="fbce932f-956d-4bd8-afa0-344287722f38" providerId="ADAL" clId="{5856F270-2D7A-4DC2-9E2C-AFA369A9E829}" dt="2023-08-14T02:23:02.027" v="870" actId="2711"/>
          <ac:spMkLst>
            <pc:docMk/>
            <pc:sldMk cId="1145321397" sldId="443"/>
            <ac:spMk id="14" creationId="{AA235B6D-01D7-4B3F-9098-C190A2C828AB}"/>
          </ac:spMkLst>
        </pc:spChg>
        <pc:spChg chg="mod">
          <ac:chgData name="Brandy Bivens" userId="fbce932f-956d-4bd8-afa0-344287722f38" providerId="ADAL" clId="{5856F270-2D7A-4DC2-9E2C-AFA369A9E829}" dt="2023-08-14T02:23:06.473" v="871" actId="2711"/>
          <ac:spMkLst>
            <pc:docMk/>
            <pc:sldMk cId="1145321397" sldId="443"/>
            <ac:spMk id="15" creationId="{CF33B0A2-3072-50F1-1E43-BADE77EDED0B}"/>
          </ac:spMkLst>
        </pc:spChg>
      </pc:sldChg>
      <pc:sldChg chg="modSp mod modNotesTx">
        <pc:chgData name="Brandy Bivens" userId="fbce932f-956d-4bd8-afa0-344287722f38" providerId="ADAL" clId="{5856F270-2D7A-4DC2-9E2C-AFA369A9E829}" dt="2023-08-14T02:23:26.574" v="874" actId="2711"/>
        <pc:sldMkLst>
          <pc:docMk/>
          <pc:sldMk cId="4089382483" sldId="444"/>
        </pc:sldMkLst>
        <pc:spChg chg="mod">
          <ac:chgData name="Brandy Bivens" userId="fbce932f-956d-4bd8-afa0-344287722f38" providerId="ADAL" clId="{5856F270-2D7A-4DC2-9E2C-AFA369A9E829}" dt="2023-08-14T02:23:17.157" v="872" actId="2711"/>
          <ac:spMkLst>
            <pc:docMk/>
            <pc:sldMk cId="4089382483" sldId="444"/>
            <ac:spMk id="14" creationId="{0C7CD6E6-1A88-D376-395E-B400CF91E14E}"/>
          </ac:spMkLst>
        </pc:spChg>
        <pc:spChg chg="mod">
          <ac:chgData name="Brandy Bivens" userId="fbce932f-956d-4bd8-afa0-344287722f38" providerId="ADAL" clId="{5856F270-2D7A-4DC2-9E2C-AFA369A9E829}" dt="2023-08-14T02:23:22.601" v="873" actId="2711"/>
          <ac:spMkLst>
            <pc:docMk/>
            <pc:sldMk cId="4089382483" sldId="444"/>
            <ac:spMk id="15" creationId="{EF669288-217D-64B1-EBD0-34E7F58A9B79}"/>
          </ac:spMkLst>
        </pc:spChg>
        <pc:spChg chg="mod">
          <ac:chgData name="Brandy Bivens" userId="fbce932f-956d-4bd8-afa0-344287722f38" providerId="ADAL" clId="{5856F270-2D7A-4DC2-9E2C-AFA369A9E829}" dt="2023-08-14T02:23:26.574" v="874" actId="2711"/>
          <ac:spMkLst>
            <pc:docMk/>
            <pc:sldMk cId="4089382483" sldId="444"/>
            <ac:spMk id="16" creationId="{B0B6F54A-8E9E-905F-8E17-6DEC8676387C}"/>
          </ac:spMkLst>
        </pc:spChg>
      </pc:sldChg>
      <pc:sldChg chg="modSp mod modNotesTx">
        <pc:chgData name="Brandy Bivens" userId="fbce932f-956d-4bd8-afa0-344287722f38" providerId="ADAL" clId="{5856F270-2D7A-4DC2-9E2C-AFA369A9E829}" dt="2023-08-14T02:23:46.305" v="877" actId="2711"/>
        <pc:sldMkLst>
          <pc:docMk/>
          <pc:sldMk cId="2871204062" sldId="445"/>
        </pc:sldMkLst>
        <pc:spChg chg="mod">
          <ac:chgData name="Brandy Bivens" userId="fbce932f-956d-4bd8-afa0-344287722f38" providerId="ADAL" clId="{5856F270-2D7A-4DC2-9E2C-AFA369A9E829}" dt="2023-08-13T22:33:26.713" v="473" actId="255"/>
          <ac:spMkLst>
            <pc:docMk/>
            <pc:sldMk cId="2871204062" sldId="445"/>
            <ac:spMk id="5" creationId="{95CEB0B9-6394-FC5B-25DB-76323D0D6F21}"/>
          </ac:spMkLst>
        </pc:spChg>
        <pc:spChg chg="mod">
          <ac:chgData name="Brandy Bivens" userId="fbce932f-956d-4bd8-afa0-344287722f38" providerId="ADAL" clId="{5856F270-2D7A-4DC2-9E2C-AFA369A9E829}" dt="2023-08-14T02:23:35.850" v="875" actId="2711"/>
          <ac:spMkLst>
            <pc:docMk/>
            <pc:sldMk cId="2871204062" sldId="445"/>
            <ac:spMk id="14" creationId="{74022D98-C858-6585-5419-8570F09E15EE}"/>
          </ac:spMkLst>
        </pc:spChg>
        <pc:spChg chg="mod">
          <ac:chgData name="Brandy Bivens" userId="fbce932f-956d-4bd8-afa0-344287722f38" providerId="ADAL" clId="{5856F270-2D7A-4DC2-9E2C-AFA369A9E829}" dt="2023-08-14T02:23:46.305" v="877" actId="2711"/>
          <ac:spMkLst>
            <pc:docMk/>
            <pc:sldMk cId="2871204062" sldId="445"/>
            <ac:spMk id="15" creationId="{5F37DCED-0F5C-9452-E563-A8D2D49899C6}"/>
          </ac:spMkLst>
        </pc:spChg>
        <pc:spChg chg="mod">
          <ac:chgData name="Brandy Bivens" userId="fbce932f-956d-4bd8-afa0-344287722f38" providerId="ADAL" clId="{5856F270-2D7A-4DC2-9E2C-AFA369A9E829}" dt="2023-08-14T02:23:42.065" v="876" actId="2711"/>
          <ac:spMkLst>
            <pc:docMk/>
            <pc:sldMk cId="2871204062" sldId="445"/>
            <ac:spMk id="16" creationId="{69B29646-8128-F864-2688-B9B61EB3947B}"/>
          </ac:spMkLst>
        </pc:spChg>
      </pc:sldChg>
      <pc:sldChg chg="modSp mod modNotesTx">
        <pc:chgData name="Brandy Bivens" userId="fbce932f-956d-4bd8-afa0-344287722f38" providerId="ADAL" clId="{5856F270-2D7A-4DC2-9E2C-AFA369A9E829}" dt="2023-08-14T02:24:00.227" v="880" actId="2711"/>
        <pc:sldMkLst>
          <pc:docMk/>
          <pc:sldMk cId="2388397232" sldId="446"/>
        </pc:sldMkLst>
        <pc:spChg chg="mod">
          <ac:chgData name="Brandy Bivens" userId="fbce932f-956d-4bd8-afa0-344287722f38" providerId="ADAL" clId="{5856F270-2D7A-4DC2-9E2C-AFA369A9E829}" dt="2023-08-12T01:48:03.051" v="295" actId="1076"/>
          <ac:spMkLst>
            <pc:docMk/>
            <pc:sldMk cId="2388397232" sldId="446"/>
            <ac:spMk id="4" creationId="{B56DBC9B-6366-1BD4-9E7F-7CBF70F115C1}"/>
          </ac:spMkLst>
        </pc:spChg>
        <pc:spChg chg="mod">
          <ac:chgData name="Brandy Bivens" userId="fbce932f-956d-4bd8-afa0-344287722f38" providerId="ADAL" clId="{5856F270-2D7A-4DC2-9E2C-AFA369A9E829}" dt="2023-08-13T22:34:47.107" v="479"/>
          <ac:spMkLst>
            <pc:docMk/>
            <pc:sldMk cId="2388397232" sldId="446"/>
            <ac:spMk id="5" creationId="{95CEB0B9-6394-FC5B-25DB-76323D0D6F21}"/>
          </ac:spMkLst>
        </pc:spChg>
        <pc:spChg chg="mod">
          <ac:chgData name="Brandy Bivens" userId="fbce932f-956d-4bd8-afa0-344287722f38" providerId="ADAL" clId="{5856F270-2D7A-4DC2-9E2C-AFA369A9E829}" dt="2023-08-14T02:23:52.586" v="878" actId="2711"/>
          <ac:spMkLst>
            <pc:docMk/>
            <pc:sldMk cId="2388397232" sldId="446"/>
            <ac:spMk id="14" creationId="{69D4D610-9FEB-7CD8-851C-B0D91C68A7DF}"/>
          </ac:spMkLst>
        </pc:spChg>
        <pc:spChg chg="mod">
          <ac:chgData name="Brandy Bivens" userId="fbce932f-956d-4bd8-afa0-344287722f38" providerId="ADAL" clId="{5856F270-2D7A-4DC2-9E2C-AFA369A9E829}" dt="2023-08-14T02:23:56.045" v="879" actId="2711"/>
          <ac:spMkLst>
            <pc:docMk/>
            <pc:sldMk cId="2388397232" sldId="446"/>
            <ac:spMk id="15" creationId="{0FE02231-C794-699D-64FB-8B875A4B5C4D}"/>
          </ac:spMkLst>
        </pc:spChg>
        <pc:spChg chg="mod">
          <ac:chgData name="Brandy Bivens" userId="fbce932f-956d-4bd8-afa0-344287722f38" providerId="ADAL" clId="{5856F270-2D7A-4DC2-9E2C-AFA369A9E829}" dt="2023-08-14T02:24:00.227" v="880" actId="2711"/>
          <ac:spMkLst>
            <pc:docMk/>
            <pc:sldMk cId="2388397232" sldId="446"/>
            <ac:spMk id="16" creationId="{25E97D5F-9ACD-926F-2978-460A3FA81F06}"/>
          </ac:spMkLst>
        </pc:spChg>
      </pc:sldChg>
      <pc:sldChg chg="modSp mod modNotesTx">
        <pc:chgData name="Brandy Bivens" userId="fbce932f-956d-4bd8-afa0-344287722f38" providerId="ADAL" clId="{5856F270-2D7A-4DC2-9E2C-AFA369A9E829}" dt="2023-08-14T02:24:11.692" v="881" actId="2711"/>
        <pc:sldMkLst>
          <pc:docMk/>
          <pc:sldMk cId="1174094006" sldId="447"/>
        </pc:sldMkLst>
        <pc:spChg chg="mod">
          <ac:chgData name="Brandy Bivens" userId="fbce932f-956d-4bd8-afa0-344287722f38" providerId="ADAL" clId="{5856F270-2D7A-4DC2-9E2C-AFA369A9E829}" dt="2023-08-13T22:34:56.176" v="480" actId="255"/>
          <ac:spMkLst>
            <pc:docMk/>
            <pc:sldMk cId="1174094006" sldId="447"/>
            <ac:spMk id="7" creationId="{0B5D3ADB-280F-D792-75E3-46A844D8B2D1}"/>
          </ac:spMkLst>
        </pc:spChg>
        <pc:spChg chg="mod">
          <ac:chgData name="Brandy Bivens" userId="fbce932f-956d-4bd8-afa0-344287722f38" providerId="ADAL" clId="{5856F270-2D7A-4DC2-9E2C-AFA369A9E829}" dt="2023-08-13T22:35:00.594" v="481" actId="255"/>
          <ac:spMkLst>
            <pc:docMk/>
            <pc:sldMk cId="1174094006" sldId="447"/>
            <ac:spMk id="15" creationId="{70FD9D9C-4F4B-1DB6-C924-3A0986326903}"/>
          </ac:spMkLst>
        </pc:spChg>
        <pc:spChg chg="mod">
          <ac:chgData name="Brandy Bivens" userId="fbce932f-956d-4bd8-afa0-344287722f38" providerId="ADAL" clId="{5856F270-2D7A-4DC2-9E2C-AFA369A9E829}" dt="2023-08-13T22:35:04.960" v="482" actId="255"/>
          <ac:spMkLst>
            <pc:docMk/>
            <pc:sldMk cId="1174094006" sldId="447"/>
            <ac:spMk id="19" creationId="{1486779D-170A-AE80-F385-BD96D9B7309D}"/>
          </ac:spMkLst>
        </pc:spChg>
        <pc:spChg chg="mod">
          <ac:chgData name="Brandy Bivens" userId="fbce932f-956d-4bd8-afa0-344287722f38" providerId="ADAL" clId="{5856F270-2D7A-4DC2-9E2C-AFA369A9E829}" dt="2023-08-14T02:24:11.692" v="881" actId="2711"/>
          <ac:spMkLst>
            <pc:docMk/>
            <pc:sldMk cId="1174094006" sldId="447"/>
            <ac:spMk id="20" creationId="{34F85D4C-CB2F-CAB9-D452-1089EB1A32E7}"/>
          </ac:spMkLst>
        </pc:spChg>
      </pc:sldChg>
      <pc:sldChg chg="modSp mod modNotesTx">
        <pc:chgData name="Brandy Bivens" userId="fbce932f-956d-4bd8-afa0-344287722f38" providerId="ADAL" clId="{5856F270-2D7A-4DC2-9E2C-AFA369A9E829}" dt="2023-08-14T02:24:31.921" v="884" actId="2711"/>
        <pc:sldMkLst>
          <pc:docMk/>
          <pc:sldMk cId="3721235036" sldId="448"/>
        </pc:sldMkLst>
        <pc:spChg chg="mod">
          <ac:chgData name="Brandy Bivens" userId="fbce932f-956d-4bd8-afa0-344287722f38" providerId="ADAL" clId="{5856F270-2D7A-4DC2-9E2C-AFA369A9E829}" dt="2023-08-13T22:35:16.022" v="484" actId="255"/>
          <ac:spMkLst>
            <pc:docMk/>
            <pc:sldMk cId="3721235036" sldId="448"/>
            <ac:spMk id="7" creationId="{0B5D3ADB-280F-D792-75E3-46A844D8B2D1}"/>
          </ac:spMkLst>
        </pc:spChg>
        <pc:spChg chg="mod">
          <ac:chgData name="Brandy Bivens" userId="fbce932f-956d-4bd8-afa0-344287722f38" providerId="ADAL" clId="{5856F270-2D7A-4DC2-9E2C-AFA369A9E829}" dt="2023-08-13T22:35:20.275" v="485" actId="255"/>
          <ac:spMkLst>
            <pc:docMk/>
            <pc:sldMk cId="3721235036" sldId="448"/>
            <ac:spMk id="9" creationId="{8953EA24-E9CE-02AC-6EA3-3AF7767BF74A}"/>
          </ac:spMkLst>
        </pc:spChg>
        <pc:spChg chg="mod">
          <ac:chgData name="Brandy Bivens" userId="fbce932f-956d-4bd8-afa0-344287722f38" providerId="ADAL" clId="{5856F270-2D7A-4DC2-9E2C-AFA369A9E829}" dt="2023-08-14T02:24:31.921" v="884" actId="2711"/>
          <ac:spMkLst>
            <pc:docMk/>
            <pc:sldMk cId="3721235036" sldId="448"/>
            <ac:spMk id="19" creationId="{64357363-6A99-B6EA-4FDD-59FA23073C2E}"/>
          </ac:spMkLst>
        </pc:spChg>
        <pc:spChg chg="mod">
          <ac:chgData name="Brandy Bivens" userId="fbce932f-956d-4bd8-afa0-344287722f38" providerId="ADAL" clId="{5856F270-2D7A-4DC2-9E2C-AFA369A9E829}" dt="2023-08-13T22:35:28.703" v="487" actId="255"/>
          <ac:spMkLst>
            <pc:docMk/>
            <pc:sldMk cId="3721235036" sldId="448"/>
            <ac:spMk id="20" creationId="{2DC8FA7A-67E6-778A-11FB-4221BF8C8D02}"/>
          </ac:spMkLst>
        </pc:spChg>
      </pc:sldChg>
      <pc:sldChg chg="modSp mod modNotesTx">
        <pc:chgData name="Brandy Bivens" userId="fbce932f-956d-4bd8-afa0-344287722f38" providerId="ADAL" clId="{5856F270-2D7A-4DC2-9E2C-AFA369A9E829}" dt="2023-08-14T02:24:46.829" v="885" actId="2711"/>
        <pc:sldMkLst>
          <pc:docMk/>
          <pc:sldMk cId="3518754199" sldId="449"/>
        </pc:sldMkLst>
        <pc:spChg chg="mod">
          <ac:chgData name="Brandy Bivens" userId="fbce932f-956d-4bd8-afa0-344287722f38" providerId="ADAL" clId="{5856F270-2D7A-4DC2-9E2C-AFA369A9E829}" dt="2023-08-11T22:26:12.393" v="60" actId="1076"/>
          <ac:spMkLst>
            <pc:docMk/>
            <pc:sldMk cId="3518754199" sldId="449"/>
            <ac:spMk id="4" creationId="{B56DBC9B-6366-1BD4-9E7F-7CBF70F115C1}"/>
          </ac:spMkLst>
        </pc:spChg>
        <pc:spChg chg="mod">
          <ac:chgData name="Brandy Bivens" userId="fbce932f-956d-4bd8-afa0-344287722f38" providerId="ADAL" clId="{5856F270-2D7A-4DC2-9E2C-AFA369A9E829}" dt="2023-08-13T22:35:34.919" v="488" actId="255"/>
          <ac:spMkLst>
            <pc:docMk/>
            <pc:sldMk cId="3518754199" sldId="449"/>
            <ac:spMk id="7" creationId="{0B5D3ADB-280F-D792-75E3-46A844D8B2D1}"/>
          </ac:spMkLst>
        </pc:spChg>
        <pc:spChg chg="mod">
          <ac:chgData name="Brandy Bivens" userId="fbce932f-956d-4bd8-afa0-344287722f38" providerId="ADAL" clId="{5856F270-2D7A-4DC2-9E2C-AFA369A9E829}" dt="2023-08-13T22:35:39.278" v="489" actId="255"/>
          <ac:spMkLst>
            <pc:docMk/>
            <pc:sldMk cId="3518754199" sldId="449"/>
            <ac:spMk id="17" creationId="{6B517D5C-9E72-8038-7D87-F0F3268655DB}"/>
          </ac:spMkLst>
        </pc:spChg>
        <pc:spChg chg="mod">
          <ac:chgData name="Brandy Bivens" userId="fbce932f-956d-4bd8-afa0-344287722f38" providerId="ADAL" clId="{5856F270-2D7A-4DC2-9E2C-AFA369A9E829}" dt="2023-08-14T02:24:46.829" v="885" actId="2711"/>
          <ac:spMkLst>
            <pc:docMk/>
            <pc:sldMk cId="3518754199" sldId="449"/>
            <ac:spMk id="19" creationId="{855A344E-03F8-2BFB-D2B7-C183F8923B8C}"/>
          </ac:spMkLst>
        </pc:spChg>
        <pc:spChg chg="mod">
          <ac:chgData name="Brandy Bivens" userId="fbce932f-956d-4bd8-afa0-344287722f38" providerId="ADAL" clId="{5856F270-2D7A-4DC2-9E2C-AFA369A9E829}" dt="2023-08-13T22:35:45.751" v="490" actId="255"/>
          <ac:spMkLst>
            <pc:docMk/>
            <pc:sldMk cId="3518754199" sldId="449"/>
            <ac:spMk id="20" creationId="{D38D2563-F9DB-6D3C-A0A2-AC9F54201852}"/>
          </ac:spMkLst>
        </pc:spChg>
      </pc:sldChg>
      <pc:sldChg chg="modSp mod modNotesTx">
        <pc:chgData name="Brandy Bivens" userId="fbce932f-956d-4bd8-afa0-344287722f38" providerId="ADAL" clId="{5856F270-2D7A-4DC2-9E2C-AFA369A9E829}" dt="2023-08-14T02:25:04.018" v="887" actId="2711"/>
        <pc:sldMkLst>
          <pc:docMk/>
          <pc:sldMk cId="12526098" sldId="450"/>
        </pc:sldMkLst>
        <pc:spChg chg="mod">
          <ac:chgData name="Brandy Bivens" userId="fbce932f-956d-4bd8-afa0-344287722f38" providerId="ADAL" clId="{5856F270-2D7A-4DC2-9E2C-AFA369A9E829}" dt="2023-08-13T22:35:59.738" v="492" actId="255"/>
          <ac:spMkLst>
            <pc:docMk/>
            <pc:sldMk cId="12526098" sldId="450"/>
            <ac:spMk id="7" creationId="{0B5D3ADB-280F-D792-75E3-46A844D8B2D1}"/>
          </ac:spMkLst>
        </pc:spChg>
        <pc:spChg chg="mod">
          <ac:chgData name="Brandy Bivens" userId="fbce932f-956d-4bd8-afa0-344287722f38" providerId="ADAL" clId="{5856F270-2D7A-4DC2-9E2C-AFA369A9E829}" dt="2023-08-13T22:36:04.234" v="493" actId="255"/>
          <ac:spMkLst>
            <pc:docMk/>
            <pc:sldMk cId="12526098" sldId="450"/>
            <ac:spMk id="16" creationId="{E56E5B4A-7877-CA82-9867-715E23BD60F3}"/>
          </ac:spMkLst>
        </pc:spChg>
        <pc:spChg chg="mod">
          <ac:chgData name="Brandy Bivens" userId="fbce932f-956d-4bd8-afa0-344287722f38" providerId="ADAL" clId="{5856F270-2D7A-4DC2-9E2C-AFA369A9E829}" dt="2023-08-14T02:24:58.563" v="886" actId="2711"/>
          <ac:spMkLst>
            <pc:docMk/>
            <pc:sldMk cId="12526098" sldId="450"/>
            <ac:spMk id="19" creationId="{ADDCA305-DC34-6E1C-4C3F-9E1DDAEF2FC7}"/>
          </ac:spMkLst>
        </pc:spChg>
        <pc:spChg chg="mod">
          <ac:chgData name="Brandy Bivens" userId="fbce932f-956d-4bd8-afa0-344287722f38" providerId="ADAL" clId="{5856F270-2D7A-4DC2-9E2C-AFA369A9E829}" dt="2023-08-14T02:25:04.018" v="887" actId="2711"/>
          <ac:spMkLst>
            <pc:docMk/>
            <pc:sldMk cId="12526098" sldId="450"/>
            <ac:spMk id="20" creationId="{61A86BAE-6905-9CA3-5DAD-7ECB023D5FB6}"/>
          </ac:spMkLst>
        </pc:spChg>
      </pc:sldChg>
      <pc:sldChg chg="modSp mod modNotesTx">
        <pc:chgData name="Brandy Bivens" userId="fbce932f-956d-4bd8-afa0-344287722f38" providerId="ADAL" clId="{5856F270-2D7A-4DC2-9E2C-AFA369A9E829}" dt="2023-08-14T02:25:13.779" v="888" actId="2711"/>
        <pc:sldMkLst>
          <pc:docMk/>
          <pc:sldMk cId="2455782255" sldId="451"/>
        </pc:sldMkLst>
        <pc:spChg chg="mod">
          <ac:chgData name="Brandy Bivens" userId="fbce932f-956d-4bd8-afa0-344287722f38" providerId="ADAL" clId="{5856F270-2D7A-4DC2-9E2C-AFA369A9E829}" dt="2023-08-13T22:39:39.154" v="496" actId="255"/>
          <ac:spMkLst>
            <pc:docMk/>
            <pc:sldMk cId="2455782255" sldId="451"/>
            <ac:spMk id="7" creationId="{0B5D3ADB-280F-D792-75E3-46A844D8B2D1}"/>
          </ac:spMkLst>
        </pc:spChg>
        <pc:spChg chg="mod">
          <ac:chgData name="Brandy Bivens" userId="fbce932f-956d-4bd8-afa0-344287722f38" providerId="ADAL" clId="{5856F270-2D7A-4DC2-9E2C-AFA369A9E829}" dt="2023-08-13T22:39:44.823" v="497" actId="255"/>
          <ac:spMkLst>
            <pc:docMk/>
            <pc:sldMk cId="2455782255" sldId="451"/>
            <ac:spMk id="16" creationId="{3A8BFACB-348E-FBD1-89C3-9AA85A03C402}"/>
          </ac:spMkLst>
        </pc:spChg>
        <pc:spChg chg="mod">
          <ac:chgData name="Brandy Bivens" userId="fbce932f-956d-4bd8-afa0-344287722f38" providerId="ADAL" clId="{5856F270-2D7A-4DC2-9E2C-AFA369A9E829}" dt="2023-08-14T02:25:13.779" v="888" actId="2711"/>
          <ac:spMkLst>
            <pc:docMk/>
            <pc:sldMk cId="2455782255" sldId="451"/>
            <ac:spMk id="19" creationId="{ECEB672D-741E-8659-34E9-2D79A42D4B0F}"/>
          </ac:spMkLst>
        </pc:spChg>
        <pc:spChg chg="mod">
          <ac:chgData name="Brandy Bivens" userId="fbce932f-956d-4bd8-afa0-344287722f38" providerId="ADAL" clId="{5856F270-2D7A-4DC2-9E2C-AFA369A9E829}" dt="2023-08-13T22:39:49.360" v="498" actId="255"/>
          <ac:spMkLst>
            <pc:docMk/>
            <pc:sldMk cId="2455782255" sldId="451"/>
            <ac:spMk id="20" creationId="{FD097CD9-9209-59AC-FA04-84BFFE900EB2}"/>
          </ac:spMkLst>
        </pc:spChg>
      </pc:sldChg>
      <pc:sldChg chg="modSp mod modNotesTx">
        <pc:chgData name="Brandy Bivens" userId="fbce932f-956d-4bd8-afa0-344287722f38" providerId="ADAL" clId="{5856F270-2D7A-4DC2-9E2C-AFA369A9E829}" dt="2023-08-14T02:25:27.073" v="890" actId="2711"/>
        <pc:sldMkLst>
          <pc:docMk/>
          <pc:sldMk cId="912747429" sldId="452"/>
        </pc:sldMkLst>
        <pc:spChg chg="mod">
          <ac:chgData name="Brandy Bivens" userId="fbce932f-956d-4bd8-afa0-344287722f38" providerId="ADAL" clId="{5856F270-2D7A-4DC2-9E2C-AFA369A9E829}" dt="2023-08-13T22:40:01.667" v="500" actId="255"/>
          <ac:spMkLst>
            <pc:docMk/>
            <pc:sldMk cId="912747429" sldId="452"/>
            <ac:spMk id="7" creationId="{0B5D3ADB-280F-D792-75E3-46A844D8B2D1}"/>
          </ac:spMkLst>
        </pc:spChg>
        <pc:spChg chg="mod">
          <ac:chgData name="Brandy Bivens" userId="fbce932f-956d-4bd8-afa0-344287722f38" providerId="ADAL" clId="{5856F270-2D7A-4DC2-9E2C-AFA369A9E829}" dt="2023-08-14T02:25:27.073" v="890" actId="2711"/>
          <ac:spMkLst>
            <pc:docMk/>
            <pc:sldMk cId="912747429" sldId="452"/>
            <ac:spMk id="17" creationId="{86416B8D-89D2-3069-8C64-62D52456AE0D}"/>
          </ac:spMkLst>
        </pc:spChg>
        <pc:spChg chg="mod">
          <ac:chgData name="Brandy Bivens" userId="fbce932f-956d-4bd8-afa0-344287722f38" providerId="ADAL" clId="{5856F270-2D7A-4DC2-9E2C-AFA369A9E829}" dt="2023-08-14T02:25:22.539" v="889" actId="2711"/>
          <ac:spMkLst>
            <pc:docMk/>
            <pc:sldMk cId="912747429" sldId="452"/>
            <ac:spMk id="18" creationId="{E676A3AD-A546-2A36-B93C-472637C7B01E}"/>
          </ac:spMkLst>
        </pc:spChg>
        <pc:spChg chg="mod">
          <ac:chgData name="Brandy Bivens" userId="fbce932f-956d-4bd8-afa0-344287722f38" providerId="ADAL" clId="{5856F270-2D7A-4DC2-9E2C-AFA369A9E829}" dt="2023-08-13T22:40:06.073" v="501" actId="255"/>
          <ac:spMkLst>
            <pc:docMk/>
            <pc:sldMk cId="912747429" sldId="452"/>
            <ac:spMk id="20" creationId="{B26A6ADD-7C3C-D37B-0F31-B2F5A35EA419}"/>
          </ac:spMkLst>
        </pc:spChg>
      </pc:sldChg>
      <pc:sldChg chg="modSp mod modNotesTx">
        <pc:chgData name="Brandy Bivens" userId="fbce932f-956d-4bd8-afa0-344287722f38" providerId="ADAL" clId="{5856F270-2D7A-4DC2-9E2C-AFA369A9E829}" dt="2023-08-14T02:25:41.998" v="892" actId="2711"/>
        <pc:sldMkLst>
          <pc:docMk/>
          <pc:sldMk cId="1041786149" sldId="453"/>
        </pc:sldMkLst>
        <pc:spChg chg="mod">
          <ac:chgData name="Brandy Bivens" userId="fbce932f-956d-4bd8-afa0-344287722f38" providerId="ADAL" clId="{5856F270-2D7A-4DC2-9E2C-AFA369A9E829}" dt="2023-08-13T22:40:21.851" v="504" actId="255"/>
          <ac:spMkLst>
            <pc:docMk/>
            <pc:sldMk cId="1041786149" sldId="453"/>
            <ac:spMk id="7" creationId="{0B5D3ADB-280F-D792-75E3-46A844D8B2D1}"/>
          </ac:spMkLst>
        </pc:spChg>
        <pc:spChg chg="mod">
          <ac:chgData name="Brandy Bivens" userId="fbce932f-956d-4bd8-afa0-344287722f38" providerId="ADAL" clId="{5856F270-2D7A-4DC2-9E2C-AFA369A9E829}" dt="2023-08-13T22:40:25.850" v="505" actId="255"/>
          <ac:spMkLst>
            <pc:docMk/>
            <pc:sldMk cId="1041786149" sldId="453"/>
            <ac:spMk id="9" creationId="{08B7108F-856A-CF5E-940C-F52C7F61CC76}"/>
          </ac:spMkLst>
        </pc:spChg>
        <pc:spChg chg="mod">
          <ac:chgData name="Brandy Bivens" userId="fbce932f-956d-4bd8-afa0-344287722f38" providerId="ADAL" clId="{5856F270-2D7A-4DC2-9E2C-AFA369A9E829}" dt="2023-08-14T02:25:37.655" v="891" actId="2711"/>
          <ac:spMkLst>
            <pc:docMk/>
            <pc:sldMk cId="1041786149" sldId="453"/>
            <ac:spMk id="19" creationId="{40A1F6E1-95DE-E609-32F6-FCD414BEEFA1}"/>
          </ac:spMkLst>
        </pc:spChg>
        <pc:spChg chg="mod">
          <ac:chgData name="Brandy Bivens" userId="fbce932f-956d-4bd8-afa0-344287722f38" providerId="ADAL" clId="{5856F270-2D7A-4DC2-9E2C-AFA369A9E829}" dt="2023-08-14T02:25:41.998" v="892" actId="2711"/>
          <ac:spMkLst>
            <pc:docMk/>
            <pc:sldMk cId="1041786149" sldId="453"/>
            <ac:spMk id="20" creationId="{C7F39F7E-6122-E81D-A1B7-D4B845F1AB5D}"/>
          </ac:spMkLst>
        </pc:spChg>
      </pc:sldChg>
      <pc:sldChg chg="modSp mod modNotesTx">
        <pc:chgData name="Brandy Bivens" userId="fbce932f-956d-4bd8-afa0-344287722f38" providerId="ADAL" clId="{5856F270-2D7A-4DC2-9E2C-AFA369A9E829}" dt="2023-08-14T02:25:54.228" v="894" actId="2711"/>
        <pc:sldMkLst>
          <pc:docMk/>
          <pc:sldMk cId="2538855078" sldId="454"/>
        </pc:sldMkLst>
        <pc:spChg chg="mod">
          <ac:chgData name="Brandy Bivens" userId="fbce932f-956d-4bd8-afa0-344287722f38" providerId="ADAL" clId="{5856F270-2D7A-4DC2-9E2C-AFA369A9E829}" dt="2023-08-13T22:40:53.158" v="510" actId="255"/>
          <ac:spMkLst>
            <pc:docMk/>
            <pc:sldMk cId="2538855078" sldId="454"/>
            <ac:spMk id="7" creationId="{0B5D3ADB-280F-D792-75E3-46A844D8B2D1}"/>
          </ac:spMkLst>
        </pc:spChg>
        <pc:spChg chg="mod">
          <ac:chgData name="Brandy Bivens" userId="fbce932f-956d-4bd8-afa0-344287722f38" providerId="ADAL" clId="{5856F270-2D7A-4DC2-9E2C-AFA369A9E829}" dt="2023-08-13T22:40:57.174" v="511" actId="255"/>
          <ac:spMkLst>
            <pc:docMk/>
            <pc:sldMk cId="2538855078" sldId="454"/>
            <ac:spMk id="16" creationId="{020FDEB2-026A-E00B-5293-A287487087A2}"/>
          </ac:spMkLst>
        </pc:spChg>
        <pc:spChg chg="mod">
          <ac:chgData name="Brandy Bivens" userId="fbce932f-956d-4bd8-afa0-344287722f38" providerId="ADAL" clId="{5856F270-2D7A-4DC2-9E2C-AFA369A9E829}" dt="2023-08-14T02:25:50.179" v="893" actId="2711"/>
          <ac:spMkLst>
            <pc:docMk/>
            <pc:sldMk cId="2538855078" sldId="454"/>
            <ac:spMk id="19" creationId="{F10C934E-B426-1FD3-8DD2-19774C851524}"/>
          </ac:spMkLst>
        </pc:spChg>
        <pc:spChg chg="mod">
          <ac:chgData name="Brandy Bivens" userId="fbce932f-956d-4bd8-afa0-344287722f38" providerId="ADAL" clId="{5856F270-2D7A-4DC2-9E2C-AFA369A9E829}" dt="2023-08-14T02:25:54.228" v="894" actId="2711"/>
          <ac:spMkLst>
            <pc:docMk/>
            <pc:sldMk cId="2538855078" sldId="454"/>
            <ac:spMk id="20" creationId="{638FD2CB-01CE-E22A-22D5-4435AE285A87}"/>
          </ac:spMkLst>
        </pc:spChg>
      </pc:sldChg>
      <pc:sldChg chg="modSp mod modNotesTx">
        <pc:chgData name="Brandy Bivens" userId="fbce932f-956d-4bd8-afa0-344287722f38" providerId="ADAL" clId="{5856F270-2D7A-4DC2-9E2C-AFA369A9E829}" dt="2023-08-14T02:26:43.219" v="899" actId="2711"/>
        <pc:sldMkLst>
          <pc:docMk/>
          <pc:sldMk cId="2022987628" sldId="455"/>
        </pc:sldMkLst>
        <pc:spChg chg="mod">
          <ac:chgData name="Brandy Bivens" userId="fbce932f-956d-4bd8-afa0-344287722f38" providerId="ADAL" clId="{5856F270-2D7A-4DC2-9E2C-AFA369A9E829}" dt="2023-08-13T22:41:17.506" v="514" actId="255"/>
          <ac:spMkLst>
            <pc:docMk/>
            <pc:sldMk cId="2022987628" sldId="455"/>
            <ac:spMk id="7" creationId="{0B5D3ADB-280F-D792-75E3-46A844D8B2D1}"/>
          </ac:spMkLst>
        </pc:spChg>
        <pc:spChg chg="mod">
          <ac:chgData name="Brandy Bivens" userId="fbce932f-956d-4bd8-afa0-344287722f38" providerId="ADAL" clId="{5856F270-2D7A-4DC2-9E2C-AFA369A9E829}" dt="2023-08-13T22:41:22.362" v="515" actId="255"/>
          <ac:spMkLst>
            <pc:docMk/>
            <pc:sldMk cId="2022987628" sldId="455"/>
            <ac:spMk id="16" creationId="{BC732DFF-D004-FE7B-75DF-B381D8551C2C}"/>
          </ac:spMkLst>
        </pc:spChg>
        <pc:spChg chg="mod">
          <ac:chgData name="Brandy Bivens" userId="fbce932f-956d-4bd8-afa0-344287722f38" providerId="ADAL" clId="{5856F270-2D7A-4DC2-9E2C-AFA369A9E829}" dt="2023-08-14T02:26:43.219" v="899" actId="2711"/>
          <ac:spMkLst>
            <pc:docMk/>
            <pc:sldMk cId="2022987628" sldId="455"/>
            <ac:spMk id="19" creationId="{4C1F827E-FA0C-E706-DBCC-4A2F227AFAAA}"/>
          </ac:spMkLst>
        </pc:spChg>
        <pc:spChg chg="mod">
          <ac:chgData name="Brandy Bivens" userId="fbce932f-956d-4bd8-afa0-344287722f38" providerId="ADAL" clId="{5856F270-2D7A-4DC2-9E2C-AFA369A9E829}" dt="2023-08-13T22:41:26.055" v="516" actId="255"/>
          <ac:spMkLst>
            <pc:docMk/>
            <pc:sldMk cId="2022987628" sldId="455"/>
            <ac:spMk id="20" creationId="{D0F4A703-E111-03DF-6335-92EBB4A5FBCF}"/>
          </ac:spMkLst>
        </pc:spChg>
      </pc:sldChg>
      <pc:sldChg chg="modSp mod modNotesTx">
        <pc:chgData name="Brandy Bivens" userId="fbce932f-956d-4bd8-afa0-344287722f38" providerId="ADAL" clId="{5856F270-2D7A-4DC2-9E2C-AFA369A9E829}" dt="2023-08-13T22:41:51.490" v="521" actId="255"/>
        <pc:sldMkLst>
          <pc:docMk/>
          <pc:sldMk cId="420537720" sldId="456"/>
        </pc:sldMkLst>
        <pc:spChg chg="mod">
          <ac:chgData name="Brandy Bivens" userId="fbce932f-956d-4bd8-afa0-344287722f38" providerId="ADAL" clId="{5856F270-2D7A-4DC2-9E2C-AFA369A9E829}" dt="2023-08-13T22:41:37.231" v="518" actId="255"/>
          <ac:spMkLst>
            <pc:docMk/>
            <pc:sldMk cId="420537720" sldId="456"/>
            <ac:spMk id="7" creationId="{0B5D3ADB-280F-D792-75E3-46A844D8B2D1}"/>
          </ac:spMkLst>
        </pc:spChg>
        <pc:spChg chg="mod">
          <ac:chgData name="Brandy Bivens" userId="fbce932f-956d-4bd8-afa0-344287722f38" providerId="ADAL" clId="{5856F270-2D7A-4DC2-9E2C-AFA369A9E829}" dt="2023-08-13T22:41:42.046" v="519" actId="255"/>
          <ac:spMkLst>
            <pc:docMk/>
            <pc:sldMk cId="420537720" sldId="456"/>
            <ac:spMk id="16" creationId="{F9D12974-CFAC-BF4B-8894-CEEE1137CF04}"/>
          </ac:spMkLst>
        </pc:spChg>
        <pc:spChg chg="mod">
          <ac:chgData name="Brandy Bivens" userId="fbce932f-956d-4bd8-afa0-344287722f38" providerId="ADAL" clId="{5856F270-2D7A-4DC2-9E2C-AFA369A9E829}" dt="2023-08-13T22:41:47.570" v="520" actId="255"/>
          <ac:spMkLst>
            <pc:docMk/>
            <pc:sldMk cId="420537720" sldId="456"/>
            <ac:spMk id="19" creationId="{37A5E905-02E3-B2C4-863A-71512E2B1E4F}"/>
          </ac:spMkLst>
        </pc:spChg>
        <pc:spChg chg="mod">
          <ac:chgData name="Brandy Bivens" userId="fbce932f-956d-4bd8-afa0-344287722f38" providerId="ADAL" clId="{5856F270-2D7A-4DC2-9E2C-AFA369A9E829}" dt="2023-08-13T22:41:51.490" v="521" actId="255"/>
          <ac:spMkLst>
            <pc:docMk/>
            <pc:sldMk cId="420537720" sldId="456"/>
            <ac:spMk id="20" creationId="{38A3C79D-33CC-9027-787C-D789378C22D2}"/>
          </ac:spMkLst>
        </pc:spChg>
      </pc:sldChg>
      <pc:sldChg chg="modSp mod modNotesTx">
        <pc:chgData name="Brandy Bivens" userId="fbce932f-956d-4bd8-afa0-344287722f38" providerId="ADAL" clId="{5856F270-2D7A-4DC2-9E2C-AFA369A9E829}" dt="2023-08-14T02:26:59.174" v="900" actId="2711"/>
        <pc:sldMkLst>
          <pc:docMk/>
          <pc:sldMk cId="1275172738" sldId="457"/>
        </pc:sldMkLst>
        <pc:spChg chg="mod">
          <ac:chgData name="Brandy Bivens" userId="fbce932f-956d-4bd8-afa0-344287722f38" providerId="ADAL" clId="{5856F270-2D7A-4DC2-9E2C-AFA369A9E829}" dt="2023-08-14T02:26:59.174" v="900" actId="2711"/>
          <ac:spMkLst>
            <pc:docMk/>
            <pc:sldMk cId="1275172738" sldId="457"/>
            <ac:spMk id="20" creationId="{8F21C2CC-2F08-12B2-F27E-C520E8022E35}"/>
          </ac:spMkLst>
        </pc:spChg>
      </pc:sldChg>
      <pc:sldChg chg="modSp mod modNotesTx">
        <pc:chgData name="Brandy Bivens" userId="fbce932f-956d-4bd8-afa0-344287722f38" providerId="ADAL" clId="{5856F270-2D7A-4DC2-9E2C-AFA369A9E829}" dt="2023-08-14T02:27:11.980" v="902" actId="2711"/>
        <pc:sldMkLst>
          <pc:docMk/>
          <pc:sldMk cId="173720004" sldId="458"/>
        </pc:sldMkLst>
        <pc:spChg chg="mod">
          <ac:chgData name="Brandy Bivens" userId="fbce932f-956d-4bd8-afa0-344287722f38" providerId="ADAL" clId="{5856F270-2D7A-4DC2-9E2C-AFA369A9E829}" dt="2023-08-13T22:42:14.479" v="522" actId="255"/>
          <ac:spMkLst>
            <pc:docMk/>
            <pc:sldMk cId="173720004" sldId="458"/>
            <ac:spMk id="7" creationId="{0B5D3ADB-280F-D792-75E3-46A844D8B2D1}"/>
          </ac:spMkLst>
        </pc:spChg>
        <pc:spChg chg="mod">
          <ac:chgData name="Brandy Bivens" userId="fbce932f-956d-4bd8-afa0-344287722f38" providerId="ADAL" clId="{5856F270-2D7A-4DC2-9E2C-AFA369A9E829}" dt="2023-08-13T22:42:18.762" v="523" actId="255"/>
          <ac:spMkLst>
            <pc:docMk/>
            <pc:sldMk cId="173720004" sldId="458"/>
            <ac:spMk id="16" creationId="{CE2183E1-0E39-DD53-AD43-D142C74D3EA5}"/>
          </ac:spMkLst>
        </pc:spChg>
        <pc:spChg chg="mod">
          <ac:chgData name="Brandy Bivens" userId="fbce932f-956d-4bd8-afa0-344287722f38" providerId="ADAL" clId="{5856F270-2D7A-4DC2-9E2C-AFA369A9E829}" dt="2023-08-14T02:27:08.101" v="901" actId="2711"/>
          <ac:spMkLst>
            <pc:docMk/>
            <pc:sldMk cId="173720004" sldId="458"/>
            <ac:spMk id="19" creationId="{8A7FECF4-B862-13D0-AC04-E14055AF5DE9}"/>
          </ac:spMkLst>
        </pc:spChg>
        <pc:spChg chg="mod">
          <ac:chgData name="Brandy Bivens" userId="fbce932f-956d-4bd8-afa0-344287722f38" providerId="ADAL" clId="{5856F270-2D7A-4DC2-9E2C-AFA369A9E829}" dt="2023-08-14T02:27:11.980" v="902" actId="2711"/>
          <ac:spMkLst>
            <pc:docMk/>
            <pc:sldMk cId="173720004" sldId="458"/>
            <ac:spMk id="20" creationId="{A5D73AD8-927A-5F70-1E68-AB1E8AB85C4E}"/>
          </ac:spMkLst>
        </pc:spChg>
      </pc:sldChg>
      <pc:sldChg chg="modSp mod modNotesTx">
        <pc:chgData name="Brandy Bivens" userId="fbce932f-956d-4bd8-afa0-344287722f38" providerId="ADAL" clId="{5856F270-2D7A-4DC2-9E2C-AFA369A9E829}" dt="2023-08-14T02:27:21.984" v="903" actId="2711"/>
        <pc:sldMkLst>
          <pc:docMk/>
          <pc:sldMk cId="1978761895" sldId="459"/>
        </pc:sldMkLst>
        <pc:spChg chg="mod">
          <ac:chgData name="Brandy Bivens" userId="fbce932f-956d-4bd8-afa0-344287722f38" providerId="ADAL" clId="{5856F270-2D7A-4DC2-9E2C-AFA369A9E829}" dt="2023-08-13T22:42:35.842" v="526" actId="255"/>
          <ac:spMkLst>
            <pc:docMk/>
            <pc:sldMk cId="1978761895" sldId="459"/>
            <ac:spMk id="7" creationId="{0B5D3ADB-280F-D792-75E3-46A844D8B2D1}"/>
          </ac:spMkLst>
        </pc:spChg>
        <pc:spChg chg="mod">
          <ac:chgData name="Brandy Bivens" userId="fbce932f-956d-4bd8-afa0-344287722f38" providerId="ADAL" clId="{5856F270-2D7A-4DC2-9E2C-AFA369A9E829}" dt="2023-08-13T22:42:39.894" v="527" actId="255"/>
          <ac:spMkLst>
            <pc:docMk/>
            <pc:sldMk cId="1978761895" sldId="459"/>
            <ac:spMk id="16" creationId="{05051D21-D357-E825-E7D7-93EF07F31821}"/>
          </ac:spMkLst>
        </pc:spChg>
        <pc:spChg chg="mod">
          <ac:chgData name="Brandy Bivens" userId="fbce932f-956d-4bd8-afa0-344287722f38" providerId="ADAL" clId="{5856F270-2D7A-4DC2-9E2C-AFA369A9E829}" dt="2023-08-13T22:42:44.705" v="528" actId="255"/>
          <ac:spMkLst>
            <pc:docMk/>
            <pc:sldMk cId="1978761895" sldId="459"/>
            <ac:spMk id="19" creationId="{A7548568-1D64-2567-41EE-4C89FECF3D96}"/>
          </ac:spMkLst>
        </pc:spChg>
        <pc:spChg chg="mod">
          <ac:chgData name="Brandy Bivens" userId="fbce932f-956d-4bd8-afa0-344287722f38" providerId="ADAL" clId="{5856F270-2D7A-4DC2-9E2C-AFA369A9E829}" dt="2023-08-14T02:27:21.984" v="903" actId="2711"/>
          <ac:spMkLst>
            <pc:docMk/>
            <pc:sldMk cId="1978761895" sldId="459"/>
            <ac:spMk id="20" creationId="{2D991B77-3277-A95E-FB87-786F060F6E97}"/>
          </ac:spMkLst>
        </pc:spChg>
      </pc:sldChg>
      <pc:sldChg chg="modSp mod modNotesTx">
        <pc:chgData name="Brandy Bivens" userId="fbce932f-956d-4bd8-afa0-344287722f38" providerId="ADAL" clId="{5856F270-2D7A-4DC2-9E2C-AFA369A9E829}" dt="2023-08-14T02:27:32.661" v="904" actId="2711"/>
        <pc:sldMkLst>
          <pc:docMk/>
          <pc:sldMk cId="515050626" sldId="460"/>
        </pc:sldMkLst>
        <pc:spChg chg="mod">
          <ac:chgData name="Brandy Bivens" userId="fbce932f-956d-4bd8-afa0-344287722f38" providerId="ADAL" clId="{5856F270-2D7A-4DC2-9E2C-AFA369A9E829}" dt="2023-08-13T22:42:54.263" v="530" actId="255"/>
          <ac:spMkLst>
            <pc:docMk/>
            <pc:sldMk cId="515050626" sldId="460"/>
            <ac:spMk id="7" creationId="{0B5D3ADB-280F-D792-75E3-46A844D8B2D1}"/>
          </ac:spMkLst>
        </pc:spChg>
        <pc:spChg chg="mod">
          <ac:chgData name="Brandy Bivens" userId="fbce932f-956d-4bd8-afa0-344287722f38" providerId="ADAL" clId="{5856F270-2D7A-4DC2-9E2C-AFA369A9E829}" dt="2023-08-13T22:42:59.262" v="531" actId="255"/>
          <ac:spMkLst>
            <pc:docMk/>
            <pc:sldMk cId="515050626" sldId="460"/>
            <ac:spMk id="16" creationId="{B8F4A619-F265-7682-0971-D205A6EE603E}"/>
          </ac:spMkLst>
        </pc:spChg>
        <pc:spChg chg="mod">
          <ac:chgData name="Brandy Bivens" userId="fbce932f-956d-4bd8-afa0-344287722f38" providerId="ADAL" clId="{5856F270-2D7A-4DC2-9E2C-AFA369A9E829}" dt="2023-08-14T02:27:32.661" v="904" actId="2711"/>
          <ac:spMkLst>
            <pc:docMk/>
            <pc:sldMk cId="515050626" sldId="460"/>
            <ac:spMk id="19" creationId="{24017F7F-2AFA-01CD-24DC-DACBB21D7CD3}"/>
          </ac:spMkLst>
        </pc:spChg>
        <pc:spChg chg="mod">
          <ac:chgData name="Brandy Bivens" userId="fbce932f-956d-4bd8-afa0-344287722f38" providerId="ADAL" clId="{5856F270-2D7A-4DC2-9E2C-AFA369A9E829}" dt="2023-08-13T22:43:03.663" v="532" actId="255"/>
          <ac:spMkLst>
            <pc:docMk/>
            <pc:sldMk cId="515050626" sldId="460"/>
            <ac:spMk id="20" creationId="{1012237A-E19F-36D0-E198-CC99CB2E16E2}"/>
          </ac:spMkLst>
        </pc:spChg>
      </pc:sldChg>
      <pc:sldChg chg="modSp mod modNotesTx">
        <pc:chgData name="Brandy Bivens" userId="fbce932f-956d-4bd8-afa0-344287722f38" providerId="ADAL" clId="{5856F270-2D7A-4DC2-9E2C-AFA369A9E829}" dt="2023-08-14T02:27:47.200" v="906" actId="2711"/>
        <pc:sldMkLst>
          <pc:docMk/>
          <pc:sldMk cId="3545785754" sldId="461"/>
        </pc:sldMkLst>
        <pc:spChg chg="mod">
          <ac:chgData name="Brandy Bivens" userId="fbce932f-956d-4bd8-afa0-344287722f38" providerId="ADAL" clId="{5856F270-2D7A-4DC2-9E2C-AFA369A9E829}" dt="2023-08-13T22:43:14.100" v="534" actId="255"/>
          <ac:spMkLst>
            <pc:docMk/>
            <pc:sldMk cId="3545785754" sldId="461"/>
            <ac:spMk id="7" creationId="{0B5D3ADB-280F-D792-75E3-46A844D8B2D1}"/>
          </ac:spMkLst>
        </pc:spChg>
        <pc:spChg chg="mod">
          <ac:chgData name="Brandy Bivens" userId="fbce932f-956d-4bd8-afa0-344287722f38" providerId="ADAL" clId="{5856F270-2D7A-4DC2-9E2C-AFA369A9E829}" dt="2023-08-14T02:27:47.200" v="906" actId="2711"/>
          <ac:spMkLst>
            <pc:docMk/>
            <pc:sldMk cId="3545785754" sldId="461"/>
            <ac:spMk id="14" creationId="{B1C672D0-24ED-5EC6-4CAC-C0543C4462C5}"/>
          </ac:spMkLst>
        </pc:spChg>
        <pc:spChg chg="mod">
          <ac:chgData name="Brandy Bivens" userId="fbce932f-956d-4bd8-afa0-344287722f38" providerId="ADAL" clId="{5856F270-2D7A-4DC2-9E2C-AFA369A9E829}" dt="2023-08-13T22:43:18.887" v="535" actId="255"/>
          <ac:spMkLst>
            <pc:docMk/>
            <pc:sldMk cId="3545785754" sldId="461"/>
            <ac:spMk id="15" creationId="{82991954-3BF4-01EE-87BB-A6F3B32DB461}"/>
          </ac:spMkLst>
        </pc:spChg>
        <pc:spChg chg="mod">
          <ac:chgData name="Brandy Bivens" userId="fbce932f-956d-4bd8-afa0-344287722f38" providerId="ADAL" clId="{5856F270-2D7A-4DC2-9E2C-AFA369A9E829}" dt="2023-08-14T02:27:42.193" v="905" actId="2711"/>
          <ac:spMkLst>
            <pc:docMk/>
            <pc:sldMk cId="3545785754" sldId="461"/>
            <ac:spMk id="16" creationId="{E826BDDE-827F-AFC6-1FFA-43E51198F162}"/>
          </ac:spMkLst>
        </pc:spChg>
      </pc:sldChg>
      <pc:sldChg chg="modSp mod modNotesTx">
        <pc:chgData name="Brandy Bivens" userId="fbce932f-956d-4bd8-afa0-344287722f38" providerId="ADAL" clId="{5856F270-2D7A-4DC2-9E2C-AFA369A9E829}" dt="2023-08-14T02:28:04.801" v="909" actId="2711"/>
        <pc:sldMkLst>
          <pc:docMk/>
          <pc:sldMk cId="3775778743" sldId="462"/>
        </pc:sldMkLst>
        <pc:spChg chg="mod">
          <ac:chgData name="Brandy Bivens" userId="fbce932f-956d-4bd8-afa0-344287722f38" providerId="ADAL" clId="{5856F270-2D7A-4DC2-9E2C-AFA369A9E829}" dt="2023-08-13T22:43:32.670" v="538" actId="255"/>
          <ac:spMkLst>
            <pc:docMk/>
            <pc:sldMk cId="3775778743" sldId="462"/>
            <ac:spMk id="7" creationId="{0B5D3ADB-280F-D792-75E3-46A844D8B2D1}"/>
          </ac:spMkLst>
        </pc:spChg>
        <pc:spChg chg="mod">
          <ac:chgData name="Brandy Bivens" userId="fbce932f-956d-4bd8-afa0-344287722f38" providerId="ADAL" clId="{5856F270-2D7A-4DC2-9E2C-AFA369A9E829}" dt="2023-08-14T02:27:54.854" v="907" actId="2711"/>
          <ac:spMkLst>
            <pc:docMk/>
            <pc:sldMk cId="3775778743" sldId="462"/>
            <ac:spMk id="14" creationId="{A84457E4-8DFC-038F-04C6-EB758D68809C}"/>
          </ac:spMkLst>
        </pc:spChg>
        <pc:spChg chg="mod">
          <ac:chgData name="Brandy Bivens" userId="fbce932f-956d-4bd8-afa0-344287722f38" providerId="ADAL" clId="{5856F270-2D7A-4DC2-9E2C-AFA369A9E829}" dt="2023-08-14T02:28:00.449" v="908" actId="2711"/>
          <ac:spMkLst>
            <pc:docMk/>
            <pc:sldMk cId="3775778743" sldId="462"/>
            <ac:spMk id="15" creationId="{353D89BE-BD1D-1DF3-6C9D-12D0710671BE}"/>
          </ac:spMkLst>
        </pc:spChg>
        <pc:spChg chg="mod">
          <ac:chgData name="Brandy Bivens" userId="fbce932f-956d-4bd8-afa0-344287722f38" providerId="ADAL" clId="{5856F270-2D7A-4DC2-9E2C-AFA369A9E829}" dt="2023-08-14T02:28:04.801" v="909" actId="2711"/>
          <ac:spMkLst>
            <pc:docMk/>
            <pc:sldMk cId="3775778743" sldId="462"/>
            <ac:spMk id="16" creationId="{A1EEFD8D-8022-1254-21C1-6E705088BAAA}"/>
          </ac:spMkLst>
        </pc:spChg>
      </pc:sldChg>
      <pc:sldChg chg="addSp delSp modSp mod modNotesTx">
        <pc:chgData name="Brandy Bivens" userId="fbce932f-956d-4bd8-afa0-344287722f38" providerId="ADAL" clId="{5856F270-2D7A-4DC2-9E2C-AFA369A9E829}" dt="2023-08-14T02:28:47.196" v="918" actId="1076"/>
        <pc:sldMkLst>
          <pc:docMk/>
          <pc:sldMk cId="3135109501" sldId="463"/>
        </pc:sldMkLst>
        <pc:spChg chg="mod">
          <ac:chgData name="Brandy Bivens" userId="fbce932f-956d-4bd8-afa0-344287722f38" providerId="ADAL" clId="{5856F270-2D7A-4DC2-9E2C-AFA369A9E829}" dt="2023-08-13T22:43:53.660" v="542" actId="1076"/>
          <ac:spMkLst>
            <pc:docMk/>
            <pc:sldMk cId="3135109501" sldId="463"/>
            <ac:spMk id="4" creationId="{B56DBC9B-6366-1BD4-9E7F-7CBF70F115C1}"/>
          </ac:spMkLst>
        </pc:spChg>
        <pc:spChg chg="mod">
          <ac:chgData name="Brandy Bivens" userId="fbce932f-956d-4bd8-afa0-344287722f38" providerId="ADAL" clId="{5856F270-2D7A-4DC2-9E2C-AFA369A9E829}" dt="2023-08-14T02:28:43.423" v="917" actId="1076"/>
          <ac:spMkLst>
            <pc:docMk/>
            <pc:sldMk cId="3135109501" sldId="463"/>
            <ac:spMk id="7" creationId="{0B5D3ADB-280F-D792-75E3-46A844D8B2D1}"/>
          </ac:spMkLst>
        </pc:spChg>
        <pc:spChg chg="mod">
          <ac:chgData name="Brandy Bivens" userId="fbce932f-956d-4bd8-afa0-344287722f38" providerId="ADAL" clId="{5856F270-2D7A-4DC2-9E2C-AFA369A9E829}" dt="2023-08-14T02:28:47.196" v="918" actId="1076"/>
          <ac:spMkLst>
            <pc:docMk/>
            <pc:sldMk cId="3135109501" sldId="463"/>
            <ac:spMk id="14" creationId="{21C4DE0B-8187-1075-0A54-727BFD3E250C}"/>
          </ac:spMkLst>
        </pc:spChg>
        <pc:spChg chg="mod">
          <ac:chgData name="Brandy Bivens" userId="fbce932f-956d-4bd8-afa0-344287722f38" providerId="ADAL" clId="{5856F270-2D7A-4DC2-9E2C-AFA369A9E829}" dt="2023-08-14T02:28:30.759" v="914" actId="255"/>
          <ac:spMkLst>
            <pc:docMk/>
            <pc:sldMk cId="3135109501" sldId="463"/>
            <ac:spMk id="15" creationId="{A491687A-B264-6215-58BB-1ED06DF90BE7}"/>
          </ac:spMkLst>
        </pc:spChg>
        <pc:spChg chg="mod">
          <ac:chgData name="Brandy Bivens" userId="fbce932f-956d-4bd8-afa0-344287722f38" providerId="ADAL" clId="{5856F270-2D7A-4DC2-9E2C-AFA369A9E829}" dt="2023-08-14T02:28:26.441" v="913" actId="255"/>
          <ac:spMkLst>
            <pc:docMk/>
            <pc:sldMk cId="3135109501" sldId="463"/>
            <ac:spMk id="16" creationId="{B51AAEEE-97DE-85A8-C440-2AA37AC85336}"/>
          </ac:spMkLst>
        </pc:spChg>
        <pc:spChg chg="add del">
          <ac:chgData name="Brandy Bivens" userId="fbce932f-956d-4bd8-afa0-344287722f38" providerId="ADAL" clId="{5856F270-2D7A-4DC2-9E2C-AFA369A9E829}" dt="2023-08-12T01:50:30.292" v="317" actId="22"/>
          <ac:spMkLst>
            <pc:docMk/>
            <pc:sldMk cId="3135109501" sldId="463"/>
            <ac:spMk id="18" creationId="{A0E6071C-3A48-6F62-2AD7-466FD76E203B}"/>
          </ac:spMkLst>
        </pc:spChg>
      </pc:sldChg>
      <pc:sldChg chg="modSp mod modNotesTx">
        <pc:chgData name="Brandy Bivens" userId="fbce932f-956d-4bd8-afa0-344287722f38" providerId="ADAL" clId="{5856F270-2D7A-4DC2-9E2C-AFA369A9E829}" dt="2023-08-14T02:29:04.544" v="921" actId="2711"/>
        <pc:sldMkLst>
          <pc:docMk/>
          <pc:sldMk cId="2110368441" sldId="464"/>
        </pc:sldMkLst>
        <pc:spChg chg="mod">
          <ac:chgData name="Brandy Bivens" userId="fbce932f-956d-4bd8-afa0-344287722f38" providerId="ADAL" clId="{5856F270-2D7A-4DC2-9E2C-AFA369A9E829}" dt="2023-08-14T02:28:55.957" v="919" actId="2711"/>
          <ac:spMkLst>
            <pc:docMk/>
            <pc:sldMk cId="2110368441" sldId="464"/>
            <ac:spMk id="14" creationId="{5730795A-9AE7-4F0A-0351-0BF3461C1212}"/>
          </ac:spMkLst>
        </pc:spChg>
        <pc:spChg chg="mod">
          <ac:chgData name="Brandy Bivens" userId="fbce932f-956d-4bd8-afa0-344287722f38" providerId="ADAL" clId="{5856F270-2D7A-4DC2-9E2C-AFA369A9E829}" dt="2023-08-14T02:29:00.904" v="920" actId="2711"/>
          <ac:spMkLst>
            <pc:docMk/>
            <pc:sldMk cId="2110368441" sldId="464"/>
            <ac:spMk id="15" creationId="{FB9B56B4-4E33-36FC-6232-94BCCCF297D1}"/>
          </ac:spMkLst>
        </pc:spChg>
        <pc:spChg chg="mod">
          <ac:chgData name="Brandy Bivens" userId="fbce932f-956d-4bd8-afa0-344287722f38" providerId="ADAL" clId="{5856F270-2D7A-4DC2-9E2C-AFA369A9E829}" dt="2023-08-14T02:29:04.544" v="921" actId="2711"/>
          <ac:spMkLst>
            <pc:docMk/>
            <pc:sldMk cId="2110368441" sldId="464"/>
            <ac:spMk id="16" creationId="{56F8E3F3-A0E0-D2EC-B768-5FCC047DA94C}"/>
          </ac:spMkLst>
        </pc:spChg>
      </pc:sldChg>
      <pc:sldChg chg="modSp mod modNotesTx">
        <pc:chgData name="Brandy Bivens" userId="fbce932f-956d-4bd8-afa0-344287722f38" providerId="ADAL" clId="{5856F270-2D7A-4DC2-9E2C-AFA369A9E829}" dt="2023-08-13T22:45:22.602" v="568" actId="1076"/>
        <pc:sldMkLst>
          <pc:docMk/>
          <pc:sldMk cId="1088297787" sldId="465"/>
        </pc:sldMkLst>
        <pc:spChg chg="mod">
          <ac:chgData name="Brandy Bivens" userId="fbce932f-956d-4bd8-afa0-344287722f38" providerId="ADAL" clId="{5856F270-2D7A-4DC2-9E2C-AFA369A9E829}" dt="2023-08-13T22:45:07.926" v="566" actId="20577"/>
          <ac:spMkLst>
            <pc:docMk/>
            <pc:sldMk cId="1088297787" sldId="465"/>
            <ac:spMk id="14" creationId="{E8C8DCFA-20DB-0E9A-5201-049FAB8F6DFA}"/>
          </ac:spMkLst>
        </pc:spChg>
        <pc:spChg chg="mod">
          <ac:chgData name="Brandy Bivens" userId="fbce932f-956d-4bd8-afa0-344287722f38" providerId="ADAL" clId="{5856F270-2D7A-4DC2-9E2C-AFA369A9E829}" dt="2023-08-13T22:44:57.593" v="562" actId="14100"/>
          <ac:spMkLst>
            <pc:docMk/>
            <pc:sldMk cId="1088297787" sldId="465"/>
            <ac:spMk id="15" creationId="{86A0DC4B-27F0-CFD0-5F5B-DA0856BB9E8E}"/>
          </ac:spMkLst>
        </pc:spChg>
        <pc:spChg chg="mod">
          <ac:chgData name="Brandy Bivens" userId="fbce932f-956d-4bd8-afa0-344287722f38" providerId="ADAL" clId="{5856F270-2D7A-4DC2-9E2C-AFA369A9E829}" dt="2023-08-13T22:45:22.602" v="568" actId="1076"/>
          <ac:spMkLst>
            <pc:docMk/>
            <pc:sldMk cId="1088297787" sldId="465"/>
            <ac:spMk id="16" creationId="{16CF164B-661E-29D8-A764-F402037CEA49}"/>
          </ac:spMkLst>
        </pc:spChg>
      </pc:sldChg>
      <pc:sldChg chg="addSp delSp modSp mod modNotesTx">
        <pc:chgData name="Brandy Bivens" userId="fbce932f-956d-4bd8-afa0-344287722f38" providerId="ADAL" clId="{5856F270-2D7A-4DC2-9E2C-AFA369A9E829}" dt="2023-08-14T02:29:19.372" v="922" actId="2711"/>
        <pc:sldMkLst>
          <pc:docMk/>
          <pc:sldMk cId="189245224" sldId="466"/>
        </pc:sldMkLst>
        <pc:spChg chg="mod">
          <ac:chgData name="Brandy Bivens" userId="fbce932f-956d-4bd8-afa0-344287722f38" providerId="ADAL" clId="{5856F270-2D7A-4DC2-9E2C-AFA369A9E829}" dt="2023-08-13T22:45:39.607" v="570" actId="255"/>
          <ac:spMkLst>
            <pc:docMk/>
            <pc:sldMk cId="189245224" sldId="466"/>
            <ac:spMk id="7" creationId="{0B5D3ADB-280F-D792-75E3-46A844D8B2D1}"/>
          </ac:spMkLst>
        </pc:spChg>
        <pc:spChg chg="mod">
          <ac:chgData name="Brandy Bivens" userId="fbce932f-956d-4bd8-afa0-344287722f38" providerId="ADAL" clId="{5856F270-2D7A-4DC2-9E2C-AFA369A9E829}" dt="2023-08-14T02:29:19.372" v="922" actId="2711"/>
          <ac:spMkLst>
            <pc:docMk/>
            <pc:sldMk cId="189245224" sldId="466"/>
            <ac:spMk id="15" creationId="{9DBC028D-601E-71DF-FAE8-6BF4B0925917}"/>
          </ac:spMkLst>
        </pc:spChg>
        <pc:spChg chg="mod">
          <ac:chgData name="Brandy Bivens" userId="fbce932f-956d-4bd8-afa0-344287722f38" providerId="ADAL" clId="{5856F270-2D7A-4DC2-9E2C-AFA369A9E829}" dt="2023-08-11T22:31:03.835" v="84"/>
          <ac:spMkLst>
            <pc:docMk/>
            <pc:sldMk cId="189245224" sldId="466"/>
            <ac:spMk id="16" creationId="{4991AFA1-4D92-C4E5-737F-283ED58FDB34}"/>
          </ac:spMkLst>
        </pc:spChg>
        <pc:spChg chg="add del">
          <ac:chgData name="Brandy Bivens" userId="fbce932f-956d-4bd8-afa0-344287722f38" providerId="ADAL" clId="{5856F270-2D7A-4DC2-9E2C-AFA369A9E829}" dt="2023-08-12T01:51:11.184" v="322" actId="22"/>
          <ac:spMkLst>
            <pc:docMk/>
            <pc:sldMk cId="189245224" sldId="466"/>
            <ac:spMk id="18" creationId="{2F86F141-B900-6A23-186D-A6249C378C48}"/>
          </ac:spMkLst>
        </pc:spChg>
      </pc:sldChg>
      <pc:sldChg chg="modSp mod modNotesTx">
        <pc:chgData name="Brandy Bivens" userId="fbce932f-956d-4bd8-afa0-344287722f38" providerId="ADAL" clId="{5856F270-2D7A-4DC2-9E2C-AFA369A9E829}" dt="2023-08-14T02:29:29.475" v="923" actId="2711"/>
        <pc:sldMkLst>
          <pc:docMk/>
          <pc:sldMk cId="3502401503" sldId="467"/>
        </pc:sldMkLst>
        <pc:spChg chg="mod">
          <ac:chgData name="Brandy Bivens" userId="fbce932f-956d-4bd8-afa0-344287722f38" providerId="ADAL" clId="{5856F270-2D7A-4DC2-9E2C-AFA369A9E829}" dt="2023-08-14T02:29:29.475" v="923" actId="2711"/>
          <ac:spMkLst>
            <pc:docMk/>
            <pc:sldMk cId="3502401503" sldId="467"/>
            <ac:spMk id="15" creationId="{331B271E-E4A2-4F3A-CD82-4A0C4BDC25F1}"/>
          </ac:spMkLst>
        </pc:spChg>
        <pc:spChg chg="mod">
          <ac:chgData name="Brandy Bivens" userId="fbce932f-956d-4bd8-afa0-344287722f38" providerId="ADAL" clId="{5856F270-2D7A-4DC2-9E2C-AFA369A9E829}" dt="2023-08-11T22:31:21.808" v="85"/>
          <ac:spMkLst>
            <pc:docMk/>
            <pc:sldMk cId="3502401503" sldId="467"/>
            <ac:spMk id="16" creationId="{EAF9C5A3-530A-67D3-BE3D-DAFB5A109670}"/>
          </ac:spMkLst>
        </pc:spChg>
      </pc:sldChg>
      <pc:sldChg chg="modSp mod modNotesTx">
        <pc:chgData name="Brandy Bivens" userId="fbce932f-956d-4bd8-afa0-344287722f38" providerId="ADAL" clId="{5856F270-2D7A-4DC2-9E2C-AFA369A9E829}" dt="2023-08-14T02:29:58.832" v="925" actId="2711"/>
        <pc:sldMkLst>
          <pc:docMk/>
          <pc:sldMk cId="2314224845" sldId="468"/>
        </pc:sldMkLst>
        <pc:spChg chg="mod">
          <ac:chgData name="Brandy Bivens" userId="fbce932f-956d-4bd8-afa0-344287722f38" providerId="ADAL" clId="{5856F270-2D7A-4DC2-9E2C-AFA369A9E829}" dt="2023-08-13T22:46:14.311" v="574" actId="1076"/>
          <ac:spMkLst>
            <pc:docMk/>
            <pc:sldMk cId="2314224845" sldId="468"/>
            <ac:spMk id="7" creationId="{0B5D3ADB-280F-D792-75E3-46A844D8B2D1}"/>
          </ac:spMkLst>
        </pc:spChg>
        <pc:spChg chg="mod">
          <ac:chgData name="Brandy Bivens" userId="fbce932f-956d-4bd8-afa0-344287722f38" providerId="ADAL" clId="{5856F270-2D7A-4DC2-9E2C-AFA369A9E829}" dt="2023-08-13T22:46:18.775" v="575" actId="1076"/>
          <ac:spMkLst>
            <pc:docMk/>
            <pc:sldMk cId="2314224845" sldId="468"/>
            <ac:spMk id="16" creationId="{450470ED-BE66-6EE7-4717-5D590FCA06FA}"/>
          </ac:spMkLst>
        </pc:spChg>
        <pc:spChg chg="mod">
          <ac:chgData name="Brandy Bivens" userId="fbce932f-956d-4bd8-afa0-344287722f38" providerId="ADAL" clId="{5856F270-2D7A-4DC2-9E2C-AFA369A9E829}" dt="2023-08-14T02:29:58.832" v="925" actId="2711"/>
          <ac:spMkLst>
            <pc:docMk/>
            <pc:sldMk cId="2314224845" sldId="468"/>
            <ac:spMk id="17" creationId="{0D224B62-E6D8-7174-F530-F0F09E9358AB}"/>
          </ac:spMkLst>
        </pc:spChg>
        <pc:spChg chg="mod">
          <ac:chgData name="Brandy Bivens" userId="fbce932f-956d-4bd8-afa0-344287722f38" providerId="ADAL" clId="{5856F270-2D7A-4DC2-9E2C-AFA369A9E829}" dt="2023-08-14T02:29:54.828" v="924" actId="2711"/>
          <ac:spMkLst>
            <pc:docMk/>
            <pc:sldMk cId="2314224845" sldId="468"/>
            <ac:spMk id="18" creationId="{BDA041E2-18E5-1558-A348-DDF316F819A5}"/>
          </ac:spMkLst>
        </pc:spChg>
      </pc:sldChg>
      <pc:sldChg chg="modSp mod ord modNotesTx">
        <pc:chgData name="Brandy Bivens" userId="fbce932f-956d-4bd8-afa0-344287722f38" providerId="ADAL" clId="{5856F270-2D7A-4DC2-9E2C-AFA369A9E829}" dt="2023-08-14T02:30:40.106" v="935"/>
        <pc:sldMkLst>
          <pc:docMk/>
          <pc:sldMk cId="3710535374" sldId="469"/>
        </pc:sldMkLst>
        <pc:spChg chg="mod">
          <ac:chgData name="Brandy Bivens" userId="fbce932f-956d-4bd8-afa0-344287722f38" providerId="ADAL" clId="{5856F270-2D7A-4DC2-9E2C-AFA369A9E829}" dt="2023-08-13T22:46:32.221" v="577" actId="255"/>
          <ac:spMkLst>
            <pc:docMk/>
            <pc:sldMk cId="3710535374" sldId="469"/>
            <ac:spMk id="7" creationId="{0B5D3ADB-280F-D792-75E3-46A844D8B2D1}"/>
          </ac:spMkLst>
        </pc:spChg>
        <pc:spChg chg="mod">
          <ac:chgData name="Brandy Bivens" userId="fbce932f-956d-4bd8-afa0-344287722f38" providerId="ADAL" clId="{5856F270-2D7A-4DC2-9E2C-AFA369A9E829}" dt="2023-08-13T22:46:36.140" v="578" actId="255"/>
          <ac:spMkLst>
            <pc:docMk/>
            <pc:sldMk cId="3710535374" sldId="469"/>
            <ac:spMk id="16" creationId="{BF0A1ACC-6B95-403F-ED21-9CBD94443CEA}"/>
          </ac:spMkLst>
        </pc:spChg>
        <pc:spChg chg="mod">
          <ac:chgData name="Brandy Bivens" userId="fbce932f-956d-4bd8-afa0-344287722f38" providerId="ADAL" clId="{5856F270-2D7A-4DC2-9E2C-AFA369A9E829}" dt="2023-08-14T02:30:07.500" v="926" actId="2711"/>
          <ac:spMkLst>
            <pc:docMk/>
            <pc:sldMk cId="3710535374" sldId="469"/>
            <ac:spMk id="17" creationId="{1A7F916E-AF01-1DB0-4243-60B292E0ACF6}"/>
          </ac:spMkLst>
        </pc:spChg>
        <pc:spChg chg="mod">
          <ac:chgData name="Brandy Bivens" userId="fbce932f-956d-4bd8-afa0-344287722f38" providerId="ADAL" clId="{5856F270-2D7A-4DC2-9E2C-AFA369A9E829}" dt="2023-08-14T02:30:25.264" v="931" actId="2711"/>
          <ac:spMkLst>
            <pc:docMk/>
            <pc:sldMk cId="3710535374" sldId="469"/>
            <ac:spMk id="18" creationId="{D6F97250-3B0A-9F1C-1B34-B0816E4D6F29}"/>
          </ac:spMkLst>
        </pc:spChg>
      </pc:sldChg>
      <pc:sldChg chg="modSp mod modNotesTx">
        <pc:chgData name="Brandy Bivens" userId="fbce932f-956d-4bd8-afa0-344287722f38" providerId="ADAL" clId="{5856F270-2D7A-4DC2-9E2C-AFA369A9E829}" dt="2023-08-14T02:30:54.301" v="937" actId="2711"/>
        <pc:sldMkLst>
          <pc:docMk/>
          <pc:sldMk cId="1086377315" sldId="470"/>
        </pc:sldMkLst>
        <pc:spChg chg="mod">
          <ac:chgData name="Brandy Bivens" userId="fbce932f-956d-4bd8-afa0-344287722f38" providerId="ADAL" clId="{5856F270-2D7A-4DC2-9E2C-AFA369A9E829}" dt="2023-08-14T02:30:18.353" v="928" actId="2711"/>
          <ac:spMkLst>
            <pc:docMk/>
            <pc:sldMk cId="1086377315" sldId="470"/>
            <ac:spMk id="2" creationId="{A4C0B387-14B1-268F-A198-EF2DB45115A3}"/>
          </ac:spMkLst>
        </pc:spChg>
        <pc:spChg chg="mod">
          <ac:chgData name="Brandy Bivens" userId="fbce932f-956d-4bd8-afa0-344287722f38" providerId="ADAL" clId="{5856F270-2D7A-4DC2-9E2C-AFA369A9E829}" dt="2023-08-14T02:30:18.353" v="928" actId="2711"/>
          <ac:spMkLst>
            <pc:docMk/>
            <pc:sldMk cId="1086377315" sldId="470"/>
            <ac:spMk id="3" creationId="{278A75F6-67FB-2E7D-BD0B-4909B9AD93FB}"/>
          </ac:spMkLst>
        </pc:spChg>
        <pc:spChg chg="mod">
          <ac:chgData name="Brandy Bivens" userId="fbce932f-956d-4bd8-afa0-344287722f38" providerId="ADAL" clId="{5856F270-2D7A-4DC2-9E2C-AFA369A9E829}" dt="2023-08-14T02:30:18.353" v="928" actId="2711"/>
          <ac:spMkLst>
            <pc:docMk/>
            <pc:sldMk cId="1086377315" sldId="470"/>
            <ac:spMk id="4" creationId="{B56DBC9B-6366-1BD4-9E7F-7CBF70F115C1}"/>
          </ac:spMkLst>
        </pc:spChg>
        <pc:spChg chg="mod">
          <ac:chgData name="Brandy Bivens" userId="fbce932f-956d-4bd8-afa0-344287722f38" providerId="ADAL" clId="{5856F270-2D7A-4DC2-9E2C-AFA369A9E829}" dt="2023-08-14T02:30:18.353" v="928" actId="2711"/>
          <ac:spMkLst>
            <pc:docMk/>
            <pc:sldMk cId="1086377315" sldId="470"/>
            <ac:spMk id="5" creationId="{95CEB0B9-6394-FC5B-25DB-76323D0D6F21}"/>
          </ac:spMkLst>
        </pc:spChg>
        <pc:spChg chg="mod">
          <ac:chgData name="Brandy Bivens" userId="fbce932f-956d-4bd8-afa0-344287722f38" providerId="ADAL" clId="{5856F270-2D7A-4DC2-9E2C-AFA369A9E829}" dt="2023-08-14T02:30:20.518" v="929" actId="2711"/>
          <ac:spMkLst>
            <pc:docMk/>
            <pc:sldMk cId="1086377315" sldId="470"/>
            <ac:spMk id="6" creationId="{2B371F4D-1C20-32A1-2A05-7EB04D8785B3}"/>
          </ac:spMkLst>
        </pc:spChg>
        <pc:spChg chg="mod">
          <ac:chgData name="Brandy Bivens" userId="fbce932f-956d-4bd8-afa0-344287722f38" providerId="ADAL" clId="{5856F270-2D7A-4DC2-9E2C-AFA369A9E829}" dt="2023-08-14T02:30:18.353" v="928" actId="2711"/>
          <ac:spMkLst>
            <pc:docMk/>
            <pc:sldMk cId="1086377315" sldId="470"/>
            <ac:spMk id="7" creationId="{0B5D3ADB-280F-D792-75E3-46A844D8B2D1}"/>
          </ac:spMkLst>
        </pc:spChg>
        <pc:spChg chg="mod">
          <ac:chgData name="Brandy Bivens" userId="fbce932f-956d-4bd8-afa0-344287722f38" providerId="ADAL" clId="{5856F270-2D7A-4DC2-9E2C-AFA369A9E829}" dt="2023-08-14T02:30:18.353" v="928" actId="2711"/>
          <ac:spMkLst>
            <pc:docMk/>
            <pc:sldMk cId="1086377315" sldId="470"/>
            <ac:spMk id="8" creationId="{91E7E7A4-8B9A-102C-2F9A-127CD3E3F7F0}"/>
          </ac:spMkLst>
        </pc:spChg>
        <pc:spChg chg="mod">
          <ac:chgData name="Brandy Bivens" userId="fbce932f-956d-4bd8-afa0-344287722f38" providerId="ADAL" clId="{5856F270-2D7A-4DC2-9E2C-AFA369A9E829}" dt="2023-08-14T02:30:18.353" v="928" actId="2711"/>
          <ac:spMkLst>
            <pc:docMk/>
            <pc:sldMk cId="1086377315" sldId="470"/>
            <ac:spMk id="9" creationId="{93E89F78-01F8-99C7-2752-1CCEC3B03519}"/>
          </ac:spMkLst>
        </pc:spChg>
        <pc:spChg chg="mod">
          <ac:chgData name="Brandy Bivens" userId="fbce932f-956d-4bd8-afa0-344287722f38" providerId="ADAL" clId="{5856F270-2D7A-4DC2-9E2C-AFA369A9E829}" dt="2023-08-14T02:30:20.518" v="929" actId="2711"/>
          <ac:spMkLst>
            <pc:docMk/>
            <pc:sldMk cId="1086377315" sldId="470"/>
            <ac:spMk id="10" creationId="{497CEAA2-70C2-B0F7-A734-EA0AC1B86E8C}"/>
          </ac:spMkLst>
        </pc:spChg>
        <pc:spChg chg="mod">
          <ac:chgData name="Brandy Bivens" userId="fbce932f-956d-4bd8-afa0-344287722f38" providerId="ADAL" clId="{5856F270-2D7A-4DC2-9E2C-AFA369A9E829}" dt="2023-08-14T02:30:20.518" v="929" actId="2711"/>
          <ac:spMkLst>
            <pc:docMk/>
            <pc:sldMk cId="1086377315" sldId="470"/>
            <ac:spMk id="11" creationId="{12952807-64D4-EB09-226D-1D1A6145DEDF}"/>
          </ac:spMkLst>
        </pc:spChg>
        <pc:spChg chg="mod">
          <ac:chgData name="Brandy Bivens" userId="fbce932f-956d-4bd8-afa0-344287722f38" providerId="ADAL" clId="{5856F270-2D7A-4DC2-9E2C-AFA369A9E829}" dt="2023-08-14T02:30:20.518" v="929" actId="2711"/>
          <ac:spMkLst>
            <pc:docMk/>
            <pc:sldMk cId="1086377315" sldId="470"/>
            <ac:spMk id="12" creationId="{D01B84D8-AA3D-2AAE-F0DD-834361F66DFA}"/>
          </ac:spMkLst>
        </pc:spChg>
        <pc:spChg chg="mod">
          <ac:chgData name="Brandy Bivens" userId="fbce932f-956d-4bd8-afa0-344287722f38" providerId="ADAL" clId="{5856F270-2D7A-4DC2-9E2C-AFA369A9E829}" dt="2023-08-14T02:30:18.353" v="928" actId="2711"/>
          <ac:spMkLst>
            <pc:docMk/>
            <pc:sldMk cId="1086377315" sldId="470"/>
            <ac:spMk id="13" creationId="{FF87A259-E0E2-3737-6ECD-529925A69770}"/>
          </ac:spMkLst>
        </pc:spChg>
        <pc:spChg chg="mod">
          <ac:chgData name="Brandy Bivens" userId="fbce932f-956d-4bd8-afa0-344287722f38" providerId="ADAL" clId="{5856F270-2D7A-4DC2-9E2C-AFA369A9E829}" dt="2023-08-14T02:30:18.353" v="928" actId="2711"/>
          <ac:spMkLst>
            <pc:docMk/>
            <pc:sldMk cId="1086377315" sldId="470"/>
            <ac:spMk id="14" creationId="{52E52DBA-18E9-0DE0-47ED-825E126ED693}"/>
          </ac:spMkLst>
        </pc:spChg>
        <pc:spChg chg="mod">
          <ac:chgData name="Brandy Bivens" userId="fbce932f-956d-4bd8-afa0-344287722f38" providerId="ADAL" clId="{5856F270-2D7A-4DC2-9E2C-AFA369A9E829}" dt="2023-08-14T02:30:18.353" v="928" actId="2711"/>
          <ac:spMkLst>
            <pc:docMk/>
            <pc:sldMk cId="1086377315" sldId="470"/>
            <ac:spMk id="15" creationId="{E0BBD2C1-91FD-E223-19F9-0BC72FD0E706}"/>
          </ac:spMkLst>
        </pc:spChg>
        <pc:spChg chg="mod">
          <ac:chgData name="Brandy Bivens" userId="fbce932f-956d-4bd8-afa0-344287722f38" providerId="ADAL" clId="{5856F270-2D7A-4DC2-9E2C-AFA369A9E829}" dt="2023-08-14T02:30:18.353" v="928" actId="2711"/>
          <ac:spMkLst>
            <pc:docMk/>
            <pc:sldMk cId="1086377315" sldId="470"/>
            <ac:spMk id="16" creationId="{34533FFB-F1EF-8202-C7E2-8D4BF1DEB48D}"/>
          </ac:spMkLst>
        </pc:spChg>
        <pc:spChg chg="mod">
          <ac:chgData name="Brandy Bivens" userId="fbce932f-956d-4bd8-afa0-344287722f38" providerId="ADAL" clId="{5856F270-2D7A-4DC2-9E2C-AFA369A9E829}" dt="2023-08-14T02:30:50.508" v="936" actId="2711"/>
          <ac:spMkLst>
            <pc:docMk/>
            <pc:sldMk cId="1086377315" sldId="470"/>
            <ac:spMk id="17" creationId="{490FE049-156B-3A92-18CE-5DE796368422}"/>
          </ac:spMkLst>
        </pc:spChg>
        <pc:spChg chg="mod">
          <ac:chgData name="Brandy Bivens" userId="fbce932f-956d-4bd8-afa0-344287722f38" providerId="ADAL" clId="{5856F270-2D7A-4DC2-9E2C-AFA369A9E829}" dt="2023-08-14T02:30:54.301" v="937" actId="2711"/>
          <ac:spMkLst>
            <pc:docMk/>
            <pc:sldMk cId="1086377315" sldId="470"/>
            <ac:spMk id="18" creationId="{96E138CB-514C-A403-0CAC-D6874F6E8E83}"/>
          </ac:spMkLst>
        </pc:spChg>
        <pc:spChg chg="mod">
          <ac:chgData name="Brandy Bivens" userId="fbce932f-956d-4bd8-afa0-344287722f38" providerId="ADAL" clId="{5856F270-2D7A-4DC2-9E2C-AFA369A9E829}" dt="2023-08-14T02:30:18.353" v="928" actId="2711"/>
          <ac:spMkLst>
            <pc:docMk/>
            <pc:sldMk cId="1086377315" sldId="470"/>
            <ac:spMk id="19" creationId="{B9C1DA1A-E56A-91A7-5CA5-552EC5031D9A}"/>
          </ac:spMkLst>
        </pc:spChg>
        <pc:spChg chg="mod">
          <ac:chgData name="Brandy Bivens" userId="fbce932f-956d-4bd8-afa0-344287722f38" providerId="ADAL" clId="{5856F270-2D7A-4DC2-9E2C-AFA369A9E829}" dt="2023-08-14T02:30:18.353" v="928" actId="2711"/>
          <ac:spMkLst>
            <pc:docMk/>
            <pc:sldMk cId="1086377315" sldId="470"/>
            <ac:spMk id="20" creationId="{1C3CFC5F-9F48-8F33-208D-E28068B931A1}"/>
          </ac:spMkLst>
        </pc:spChg>
      </pc:sldChg>
      <pc:sldChg chg="modSp mod modNotesTx">
        <pc:chgData name="Brandy Bivens" userId="fbce932f-956d-4bd8-afa0-344287722f38" providerId="ADAL" clId="{5856F270-2D7A-4DC2-9E2C-AFA369A9E829}" dt="2023-08-14T02:31:08.720" v="939" actId="2711"/>
        <pc:sldMkLst>
          <pc:docMk/>
          <pc:sldMk cId="644141163" sldId="471"/>
        </pc:sldMkLst>
        <pc:spChg chg="mod">
          <ac:chgData name="Brandy Bivens" userId="fbce932f-956d-4bd8-afa0-344287722f38" providerId="ADAL" clId="{5856F270-2D7A-4DC2-9E2C-AFA369A9E829}" dt="2023-08-14T02:31:04.443" v="938" actId="2711"/>
          <ac:spMkLst>
            <pc:docMk/>
            <pc:sldMk cId="644141163" sldId="471"/>
            <ac:spMk id="20" creationId="{4CC94486-CB15-7AB0-4BE2-7AD9FA4522B7}"/>
          </ac:spMkLst>
        </pc:spChg>
        <pc:spChg chg="mod">
          <ac:chgData name="Brandy Bivens" userId="fbce932f-956d-4bd8-afa0-344287722f38" providerId="ADAL" clId="{5856F270-2D7A-4DC2-9E2C-AFA369A9E829}" dt="2023-08-14T02:31:08.720" v="939" actId="2711"/>
          <ac:spMkLst>
            <pc:docMk/>
            <pc:sldMk cId="644141163" sldId="471"/>
            <ac:spMk id="21" creationId="{3A6F169C-58E9-89A0-2427-9ABD7F16B2D3}"/>
          </ac:spMkLst>
        </pc:spChg>
      </pc:sldChg>
      <pc:sldChg chg="modSp mod modNotesTx">
        <pc:chgData name="Brandy Bivens" userId="fbce932f-956d-4bd8-afa0-344287722f38" providerId="ADAL" clId="{5856F270-2D7A-4DC2-9E2C-AFA369A9E829}" dt="2023-08-14T02:31:20.508" v="941" actId="2711"/>
        <pc:sldMkLst>
          <pc:docMk/>
          <pc:sldMk cId="3194325837" sldId="472"/>
        </pc:sldMkLst>
        <pc:spChg chg="mod">
          <ac:chgData name="Brandy Bivens" userId="fbce932f-956d-4bd8-afa0-344287722f38" providerId="ADAL" clId="{5856F270-2D7A-4DC2-9E2C-AFA369A9E829}" dt="2023-08-14T02:31:16.851" v="940" actId="2711"/>
          <ac:spMkLst>
            <pc:docMk/>
            <pc:sldMk cId="3194325837" sldId="472"/>
            <ac:spMk id="19" creationId="{66132196-9035-DFBE-D1DE-9C701C55601C}"/>
          </ac:spMkLst>
        </pc:spChg>
        <pc:spChg chg="mod">
          <ac:chgData name="Brandy Bivens" userId="fbce932f-956d-4bd8-afa0-344287722f38" providerId="ADAL" clId="{5856F270-2D7A-4DC2-9E2C-AFA369A9E829}" dt="2023-08-14T02:31:20.508" v="941" actId="2711"/>
          <ac:spMkLst>
            <pc:docMk/>
            <pc:sldMk cId="3194325837" sldId="472"/>
            <ac:spMk id="20" creationId="{1C273ACA-1971-6DF4-BA63-1D1CF8A93156}"/>
          </ac:spMkLst>
        </pc:spChg>
      </pc:sldChg>
      <pc:sldChg chg="modSp mod modNotesTx">
        <pc:chgData name="Brandy Bivens" userId="fbce932f-956d-4bd8-afa0-344287722f38" providerId="ADAL" clId="{5856F270-2D7A-4DC2-9E2C-AFA369A9E829}" dt="2023-08-14T02:31:32.293" v="943" actId="2711"/>
        <pc:sldMkLst>
          <pc:docMk/>
          <pc:sldMk cId="3048087216" sldId="473"/>
        </pc:sldMkLst>
        <pc:spChg chg="mod">
          <ac:chgData name="Brandy Bivens" userId="fbce932f-956d-4bd8-afa0-344287722f38" providerId="ADAL" clId="{5856F270-2D7A-4DC2-9E2C-AFA369A9E829}" dt="2023-08-13T22:47:32.082" v="583" actId="255"/>
          <ac:spMkLst>
            <pc:docMk/>
            <pc:sldMk cId="3048087216" sldId="473"/>
            <ac:spMk id="7" creationId="{0B5D3ADB-280F-D792-75E3-46A844D8B2D1}"/>
          </ac:spMkLst>
        </pc:spChg>
        <pc:spChg chg="mod">
          <ac:chgData name="Brandy Bivens" userId="fbce932f-956d-4bd8-afa0-344287722f38" providerId="ADAL" clId="{5856F270-2D7A-4DC2-9E2C-AFA369A9E829}" dt="2023-08-13T22:47:36.175" v="584" actId="255"/>
          <ac:spMkLst>
            <pc:docMk/>
            <pc:sldMk cId="3048087216" sldId="473"/>
            <ac:spMk id="8" creationId="{F38F22FD-B8FB-1974-F4E3-A148450B5A46}"/>
          </ac:spMkLst>
        </pc:spChg>
        <pc:spChg chg="mod">
          <ac:chgData name="Brandy Bivens" userId="fbce932f-956d-4bd8-afa0-344287722f38" providerId="ADAL" clId="{5856F270-2D7A-4DC2-9E2C-AFA369A9E829}" dt="2023-08-11T22:35:57.257" v="92" actId="207"/>
          <ac:spMkLst>
            <pc:docMk/>
            <pc:sldMk cId="3048087216" sldId="473"/>
            <ac:spMk id="13" creationId="{482CFBB0-1204-6218-B5F0-43F84584ED7C}"/>
          </ac:spMkLst>
        </pc:spChg>
        <pc:spChg chg="mod">
          <ac:chgData name="Brandy Bivens" userId="fbce932f-956d-4bd8-afa0-344287722f38" providerId="ADAL" clId="{5856F270-2D7A-4DC2-9E2C-AFA369A9E829}" dt="2023-08-14T02:31:28.856" v="942" actId="2711"/>
          <ac:spMkLst>
            <pc:docMk/>
            <pc:sldMk cId="3048087216" sldId="473"/>
            <ac:spMk id="19" creationId="{F7A9FE61-DB32-F36F-C2C9-7D4CC3976839}"/>
          </ac:spMkLst>
        </pc:spChg>
        <pc:spChg chg="mod">
          <ac:chgData name="Brandy Bivens" userId="fbce932f-956d-4bd8-afa0-344287722f38" providerId="ADAL" clId="{5856F270-2D7A-4DC2-9E2C-AFA369A9E829}" dt="2023-08-14T02:31:32.293" v="943" actId="2711"/>
          <ac:spMkLst>
            <pc:docMk/>
            <pc:sldMk cId="3048087216" sldId="473"/>
            <ac:spMk id="20" creationId="{12DADD21-7A5F-95C3-3D26-5423BEB6E763}"/>
          </ac:spMkLst>
        </pc:spChg>
      </pc:sldChg>
      <pc:sldChg chg="addSp delSp modSp mod modNotesTx">
        <pc:chgData name="Brandy Bivens" userId="fbce932f-956d-4bd8-afa0-344287722f38" providerId="ADAL" clId="{5856F270-2D7A-4DC2-9E2C-AFA369A9E829}" dt="2023-08-14T02:31:49.755" v="946" actId="2711"/>
        <pc:sldMkLst>
          <pc:docMk/>
          <pc:sldMk cId="2241527378" sldId="474"/>
        </pc:sldMkLst>
        <pc:spChg chg="mod">
          <ac:chgData name="Brandy Bivens" userId="fbce932f-956d-4bd8-afa0-344287722f38" providerId="ADAL" clId="{5856F270-2D7A-4DC2-9E2C-AFA369A9E829}" dt="2023-08-14T02:31:39.216" v="944" actId="2711"/>
          <ac:spMkLst>
            <pc:docMk/>
            <pc:sldMk cId="2241527378" sldId="474"/>
            <ac:spMk id="7" creationId="{0B5D3ADB-280F-D792-75E3-46A844D8B2D1}"/>
          </ac:spMkLst>
        </pc:spChg>
        <pc:spChg chg="mod">
          <ac:chgData name="Brandy Bivens" userId="fbce932f-956d-4bd8-afa0-344287722f38" providerId="ADAL" clId="{5856F270-2D7A-4DC2-9E2C-AFA369A9E829}" dt="2023-08-13T22:47:54.566" v="588" actId="255"/>
          <ac:spMkLst>
            <pc:docMk/>
            <pc:sldMk cId="2241527378" sldId="474"/>
            <ac:spMk id="14" creationId="{32D464A1-22F5-2085-D13E-2FFAE46D0E95}"/>
          </ac:spMkLst>
        </pc:spChg>
        <pc:spChg chg="mod">
          <ac:chgData name="Brandy Bivens" userId="fbce932f-956d-4bd8-afa0-344287722f38" providerId="ADAL" clId="{5856F270-2D7A-4DC2-9E2C-AFA369A9E829}" dt="2023-08-14T02:31:45.010" v="945" actId="2711"/>
          <ac:spMkLst>
            <pc:docMk/>
            <pc:sldMk cId="2241527378" sldId="474"/>
            <ac:spMk id="15" creationId="{A59E070A-A6F2-3319-4604-A30C124BDDB6}"/>
          </ac:spMkLst>
        </pc:spChg>
        <pc:spChg chg="mod">
          <ac:chgData name="Brandy Bivens" userId="fbce932f-956d-4bd8-afa0-344287722f38" providerId="ADAL" clId="{5856F270-2D7A-4DC2-9E2C-AFA369A9E829}" dt="2023-08-14T02:31:49.755" v="946" actId="2711"/>
          <ac:spMkLst>
            <pc:docMk/>
            <pc:sldMk cId="2241527378" sldId="474"/>
            <ac:spMk id="16" creationId="{6FE607F6-10DA-DB3D-1097-A82774E8EC65}"/>
          </ac:spMkLst>
        </pc:spChg>
        <pc:spChg chg="add del">
          <ac:chgData name="Brandy Bivens" userId="fbce932f-956d-4bd8-afa0-344287722f38" providerId="ADAL" clId="{5856F270-2D7A-4DC2-9E2C-AFA369A9E829}" dt="2023-08-12T01:52:57.917" v="336" actId="22"/>
          <ac:spMkLst>
            <pc:docMk/>
            <pc:sldMk cId="2241527378" sldId="474"/>
            <ac:spMk id="18" creationId="{3ED3D930-7D35-9ACB-DA84-11D127CF86BF}"/>
          </ac:spMkLst>
        </pc:spChg>
      </pc:sldChg>
      <pc:sldChg chg="modSp mod modNotesTx">
        <pc:chgData name="Brandy Bivens" userId="fbce932f-956d-4bd8-afa0-344287722f38" providerId="ADAL" clId="{5856F270-2D7A-4DC2-9E2C-AFA369A9E829}" dt="2023-08-14T02:32:06.865" v="949" actId="2711"/>
        <pc:sldMkLst>
          <pc:docMk/>
          <pc:sldMk cId="542214941" sldId="475"/>
        </pc:sldMkLst>
        <pc:spChg chg="mod">
          <ac:chgData name="Brandy Bivens" userId="fbce932f-956d-4bd8-afa0-344287722f38" providerId="ADAL" clId="{5856F270-2D7A-4DC2-9E2C-AFA369A9E829}" dt="2023-08-14T02:31:57.357" v="947" actId="2711"/>
          <ac:spMkLst>
            <pc:docMk/>
            <pc:sldMk cId="542214941" sldId="475"/>
            <ac:spMk id="7" creationId="{0B5D3ADB-280F-D792-75E3-46A844D8B2D1}"/>
          </ac:spMkLst>
        </pc:spChg>
        <pc:spChg chg="mod">
          <ac:chgData name="Brandy Bivens" userId="fbce932f-956d-4bd8-afa0-344287722f38" providerId="ADAL" clId="{5856F270-2D7A-4DC2-9E2C-AFA369A9E829}" dt="2023-08-13T22:48:18.204" v="592" actId="255"/>
          <ac:spMkLst>
            <pc:docMk/>
            <pc:sldMk cId="542214941" sldId="475"/>
            <ac:spMk id="14" creationId="{A398D3E5-1358-DAB5-608A-8B14720BAF87}"/>
          </ac:spMkLst>
        </pc:spChg>
        <pc:spChg chg="mod">
          <ac:chgData name="Brandy Bivens" userId="fbce932f-956d-4bd8-afa0-344287722f38" providerId="ADAL" clId="{5856F270-2D7A-4DC2-9E2C-AFA369A9E829}" dt="2023-08-14T02:32:03.114" v="948" actId="2711"/>
          <ac:spMkLst>
            <pc:docMk/>
            <pc:sldMk cId="542214941" sldId="475"/>
            <ac:spMk id="15" creationId="{3D1BBAEF-E691-8277-1AFD-4A9D4BE6AD0C}"/>
          </ac:spMkLst>
        </pc:spChg>
        <pc:spChg chg="mod">
          <ac:chgData name="Brandy Bivens" userId="fbce932f-956d-4bd8-afa0-344287722f38" providerId="ADAL" clId="{5856F270-2D7A-4DC2-9E2C-AFA369A9E829}" dt="2023-08-14T02:32:06.865" v="949" actId="2711"/>
          <ac:spMkLst>
            <pc:docMk/>
            <pc:sldMk cId="542214941" sldId="475"/>
            <ac:spMk id="16" creationId="{9530193A-2F4F-9158-6D55-DFBA8C66977D}"/>
          </ac:spMkLst>
        </pc:spChg>
      </pc:sldChg>
      <pc:sldChg chg="modSp mod modNotesTx">
        <pc:chgData name="Brandy Bivens" userId="fbce932f-956d-4bd8-afa0-344287722f38" providerId="ADAL" clId="{5856F270-2D7A-4DC2-9E2C-AFA369A9E829}" dt="2023-08-14T02:32:22.935" v="951" actId="2711"/>
        <pc:sldMkLst>
          <pc:docMk/>
          <pc:sldMk cId="1021944483" sldId="476"/>
        </pc:sldMkLst>
        <pc:spChg chg="mod">
          <ac:chgData name="Brandy Bivens" userId="fbce932f-956d-4bd8-afa0-344287722f38" providerId="ADAL" clId="{5856F270-2D7A-4DC2-9E2C-AFA369A9E829}" dt="2023-08-13T22:48:35.431" v="595" actId="255"/>
          <ac:spMkLst>
            <pc:docMk/>
            <pc:sldMk cId="1021944483" sldId="476"/>
            <ac:spMk id="7" creationId="{0B5D3ADB-280F-D792-75E3-46A844D8B2D1}"/>
          </ac:spMkLst>
        </pc:spChg>
        <pc:spChg chg="mod">
          <ac:chgData name="Brandy Bivens" userId="fbce932f-956d-4bd8-afa0-344287722f38" providerId="ADAL" clId="{5856F270-2D7A-4DC2-9E2C-AFA369A9E829}" dt="2023-08-13T22:48:40.760" v="596" actId="255"/>
          <ac:spMkLst>
            <pc:docMk/>
            <pc:sldMk cId="1021944483" sldId="476"/>
            <ac:spMk id="14" creationId="{E71BB7D8-B312-2F4A-96A6-7BCE29D5B2FF}"/>
          </ac:spMkLst>
        </pc:spChg>
        <pc:spChg chg="mod">
          <ac:chgData name="Brandy Bivens" userId="fbce932f-956d-4bd8-afa0-344287722f38" providerId="ADAL" clId="{5856F270-2D7A-4DC2-9E2C-AFA369A9E829}" dt="2023-08-14T02:32:19.017" v="950" actId="2711"/>
          <ac:spMkLst>
            <pc:docMk/>
            <pc:sldMk cId="1021944483" sldId="476"/>
            <ac:spMk id="15" creationId="{8E4EAFB2-2914-16B0-EE80-AEE1487DFA23}"/>
          </ac:spMkLst>
        </pc:spChg>
        <pc:spChg chg="mod">
          <ac:chgData name="Brandy Bivens" userId="fbce932f-956d-4bd8-afa0-344287722f38" providerId="ADAL" clId="{5856F270-2D7A-4DC2-9E2C-AFA369A9E829}" dt="2023-08-14T02:32:22.935" v="951" actId="2711"/>
          <ac:spMkLst>
            <pc:docMk/>
            <pc:sldMk cId="1021944483" sldId="476"/>
            <ac:spMk id="16" creationId="{FC9E8FA9-C068-C8E4-F222-5C5E3E15009A}"/>
          </ac:spMkLst>
        </pc:spChg>
      </pc:sldChg>
      <pc:sldChg chg="modNotesTx">
        <pc:chgData name="Brandy Bivens" userId="fbce932f-956d-4bd8-afa0-344287722f38" providerId="ADAL" clId="{5856F270-2D7A-4DC2-9E2C-AFA369A9E829}" dt="2023-08-12T01:53:35.639" v="340"/>
        <pc:sldMkLst>
          <pc:docMk/>
          <pc:sldMk cId="1464030173" sldId="477"/>
        </pc:sldMkLst>
      </pc:sldChg>
      <pc:sldChg chg="addSp delSp modSp mod modNotesTx">
        <pc:chgData name="Brandy Bivens" userId="fbce932f-956d-4bd8-afa0-344287722f38" providerId="ADAL" clId="{5856F270-2D7A-4DC2-9E2C-AFA369A9E829}" dt="2023-08-14T02:32:36.349" v="953" actId="2711"/>
        <pc:sldMkLst>
          <pc:docMk/>
          <pc:sldMk cId="4063748109" sldId="478"/>
        </pc:sldMkLst>
        <pc:spChg chg="mod">
          <ac:chgData name="Brandy Bivens" userId="fbce932f-956d-4bd8-afa0-344287722f38" providerId="ADAL" clId="{5856F270-2D7A-4DC2-9E2C-AFA369A9E829}" dt="2023-08-14T02:32:31.260" v="952" actId="2711"/>
          <ac:spMkLst>
            <pc:docMk/>
            <pc:sldMk cId="4063748109" sldId="478"/>
            <ac:spMk id="5" creationId="{371CAE06-B337-7160-4722-AE087266D546}"/>
          </ac:spMkLst>
        </pc:spChg>
        <pc:spChg chg="mod">
          <ac:chgData name="Brandy Bivens" userId="fbce932f-956d-4bd8-afa0-344287722f38" providerId="ADAL" clId="{5856F270-2D7A-4DC2-9E2C-AFA369A9E829}" dt="2023-08-14T02:32:36.349" v="953" actId="2711"/>
          <ac:spMkLst>
            <pc:docMk/>
            <pc:sldMk cId="4063748109" sldId="478"/>
            <ac:spMk id="8" creationId="{4A9798F7-38B9-AFCE-9594-9E3911E2E819}"/>
          </ac:spMkLst>
        </pc:spChg>
        <pc:spChg chg="add del">
          <ac:chgData name="Brandy Bivens" userId="fbce932f-956d-4bd8-afa0-344287722f38" providerId="ADAL" clId="{5856F270-2D7A-4DC2-9E2C-AFA369A9E829}" dt="2023-08-12T01:53:46.466" v="342" actId="22"/>
          <ac:spMkLst>
            <pc:docMk/>
            <pc:sldMk cId="4063748109" sldId="478"/>
            <ac:spMk id="17" creationId="{AF214C91-BA09-6C5D-3B22-1544EBB55317}"/>
          </ac:spMkLst>
        </pc:spChg>
      </pc:sldChg>
      <pc:sldChg chg="modSp mod modNotesTx">
        <pc:chgData name="Brandy Bivens" userId="fbce932f-956d-4bd8-afa0-344287722f38" providerId="ADAL" clId="{5856F270-2D7A-4DC2-9E2C-AFA369A9E829}" dt="2023-08-14T02:32:47.954" v="955" actId="2711"/>
        <pc:sldMkLst>
          <pc:docMk/>
          <pc:sldMk cId="1694692728" sldId="479"/>
        </pc:sldMkLst>
        <pc:spChg chg="mod">
          <ac:chgData name="Brandy Bivens" userId="fbce932f-956d-4bd8-afa0-344287722f38" providerId="ADAL" clId="{5856F270-2D7A-4DC2-9E2C-AFA369A9E829}" dt="2023-08-14T02:32:44.116" v="954" actId="2711"/>
          <ac:spMkLst>
            <pc:docMk/>
            <pc:sldMk cId="1694692728" sldId="479"/>
            <ac:spMk id="7" creationId="{0B5D3ADB-280F-D792-75E3-46A844D8B2D1}"/>
          </ac:spMkLst>
        </pc:spChg>
        <pc:spChg chg="mod">
          <ac:chgData name="Brandy Bivens" userId="fbce932f-956d-4bd8-afa0-344287722f38" providerId="ADAL" clId="{5856F270-2D7A-4DC2-9E2C-AFA369A9E829}" dt="2023-08-14T02:32:47.954" v="955" actId="2711"/>
          <ac:spMkLst>
            <pc:docMk/>
            <pc:sldMk cId="1694692728" sldId="479"/>
            <ac:spMk id="15" creationId="{FA75486F-D272-0DE3-A39A-7C18234706EB}"/>
          </ac:spMkLst>
        </pc:spChg>
      </pc:sldChg>
      <pc:sldChg chg="modNotesTx">
        <pc:chgData name="Brandy Bivens" userId="fbce932f-956d-4bd8-afa0-344287722f38" providerId="ADAL" clId="{5856F270-2D7A-4DC2-9E2C-AFA369A9E829}" dt="2023-08-12T01:54:11.480" v="345"/>
        <pc:sldMkLst>
          <pc:docMk/>
          <pc:sldMk cId="2716054726" sldId="480"/>
        </pc:sldMkLst>
      </pc:sldChg>
      <pc:sldChg chg="modNotesTx">
        <pc:chgData name="Brandy Bivens" userId="fbce932f-956d-4bd8-afa0-344287722f38" providerId="ADAL" clId="{5856F270-2D7A-4DC2-9E2C-AFA369A9E829}" dt="2023-08-11T23:26:21.238" v="232" actId="6549"/>
        <pc:sldMkLst>
          <pc:docMk/>
          <pc:sldMk cId="536747556" sldId="481"/>
        </pc:sldMkLst>
      </pc:sldChg>
      <pc:sldChg chg="modSp mod modNotesTx">
        <pc:chgData name="Brandy Bivens" userId="fbce932f-956d-4bd8-afa0-344287722f38" providerId="ADAL" clId="{5856F270-2D7A-4DC2-9E2C-AFA369A9E829}" dt="2023-08-14T02:33:00.307" v="956" actId="2711"/>
        <pc:sldMkLst>
          <pc:docMk/>
          <pc:sldMk cId="2983443348" sldId="482"/>
        </pc:sldMkLst>
        <pc:spChg chg="mod">
          <ac:chgData name="Brandy Bivens" userId="fbce932f-956d-4bd8-afa0-344287722f38" providerId="ADAL" clId="{5856F270-2D7A-4DC2-9E2C-AFA369A9E829}" dt="2023-08-14T02:33:00.307" v="956" actId="2711"/>
          <ac:spMkLst>
            <pc:docMk/>
            <pc:sldMk cId="2983443348" sldId="482"/>
            <ac:spMk id="14" creationId="{CB094329-CB51-01A9-8338-766880BA6C56}"/>
          </ac:spMkLst>
        </pc:spChg>
      </pc:sldChg>
      <pc:sldChg chg="modSp mod modNotesTx">
        <pc:chgData name="Brandy Bivens" userId="fbce932f-956d-4bd8-afa0-344287722f38" providerId="ADAL" clId="{5856F270-2D7A-4DC2-9E2C-AFA369A9E829}" dt="2023-08-14T02:33:45.309" v="966" actId="1076"/>
        <pc:sldMkLst>
          <pc:docMk/>
          <pc:sldMk cId="3485069644" sldId="483"/>
        </pc:sldMkLst>
        <pc:spChg chg="mod">
          <ac:chgData name="Brandy Bivens" userId="fbce932f-956d-4bd8-afa0-344287722f38" providerId="ADAL" clId="{5856F270-2D7A-4DC2-9E2C-AFA369A9E829}" dt="2023-08-14T02:33:33.444" v="963" actId="1076"/>
          <ac:spMkLst>
            <pc:docMk/>
            <pc:sldMk cId="3485069644" sldId="483"/>
            <ac:spMk id="7" creationId="{0B5D3ADB-280F-D792-75E3-46A844D8B2D1}"/>
          </ac:spMkLst>
        </pc:spChg>
        <pc:spChg chg="mod">
          <ac:chgData name="Brandy Bivens" userId="fbce932f-956d-4bd8-afa0-344287722f38" providerId="ADAL" clId="{5856F270-2D7A-4DC2-9E2C-AFA369A9E829}" dt="2023-08-14T02:33:45.309" v="966" actId="1076"/>
          <ac:spMkLst>
            <pc:docMk/>
            <pc:sldMk cId="3485069644" sldId="483"/>
            <ac:spMk id="13" creationId="{A72400AB-9E0B-68AB-1F47-3FF029BF6702}"/>
          </ac:spMkLst>
        </pc:spChg>
        <pc:spChg chg="mod">
          <ac:chgData name="Brandy Bivens" userId="fbce932f-956d-4bd8-afa0-344287722f38" providerId="ADAL" clId="{5856F270-2D7A-4DC2-9E2C-AFA369A9E829}" dt="2023-08-14T02:33:36.801" v="964" actId="1076"/>
          <ac:spMkLst>
            <pc:docMk/>
            <pc:sldMk cId="3485069644" sldId="483"/>
            <ac:spMk id="14" creationId="{3A791D5C-E1FA-584B-8938-9409E6CC5A4C}"/>
          </ac:spMkLst>
        </pc:spChg>
        <pc:spChg chg="mod">
          <ac:chgData name="Brandy Bivens" userId="fbce932f-956d-4bd8-afa0-344287722f38" providerId="ADAL" clId="{5856F270-2D7A-4DC2-9E2C-AFA369A9E829}" dt="2023-08-14T02:33:42.719" v="965" actId="1076"/>
          <ac:spMkLst>
            <pc:docMk/>
            <pc:sldMk cId="3485069644" sldId="483"/>
            <ac:spMk id="15" creationId="{EE8A725C-C15A-1005-8B85-3DE878165451}"/>
          </ac:spMkLst>
        </pc:spChg>
      </pc:sldChg>
      <pc:sldChg chg="modSp mod modNotesTx">
        <pc:chgData name="Brandy Bivens" userId="fbce932f-956d-4bd8-afa0-344287722f38" providerId="ADAL" clId="{5856F270-2D7A-4DC2-9E2C-AFA369A9E829}" dt="2023-08-14T02:34:27.702" v="975" actId="1076"/>
        <pc:sldMkLst>
          <pc:docMk/>
          <pc:sldMk cId="3770626426" sldId="484"/>
        </pc:sldMkLst>
        <pc:spChg chg="mod">
          <ac:chgData name="Brandy Bivens" userId="fbce932f-956d-4bd8-afa0-344287722f38" providerId="ADAL" clId="{5856F270-2D7A-4DC2-9E2C-AFA369A9E829}" dt="2023-08-14T02:34:18.701" v="973" actId="1076"/>
          <ac:spMkLst>
            <pc:docMk/>
            <pc:sldMk cId="3770626426" sldId="484"/>
            <ac:spMk id="7" creationId="{0B5D3ADB-280F-D792-75E3-46A844D8B2D1}"/>
          </ac:spMkLst>
        </pc:spChg>
        <pc:spChg chg="mod">
          <ac:chgData name="Brandy Bivens" userId="fbce932f-956d-4bd8-afa0-344287722f38" providerId="ADAL" clId="{5856F270-2D7A-4DC2-9E2C-AFA369A9E829}" dt="2023-08-14T02:34:21.589" v="974" actId="1076"/>
          <ac:spMkLst>
            <pc:docMk/>
            <pc:sldMk cId="3770626426" sldId="484"/>
            <ac:spMk id="13" creationId="{5031D241-AF00-D9EF-AAAE-E9525F42ED1C}"/>
          </ac:spMkLst>
        </pc:spChg>
        <pc:spChg chg="mod">
          <ac:chgData name="Brandy Bivens" userId="fbce932f-956d-4bd8-afa0-344287722f38" providerId="ADAL" clId="{5856F270-2D7A-4DC2-9E2C-AFA369A9E829}" dt="2023-08-14T02:34:08.027" v="970" actId="255"/>
          <ac:spMkLst>
            <pc:docMk/>
            <pc:sldMk cId="3770626426" sldId="484"/>
            <ac:spMk id="14" creationId="{C8D50E60-F2D7-33CE-9C18-61A6072A0C94}"/>
          </ac:spMkLst>
        </pc:spChg>
        <pc:spChg chg="mod">
          <ac:chgData name="Brandy Bivens" userId="fbce932f-956d-4bd8-afa0-344287722f38" providerId="ADAL" clId="{5856F270-2D7A-4DC2-9E2C-AFA369A9E829}" dt="2023-08-14T02:34:27.702" v="975" actId="1076"/>
          <ac:spMkLst>
            <pc:docMk/>
            <pc:sldMk cId="3770626426" sldId="484"/>
            <ac:spMk id="15" creationId="{4C199E3D-12C0-587B-70C9-09A96F190224}"/>
          </ac:spMkLst>
        </pc:spChg>
      </pc:sldChg>
      <pc:sldChg chg="modSp mod modNotesTx">
        <pc:chgData name="Brandy Bivens" userId="fbce932f-956d-4bd8-afa0-344287722f38" providerId="ADAL" clId="{5856F270-2D7A-4DC2-9E2C-AFA369A9E829}" dt="2023-08-14T02:34:42.968" v="978" actId="2711"/>
        <pc:sldMkLst>
          <pc:docMk/>
          <pc:sldMk cId="4112221866" sldId="485"/>
        </pc:sldMkLst>
        <pc:spChg chg="mod">
          <ac:chgData name="Brandy Bivens" userId="fbce932f-956d-4bd8-afa0-344287722f38" providerId="ADAL" clId="{5856F270-2D7A-4DC2-9E2C-AFA369A9E829}" dt="2023-08-14T02:34:34.881" v="976" actId="2711"/>
          <ac:spMkLst>
            <pc:docMk/>
            <pc:sldMk cId="4112221866" sldId="485"/>
            <ac:spMk id="13" creationId="{471DC029-7486-59FB-8210-B807782BECAF}"/>
          </ac:spMkLst>
        </pc:spChg>
        <pc:spChg chg="mod">
          <ac:chgData name="Brandy Bivens" userId="fbce932f-956d-4bd8-afa0-344287722f38" providerId="ADAL" clId="{5856F270-2D7A-4DC2-9E2C-AFA369A9E829}" dt="2023-08-14T02:34:39.134" v="977" actId="2711"/>
          <ac:spMkLst>
            <pc:docMk/>
            <pc:sldMk cId="4112221866" sldId="485"/>
            <ac:spMk id="14" creationId="{9A80B5D0-8C10-646A-B542-515DFA63A79D}"/>
          </ac:spMkLst>
        </pc:spChg>
        <pc:spChg chg="mod">
          <ac:chgData name="Brandy Bivens" userId="fbce932f-956d-4bd8-afa0-344287722f38" providerId="ADAL" clId="{5856F270-2D7A-4DC2-9E2C-AFA369A9E829}" dt="2023-08-14T02:34:42.968" v="978" actId="2711"/>
          <ac:spMkLst>
            <pc:docMk/>
            <pc:sldMk cId="4112221866" sldId="485"/>
            <ac:spMk id="15" creationId="{EE95129D-0C76-F3CF-D673-E261304B7157}"/>
          </ac:spMkLst>
        </pc:spChg>
      </pc:sldChg>
      <pc:sldChg chg="modNotesTx">
        <pc:chgData name="Brandy Bivens" userId="fbce932f-956d-4bd8-afa0-344287722f38" providerId="ADAL" clId="{5856F270-2D7A-4DC2-9E2C-AFA369A9E829}" dt="2023-08-12T01:56:34.231" v="350"/>
        <pc:sldMkLst>
          <pc:docMk/>
          <pc:sldMk cId="3018946043" sldId="486"/>
        </pc:sldMkLst>
      </pc:sldChg>
      <pc:sldChg chg="modNotesTx">
        <pc:chgData name="Brandy Bivens" userId="fbce932f-956d-4bd8-afa0-344287722f38" providerId="ADAL" clId="{5856F270-2D7A-4DC2-9E2C-AFA369A9E829}" dt="2023-08-11T23:24:56.749" v="225"/>
        <pc:sldMkLst>
          <pc:docMk/>
          <pc:sldMk cId="3285029368" sldId="487"/>
        </pc:sldMkLst>
      </pc:sldChg>
      <pc:sldChg chg="modNotesTx">
        <pc:chgData name="Brandy Bivens" userId="fbce932f-956d-4bd8-afa0-344287722f38" providerId="ADAL" clId="{5856F270-2D7A-4DC2-9E2C-AFA369A9E829}" dt="2023-08-11T23:40:04.766" v="273"/>
        <pc:sldMkLst>
          <pc:docMk/>
          <pc:sldMk cId="3035712857" sldId="488"/>
        </pc:sldMkLst>
      </pc:sldChg>
      <pc:sldChg chg="modSp mod modNotesTx">
        <pc:chgData name="Brandy Bivens" userId="fbce932f-956d-4bd8-afa0-344287722f38" providerId="ADAL" clId="{5856F270-2D7A-4DC2-9E2C-AFA369A9E829}" dt="2023-08-13T22:56:24.451" v="678" actId="255"/>
        <pc:sldMkLst>
          <pc:docMk/>
          <pc:sldMk cId="3268220232" sldId="490"/>
        </pc:sldMkLst>
        <pc:spChg chg="mod">
          <ac:chgData name="Brandy Bivens" userId="fbce932f-956d-4bd8-afa0-344287722f38" providerId="ADAL" clId="{5856F270-2D7A-4DC2-9E2C-AFA369A9E829}" dt="2023-08-13T22:56:24.451" v="678" actId="255"/>
          <ac:spMkLst>
            <pc:docMk/>
            <pc:sldMk cId="3268220232" sldId="490"/>
            <ac:spMk id="7" creationId="{0B5D3ADB-280F-D792-75E3-46A844D8B2D1}"/>
          </ac:spMkLst>
        </pc:spChg>
        <pc:spChg chg="mod">
          <ac:chgData name="Brandy Bivens" userId="fbce932f-956d-4bd8-afa0-344287722f38" providerId="ADAL" clId="{5856F270-2D7A-4DC2-9E2C-AFA369A9E829}" dt="2023-08-11T22:48:09.038" v="126"/>
          <ac:spMkLst>
            <pc:docMk/>
            <pc:sldMk cId="3268220232" sldId="490"/>
            <ac:spMk id="15" creationId="{A0DFDFE4-A360-DA13-2C8B-0350F19A59C5}"/>
          </ac:spMkLst>
        </pc:spChg>
      </pc:sldChg>
      <pc:sldChg chg="modSp mod modNotesTx">
        <pc:chgData name="Brandy Bivens" userId="fbce932f-956d-4bd8-afa0-344287722f38" providerId="ADAL" clId="{5856F270-2D7A-4DC2-9E2C-AFA369A9E829}" dt="2023-08-14T02:39:31.889" v="1011" actId="2711"/>
        <pc:sldMkLst>
          <pc:docMk/>
          <pc:sldMk cId="1478128257" sldId="491"/>
        </pc:sldMkLst>
        <pc:spChg chg="mod">
          <ac:chgData name="Brandy Bivens" userId="fbce932f-956d-4bd8-afa0-344287722f38" providerId="ADAL" clId="{5856F270-2D7A-4DC2-9E2C-AFA369A9E829}" dt="2023-08-13T22:56:31.077" v="679" actId="255"/>
          <ac:spMkLst>
            <pc:docMk/>
            <pc:sldMk cId="1478128257" sldId="491"/>
            <ac:spMk id="7" creationId="{0B5D3ADB-280F-D792-75E3-46A844D8B2D1}"/>
          </ac:spMkLst>
        </pc:spChg>
        <pc:spChg chg="mod">
          <ac:chgData name="Brandy Bivens" userId="fbce932f-956d-4bd8-afa0-344287722f38" providerId="ADAL" clId="{5856F270-2D7A-4DC2-9E2C-AFA369A9E829}" dt="2023-08-13T22:56:37.229" v="680" actId="255"/>
          <ac:spMkLst>
            <pc:docMk/>
            <pc:sldMk cId="1478128257" sldId="491"/>
            <ac:spMk id="13" creationId="{F30CD828-A142-FF22-6D02-FF9FE063C8E8}"/>
          </ac:spMkLst>
        </pc:spChg>
        <pc:spChg chg="mod">
          <ac:chgData name="Brandy Bivens" userId="fbce932f-956d-4bd8-afa0-344287722f38" providerId="ADAL" clId="{5856F270-2D7A-4DC2-9E2C-AFA369A9E829}" dt="2023-08-13T22:56:41.803" v="681" actId="255"/>
          <ac:spMkLst>
            <pc:docMk/>
            <pc:sldMk cId="1478128257" sldId="491"/>
            <ac:spMk id="14" creationId="{469FBAF9-F205-6146-9C67-57BC8D0F0B8A}"/>
          </ac:spMkLst>
        </pc:spChg>
        <pc:spChg chg="mod">
          <ac:chgData name="Brandy Bivens" userId="fbce932f-956d-4bd8-afa0-344287722f38" providerId="ADAL" clId="{5856F270-2D7A-4DC2-9E2C-AFA369A9E829}" dt="2023-08-14T02:39:31.889" v="1011" actId="2711"/>
          <ac:spMkLst>
            <pc:docMk/>
            <pc:sldMk cId="1478128257" sldId="491"/>
            <ac:spMk id="15" creationId="{123D0767-F965-1AE0-1FC0-2AA19A2A0E00}"/>
          </ac:spMkLst>
        </pc:spChg>
      </pc:sldChg>
      <pc:sldChg chg="modSp mod modNotesTx">
        <pc:chgData name="Brandy Bivens" userId="fbce932f-956d-4bd8-afa0-344287722f38" providerId="ADAL" clId="{5856F270-2D7A-4DC2-9E2C-AFA369A9E829}" dt="2023-08-14T02:39:47.704" v="1013" actId="2711"/>
        <pc:sldMkLst>
          <pc:docMk/>
          <pc:sldMk cId="1195274132" sldId="492"/>
        </pc:sldMkLst>
        <pc:spChg chg="mod">
          <ac:chgData name="Brandy Bivens" userId="fbce932f-956d-4bd8-afa0-344287722f38" providerId="ADAL" clId="{5856F270-2D7A-4DC2-9E2C-AFA369A9E829}" dt="2023-08-13T22:56:53.028" v="683" actId="255"/>
          <ac:spMkLst>
            <pc:docMk/>
            <pc:sldMk cId="1195274132" sldId="492"/>
            <ac:spMk id="7" creationId="{0B5D3ADB-280F-D792-75E3-46A844D8B2D1}"/>
          </ac:spMkLst>
        </pc:spChg>
        <pc:spChg chg="mod">
          <ac:chgData name="Brandy Bivens" userId="fbce932f-956d-4bd8-afa0-344287722f38" providerId="ADAL" clId="{5856F270-2D7A-4DC2-9E2C-AFA369A9E829}" dt="2023-08-13T22:56:57.267" v="684" actId="255"/>
          <ac:spMkLst>
            <pc:docMk/>
            <pc:sldMk cId="1195274132" sldId="492"/>
            <ac:spMk id="13" creationId="{B7E84C4D-3DEB-F606-0F29-DAAA08C5DA43}"/>
          </ac:spMkLst>
        </pc:spChg>
        <pc:spChg chg="mod">
          <ac:chgData name="Brandy Bivens" userId="fbce932f-956d-4bd8-afa0-344287722f38" providerId="ADAL" clId="{5856F270-2D7A-4DC2-9E2C-AFA369A9E829}" dt="2023-08-14T02:39:43.294" v="1012" actId="2711"/>
          <ac:spMkLst>
            <pc:docMk/>
            <pc:sldMk cId="1195274132" sldId="492"/>
            <ac:spMk id="14" creationId="{FFA37A5F-BE95-5FD9-BB4C-46DBBC1D1D5B}"/>
          </ac:spMkLst>
        </pc:spChg>
        <pc:spChg chg="mod">
          <ac:chgData name="Brandy Bivens" userId="fbce932f-956d-4bd8-afa0-344287722f38" providerId="ADAL" clId="{5856F270-2D7A-4DC2-9E2C-AFA369A9E829}" dt="2023-08-14T02:39:47.704" v="1013" actId="2711"/>
          <ac:spMkLst>
            <pc:docMk/>
            <pc:sldMk cId="1195274132" sldId="492"/>
            <ac:spMk id="15" creationId="{EDDD5F70-7652-422B-6759-20D1E42F5C0C}"/>
          </ac:spMkLst>
        </pc:spChg>
      </pc:sldChg>
      <pc:sldChg chg="modSp mod modNotesTx">
        <pc:chgData name="Brandy Bivens" userId="fbce932f-956d-4bd8-afa0-344287722f38" providerId="ADAL" clId="{5856F270-2D7A-4DC2-9E2C-AFA369A9E829}" dt="2023-08-14T02:39:58.937" v="1015" actId="2711"/>
        <pc:sldMkLst>
          <pc:docMk/>
          <pc:sldMk cId="3209029277" sldId="493"/>
        </pc:sldMkLst>
        <pc:spChg chg="mod">
          <ac:chgData name="Brandy Bivens" userId="fbce932f-956d-4bd8-afa0-344287722f38" providerId="ADAL" clId="{5856F270-2D7A-4DC2-9E2C-AFA369A9E829}" dt="2023-08-13T22:57:17.523" v="688" actId="255"/>
          <ac:spMkLst>
            <pc:docMk/>
            <pc:sldMk cId="3209029277" sldId="493"/>
            <ac:spMk id="3" creationId="{F7FD31DE-D949-AF5C-884C-963DE993B61F}"/>
          </ac:spMkLst>
        </pc:spChg>
        <pc:spChg chg="mod">
          <ac:chgData name="Brandy Bivens" userId="fbce932f-956d-4bd8-afa0-344287722f38" providerId="ADAL" clId="{5856F270-2D7A-4DC2-9E2C-AFA369A9E829}" dt="2023-08-13T22:57:13.596" v="687" actId="255"/>
          <ac:spMkLst>
            <pc:docMk/>
            <pc:sldMk cId="3209029277" sldId="493"/>
            <ac:spMk id="7" creationId="{0B5D3ADB-280F-D792-75E3-46A844D8B2D1}"/>
          </ac:spMkLst>
        </pc:spChg>
        <pc:spChg chg="mod">
          <ac:chgData name="Brandy Bivens" userId="fbce932f-956d-4bd8-afa0-344287722f38" providerId="ADAL" clId="{5856F270-2D7A-4DC2-9E2C-AFA369A9E829}" dt="2023-08-14T02:39:55.036" v="1014" actId="2711"/>
          <ac:spMkLst>
            <pc:docMk/>
            <pc:sldMk cId="3209029277" sldId="493"/>
            <ac:spMk id="14" creationId="{FC4F712D-4B51-CC9C-9E0F-B847596A15F8}"/>
          </ac:spMkLst>
        </pc:spChg>
        <pc:spChg chg="mod">
          <ac:chgData name="Brandy Bivens" userId="fbce932f-956d-4bd8-afa0-344287722f38" providerId="ADAL" clId="{5856F270-2D7A-4DC2-9E2C-AFA369A9E829}" dt="2023-08-14T02:39:58.937" v="1015" actId="2711"/>
          <ac:spMkLst>
            <pc:docMk/>
            <pc:sldMk cId="3209029277" sldId="493"/>
            <ac:spMk id="15" creationId="{6DD57FCD-C2C5-EC7E-C688-945BD47DCFE8}"/>
          </ac:spMkLst>
        </pc:spChg>
      </pc:sldChg>
      <pc:sldChg chg="modSp mod modNotesTx">
        <pc:chgData name="Brandy Bivens" userId="fbce932f-956d-4bd8-afa0-344287722f38" providerId="ADAL" clId="{5856F270-2D7A-4DC2-9E2C-AFA369A9E829}" dt="2023-08-14T02:40:42.823" v="1019" actId="2711"/>
        <pc:sldMkLst>
          <pc:docMk/>
          <pc:sldMk cId="4056196716" sldId="494"/>
        </pc:sldMkLst>
        <pc:spChg chg="mod">
          <ac:chgData name="Brandy Bivens" userId="fbce932f-956d-4bd8-afa0-344287722f38" providerId="ADAL" clId="{5856F270-2D7A-4DC2-9E2C-AFA369A9E829}" dt="2023-08-13T22:57:41.036" v="692" actId="255"/>
          <ac:spMkLst>
            <pc:docMk/>
            <pc:sldMk cId="4056196716" sldId="494"/>
            <ac:spMk id="3" creationId="{E1682233-75B5-2390-7082-45936A090BB3}"/>
          </ac:spMkLst>
        </pc:spChg>
        <pc:spChg chg="mod">
          <ac:chgData name="Brandy Bivens" userId="fbce932f-956d-4bd8-afa0-344287722f38" providerId="ADAL" clId="{5856F270-2D7A-4DC2-9E2C-AFA369A9E829}" dt="2023-08-14T02:40:05.869" v="1016" actId="2711"/>
          <ac:spMkLst>
            <pc:docMk/>
            <pc:sldMk cId="4056196716" sldId="494"/>
            <ac:spMk id="7" creationId="{0B5D3ADB-280F-D792-75E3-46A844D8B2D1}"/>
          </ac:spMkLst>
        </pc:spChg>
        <pc:spChg chg="mod">
          <ac:chgData name="Brandy Bivens" userId="fbce932f-956d-4bd8-afa0-344287722f38" providerId="ADAL" clId="{5856F270-2D7A-4DC2-9E2C-AFA369A9E829}" dt="2023-08-14T02:40:12.162" v="1017" actId="2711"/>
          <ac:spMkLst>
            <pc:docMk/>
            <pc:sldMk cId="4056196716" sldId="494"/>
            <ac:spMk id="14" creationId="{13D0E562-ED66-A1D5-3266-EE3F5858CE51}"/>
          </ac:spMkLst>
        </pc:spChg>
        <pc:spChg chg="mod">
          <ac:chgData name="Brandy Bivens" userId="fbce932f-956d-4bd8-afa0-344287722f38" providerId="ADAL" clId="{5856F270-2D7A-4DC2-9E2C-AFA369A9E829}" dt="2023-08-14T02:40:42.823" v="1019" actId="2711"/>
          <ac:spMkLst>
            <pc:docMk/>
            <pc:sldMk cId="4056196716" sldId="494"/>
            <ac:spMk id="15" creationId="{79EAE67D-B1BE-1074-25D2-F10C28828EA1}"/>
          </ac:spMkLst>
        </pc:spChg>
      </pc:sldChg>
      <pc:sldChg chg="modSp mod modNotesTx">
        <pc:chgData name="Brandy Bivens" userId="fbce932f-956d-4bd8-afa0-344287722f38" providerId="ADAL" clId="{5856F270-2D7A-4DC2-9E2C-AFA369A9E829}" dt="2023-08-13T23:02:34.811" v="718" actId="2711"/>
        <pc:sldMkLst>
          <pc:docMk/>
          <pc:sldMk cId="37460322" sldId="495"/>
        </pc:sldMkLst>
        <pc:spChg chg="mod">
          <ac:chgData name="Brandy Bivens" userId="fbce932f-956d-4bd8-afa0-344287722f38" providerId="ADAL" clId="{5856F270-2D7A-4DC2-9E2C-AFA369A9E829}" dt="2023-08-13T22:58:02.802" v="696" actId="255"/>
          <ac:spMkLst>
            <pc:docMk/>
            <pc:sldMk cId="37460322" sldId="495"/>
            <ac:spMk id="3" creationId="{83C195BF-14AA-A4B5-43DD-79630B615951}"/>
          </ac:spMkLst>
        </pc:spChg>
        <pc:spChg chg="mod">
          <ac:chgData name="Brandy Bivens" userId="fbce932f-956d-4bd8-afa0-344287722f38" providerId="ADAL" clId="{5856F270-2D7A-4DC2-9E2C-AFA369A9E829}" dt="2023-08-13T23:02:21.871" v="716" actId="2711"/>
          <ac:spMkLst>
            <pc:docMk/>
            <pc:sldMk cId="37460322" sldId="495"/>
            <ac:spMk id="7" creationId="{0B5D3ADB-280F-D792-75E3-46A844D8B2D1}"/>
          </ac:spMkLst>
        </pc:spChg>
        <pc:spChg chg="mod">
          <ac:chgData name="Brandy Bivens" userId="fbce932f-956d-4bd8-afa0-344287722f38" providerId="ADAL" clId="{5856F270-2D7A-4DC2-9E2C-AFA369A9E829}" dt="2023-08-13T23:02:30.147" v="717" actId="2711"/>
          <ac:spMkLst>
            <pc:docMk/>
            <pc:sldMk cId="37460322" sldId="495"/>
            <ac:spMk id="14" creationId="{D3ABE626-E4FB-F84A-1D7C-34F705601D29}"/>
          </ac:spMkLst>
        </pc:spChg>
        <pc:spChg chg="mod">
          <ac:chgData name="Brandy Bivens" userId="fbce932f-956d-4bd8-afa0-344287722f38" providerId="ADAL" clId="{5856F270-2D7A-4DC2-9E2C-AFA369A9E829}" dt="2023-08-13T23:02:34.811" v="718" actId="2711"/>
          <ac:spMkLst>
            <pc:docMk/>
            <pc:sldMk cId="37460322" sldId="495"/>
            <ac:spMk id="15" creationId="{C299AEA6-0F71-04C4-484D-EB9F19DD3B6B}"/>
          </ac:spMkLst>
        </pc:spChg>
      </pc:sldChg>
      <pc:sldChg chg="modSp mod modNotesTx">
        <pc:chgData name="Brandy Bivens" userId="fbce932f-956d-4bd8-afa0-344287722f38" providerId="ADAL" clId="{5856F270-2D7A-4DC2-9E2C-AFA369A9E829}" dt="2023-08-14T02:45:50.682" v="1034"/>
        <pc:sldMkLst>
          <pc:docMk/>
          <pc:sldMk cId="1702906362" sldId="496"/>
        </pc:sldMkLst>
        <pc:spChg chg="mod">
          <ac:chgData name="Brandy Bivens" userId="fbce932f-956d-4bd8-afa0-344287722f38" providerId="ADAL" clId="{5856F270-2D7A-4DC2-9E2C-AFA369A9E829}" dt="2023-08-13T23:02:09.230" v="715" actId="2711"/>
          <ac:spMkLst>
            <pc:docMk/>
            <pc:sldMk cId="1702906362" sldId="496"/>
            <ac:spMk id="18" creationId="{D4D68A28-4D44-9CF9-24EF-BAB12E4DFA32}"/>
          </ac:spMkLst>
        </pc:spChg>
      </pc:sldChg>
      <pc:sldChg chg="modSp mod modNotesTx">
        <pc:chgData name="Brandy Bivens" userId="fbce932f-956d-4bd8-afa0-344287722f38" providerId="ADAL" clId="{5856F270-2D7A-4DC2-9E2C-AFA369A9E829}" dt="2023-08-14T02:46:02.951" v="1035"/>
        <pc:sldMkLst>
          <pc:docMk/>
          <pc:sldMk cId="3245023722" sldId="497"/>
        </pc:sldMkLst>
        <pc:spChg chg="mod">
          <ac:chgData name="Brandy Bivens" userId="fbce932f-956d-4bd8-afa0-344287722f38" providerId="ADAL" clId="{5856F270-2D7A-4DC2-9E2C-AFA369A9E829}" dt="2023-08-13T22:58:39.923" v="702" actId="255"/>
          <ac:spMkLst>
            <pc:docMk/>
            <pc:sldMk cId="3245023722" sldId="497"/>
            <ac:spMk id="3" creationId="{9B64EDC4-9786-E16B-BDDD-D7D70CA6EC15}"/>
          </ac:spMkLst>
        </pc:spChg>
        <pc:spChg chg="mod">
          <ac:chgData name="Brandy Bivens" userId="fbce932f-956d-4bd8-afa0-344287722f38" providerId="ADAL" clId="{5856F270-2D7A-4DC2-9E2C-AFA369A9E829}" dt="2023-08-13T22:58:35.613" v="701" actId="255"/>
          <ac:spMkLst>
            <pc:docMk/>
            <pc:sldMk cId="3245023722" sldId="497"/>
            <ac:spMk id="7" creationId="{0B5D3ADB-280F-D792-75E3-46A844D8B2D1}"/>
          </ac:spMkLst>
        </pc:spChg>
        <pc:spChg chg="mod">
          <ac:chgData name="Brandy Bivens" userId="fbce932f-956d-4bd8-afa0-344287722f38" providerId="ADAL" clId="{5856F270-2D7A-4DC2-9E2C-AFA369A9E829}" dt="2023-08-13T23:02:56.358" v="719" actId="2711"/>
          <ac:spMkLst>
            <pc:docMk/>
            <pc:sldMk cId="3245023722" sldId="497"/>
            <ac:spMk id="14" creationId="{5B5DF2BA-A2FB-500B-46FB-7B97AD2A0F18}"/>
          </ac:spMkLst>
        </pc:spChg>
        <pc:spChg chg="mod">
          <ac:chgData name="Brandy Bivens" userId="fbce932f-956d-4bd8-afa0-344287722f38" providerId="ADAL" clId="{5856F270-2D7A-4DC2-9E2C-AFA369A9E829}" dt="2023-08-13T23:02:01.072" v="714" actId="2711"/>
          <ac:spMkLst>
            <pc:docMk/>
            <pc:sldMk cId="3245023722" sldId="497"/>
            <ac:spMk id="15" creationId="{325F9FB7-0BC5-C810-0F1E-202D0300792E}"/>
          </ac:spMkLst>
        </pc:spChg>
      </pc:sldChg>
      <pc:sldChg chg="modSp mod modNotesTx">
        <pc:chgData name="Brandy Bivens" userId="fbce932f-956d-4bd8-afa0-344287722f38" providerId="ADAL" clId="{5856F270-2D7A-4DC2-9E2C-AFA369A9E829}" dt="2023-08-14T02:46:35.203" v="1038"/>
        <pc:sldMkLst>
          <pc:docMk/>
          <pc:sldMk cId="3000678141" sldId="498"/>
        </pc:sldMkLst>
        <pc:spChg chg="mod">
          <ac:chgData name="Brandy Bivens" userId="fbce932f-956d-4bd8-afa0-344287722f38" providerId="ADAL" clId="{5856F270-2D7A-4DC2-9E2C-AFA369A9E829}" dt="2023-08-13T23:01:03.193" v="706" actId="255"/>
          <ac:spMkLst>
            <pc:docMk/>
            <pc:sldMk cId="3000678141" sldId="498"/>
            <ac:spMk id="5" creationId="{95CEB0B9-6394-FC5B-25DB-76323D0D6F21}"/>
          </ac:spMkLst>
        </pc:spChg>
        <pc:spChg chg="mod">
          <ac:chgData name="Brandy Bivens" userId="fbce932f-956d-4bd8-afa0-344287722f38" providerId="ADAL" clId="{5856F270-2D7A-4DC2-9E2C-AFA369A9E829}" dt="2023-08-13T23:01:36.924" v="712" actId="1076"/>
          <ac:spMkLst>
            <pc:docMk/>
            <pc:sldMk cId="3000678141" sldId="498"/>
            <ac:spMk id="8" creationId="{2FE0BE2B-990C-8939-D34B-59E870068383}"/>
          </ac:spMkLst>
        </pc:spChg>
        <pc:spChg chg="mod">
          <ac:chgData name="Brandy Bivens" userId="fbce932f-956d-4bd8-afa0-344287722f38" providerId="ADAL" clId="{5856F270-2D7A-4DC2-9E2C-AFA369A9E829}" dt="2023-08-13T23:01:08.142" v="707" actId="255"/>
          <ac:spMkLst>
            <pc:docMk/>
            <pc:sldMk cId="3000678141" sldId="498"/>
            <ac:spMk id="9" creationId="{F820ED6E-1136-A026-73E9-14F6C3AABDCF}"/>
          </ac:spMkLst>
        </pc:spChg>
        <pc:spChg chg="mod">
          <ac:chgData name="Brandy Bivens" userId="fbce932f-956d-4bd8-afa0-344287722f38" providerId="ADAL" clId="{5856F270-2D7A-4DC2-9E2C-AFA369A9E829}" dt="2023-08-13T23:01:54.538" v="713" actId="2711"/>
          <ac:spMkLst>
            <pc:docMk/>
            <pc:sldMk cId="3000678141" sldId="498"/>
            <ac:spMk id="18" creationId="{D6E6EEC4-A08D-34C1-60A9-82374423C9AE}"/>
          </ac:spMkLst>
        </pc:spChg>
        <pc:spChg chg="mod">
          <ac:chgData name="Brandy Bivens" userId="fbce932f-956d-4bd8-afa0-344287722f38" providerId="ADAL" clId="{5856F270-2D7A-4DC2-9E2C-AFA369A9E829}" dt="2023-08-13T23:01:12.853" v="708" actId="255"/>
          <ac:spMkLst>
            <pc:docMk/>
            <pc:sldMk cId="3000678141" sldId="498"/>
            <ac:spMk id="19" creationId="{16209423-7845-83F0-355C-2C72B1D34284}"/>
          </ac:spMkLst>
        </pc:spChg>
      </pc:sldChg>
      <pc:sldChg chg="modSp mod">
        <pc:chgData name="Brandy Bivens" userId="fbce932f-956d-4bd8-afa0-344287722f38" providerId="ADAL" clId="{5856F270-2D7A-4DC2-9E2C-AFA369A9E829}" dt="2023-08-14T02:41:08.837" v="1020" actId="2711"/>
        <pc:sldMkLst>
          <pc:docMk/>
          <pc:sldMk cId="1788976647" sldId="499"/>
        </pc:sldMkLst>
        <pc:spChg chg="mod">
          <ac:chgData name="Brandy Bivens" userId="fbce932f-956d-4bd8-afa0-344287722f38" providerId="ADAL" clId="{5856F270-2D7A-4DC2-9E2C-AFA369A9E829}" dt="2023-08-13T23:03:07.353" v="720" actId="255"/>
          <ac:spMkLst>
            <pc:docMk/>
            <pc:sldMk cId="1788976647" sldId="499"/>
            <ac:spMk id="5" creationId="{95CEB0B9-6394-FC5B-25DB-76323D0D6F21}"/>
          </ac:spMkLst>
        </pc:spChg>
        <pc:spChg chg="mod">
          <ac:chgData name="Brandy Bivens" userId="fbce932f-956d-4bd8-afa0-344287722f38" providerId="ADAL" clId="{5856F270-2D7A-4DC2-9E2C-AFA369A9E829}" dt="2023-08-13T23:03:53.963" v="730" actId="1076"/>
          <ac:spMkLst>
            <pc:docMk/>
            <pc:sldMk cId="1788976647" sldId="499"/>
            <ac:spMk id="9" creationId="{7ACF235B-3C3A-50C8-6EE3-A5EDB0FD994E}"/>
          </ac:spMkLst>
        </pc:spChg>
        <pc:spChg chg="mod">
          <ac:chgData name="Brandy Bivens" userId="fbce932f-956d-4bd8-afa0-344287722f38" providerId="ADAL" clId="{5856F270-2D7A-4DC2-9E2C-AFA369A9E829}" dt="2023-08-13T23:04:03.308" v="732" actId="1076"/>
          <ac:spMkLst>
            <pc:docMk/>
            <pc:sldMk cId="1788976647" sldId="499"/>
            <ac:spMk id="17" creationId="{0EE4A495-5A13-55BE-E170-DB16E5A3C591}"/>
          </ac:spMkLst>
        </pc:spChg>
        <pc:spChg chg="mod">
          <ac:chgData name="Brandy Bivens" userId="fbce932f-956d-4bd8-afa0-344287722f38" providerId="ADAL" clId="{5856F270-2D7A-4DC2-9E2C-AFA369A9E829}" dt="2023-08-14T02:41:08.837" v="1020" actId="2711"/>
          <ac:spMkLst>
            <pc:docMk/>
            <pc:sldMk cId="1788976647" sldId="499"/>
            <ac:spMk id="18" creationId="{C3E3EE8F-6BDA-218F-37E8-C42CBEE9568B}"/>
          </ac:spMkLst>
        </pc:spChg>
      </pc:sldChg>
      <pc:sldChg chg="modSp mod">
        <pc:chgData name="Brandy Bivens" userId="fbce932f-956d-4bd8-afa0-344287722f38" providerId="ADAL" clId="{5856F270-2D7A-4DC2-9E2C-AFA369A9E829}" dt="2023-08-13T23:04:25.527" v="736" actId="1076"/>
        <pc:sldMkLst>
          <pc:docMk/>
          <pc:sldMk cId="412071639" sldId="500"/>
        </pc:sldMkLst>
        <pc:spChg chg="mod">
          <ac:chgData name="Brandy Bivens" userId="fbce932f-956d-4bd8-afa0-344287722f38" providerId="ADAL" clId="{5856F270-2D7A-4DC2-9E2C-AFA369A9E829}" dt="2023-08-13T23:04:25.527" v="736" actId="1076"/>
          <ac:spMkLst>
            <pc:docMk/>
            <pc:sldMk cId="412071639" sldId="500"/>
            <ac:spMk id="18" creationId="{BC01488D-1718-6C0C-BD6A-97F1DD62E7DF}"/>
          </ac:spMkLst>
        </pc:spChg>
      </pc:sldChg>
      <pc:sldChg chg="modSp mod modNotesTx">
        <pc:chgData name="Brandy Bivens" userId="fbce932f-956d-4bd8-afa0-344287722f38" providerId="ADAL" clId="{5856F270-2D7A-4DC2-9E2C-AFA369A9E829}" dt="2023-08-14T02:47:23.020" v="1039"/>
        <pc:sldMkLst>
          <pc:docMk/>
          <pc:sldMk cId="2307297114" sldId="501"/>
        </pc:sldMkLst>
        <pc:spChg chg="mod">
          <ac:chgData name="Brandy Bivens" userId="fbce932f-956d-4bd8-afa0-344287722f38" providerId="ADAL" clId="{5856F270-2D7A-4DC2-9E2C-AFA369A9E829}" dt="2023-08-13T23:05:35.569" v="774" actId="14100"/>
          <ac:spMkLst>
            <pc:docMk/>
            <pc:sldMk cId="2307297114" sldId="501"/>
            <ac:spMk id="18" creationId="{0FCBC553-C4B4-727F-1B0A-16D3F8134656}"/>
          </ac:spMkLst>
        </pc:spChg>
      </pc:sldChg>
      <pc:sldChg chg="modSp mod modNotesTx">
        <pc:chgData name="Brandy Bivens" userId="fbce932f-956d-4bd8-afa0-344287722f38" providerId="ADAL" clId="{5856F270-2D7A-4DC2-9E2C-AFA369A9E829}" dt="2023-08-14T02:45:03.194" v="1033" actId="20577"/>
        <pc:sldMkLst>
          <pc:docMk/>
          <pc:sldMk cId="3608865539" sldId="502"/>
        </pc:sldMkLst>
        <pc:spChg chg="mod">
          <ac:chgData name="Brandy Bivens" userId="fbce932f-956d-4bd8-afa0-344287722f38" providerId="ADAL" clId="{5856F270-2D7A-4DC2-9E2C-AFA369A9E829}" dt="2023-08-13T23:05:48.875" v="777" actId="255"/>
          <ac:spMkLst>
            <pc:docMk/>
            <pc:sldMk cId="3608865539" sldId="502"/>
            <ac:spMk id="3" creationId="{1816B609-215D-B3E1-3C5C-CD86C186E505}"/>
          </ac:spMkLst>
        </pc:spChg>
        <pc:spChg chg="mod">
          <ac:chgData name="Brandy Bivens" userId="fbce932f-956d-4bd8-afa0-344287722f38" providerId="ADAL" clId="{5856F270-2D7A-4DC2-9E2C-AFA369A9E829}" dt="2023-08-13T23:05:44.428" v="776" actId="255"/>
          <ac:spMkLst>
            <pc:docMk/>
            <pc:sldMk cId="3608865539" sldId="502"/>
            <ac:spMk id="7" creationId="{0B5D3ADB-280F-D792-75E3-46A844D8B2D1}"/>
          </ac:spMkLst>
        </pc:spChg>
        <pc:spChg chg="mod">
          <ac:chgData name="Brandy Bivens" userId="fbce932f-956d-4bd8-afa0-344287722f38" providerId="ADAL" clId="{5856F270-2D7A-4DC2-9E2C-AFA369A9E829}" dt="2023-08-13T23:05:53.109" v="778" actId="255"/>
          <ac:spMkLst>
            <pc:docMk/>
            <pc:sldMk cId="3608865539" sldId="502"/>
            <ac:spMk id="14" creationId="{824ECC26-8663-AFDA-23A9-B841F0EA578C}"/>
          </ac:spMkLst>
        </pc:spChg>
        <pc:spChg chg="mod">
          <ac:chgData name="Brandy Bivens" userId="fbce932f-956d-4bd8-afa0-344287722f38" providerId="ADAL" clId="{5856F270-2D7A-4DC2-9E2C-AFA369A9E829}" dt="2023-08-13T23:06:02.078" v="780" actId="255"/>
          <ac:spMkLst>
            <pc:docMk/>
            <pc:sldMk cId="3608865539" sldId="502"/>
            <ac:spMk id="15" creationId="{D0BF10E9-4BD8-FD9A-C24B-3E53A46820D2}"/>
          </ac:spMkLst>
        </pc:spChg>
      </pc:sldChg>
      <pc:sldChg chg="modSp mod modNotesTx">
        <pc:chgData name="Brandy Bivens" userId="fbce932f-956d-4bd8-afa0-344287722f38" providerId="ADAL" clId="{5856F270-2D7A-4DC2-9E2C-AFA369A9E829}" dt="2023-08-14T02:44:01.863" v="1029"/>
        <pc:sldMkLst>
          <pc:docMk/>
          <pc:sldMk cId="4061263936" sldId="503"/>
        </pc:sldMkLst>
        <pc:spChg chg="mod">
          <ac:chgData name="Brandy Bivens" userId="fbce932f-956d-4bd8-afa0-344287722f38" providerId="ADAL" clId="{5856F270-2D7A-4DC2-9E2C-AFA369A9E829}" dt="2023-08-13T23:06:13.001" v="782" actId="255"/>
          <ac:spMkLst>
            <pc:docMk/>
            <pc:sldMk cId="4061263936" sldId="503"/>
            <ac:spMk id="3" creationId="{ECFC4A21-3B9D-E0D4-59E8-256E096328F8}"/>
          </ac:spMkLst>
        </pc:spChg>
        <pc:spChg chg="mod">
          <ac:chgData name="Brandy Bivens" userId="fbce932f-956d-4bd8-afa0-344287722f38" providerId="ADAL" clId="{5856F270-2D7A-4DC2-9E2C-AFA369A9E829}" dt="2023-08-13T23:06:07.357" v="781" actId="255"/>
          <ac:spMkLst>
            <pc:docMk/>
            <pc:sldMk cId="4061263936" sldId="503"/>
            <ac:spMk id="7" creationId="{0B5D3ADB-280F-D792-75E3-46A844D8B2D1}"/>
          </ac:spMkLst>
        </pc:spChg>
        <pc:spChg chg="mod">
          <ac:chgData name="Brandy Bivens" userId="fbce932f-956d-4bd8-afa0-344287722f38" providerId="ADAL" clId="{5856F270-2D7A-4DC2-9E2C-AFA369A9E829}" dt="2023-08-14T02:41:35.212" v="1021" actId="2711"/>
          <ac:spMkLst>
            <pc:docMk/>
            <pc:sldMk cId="4061263936" sldId="503"/>
            <ac:spMk id="15" creationId="{68095A16-12CA-73C9-EC0B-BC28CCA42EEE}"/>
          </ac:spMkLst>
        </pc:spChg>
        <pc:spChg chg="mod">
          <ac:chgData name="Brandy Bivens" userId="fbce932f-956d-4bd8-afa0-344287722f38" providerId="ADAL" clId="{5856F270-2D7A-4DC2-9E2C-AFA369A9E829}" dt="2023-08-14T02:41:40.762" v="1022" actId="2711"/>
          <ac:spMkLst>
            <pc:docMk/>
            <pc:sldMk cId="4061263936" sldId="503"/>
            <ac:spMk id="16" creationId="{C86A878A-3C62-300A-E0B8-8843DD53D566}"/>
          </ac:spMkLst>
        </pc:spChg>
      </pc:sldChg>
      <pc:sldChg chg="modSp mod modNotesTx">
        <pc:chgData name="Brandy Bivens" userId="fbce932f-956d-4bd8-afa0-344287722f38" providerId="ADAL" clId="{5856F270-2D7A-4DC2-9E2C-AFA369A9E829}" dt="2023-08-14T02:43:49.759" v="1028"/>
        <pc:sldMkLst>
          <pc:docMk/>
          <pc:sldMk cId="85409573" sldId="504"/>
        </pc:sldMkLst>
        <pc:spChg chg="mod">
          <ac:chgData name="Brandy Bivens" userId="fbce932f-956d-4bd8-afa0-344287722f38" providerId="ADAL" clId="{5856F270-2D7A-4DC2-9E2C-AFA369A9E829}" dt="2023-08-13T23:06:31.785" v="786" actId="255"/>
          <ac:spMkLst>
            <pc:docMk/>
            <pc:sldMk cId="85409573" sldId="504"/>
            <ac:spMk id="3" creationId="{AE3CEA8A-D5BE-1163-9FDB-108F43F12296}"/>
          </ac:spMkLst>
        </pc:spChg>
        <pc:spChg chg="mod">
          <ac:chgData name="Brandy Bivens" userId="fbce932f-956d-4bd8-afa0-344287722f38" providerId="ADAL" clId="{5856F270-2D7A-4DC2-9E2C-AFA369A9E829}" dt="2023-08-13T23:06:27.373" v="785" actId="255"/>
          <ac:spMkLst>
            <pc:docMk/>
            <pc:sldMk cId="85409573" sldId="504"/>
            <ac:spMk id="7" creationId="{0B5D3ADB-280F-D792-75E3-46A844D8B2D1}"/>
          </ac:spMkLst>
        </pc:spChg>
        <pc:spChg chg="mod">
          <ac:chgData name="Brandy Bivens" userId="fbce932f-956d-4bd8-afa0-344287722f38" providerId="ADAL" clId="{5856F270-2D7A-4DC2-9E2C-AFA369A9E829}" dt="2023-08-13T23:06:37.785" v="787" actId="255"/>
          <ac:spMkLst>
            <pc:docMk/>
            <pc:sldMk cId="85409573" sldId="504"/>
            <ac:spMk id="14" creationId="{4DF34887-E213-D1A9-1BEE-6E15C452A2DD}"/>
          </ac:spMkLst>
        </pc:spChg>
        <pc:spChg chg="mod">
          <ac:chgData name="Brandy Bivens" userId="fbce932f-956d-4bd8-afa0-344287722f38" providerId="ADAL" clId="{5856F270-2D7A-4DC2-9E2C-AFA369A9E829}" dt="2023-08-14T02:41:48.833" v="1023" actId="2711"/>
          <ac:spMkLst>
            <pc:docMk/>
            <pc:sldMk cId="85409573" sldId="504"/>
            <ac:spMk id="15" creationId="{11866D49-5A69-E400-33E3-AEB736F9CA55}"/>
          </ac:spMkLst>
        </pc:spChg>
      </pc:sldChg>
      <pc:sldChg chg="modSp mod modNotesTx">
        <pc:chgData name="Brandy Bivens" userId="fbce932f-956d-4bd8-afa0-344287722f38" providerId="ADAL" clId="{5856F270-2D7A-4DC2-9E2C-AFA369A9E829}" dt="2023-08-14T02:43:36.744" v="1027"/>
        <pc:sldMkLst>
          <pc:docMk/>
          <pc:sldMk cId="1792218430" sldId="505"/>
        </pc:sldMkLst>
        <pc:spChg chg="mod">
          <ac:chgData name="Brandy Bivens" userId="fbce932f-956d-4bd8-afa0-344287722f38" providerId="ADAL" clId="{5856F270-2D7A-4DC2-9E2C-AFA369A9E829}" dt="2023-08-13T23:06:57.972" v="790" actId="255"/>
          <ac:spMkLst>
            <pc:docMk/>
            <pc:sldMk cId="1792218430" sldId="505"/>
            <ac:spMk id="3" creationId="{99881D49-5ABA-D5CE-DC13-8F1BFBBA3456}"/>
          </ac:spMkLst>
        </pc:spChg>
        <pc:spChg chg="mod">
          <ac:chgData name="Brandy Bivens" userId="fbce932f-956d-4bd8-afa0-344287722f38" providerId="ADAL" clId="{5856F270-2D7A-4DC2-9E2C-AFA369A9E829}" dt="2023-08-13T23:06:53.091" v="789" actId="255"/>
          <ac:spMkLst>
            <pc:docMk/>
            <pc:sldMk cId="1792218430" sldId="505"/>
            <ac:spMk id="7" creationId="{0B5D3ADB-280F-D792-75E3-46A844D8B2D1}"/>
          </ac:spMkLst>
        </pc:spChg>
        <pc:spChg chg="mod">
          <ac:chgData name="Brandy Bivens" userId="fbce932f-956d-4bd8-afa0-344287722f38" providerId="ADAL" clId="{5856F270-2D7A-4DC2-9E2C-AFA369A9E829}" dt="2023-08-14T02:41:57.582" v="1024" actId="2711"/>
          <ac:spMkLst>
            <pc:docMk/>
            <pc:sldMk cId="1792218430" sldId="505"/>
            <ac:spMk id="14" creationId="{845AD1D7-6D8B-77EA-E143-4B42DBDE08EC}"/>
          </ac:spMkLst>
        </pc:spChg>
        <pc:spChg chg="mod">
          <ac:chgData name="Brandy Bivens" userId="fbce932f-956d-4bd8-afa0-344287722f38" providerId="ADAL" clId="{5856F270-2D7A-4DC2-9E2C-AFA369A9E829}" dt="2023-08-13T23:07:02.198" v="791" actId="255"/>
          <ac:spMkLst>
            <pc:docMk/>
            <pc:sldMk cId="1792218430" sldId="505"/>
            <ac:spMk id="17" creationId="{9377D7D6-8FC2-AF41-0CE6-8607BEBF7252}"/>
          </ac:spMkLst>
        </pc:spChg>
      </pc:sldChg>
      <pc:sldChg chg="modNotesTx">
        <pc:chgData name="Brandy Bivens" userId="fbce932f-956d-4bd8-afa0-344287722f38" providerId="ADAL" clId="{5856F270-2D7A-4DC2-9E2C-AFA369A9E829}" dt="2023-08-14T02:43:07.373" v="1025"/>
        <pc:sldMkLst>
          <pc:docMk/>
          <pc:sldMk cId="2015653219" sldId="506"/>
        </pc:sldMkLst>
      </pc:sldChg>
      <pc:sldChg chg="modNotesTx">
        <pc:chgData name="Brandy Bivens" userId="fbce932f-956d-4bd8-afa0-344287722f38" providerId="ADAL" clId="{5856F270-2D7A-4DC2-9E2C-AFA369A9E829}" dt="2023-08-14T02:43:16.157" v="1026"/>
        <pc:sldMkLst>
          <pc:docMk/>
          <pc:sldMk cId="1725831657" sldId="507"/>
        </pc:sldMkLst>
      </pc:sldChg>
      <pc:sldChg chg="modNotesTx">
        <pc:chgData name="Brandy Bivens" userId="fbce932f-956d-4bd8-afa0-344287722f38" providerId="ADAL" clId="{5856F270-2D7A-4DC2-9E2C-AFA369A9E829}" dt="2023-08-11T23:29:24.348" v="240"/>
        <pc:sldMkLst>
          <pc:docMk/>
          <pc:sldMk cId="1531286463" sldId="508"/>
        </pc:sldMkLst>
      </pc:sldChg>
      <pc:sldChg chg="modSp mod modNotesTx">
        <pc:chgData name="Brandy Bivens" userId="fbce932f-956d-4bd8-afa0-344287722f38" providerId="ADAL" clId="{5856F270-2D7A-4DC2-9E2C-AFA369A9E829}" dt="2023-08-14T02:36:24.200" v="990" actId="2711"/>
        <pc:sldMkLst>
          <pc:docMk/>
          <pc:sldMk cId="1055739479" sldId="509"/>
        </pc:sldMkLst>
        <pc:spChg chg="mod">
          <ac:chgData name="Brandy Bivens" userId="fbce932f-956d-4bd8-afa0-344287722f38" providerId="ADAL" clId="{5856F270-2D7A-4DC2-9E2C-AFA369A9E829}" dt="2023-08-13T22:52:06.237" v="625" actId="1076"/>
          <ac:spMkLst>
            <pc:docMk/>
            <pc:sldMk cId="1055739479" sldId="509"/>
            <ac:spMk id="7" creationId="{22C17B6D-B431-E79E-8567-FFB6BD7F6211}"/>
          </ac:spMkLst>
        </pc:spChg>
        <pc:spChg chg="mod">
          <ac:chgData name="Brandy Bivens" userId="fbce932f-956d-4bd8-afa0-344287722f38" providerId="ADAL" clId="{5856F270-2D7A-4DC2-9E2C-AFA369A9E829}" dt="2023-08-14T02:36:24.200" v="990" actId="2711"/>
          <ac:spMkLst>
            <pc:docMk/>
            <pc:sldMk cId="1055739479" sldId="509"/>
            <ac:spMk id="8" creationId="{869053D4-2F4F-9D67-5DB7-F3DFCD0EE4AF}"/>
          </ac:spMkLst>
        </pc:spChg>
        <pc:spChg chg="mod">
          <ac:chgData name="Brandy Bivens" userId="fbce932f-956d-4bd8-afa0-344287722f38" providerId="ADAL" clId="{5856F270-2D7A-4DC2-9E2C-AFA369A9E829}" dt="2023-08-13T22:52:09.329" v="626" actId="1076"/>
          <ac:spMkLst>
            <pc:docMk/>
            <pc:sldMk cId="1055739479" sldId="509"/>
            <ac:spMk id="13" creationId="{5CFF5FDC-7993-8FA5-D471-71938B95680A}"/>
          </ac:spMkLst>
        </pc:spChg>
        <pc:spChg chg="mod">
          <ac:chgData name="Brandy Bivens" userId="fbce932f-956d-4bd8-afa0-344287722f38" providerId="ADAL" clId="{5856F270-2D7A-4DC2-9E2C-AFA369A9E829}" dt="2023-08-13T22:52:15.605" v="627" actId="1076"/>
          <ac:spMkLst>
            <pc:docMk/>
            <pc:sldMk cId="1055739479" sldId="509"/>
            <ac:spMk id="14" creationId="{BC236562-44F9-F56B-1D6A-4EAF1CDEF848}"/>
          </ac:spMkLst>
        </pc:spChg>
        <pc:picChg chg="mod">
          <ac:chgData name="Brandy Bivens" userId="fbce932f-956d-4bd8-afa0-344287722f38" providerId="ADAL" clId="{5856F270-2D7A-4DC2-9E2C-AFA369A9E829}" dt="2023-08-13T22:51:44.961" v="621" actId="1076"/>
          <ac:picMkLst>
            <pc:docMk/>
            <pc:sldMk cId="1055739479" sldId="509"/>
            <ac:picMk id="9" creationId="{EEAE1FE3-D3C5-B8F4-47F8-C526F22F0D25}"/>
          </ac:picMkLst>
        </pc:picChg>
      </pc:sldChg>
      <pc:sldChg chg="modSp mod">
        <pc:chgData name="Brandy Bivens" userId="fbce932f-956d-4bd8-afa0-344287722f38" providerId="ADAL" clId="{5856F270-2D7A-4DC2-9E2C-AFA369A9E829}" dt="2023-08-13T22:49:57.114" v="604" actId="255"/>
        <pc:sldMkLst>
          <pc:docMk/>
          <pc:sldMk cId="690174274" sldId="510"/>
        </pc:sldMkLst>
        <pc:spChg chg="mod">
          <ac:chgData name="Brandy Bivens" userId="fbce932f-956d-4bd8-afa0-344287722f38" providerId="ADAL" clId="{5856F270-2D7A-4DC2-9E2C-AFA369A9E829}" dt="2023-08-13T22:49:44.460" v="601" actId="255"/>
          <ac:spMkLst>
            <pc:docMk/>
            <pc:sldMk cId="690174274" sldId="510"/>
            <ac:spMk id="7" creationId="{0B5D3ADB-280F-D792-75E3-46A844D8B2D1}"/>
          </ac:spMkLst>
        </pc:spChg>
        <pc:spChg chg="mod">
          <ac:chgData name="Brandy Bivens" userId="fbce932f-956d-4bd8-afa0-344287722f38" providerId="ADAL" clId="{5856F270-2D7A-4DC2-9E2C-AFA369A9E829}" dt="2023-08-13T22:49:48.762" v="602" actId="255"/>
          <ac:spMkLst>
            <pc:docMk/>
            <pc:sldMk cId="690174274" sldId="510"/>
            <ac:spMk id="14" creationId="{BA817C1F-A733-BE0B-60A7-7AD07DE8AA77}"/>
          </ac:spMkLst>
        </pc:spChg>
        <pc:spChg chg="mod">
          <ac:chgData name="Brandy Bivens" userId="fbce932f-956d-4bd8-afa0-344287722f38" providerId="ADAL" clId="{5856F270-2D7A-4DC2-9E2C-AFA369A9E829}" dt="2023-08-13T22:49:52.939" v="603" actId="255"/>
          <ac:spMkLst>
            <pc:docMk/>
            <pc:sldMk cId="690174274" sldId="510"/>
            <ac:spMk id="15" creationId="{0991E1CE-D958-B186-C798-7AF029B598C3}"/>
          </ac:spMkLst>
        </pc:spChg>
        <pc:spChg chg="mod">
          <ac:chgData name="Brandy Bivens" userId="fbce932f-956d-4bd8-afa0-344287722f38" providerId="ADAL" clId="{5856F270-2D7A-4DC2-9E2C-AFA369A9E829}" dt="2023-08-13T22:49:57.114" v="604" actId="255"/>
          <ac:spMkLst>
            <pc:docMk/>
            <pc:sldMk cId="690174274" sldId="510"/>
            <ac:spMk id="16" creationId="{92465F9F-3763-04EE-795C-62476C356BFF}"/>
          </ac:spMkLst>
        </pc:spChg>
      </pc:sldChg>
      <pc:sldChg chg="modSp mod modNotesTx">
        <pc:chgData name="Brandy Bivens" userId="fbce932f-956d-4bd8-afa0-344287722f38" providerId="ADAL" clId="{5856F270-2D7A-4DC2-9E2C-AFA369A9E829}" dt="2023-08-14T02:35:03.740" v="980" actId="2711"/>
        <pc:sldMkLst>
          <pc:docMk/>
          <pc:sldMk cId="1547938819" sldId="511"/>
        </pc:sldMkLst>
        <pc:spChg chg="mod">
          <ac:chgData name="Brandy Bivens" userId="fbce932f-956d-4bd8-afa0-344287722f38" providerId="ADAL" clId="{5856F270-2D7A-4DC2-9E2C-AFA369A9E829}" dt="2023-08-14T02:34:59.158" v="979" actId="2711"/>
          <ac:spMkLst>
            <pc:docMk/>
            <pc:sldMk cId="1547938819" sldId="511"/>
            <ac:spMk id="15" creationId="{0A8AB4ED-BCA0-A058-9667-B39E9B37A6D2}"/>
          </ac:spMkLst>
        </pc:spChg>
        <pc:spChg chg="mod">
          <ac:chgData name="Brandy Bivens" userId="fbce932f-956d-4bd8-afa0-344287722f38" providerId="ADAL" clId="{5856F270-2D7A-4DC2-9E2C-AFA369A9E829}" dt="2023-08-14T02:35:03.740" v="980" actId="2711"/>
          <ac:spMkLst>
            <pc:docMk/>
            <pc:sldMk cId="1547938819" sldId="511"/>
            <ac:spMk id="16" creationId="{C634CFB5-48B8-650A-B07F-F23FADA1B7D8}"/>
          </ac:spMkLst>
        </pc:spChg>
      </pc:sldChg>
      <pc:sldChg chg="modSp mod modNotesTx">
        <pc:chgData name="Brandy Bivens" userId="fbce932f-956d-4bd8-afa0-344287722f38" providerId="ADAL" clId="{5856F270-2D7A-4DC2-9E2C-AFA369A9E829}" dt="2023-08-14T02:35:15.300" v="982" actId="2711"/>
        <pc:sldMkLst>
          <pc:docMk/>
          <pc:sldMk cId="3108019770" sldId="512"/>
        </pc:sldMkLst>
        <pc:spChg chg="mod">
          <ac:chgData name="Brandy Bivens" userId="fbce932f-956d-4bd8-afa0-344287722f38" providerId="ADAL" clId="{5856F270-2D7A-4DC2-9E2C-AFA369A9E829}" dt="2023-08-13T22:50:04.566" v="605" actId="255"/>
          <ac:spMkLst>
            <pc:docMk/>
            <pc:sldMk cId="3108019770" sldId="512"/>
            <ac:spMk id="7" creationId="{0B5D3ADB-280F-D792-75E3-46A844D8B2D1}"/>
          </ac:spMkLst>
        </pc:spChg>
        <pc:spChg chg="mod">
          <ac:chgData name="Brandy Bivens" userId="fbce932f-956d-4bd8-afa0-344287722f38" providerId="ADAL" clId="{5856F270-2D7A-4DC2-9E2C-AFA369A9E829}" dt="2023-08-13T22:50:08.482" v="606" actId="255"/>
          <ac:spMkLst>
            <pc:docMk/>
            <pc:sldMk cId="3108019770" sldId="512"/>
            <ac:spMk id="14" creationId="{699DBFAC-9DE7-A2F3-8773-E64B970F5E03}"/>
          </ac:spMkLst>
        </pc:spChg>
        <pc:spChg chg="mod">
          <ac:chgData name="Brandy Bivens" userId="fbce932f-956d-4bd8-afa0-344287722f38" providerId="ADAL" clId="{5856F270-2D7A-4DC2-9E2C-AFA369A9E829}" dt="2023-08-14T02:35:11.360" v="981" actId="2711"/>
          <ac:spMkLst>
            <pc:docMk/>
            <pc:sldMk cId="3108019770" sldId="512"/>
            <ac:spMk id="15" creationId="{04F9FDF2-039D-42A3-AB9E-B30E00FF4D5A}"/>
          </ac:spMkLst>
        </pc:spChg>
        <pc:spChg chg="mod">
          <ac:chgData name="Brandy Bivens" userId="fbce932f-956d-4bd8-afa0-344287722f38" providerId="ADAL" clId="{5856F270-2D7A-4DC2-9E2C-AFA369A9E829}" dt="2023-08-14T02:35:15.300" v="982" actId="2711"/>
          <ac:spMkLst>
            <pc:docMk/>
            <pc:sldMk cId="3108019770" sldId="512"/>
            <ac:spMk id="16" creationId="{01E14767-9EED-9FDD-28A7-09184F00120D}"/>
          </ac:spMkLst>
        </pc:spChg>
      </pc:sldChg>
      <pc:sldChg chg="modSp mod modNotesTx">
        <pc:chgData name="Brandy Bivens" userId="fbce932f-956d-4bd8-afa0-344287722f38" providerId="ADAL" clId="{5856F270-2D7A-4DC2-9E2C-AFA369A9E829}" dt="2023-08-14T02:35:30.149" v="985" actId="2711"/>
        <pc:sldMkLst>
          <pc:docMk/>
          <pc:sldMk cId="3034772949" sldId="513"/>
        </pc:sldMkLst>
        <pc:spChg chg="mod">
          <ac:chgData name="Brandy Bivens" userId="fbce932f-956d-4bd8-afa0-344287722f38" providerId="ADAL" clId="{5856F270-2D7A-4DC2-9E2C-AFA369A9E829}" dt="2023-08-14T02:35:20.966" v="983" actId="2711"/>
          <ac:spMkLst>
            <pc:docMk/>
            <pc:sldMk cId="3034772949" sldId="513"/>
            <ac:spMk id="7" creationId="{0B5D3ADB-280F-D792-75E3-46A844D8B2D1}"/>
          </ac:spMkLst>
        </pc:spChg>
        <pc:spChg chg="mod">
          <ac:chgData name="Brandy Bivens" userId="fbce932f-956d-4bd8-afa0-344287722f38" providerId="ADAL" clId="{5856F270-2D7A-4DC2-9E2C-AFA369A9E829}" dt="2023-08-13T22:50:27.272" v="610" actId="255"/>
          <ac:spMkLst>
            <pc:docMk/>
            <pc:sldMk cId="3034772949" sldId="513"/>
            <ac:spMk id="14" creationId="{2F5E32F3-4B26-38E0-6D9C-81A03D83E033}"/>
          </ac:spMkLst>
        </pc:spChg>
        <pc:spChg chg="mod">
          <ac:chgData name="Brandy Bivens" userId="fbce932f-956d-4bd8-afa0-344287722f38" providerId="ADAL" clId="{5856F270-2D7A-4DC2-9E2C-AFA369A9E829}" dt="2023-08-14T02:35:26.334" v="984" actId="2711"/>
          <ac:spMkLst>
            <pc:docMk/>
            <pc:sldMk cId="3034772949" sldId="513"/>
            <ac:spMk id="15" creationId="{8B7E89A9-EAC2-13B2-10A3-5AF19C382DB2}"/>
          </ac:spMkLst>
        </pc:spChg>
        <pc:spChg chg="mod">
          <ac:chgData name="Brandy Bivens" userId="fbce932f-956d-4bd8-afa0-344287722f38" providerId="ADAL" clId="{5856F270-2D7A-4DC2-9E2C-AFA369A9E829}" dt="2023-08-14T02:35:30.149" v="985" actId="2711"/>
          <ac:spMkLst>
            <pc:docMk/>
            <pc:sldMk cId="3034772949" sldId="513"/>
            <ac:spMk id="16" creationId="{C46F6CE6-42EF-D6D6-C118-EEAFB5EAF5BB}"/>
          </ac:spMkLst>
        </pc:spChg>
      </pc:sldChg>
      <pc:sldChg chg="modSp mod modNotesTx">
        <pc:chgData name="Brandy Bivens" userId="fbce932f-956d-4bd8-afa0-344287722f38" providerId="ADAL" clId="{5856F270-2D7A-4DC2-9E2C-AFA369A9E829}" dt="2023-08-14T02:35:50.788" v="987" actId="2711"/>
        <pc:sldMkLst>
          <pc:docMk/>
          <pc:sldMk cId="2689808372" sldId="514"/>
        </pc:sldMkLst>
        <pc:spChg chg="mod">
          <ac:chgData name="Brandy Bivens" userId="fbce932f-956d-4bd8-afa0-344287722f38" providerId="ADAL" clId="{5856F270-2D7A-4DC2-9E2C-AFA369A9E829}" dt="2023-08-13T22:50:45.293" v="613" actId="255"/>
          <ac:spMkLst>
            <pc:docMk/>
            <pc:sldMk cId="2689808372" sldId="514"/>
            <ac:spMk id="7" creationId="{0B5D3ADB-280F-D792-75E3-46A844D8B2D1}"/>
          </ac:spMkLst>
        </pc:spChg>
        <pc:spChg chg="mod">
          <ac:chgData name="Brandy Bivens" userId="fbce932f-956d-4bd8-afa0-344287722f38" providerId="ADAL" clId="{5856F270-2D7A-4DC2-9E2C-AFA369A9E829}" dt="2023-08-13T22:50:49.265" v="614" actId="255"/>
          <ac:spMkLst>
            <pc:docMk/>
            <pc:sldMk cId="2689808372" sldId="514"/>
            <ac:spMk id="14" creationId="{A70CDE38-A705-3834-08E3-D28569A2ADA9}"/>
          </ac:spMkLst>
        </pc:spChg>
        <pc:spChg chg="mod">
          <ac:chgData name="Brandy Bivens" userId="fbce932f-956d-4bd8-afa0-344287722f38" providerId="ADAL" clId="{5856F270-2D7A-4DC2-9E2C-AFA369A9E829}" dt="2023-08-14T02:35:46.990" v="986" actId="2711"/>
          <ac:spMkLst>
            <pc:docMk/>
            <pc:sldMk cId="2689808372" sldId="514"/>
            <ac:spMk id="15" creationId="{A6E5F4BC-2D3E-B99E-7D2F-B44FCFD9A78A}"/>
          </ac:spMkLst>
        </pc:spChg>
        <pc:spChg chg="mod">
          <ac:chgData name="Brandy Bivens" userId="fbce932f-956d-4bd8-afa0-344287722f38" providerId="ADAL" clId="{5856F270-2D7A-4DC2-9E2C-AFA369A9E829}" dt="2023-08-14T02:35:50.788" v="987" actId="2711"/>
          <ac:spMkLst>
            <pc:docMk/>
            <pc:sldMk cId="2689808372" sldId="514"/>
            <ac:spMk id="16" creationId="{BD184C71-35D1-C5C3-5088-7970BD2B3EEA}"/>
          </ac:spMkLst>
        </pc:spChg>
      </pc:sldChg>
      <pc:sldChg chg="modSp mod modNotesTx">
        <pc:chgData name="Brandy Bivens" userId="fbce932f-956d-4bd8-afa0-344287722f38" providerId="ADAL" clId="{5856F270-2D7A-4DC2-9E2C-AFA369A9E829}" dt="2023-08-14T02:36:03.211" v="988" actId="2711"/>
        <pc:sldMkLst>
          <pc:docMk/>
          <pc:sldMk cId="1560086564" sldId="515"/>
        </pc:sldMkLst>
        <pc:spChg chg="mod">
          <ac:chgData name="Brandy Bivens" userId="fbce932f-956d-4bd8-afa0-344287722f38" providerId="ADAL" clId="{5856F270-2D7A-4DC2-9E2C-AFA369A9E829}" dt="2023-08-13T22:51:03.409" v="617" actId="255"/>
          <ac:spMkLst>
            <pc:docMk/>
            <pc:sldMk cId="1560086564" sldId="515"/>
            <ac:spMk id="7" creationId="{0B5D3ADB-280F-D792-75E3-46A844D8B2D1}"/>
          </ac:spMkLst>
        </pc:spChg>
        <pc:spChg chg="mod">
          <ac:chgData name="Brandy Bivens" userId="fbce932f-956d-4bd8-afa0-344287722f38" providerId="ADAL" clId="{5856F270-2D7A-4DC2-9E2C-AFA369A9E829}" dt="2023-08-13T22:51:07.644" v="618" actId="255"/>
          <ac:spMkLst>
            <pc:docMk/>
            <pc:sldMk cId="1560086564" sldId="515"/>
            <ac:spMk id="14" creationId="{A78A5C0E-FA14-14F8-0C02-DDAAA0D12951}"/>
          </ac:spMkLst>
        </pc:spChg>
        <pc:spChg chg="mod">
          <ac:chgData name="Brandy Bivens" userId="fbce932f-956d-4bd8-afa0-344287722f38" providerId="ADAL" clId="{5856F270-2D7A-4DC2-9E2C-AFA369A9E829}" dt="2023-08-13T22:51:12.606" v="619" actId="255"/>
          <ac:spMkLst>
            <pc:docMk/>
            <pc:sldMk cId="1560086564" sldId="515"/>
            <ac:spMk id="15" creationId="{A28E0397-66BD-B795-1C7B-E8431EE5609D}"/>
          </ac:spMkLst>
        </pc:spChg>
        <pc:spChg chg="mod">
          <ac:chgData name="Brandy Bivens" userId="fbce932f-956d-4bd8-afa0-344287722f38" providerId="ADAL" clId="{5856F270-2D7A-4DC2-9E2C-AFA369A9E829}" dt="2023-08-14T02:36:03.211" v="988" actId="2711"/>
          <ac:spMkLst>
            <pc:docMk/>
            <pc:sldMk cId="1560086564" sldId="515"/>
            <ac:spMk id="16" creationId="{3BEBD53D-80D4-9E66-6CEB-7AB28C4BBFF9}"/>
          </ac:spMkLst>
        </pc:spChg>
      </pc:sldChg>
      <pc:sldChg chg="modSp mod modNotesTx">
        <pc:chgData name="Brandy Bivens" userId="fbce932f-956d-4bd8-afa0-344287722f38" providerId="ADAL" clId="{5856F270-2D7A-4DC2-9E2C-AFA369A9E829}" dt="2023-08-14T02:36:09.779" v="989" actId="2711"/>
        <pc:sldMkLst>
          <pc:docMk/>
          <pc:sldMk cId="2292564006" sldId="516"/>
        </pc:sldMkLst>
        <pc:spChg chg="mod">
          <ac:chgData name="Brandy Bivens" userId="fbce932f-956d-4bd8-afa0-344287722f38" providerId="ADAL" clId="{5856F270-2D7A-4DC2-9E2C-AFA369A9E829}" dt="2023-08-14T02:36:09.779" v="989" actId="2711"/>
          <ac:spMkLst>
            <pc:docMk/>
            <pc:sldMk cId="2292564006" sldId="516"/>
            <ac:spMk id="16" creationId="{E4576B07-4CA8-B12F-09F5-886D37065A12}"/>
          </ac:spMkLst>
        </pc:spChg>
      </pc:sldChg>
      <pc:sldChg chg="modNotesTx">
        <pc:chgData name="Brandy Bivens" userId="fbce932f-956d-4bd8-afa0-344287722f38" providerId="ADAL" clId="{5856F270-2D7A-4DC2-9E2C-AFA369A9E829}" dt="2023-08-11T23:32:01.694" v="253"/>
        <pc:sldMkLst>
          <pc:docMk/>
          <pc:sldMk cId="1355275862" sldId="518"/>
        </pc:sldMkLst>
      </pc:sldChg>
      <pc:sldChg chg="modNotesTx">
        <pc:chgData name="Brandy Bivens" userId="fbce932f-956d-4bd8-afa0-344287722f38" providerId="ADAL" clId="{5856F270-2D7A-4DC2-9E2C-AFA369A9E829}" dt="2023-08-11T23:32:28.274" v="254"/>
        <pc:sldMkLst>
          <pc:docMk/>
          <pc:sldMk cId="3428702229" sldId="519"/>
        </pc:sldMkLst>
      </pc:sldChg>
      <pc:sldChg chg="modSp mod modNotesTx">
        <pc:chgData name="Brandy Bivens" userId="fbce932f-956d-4bd8-afa0-344287722f38" providerId="ADAL" clId="{5856F270-2D7A-4DC2-9E2C-AFA369A9E829}" dt="2023-08-14T02:36:37.592" v="991" actId="2711"/>
        <pc:sldMkLst>
          <pc:docMk/>
          <pc:sldMk cId="236900067" sldId="520"/>
        </pc:sldMkLst>
        <pc:spChg chg="mod">
          <ac:chgData name="Brandy Bivens" userId="fbce932f-956d-4bd8-afa0-344287722f38" providerId="ADAL" clId="{5856F270-2D7A-4DC2-9E2C-AFA369A9E829}" dt="2023-08-13T22:52:30.198" v="628" actId="255"/>
          <ac:spMkLst>
            <pc:docMk/>
            <pc:sldMk cId="236900067" sldId="520"/>
            <ac:spMk id="7" creationId="{0B5D3ADB-280F-D792-75E3-46A844D8B2D1}"/>
          </ac:spMkLst>
        </pc:spChg>
        <pc:spChg chg="mod">
          <ac:chgData name="Brandy Bivens" userId="fbce932f-956d-4bd8-afa0-344287722f38" providerId="ADAL" clId="{5856F270-2D7A-4DC2-9E2C-AFA369A9E829}" dt="2023-08-13T22:52:36.607" v="629" actId="255"/>
          <ac:spMkLst>
            <pc:docMk/>
            <pc:sldMk cId="236900067" sldId="520"/>
            <ac:spMk id="14" creationId="{FA60F0C8-A71F-8383-63E4-B61A058319A5}"/>
          </ac:spMkLst>
        </pc:spChg>
        <pc:spChg chg="mod">
          <ac:chgData name="Brandy Bivens" userId="fbce932f-956d-4bd8-afa0-344287722f38" providerId="ADAL" clId="{5856F270-2D7A-4DC2-9E2C-AFA369A9E829}" dt="2023-08-13T22:52:42.280" v="630" actId="255"/>
          <ac:spMkLst>
            <pc:docMk/>
            <pc:sldMk cId="236900067" sldId="520"/>
            <ac:spMk id="15" creationId="{8413EF3C-7E71-514E-4E05-974FD2AAC8FE}"/>
          </ac:spMkLst>
        </pc:spChg>
        <pc:spChg chg="mod">
          <ac:chgData name="Brandy Bivens" userId="fbce932f-956d-4bd8-afa0-344287722f38" providerId="ADAL" clId="{5856F270-2D7A-4DC2-9E2C-AFA369A9E829}" dt="2023-08-14T02:36:37.592" v="991" actId="2711"/>
          <ac:spMkLst>
            <pc:docMk/>
            <pc:sldMk cId="236900067" sldId="520"/>
            <ac:spMk id="16" creationId="{3913D2A5-FAE2-9D72-0975-D65C098D5CD1}"/>
          </ac:spMkLst>
        </pc:spChg>
      </pc:sldChg>
      <pc:sldChg chg="modNotesTx">
        <pc:chgData name="Brandy Bivens" userId="fbce932f-956d-4bd8-afa0-344287722f38" providerId="ADAL" clId="{5856F270-2D7A-4DC2-9E2C-AFA369A9E829}" dt="2023-08-11T23:33:50.886" v="257"/>
        <pc:sldMkLst>
          <pc:docMk/>
          <pc:sldMk cId="2476857126" sldId="522"/>
        </pc:sldMkLst>
      </pc:sldChg>
      <pc:sldChg chg="modNotesTx">
        <pc:chgData name="Brandy Bivens" userId="fbce932f-956d-4bd8-afa0-344287722f38" providerId="ADAL" clId="{5856F270-2D7A-4DC2-9E2C-AFA369A9E829}" dt="2023-08-11T23:35:49.171" v="260"/>
        <pc:sldMkLst>
          <pc:docMk/>
          <pc:sldMk cId="454681490" sldId="523"/>
        </pc:sldMkLst>
      </pc:sldChg>
      <pc:sldChg chg="modSp mod modNotesTx">
        <pc:chgData name="Brandy Bivens" userId="fbce932f-956d-4bd8-afa0-344287722f38" providerId="ADAL" clId="{5856F270-2D7A-4DC2-9E2C-AFA369A9E829}" dt="2023-08-13T22:54:06.161" v="641" actId="1076"/>
        <pc:sldMkLst>
          <pc:docMk/>
          <pc:sldMk cId="574354256" sldId="524"/>
        </pc:sldMkLst>
        <pc:spChg chg="mod">
          <ac:chgData name="Brandy Bivens" userId="fbce932f-956d-4bd8-afa0-344287722f38" providerId="ADAL" clId="{5856F270-2D7A-4DC2-9E2C-AFA369A9E829}" dt="2023-08-13T22:54:00.768" v="640" actId="255"/>
          <ac:spMkLst>
            <pc:docMk/>
            <pc:sldMk cId="574354256" sldId="524"/>
            <ac:spMk id="5" creationId="{829C4412-9207-6568-A15E-3908114EFA2F}"/>
          </ac:spMkLst>
        </pc:spChg>
        <pc:spChg chg="mod">
          <ac:chgData name="Brandy Bivens" userId="fbce932f-956d-4bd8-afa0-344287722f38" providerId="ADAL" clId="{5856F270-2D7A-4DC2-9E2C-AFA369A9E829}" dt="2023-08-13T22:54:06.161" v="641" actId="1076"/>
          <ac:spMkLst>
            <pc:docMk/>
            <pc:sldMk cId="574354256" sldId="524"/>
            <ac:spMk id="8" creationId="{BBE0743F-0AEE-9270-94E6-7C621176F28B}"/>
          </ac:spMkLst>
        </pc:spChg>
        <pc:spChg chg="mod">
          <ac:chgData name="Brandy Bivens" userId="fbce932f-956d-4bd8-afa0-344287722f38" providerId="ADAL" clId="{5856F270-2D7A-4DC2-9E2C-AFA369A9E829}" dt="2023-08-13T22:53:46.917" v="637" actId="255"/>
          <ac:spMkLst>
            <pc:docMk/>
            <pc:sldMk cId="574354256" sldId="524"/>
            <ac:spMk id="15" creationId="{FB948F14-C93E-0FF5-55B5-840A9ADCAA63}"/>
          </ac:spMkLst>
        </pc:spChg>
        <pc:spChg chg="mod">
          <ac:chgData name="Brandy Bivens" userId="fbce932f-956d-4bd8-afa0-344287722f38" providerId="ADAL" clId="{5856F270-2D7A-4DC2-9E2C-AFA369A9E829}" dt="2023-08-13T22:53:56.288" v="639" actId="255"/>
          <ac:spMkLst>
            <pc:docMk/>
            <pc:sldMk cId="574354256" sldId="524"/>
            <ac:spMk id="20" creationId="{A1CDB2DF-760B-292B-7046-DA58C9E1FA68}"/>
          </ac:spMkLst>
        </pc:spChg>
      </pc:sldChg>
      <pc:sldChg chg="modSp mod modNotesTx">
        <pc:chgData name="Brandy Bivens" userId="fbce932f-956d-4bd8-afa0-344287722f38" providerId="ADAL" clId="{5856F270-2D7A-4DC2-9E2C-AFA369A9E829}" dt="2023-08-14T02:38:51.342" v="1008" actId="2711"/>
        <pc:sldMkLst>
          <pc:docMk/>
          <pc:sldMk cId="1592195017" sldId="526"/>
        </pc:sldMkLst>
        <pc:spChg chg="mod">
          <ac:chgData name="Brandy Bivens" userId="fbce932f-956d-4bd8-afa0-344287722f38" providerId="ADAL" clId="{5856F270-2D7A-4DC2-9E2C-AFA369A9E829}" dt="2023-08-13T22:54:22.034" v="642" actId="255"/>
          <ac:spMkLst>
            <pc:docMk/>
            <pc:sldMk cId="1592195017" sldId="526"/>
            <ac:spMk id="7" creationId="{0B5D3ADB-280F-D792-75E3-46A844D8B2D1}"/>
          </ac:spMkLst>
        </pc:spChg>
        <pc:spChg chg="mod">
          <ac:chgData name="Brandy Bivens" userId="fbce932f-956d-4bd8-afa0-344287722f38" providerId="ADAL" clId="{5856F270-2D7A-4DC2-9E2C-AFA369A9E829}" dt="2023-08-13T22:54:27.369" v="643" actId="255"/>
          <ac:spMkLst>
            <pc:docMk/>
            <pc:sldMk cId="1592195017" sldId="526"/>
            <ac:spMk id="13" creationId="{A7121347-9A07-340D-3141-FED855477FF9}"/>
          </ac:spMkLst>
        </pc:spChg>
        <pc:spChg chg="mod">
          <ac:chgData name="Brandy Bivens" userId="fbce932f-956d-4bd8-afa0-344287722f38" providerId="ADAL" clId="{5856F270-2D7A-4DC2-9E2C-AFA369A9E829}" dt="2023-08-13T22:54:31.797" v="644" actId="255"/>
          <ac:spMkLst>
            <pc:docMk/>
            <pc:sldMk cId="1592195017" sldId="526"/>
            <ac:spMk id="14" creationId="{B88CDCAC-440D-0BA5-BD6A-51DAB4746A88}"/>
          </ac:spMkLst>
        </pc:spChg>
        <pc:spChg chg="mod">
          <ac:chgData name="Brandy Bivens" userId="fbce932f-956d-4bd8-afa0-344287722f38" providerId="ADAL" clId="{5856F270-2D7A-4DC2-9E2C-AFA369A9E829}" dt="2023-08-14T02:38:51.342" v="1008" actId="2711"/>
          <ac:spMkLst>
            <pc:docMk/>
            <pc:sldMk cId="1592195017" sldId="526"/>
            <ac:spMk id="15" creationId="{43CBB3AE-C7A1-BC12-38D4-166CE5446613}"/>
          </ac:spMkLst>
        </pc:spChg>
      </pc:sldChg>
      <pc:sldChg chg="modSp mod modNotesTx">
        <pc:chgData name="Brandy Bivens" userId="fbce932f-956d-4bd8-afa0-344287722f38" providerId="ADAL" clId="{5856F270-2D7A-4DC2-9E2C-AFA369A9E829}" dt="2023-08-14T02:39:00.637" v="1009" actId="2711"/>
        <pc:sldMkLst>
          <pc:docMk/>
          <pc:sldMk cId="1996350323" sldId="527"/>
        </pc:sldMkLst>
        <pc:spChg chg="mod">
          <ac:chgData name="Brandy Bivens" userId="fbce932f-956d-4bd8-afa0-344287722f38" providerId="ADAL" clId="{5856F270-2D7A-4DC2-9E2C-AFA369A9E829}" dt="2023-08-13T22:55:28.728" v="663" actId="15"/>
          <ac:spMkLst>
            <pc:docMk/>
            <pc:sldMk cId="1996350323" sldId="527"/>
            <ac:spMk id="7" creationId="{0B5D3ADB-280F-D792-75E3-46A844D8B2D1}"/>
          </ac:spMkLst>
        </pc:spChg>
        <pc:spChg chg="mod">
          <ac:chgData name="Brandy Bivens" userId="fbce932f-956d-4bd8-afa0-344287722f38" providerId="ADAL" clId="{5856F270-2D7A-4DC2-9E2C-AFA369A9E829}" dt="2023-08-13T22:55:23.917" v="661" actId="15"/>
          <ac:spMkLst>
            <pc:docMk/>
            <pc:sldMk cId="1996350323" sldId="527"/>
            <ac:spMk id="14" creationId="{67A42988-5223-EB42-60B8-FD9F5554B9B8}"/>
          </ac:spMkLst>
        </pc:spChg>
        <pc:spChg chg="mod">
          <ac:chgData name="Brandy Bivens" userId="fbce932f-956d-4bd8-afa0-344287722f38" providerId="ADAL" clId="{5856F270-2D7A-4DC2-9E2C-AFA369A9E829}" dt="2023-08-14T02:39:00.637" v="1009" actId="2711"/>
          <ac:spMkLst>
            <pc:docMk/>
            <pc:sldMk cId="1996350323" sldId="527"/>
            <ac:spMk id="15" creationId="{667AE5E0-6A08-7CF9-7866-56EB4C0E9622}"/>
          </ac:spMkLst>
        </pc:spChg>
      </pc:sldChg>
      <pc:sldChg chg="modSp mod modNotesTx">
        <pc:chgData name="Brandy Bivens" userId="fbce932f-956d-4bd8-afa0-344287722f38" providerId="ADAL" clId="{5856F270-2D7A-4DC2-9E2C-AFA369A9E829}" dt="2023-08-14T02:39:07.866" v="1010" actId="2711"/>
        <pc:sldMkLst>
          <pc:docMk/>
          <pc:sldMk cId="3512648263" sldId="528"/>
        </pc:sldMkLst>
        <pc:spChg chg="mod">
          <ac:chgData name="Brandy Bivens" userId="fbce932f-956d-4bd8-afa0-344287722f38" providerId="ADAL" clId="{5856F270-2D7A-4DC2-9E2C-AFA369A9E829}" dt="2023-08-14T02:39:07.866" v="1010" actId="2711"/>
          <ac:spMkLst>
            <pc:docMk/>
            <pc:sldMk cId="3512648263" sldId="528"/>
            <ac:spMk id="15" creationId="{3A08EF96-27F5-DDBF-C339-738DC16A8A8F}"/>
          </ac:spMkLst>
        </pc:spChg>
      </pc:sldChg>
      <pc:sldChg chg="modNotesTx">
        <pc:chgData name="Brandy Bivens" userId="fbce932f-956d-4bd8-afa0-344287722f38" providerId="ADAL" clId="{5856F270-2D7A-4DC2-9E2C-AFA369A9E829}" dt="2023-08-11T23:37:58.683" v="267"/>
        <pc:sldMkLst>
          <pc:docMk/>
          <pc:sldMk cId="546605689" sldId="529"/>
        </pc:sldMkLst>
      </pc:sldChg>
      <pc:sldChg chg="modNotesTx">
        <pc:chgData name="Brandy Bivens" userId="fbce932f-956d-4bd8-afa0-344287722f38" providerId="ADAL" clId="{5856F270-2D7A-4DC2-9E2C-AFA369A9E829}" dt="2023-08-11T23:38:09.119" v="268"/>
        <pc:sldMkLst>
          <pc:docMk/>
          <pc:sldMk cId="4114336881" sldId="530"/>
        </pc:sldMkLst>
      </pc:sldChg>
      <pc:sldChg chg="modNotesTx">
        <pc:chgData name="Brandy Bivens" userId="fbce932f-956d-4bd8-afa0-344287722f38" providerId="ADAL" clId="{5856F270-2D7A-4DC2-9E2C-AFA369A9E829}" dt="2023-08-11T23:38:54.176" v="269"/>
        <pc:sldMkLst>
          <pc:docMk/>
          <pc:sldMk cId="1280545190" sldId="531"/>
        </pc:sldMkLst>
      </pc:sldChg>
      <pc:sldChg chg="modNotesTx">
        <pc:chgData name="Brandy Bivens" userId="fbce932f-956d-4bd8-afa0-344287722f38" providerId="ADAL" clId="{5856F270-2D7A-4DC2-9E2C-AFA369A9E829}" dt="2023-08-11T23:39:19.043" v="270"/>
        <pc:sldMkLst>
          <pc:docMk/>
          <pc:sldMk cId="3010419786" sldId="533"/>
        </pc:sldMkLst>
      </pc:sldChg>
      <pc:sldChg chg="modSp mod modNotesTx">
        <pc:chgData name="Brandy Bivens" userId="fbce932f-956d-4bd8-afa0-344287722f38" providerId="ADAL" clId="{5856F270-2D7A-4DC2-9E2C-AFA369A9E829}" dt="2023-08-14T02:37:47.847" v="1003" actId="2711"/>
        <pc:sldMkLst>
          <pc:docMk/>
          <pc:sldMk cId="1185701811" sldId="536"/>
        </pc:sldMkLst>
        <pc:spChg chg="mod">
          <ac:chgData name="Brandy Bivens" userId="fbce932f-956d-4bd8-afa0-344287722f38" providerId="ADAL" clId="{5856F270-2D7A-4DC2-9E2C-AFA369A9E829}" dt="2023-08-11T22:45:31.954" v="121" actId="255"/>
          <ac:spMkLst>
            <pc:docMk/>
            <pc:sldMk cId="1185701811" sldId="536"/>
            <ac:spMk id="5" creationId="{A5866098-92E1-2508-4D00-4E89B7B66180}"/>
          </ac:spMkLst>
        </pc:spChg>
        <pc:spChg chg="mod">
          <ac:chgData name="Brandy Bivens" userId="fbce932f-956d-4bd8-afa0-344287722f38" providerId="ADAL" clId="{5856F270-2D7A-4DC2-9E2C-AFA369A9E829}" dt="2023-08-14T02:37:47.847" v="1003" actId="2711"/>
          <ac:spMkLst>
            <pc:docMk/>
            <pc:sldMk cId="1185701811" sldId="536"/>
            <ac:spMk id="20" creationId="{B322AA4B-A6DC-AD91-76B0-A08EA781C378}"/>
          </ac:spMkLst>
        </pc:spChg>
      </pc:sldChg>
      <pc:sldChg chg="modSp mod">
        <pc:chgData name="Brandy Bivens" userId="fbce932f-956d-4bd8-afa0-344287722f38" providerId="ADAL" clId="{5856F270-2D7A-4DC2-9E2C-AFA369A9E829}" dt="2023-08-14T02:38:29.882" v="1007" actId="2711"/>
        <pc:sldMkLst>
          <pc:docMk/>
          <pc:sldMk cId="3912509422" sldId="537"/>
        </pc:sldMkLst>
        <pc:spChg chg="mod">
          <ac:chgData name="Brandy Bivens" userId="fbce932f-956d-4bd8-afa0-344287722f38" providerId="ADAL" clId="{5856F270-2D7A-4DC2-9E2C-AFA369A9E829}" dt="2023-08-14T02:37:59.540" v="1004" actId="2711"/>
          <ac:spMkLst>
            <pc:docMk/>
            <pc:sldMk cId="3912509422" sldId="537"/>
            <ac:spMk id="2" creationId="{307C4DA5-BD2D-8038-B9CF-B97B9C5C508A}"/>
          </ac:spMkLst>
        </pc:spChg>
        <pc:spChg chg="mod">
          <ac:chgData name="Brandy Bivens" userId="fbce932f-956d-4bd8-afa0-344287722f38" providerId="ADAL" clId="{5856F270-2D7A-4DC2-9E2C-AFA369A9E829}" dt="2023-08-14T02:38:29.882" v="1007" actId="2711"/>
          <ac:spMkLst>
            <pc:docMk/>
            <pc:sldMk cId="3912509422" sldId="537"/>
            <ac:spMk id="9" creationId="{1780B5E3-F6EA-BC11-C393-D17A00E3E287}"/>
          </ac:spMkLst>
        </pc:spChg>
        <pc:spChg chg="mod">
          <ac:chgData name="Brandy Bivens" userId="fbce932f-956d-4bd8-afa0-344287722f38" providerId="ADAL" clId="{5856F270-2D7A-4DC2-9E2C-AFA369A9E829}" dt="2023-08-14T02:38:04.822" v="1005" actId="2711"/>
          <ac:spMkLst>
            <pc:docMk/>
            <pc:sldMk cId="3912509422" sldId="537"/>
            <ac:spMk id="17" creationId="{C30FC499-A8C9-68C2-477E-7A6AF43F25F5}"/>
          </ac:spMkLst>
        </pc:spChg>
      </pc:sldChg>
      <pc:sldChg chg="modNotesTx">
        <pc:chgData name="Brandy Bivens" userId="fbce932f-956d-4bd8-afa0-344287722f38" providerId="ADAL" clId="{5856F270-2D7A-4DC2-9E2C-AFA369A9E829}" dt="2023-08-11T23:29:41.339" v="241"/>
        <pc:sldMkLst>
          <pc:docMk/>
          <pc:sldMk cId="1411552501" sldId="538"/>
        </pc:sldMkLst>
      </pc:sldChg>
      <pc:sldChg chg="add ord">
        <pc:chgData name="Brandy Bivens" userId="fbce932f-956d-4bd8-afa0-344287722f38" providerId="ADAL" clId="{5856F270-2D7A-4DC2-9E2C-AFA369A9E829}" dt="2023-08-11T22:53:22.030" v="146"/>
        <pc:sldMkLst>
          <pc:docMk/>
          <pc:sldMk cId="3212148641" sldId="539"/>
        </pc:sldMkLst>
      </pc:sldChg>
      <pc:sldChg chg="add ord">
        <pc:chgData name="Brandy Bivens" userId="fbce932f-956d-4bd8-afa0-344287722f38" providerId="ADAL" clId="{5856F270-2D7A-4DC2-9E2C-AFA369A9E829}" dt="2023-08-11T22:53:37.880" v="149"/>
        <pc:sldMkLst>
          <pc:docMk/>
          <pc:sldMk cId="2055252127" sldId="540"/>
        </pc:sldMkLst>
      </pc:sldChg>
      <pc:sldChg chg="add ord">
        <pc:chgData name="Brandy Bivens" userId="fbce932f-956d-4bd8-afa0-344287722f38" providerId="ADAL" clId="{5856F270-2D7A-4DC2-9E2C-AFA369A9E829}" dt="2023-08-11T22:54:13.356" v="152"/>
        <pc:sldMkLst>
          <pc:docMk/>
          <pc:sldMk cId="4108911597" sldId="541"/>
        </pc:sldMkLst>
      </pc:sldChg>
    </pc:docChg>
  </pc:docChgLst>
  <pc:docChgLst>
    <pc:chgData name="Brandy Bivens" userId="fbce932f-956d-4bd8-afa0-344287722f38" providerId="ADAL" clId="{C0147F4F-FB27-4BCD-800B-76091D5CA12D}"/>
    <pc:docChg chg="custSel modSld">
      <pc:chgData name="Brandy Bivens" userId="fbce932f-956d-4bd8-afa0-344287722f38" providerId="ADAL" clId="{C0147F4F-FB27-4BCD-800B-76091D5CA12D}" dt="2023-08-16T14:14:48.182" v="30" actId="20577"/>
      <pc:docMkLst>
        <pc:docMk/>
      </pc:docMkLst>
      <pc:sldChg chg="addSp delSp modSp mod">
        <pc:chgData name="Brandy Bivens" userId="fbce932f-956d-4bd8-afa0-344287722f38" providerId="ADAL" clId="{C0147F4F-FB27-4BCD-800B-76091D5CA12D}" dt="2023-08-16T14:12:56.065" v="11" actId="6549"/>
        <pc:sldMkLst>
          <pc:docMk/>
          <pc:sldMk cId="309147777" sldId="439"/>
        </pc:sldMkLst>
        <pc:spChg chg="mod">
          <ac:chgData name="Brandy Bivens" userId="fbce932f-956d-4bd8-afa0-344287722f38" providerId="ADAL" clId="{C0147F4F-FB27-4BCD-800B-76091D5CA12D}" dt="2023-08-16T14:11:58.858" v="5" actId="1076"/>
          <ac:spMkLst>
            <pc:docMk/>
            <pc:sldMk cId="309147777" sldId="439"/>
            <ac:spMk id="4" creationId="{B56DBC9B-6366-1BD4-9E7F-7CBF70F115C1}"/>
          </ac:spMkLst>
        </pc:spChg>
        <pc:spChg chg="add del mod">
          <ac:chgData name="Brandy Bivens" userId="fbce932f-956d-4bd8-afa0-344287722f38" providerId="ADAL" clId="{C0147F4F-FB27-4BCD-800B-76091D5CA12D}" dt="2023-08-16T14:11:43.282" v="4" actId="478"/>
          <ac:spMkLst>
            <pc:docMk/>
            <pc:sldMk cId="309147777" sldId="439"/>
            <ac:spMk id="15" creationId="{EB1CF71C-1012-3BA9-B865-1891D9F84C73}"/>
          </ac:spMkLst>
        </pc:spChg>
        <pc:spChg chg="mod">
          <ac:chgData name="Brandy Bivens" userId="fbce932f-956d-4bd8-afa0-344287722f38" providerId="ADAL" clId="{C0147F4F-FB27-4BCD-800B-76091D5CA12D}" dt="2023-08-16T14:12:56.065" v="11" actId="6549"/>
          <ac:spMkLst>
            <pc:docMk/>
            <pc:sldMk cId="309147777" sldId="439"/>
            <ac:spMk id="16" creationId="{B8D0EC2D-C8B3-AEF9-4EA5-7D0D7E71D794}"/>
          </ac:spMkLst>
        </pc:spChg>
        <pc:spChg chg="add del mod">
          <ac:chgData name="Brandy Bivens" userId="fbce932f-956d-4bd8-afa0-344287722f38" providerId="ADAL" clId="{C0147F4F-FB27-4BCD-800B-76091D5CA12D}" dt="2023-08-16T14:12:05.446" v="7" actId="478"/>
          <ac:spMkLst>
            <pc:docMk/>
            <pc:sldMk cId="309147777" sldId="439"/>
            <ac:spMk id="17" creationId="{B5E62EDA-B11A-DF1B-4BC4-92EAB1402394}"/>
          </ac:spMkLst>
        </pc:spChg>
        <pc:picChg chg="del">
          <ac:chgData name="Brandy Bivens" userId="fbce932f-956d-4bd8-afa0-344287722f38" providerId="ADAL" clId="{C0147F4F-FB27-4BCD-800B-76091D5CA12D}" dt="2023-08-16T14:11:28.324" v="0" actId="478"/>
          <ac:picMkLst>
            <pc:docMk/>
            <pc:sldMk cId="309147777" sldId="439"/>
            <ac:picMk id="8" creationId="{B1CBA5A1-0408-0294-5F7E-239E2BE3F665}"/>
          </ac:picMkLst>
        </pc:picChg>
        <pc:picChg chg="del">
          <ac:chgData name="Brandy Bivens" userId="fbce932f-956d-4bd8-afa0-344287722f38" providerId="ADAL" clId="{C0147F4F-FB27-4BCD-800B-76091D5CA12D}" dt="2023-08-16T14:11:32.195" v="1" actId="478"/>
          <ac:picMkLst>
            <pc:docMk/>
            <pc:sldMk cId="309147777" sldId="439"/>
            <ac:picMk id="9" creationId="{D8F29E89-C81A-4687-415C-82508E624609}"/>
          </ac:picMkLst>
        </pc:picChg>
        <pc:picChg chg="add mod">
          <ac:chgData name="Brandy Bivens" userId="fbce932f-956d-4bd8-afa0-344287722f38" providerId="ADAL" clId="{C0147F4F-FB27-4BCD-800B-76091D5CA12D}" dt="2023-08-16T14:12:19.970" v="8"/>
          <ac:picMkLst>
            <pc:docMk/>
            <pc:sldMk cId="309147777" sldId="439"/>
            <ac:picMk id="18" creationId="{B22BD874-CE16-FC26-7486-E8C8D2B1D30E}"/>
          </ac:picMkLst>
        </pc:picChg>
        <pc:picChg chg="add mod">
          <ac:chgData name="Brandy Bivens" userId="fbce932f-956d-4bd8-afa0-344287722f38" providerId="ADAL" clId="{C0147F4F-FB27-4BCD-800B-76091D5CA12D}" dt="2023-08-16T14:12:29.713" v="10" actId="1076"/>
          <ac:picMkLst>
            <pc:docMk/>
            <pc:sldMk cId="309147777" sldId="439"/>
            <ac:picMk id="19" creationId="{87767AD7-4984-022D-47DD-5BE2241A0A4A}"/>
          </ac:picMkLst>
        </pc:picChg>
      </pc:sldChg>
      <pc:sldChg chg="modSp mod">
        <pc:chgData name="Brandy Bivens" userId="fbce932f-956d-4bd8-afa0-344287722f38" providerId="ADAL" clId="{C0147F4F-FB27-4BCD-800B-76091D5CA12D}" dt="2023-08-16T14:13:48.369" v="17" actId="14100"/>
        <pc:sldMkLst>
          <pc:docMk/>
          <pc:sldMk cId="1978761895" sldId="459"/>
        </pc:sldMkLst>
        <pc:spChg chg="mod">
          <ac:chgData name="Brandy Bivens" userId="fbce932f-956d-4bd8-afa0-344287722f38" providerId="ADAL" clId="{C0147F4F-FB27-4BCD-800B-76091D5CA12D}" dt="2023-08-16T14:13:38.302" v="14" actId="14100"/>
          <ac:spMkLst>
            <pc:docMk/>
            <pc:sldMk cId="1978761895" sldId="459"/>
            <ac:spMk id="5" creationId="{95CEB0B9-6394-FC5B-25DB-76323D0D6F21}"/>
          </ac:spMkLst>
        </pc:spChg>
        <pc:spChg chg="mod">
          <ac:chgData name="Brandy Bivens" userId="fbce932f-956d-4bd8-afa0-344287722f38" providerId="ADAL" clId="{C0147F4F-FB27-4BCD-800B-76091D5CA12D}" dt="2023-08-16T14:13:42.254" v="15" actId="14100"/>
          <ac:spMkLst>
            <pc:docMk/>
            <pc:sldMk cId="1978761895" sldId="459"/>
            <ac:spMk id="15" creationId="{C193645E-2E48-445A-3776-C329A133F95D}"/>
          </ac:spMkLst>
        </pc:spChg>
        <pc:spChg chg="mod">
          <ac:chgData name="Brandy Bivens" userId="fbce932f-956d-4bd8-afa0-344287722f38" providerId="ADAL" clId="{C0147F4F-FB27-4BCD-800B-76091D5CA12D}" dt="2023-08-16T14:13:45.880" v="16" actId="14100"/>
          <ac:spMkLst>
            <pc:docMk/>
            <pc:sldMk cId="1978761895" sldId="459"/>
            <ac:spMk id="17" creationId="{6463A067-3E04-FFD6-509F-51E0FB21A275}"/>
          </ac:spMkLst>
        </pc:spChg>
        <pc:spChg chg="mod">
          <ac:chgData name="Brandy Bivens" userId="fbce932f-956d-4bd8-afa0-344287722f38" providerId="ADAL" clId="{C0147F4F-FB27-4BCD-800B-76091D5CA12D}" dt="2023-08-16T14:13:48.369" v="17" actId="14100"/>
          <ac:spMkLst>
            <pc:docMk/>
            <pc:sldMk cId="1978761895" sldId="459"/>
            <ac:spMk id="18" creationId="{0A3AC175-0ECD-1683-9570-6AEB10C727BC}"/>
          </ac:spMkLst>
        </pc:spChg>
      </pc:sldChg>
      <pc:sldChg chg="modSp mod">
        <pc:chgData name="Brandy Bivens" userId="fbce932f-956d-4bd8-afa0-344287722f38" providerId="ADAL" clId="{C0147F4F-FB27-4BCD-800B-76091D5CA12D}" dt="2023-08-16T14:14:48.182" v="30" actId="20577"/>
        <pc:sldMkLst>
          <pc:docMk/>
          <pc:sldMk cId="4063748109" sldId="478"/>
        </pc:sldMkLst>
        <pc:spChg chg="mod">
          <ac:chgData name="Brandy Bivens" userId="fbce932f-956d-4bd8-afa0-344287722f38" providerId="ADAL" clId="{C0147F4F-FB27-4BCD-800B-76091D5CA12D}" dt="2023-08-16T14:14:48.182" v="30" actId="20577"/>
          <ac:spMkLst>
            <pc:docMk/>
            <pc:sldMk cId="4063748109" sldId="478"/>
            <ac:spMk id="7" creationId="{0B5D3ADB-280F-D792-75E3-46A844D8B2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31FCE-ABF3-EB47-8B05-5A5619A6A2B1}"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8993B-84DF-D542-A594-8B019937FD0B}" type="slidenum">
              <a:rPr lang="en-US" smtClean="0"/>
              <a:t>‹#›</a:t>
            </a:fld>
            <a:endParaRPr lang="en-US"/>
          </a:p>
        </p:txBody>
      </p:sp>
    </p:spTree>
    <p:extLst>
      <p:ext uri="{BB962C8B-B14F-4D97-AF65-F5344CB8AC3E}">
        <p14:creationId xmlns:p14="http://schemas.microsoft.com/office/powerpoint/2010/main" val="403101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3" Type="http://schemas.openxmlformats.org/officeDocument/2006/relationships/hyperlink" Target="http://www.gcfa.org/" TargetMode="External"/><Relationship Id="rId2" Type="http://schemas.openxmlformats.org/officeDocument/2006/relationships/slide" Target="../slides/slide132.xml"/><Relationship Id="rId1" Type="http://schemas.openxmlformats.org/officeDocument/2006/relationships/notesMaster" Target="../notesMasters/notesMaster1.xml"/><Relationship Id="rId4" Type="http://schemas.openxmlformats.org/officeDocument/2006/relationships/hyperlink" Target="http://www.umcsupport.org/" TargetMode="Externa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a:t>
            </a:fld>
            <a:endParaRPr lang="en-US"/>
          </a:p>
        </p:txBody>
      </p:sp>
    </p:spTree>
    <p:extLst>
      <p:ext uri="{BB962C8B-B14F-4D97-AF65-F5344CB8AC3E}">
        <p14:creationId xmlns:p14="http://schemas.microsoft.com/office/powerpoint/2010/main" val="321652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Episcopal Fund provides salary to the bishops as well as an office grant to assist with the Episcopal Office operations and a housing grant that is sent to the annual conference to assist with providing housing for the bishop and their family.  The office and housing grant amounts are determined by the General Council on Finance and Administration on an annual basis, typically at the summer meeting that is usually held in August.  Approved travel expenses are also covered by the Episcopal Fund and are paid on a reimbursement basis after appropriate documentation of the expenses is provided.</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a:t>
            </a:fld>
            <a:endParaRPr lang="en-US"/>
          </a:p>
        </p:txBody>
      </p:sp>
    </p:spTree>
    <p:extLst>
      <p:ext uri="{BB962C8B-B14F-4D97-AF65-F5344CB8AC3E}">
        <p14:creationId xmlns:p14="http://schemas.microsoft.com/office/powerpoint/2010/main" val="14049799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Church Closures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Total church closures by reason are as shown. 23 churches disaffiliated in 2019, rising to total of 3,836 churches reported as of July 7, 2023.</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101</a:t>
            </a:fld>
            <a:endParaRPr lang="en-US"/>
          </a:p>
        </p:txBody>
      </p:sp>
    </p:spTree>
    <p:extLst>
      <p:ext uri="{BB962C8B-B14F-4D97-AF65-F5344CB8AC3E}">
        <p14:creationId xmlns:p14="http://schemas.microsoft.com/office/powerpoint/2010/main" val="7693154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Closure by reason of ‘Disaffiliation’ constitutes 70% of the total church closures, followed by 1,256 Discontinued churches, which is 23% of total churches closed and reported as of July 7, 2023.</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102</a:t>
            </a:fld>
            <a:endParaRPr lang="en-US"/>
          </a:p>
        </p:txBody>
      </p:sp>
    </p:spTree>
    <p:extLst>
      <p:ext uri="{BB962C8B-B14F-4D97-AF65-F5344CB8AC3E}">
        <p14:creationId xmlns:p14="http://schemas.microsoft.com/office/powerpoint/2010/main" val="4263454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were 33,458 active churches in 2013 which has declined down to 27,866 in 2022.</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103</a:t>
            </a:fld>
            <a:endParaRPr lang="en-US"/>
          </a:p>
        </p:txBody>
      </p:sp>
    </p:spTree>
    <p:extLst>
      <p:ext uri="{BB962C8B-B14F-4D97-AF65-F5344CB8AC3E}">
        <p14:creationId xmlns:p14="http://schemas.microsoft.com/office/powerpoint/2010/main" val="38987686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overall General Church Apportionments are declining by 38.7%.  The main factors are:</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Shrinking Denomination</a:t>
            </a: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Reduction of the Base Percentage </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104</a:t>
            </a:fld>
            <a:endParaRPr lang="en-US"/>
          </a:p>
        </p:txBody>
      </p:sp>
    </p:spTree>
    <p:extLst>
      <p:ext uri="{BB962C8B-B14F-4D97-AF65-F5344CB8AC3E}">
        <p14:creationId xmlns:p14="http://schemas.microsoft.com/office/powerpoint/2010/main" val="39581596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Base Percentage is a percentage of the net expenditures approved by the General Conference</a:t>
            </a:r>
          </a:p>
          <a:p>
            <a:pPr marL="742950" marR="0" lvl="1" indent="-285750">
              <a:lnSpc>
                <a:spcPct val="107000"/>
              </a:lnSpc>
              <a:spcBef>
                <a:spcPts val="0"/>
              </a:spcBef>
              <a:spcAft>
                <a:spcPts val="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Base Percentage has a declining trend since the 1993-1996 Quadrennium, from 5.41% down to 2.54% for the 2025-2028 Quadrennium.  The recommendation to reduce the Base Percentage by 22.9% in 2025-2028 Quadrennium was approved by the GCFA Board.</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105</a:t>
            </a:fld>
            <a:endParaRPr lang="en-US"/>
          </a:p>
        </p:txBody>
      </p:sp>
    </p:spTree>
    <p:extLst>
      <p:ext uri="{BB962C8B-B14F-4D97-AF65-F5344CB8AC3E}">
        <p14:creationId xmlns:p14="http://schemas.microsoft.com/office/powerpoint/2010/main" val="9637470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Jurisdictional Apportionments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Comparison between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Quadrenniums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106</a:t>
            </a:fld>
            <a:endParaRPr lang="en-US"/>
          </a:p>
        </p:txBody>
      </p:sp>
    </p:spTree>
    <p:extLst>
      <p:ext uri="{BB962C8B-B14F-4D97-AF65-F5344CB8AC3E}">
        <p14:creationId xmlns:p14="http://schemas.microsoft.com/office/powerpoint/2010/main" val="35443700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Total Apportionments for 2025-2028 at $371 million, a $233 million reduction (38.7%) from 2017-2020. Episcopal Fund for 2025-2028 at $69 million, a $23 million reduction (25.2%) from 2017-2020.</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107</a:t>
            </a:fld>
            <a:endParaRPr lang="en-US"/>
          </a:p>
        </p:txBody>
      </p:sp>
    </p:spTree>
    <p:extLst>
      <p:ext uri="{BB962C8B-B14F-4D97-AF65-F5344CB8AC3E}">
        <p14:creationId xmlns:p14="http://schemas.microsoft.com/office/powerpoint/2010/main" val="322402761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108</a:t>
            </a:fld>
            <a:endParaRPr lang="en-US"/>
          </a:p>
        </p:txBody>
      </p:sp>
    </p:spTree>
    <p:extLst>
      <p:ext uri="{BB962C8B-B14F-4D97-AF65-F5344CB8AC3E}">
        <p14:creationId xmlns:p14="http://schemas.microsoft.com/office/powerpoint/2010/main" val="12514731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Central Conference Church Apportionments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Comparison between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Quadrenniums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Total Apportionments for 2025-2028 at $6 million, an $822 thousand increase, 15.5% from 2017-2020.</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Episcopal Fund for 2025-2028 at $4 million, a $460 thousand increase, 12.2% from 2017-2020.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109</a:t>
            </a:fld>
            <a:endParaRPr lang="en-US"/>
          </a:p>
        </p:txBody>
      </p:sp>
    </p:spTree>
    <p:extLst>
      <p:ext uri="{BB962C8B-B14F-4D97-AF65-F5344CB8AC3E}">
        <p14:creationId xmlns:p14="http://schemas.microsoft.com/office/powerpoint/2010/main" val="34379316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110</a:t>
            </a:fld>
            <a:endParaRPr lang="en-US"/>
          </a:p>
        </p:txBody>
      </p:sp>
    </p:spTree>
    <p:extLst>
      <p:ext uri="{BB962C8B-B14F-4D97-AF65-F5344CB8AC3E}">
        <p14:creationId xmlns:p14="http://schemas.microsoft.com/office/powerpoint/2010/main" val="17903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Each Episcopal Office is required to submit an audit annually of the funds received from the Episcopal Fund.</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cost of the annual audit is an office spending item and should be included in the budget for the office grant that is provided to each Episcopal Office. </a:t>
            </a:r>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12</a:t>
            </a:fld>
            <a:endParaRPr lang="en-US"/>
          </a:p>
        </p:txBody>
      </p:sp>
    </p:spTree>
    <p:extLst>
      <p:ext uri="{BB962C8B-B14F-4D97-AF65-F5344CB8AC3E}">
        <p14:creationId xmlns:p14="http://schemas.microsoft.com/office/powerpoint/2010/main" val="250081447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Episcopal Areas Currently Approved by the General Conference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111</a:t>
            </a:fld>
            <a:endParaRPr lang="en-US"/>
          </a:p>
        </p:txBody>
      </p:sp>
    </p:spTree>
    <p:extLst>
      <p:ext uri="{BB962C8B-B14F-4D97-AF65-F5344CB8AC3E}">
        <p14:creationId xmlns:p14="http://schemas.microsoft.com/office/powerpoint/2010/main" val="9225290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Jurisdictions – there are 46 Jurisdictions approved by the General Conference.  By formula, the number could be lower in 2024 and could decrease further with disaffiliation.  By formula, the North Central, Northeastern, and South Central Jurisdictions calculate to lose one Episcopal Area.</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112</a:t>
            </a:fld>
            <a:endParaRPr lang="en-US"/>
          </a:p>
        </p:txBody>
      </p:sp>
    </p:spTree>
    <p:extLst>
      <p:ext uri="{BB962C8B-B14F-4D97-AF65-F5344CB8AC3E}">
        <p14:creationId xmlns:p14="http://schemas.microsoft.com/office/powerpoint/2010/main" val="376346075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Central Conferences are approved for 25 Episcopal Areas.  20 Episcopal areas are currently filled and 5 new areas in Africa were approved by the 2016 General Conference.</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113</a:t>
            </a:fld>
            <a:endParaRPr lang="en-US"/>
          </a:p>
        </p:txBody>
      </p:sp>
    </p:spTree>
    <p:extLst>
      <p:ext uri="{BB962C8B-B14F-4D97-AF65-F5344CB8AC3E}">
        <p14:creationId xmlns:p14="http://schemas.microsoft.com/office/powerpoint/2010/main" val="6675520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Episcopal Costs include Salaries, Benefits, Office and Housing Allowances, Travel, Continuing Education, Renewal Leave and Equipment Purchases.</a:t>
            </a:r>
          </a:p>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Africa Central Conference Total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costs for 13 Bishops are $9 million.  The Apportionments paid from 2019 to 2022 is $579,000, resulting in a Net Deficit of $8.5 million for 4 years.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average Net Deficit for each year is $2.1 million.</a:t>
            </a:r>
          </a:p>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Europe Central Conference Total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costs for 4 Bishops are $5.5 million.  The Apportionments paid from 2019 to 2022 is $1.7 million, resulting in a Net Deficit of $3.8 million for 4 years.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average Net Deficit for each year is $941,000.</a:t>
            </a:r>
          </a:p>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Philippines Central Conference Total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costs for 3 Bishops are $2 million.  The Apportionments paid from 2019 to 2022 is $138,000, resulting in a Net Deficit of $2 million for 4 years.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average Net Deficit for each year is $515,000.</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114</a:t>
            </a:fld>
            <a:endParaRPr lang="en-US"/>
          </a:p>
        </p:txBody>
      </p:sp>
    </p:spTree>
    <p:extLst>
      <p:ext uri="{BB962C8B-B14F-4D97-AF65-F5344CB8AC3E}">
        <p14:creationId xmlns:p14="http://schemas.microsoft.com/office/powerpoint/2010/main" val="285507015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2024 Retirements and Number of Active Bishops before Elections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Jurisdictions – there are 5 mandatory retirements in 2024</a:t>
            </a:r>
          </a:p>
          <a:p>
            <a:pPr marL="342900" marR="0" lvl="0" indent="-342900">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Central Conferences – there are 5 mandatory retirements plus 3 Bishops meeting their term limits in 2024, total of 8 retirements in 2024.</a:t>
            </a:r>
          </a:p>
          <a:p>
            <a:pPr marL="342900" marR="0" lvl="0" indent="-342900">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total potential elections in 2024 are 12 for Jurisdictional Conferences and 13 for the Central Conferences.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115</a:t>
            </a:fld>
            <a:endParaRPr lang="en-US"/>
          </a:p>
        </p:txBody>
      </p:sp>
    </p:spTree>
    <p:extLst>
      <p:ext uri="{BB962C8B-B14F-4D97-AF65-F5344CB8AC3E}">
        <p14:creationId xmlns:p14="http://schemas.microsoft.com/office/powerpoint/2010/main" val="32212104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total potential elections in 2024 are 12 for Jurisdictional Conferences and 13 for the Central Conferences.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116</a:t>
            </a:fld>
            <a:endParaRPr lang="en-US"/>
          </a:p>
        </p:txBody>
      </p:sp>
    </p:spTree>
    <p:extLst>
      <p:ext uri="{BB962C8B-B14F-4D97-AF65-F5344CB8AC3E}">
        <p14:creationId xmlns:p14="http://schemas.microsoft.com/office/powerpoint/2010/main" val="407109368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117</a:t>
            </a:fld>
            <a:endParaRPr lang="en-US"/>
          </a:p>
        </p:txBody>
      </p:sp>
    </p:spTree>
    <p:extLst>
      <p:ext uri="{BB962C8B-B14F-4D97-AF65-F5344CB8AC3E}">
        <p14:creationId xmlns:p14="http://schemas.microsoft.com/office/powerpoint/2010/main" val="18882362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Episcopal Fund Giving and Spending Projections for the African Central Conferences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Projected average Giving per year, $195,498 remains the same for all scenarios of active Bishops.</a:t>
            </a:r>
          </a:p>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Projected average spending increases proportionately to the number of active Bishops, resulting in higher Net Deficit as the number of active Bishops increase.</a:t>
            </a:r>
          </a:p>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Net Deficit for the 2017-2024 Quadrennium is projected to be fully funded by the Jurisdictional Conferences.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Beginning 2025, the average funding per year from Jurisdictional Conferences is reduced by 38.7%, resulting in higher annual Net Deficit averages.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118</a:t>
            </a:fld>
            <a:endParaRPr lang="en-US"/>
          </a:p>
        </p:txBody>
      </p:sp>
    </p:spTree>
    <p:extLst>
      <p:ext uri="{BB962C8B-B14F-4D97-AF65-F5344CB8AC3E}">
        <p14:creationId xmlns:p14="http://schemas.microsoft.com/office/powerpoint/2010/main" val="418768333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119</a:t>
            </a:fld>
            <a:endParaRPr lang="en-US"/>
          </a:p>
        </p:txBody>
      </p:sp>
    </p:spTree>
    <p:extLst>
      <p:ext uri="{BB962C8B-B14F-4D97-AF65-F5344CB8AC3E}">
        <p14:creationId xmlns:p14="http://schemas.microsoft.com/office/powerpoint/2010/main" val="385689806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Good afternoon -  I’m Kellie Schmeal and I’m the Relationship Director in the Connectional Relations Department at GCFA. I will be talking to you about our UMC Support Brand and our ministry.  I’m joined by Ndzulo Tueche, our Shared Services Manager for the Central Conferences.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120</a:t>
            </a:fld>
            <a:endParaRPr lang="en-US"/>
          </a:p>
        </p:txBody>
      </p:sp>
    </p:spTree>
    <p:extLst>
      <p:ext uri="{BB962C8B-B14F-4D97-AF65-F5344CB8AC3E}">
        <p14:creationId xmlns:p14="http://schemas.microsoft.com/office/powerpoint/2010/main" val="385335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audits are due each year by July 31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the previous year.  For instance, the audit for the full year of 2022 is due to the Episcopal Services office by July 31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this year. </a:t>
            </a:r>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a:t>
            </a:fld>
            <a:endParaRPr lang="en-US"/>
          </a:p>
        </p:txBody>
      </p:sp>
    </p:spTree>
    <p:extLst>
      <p:ext uri="{BB962C8B-B14F-4D97-AF65-F5344CB8AC3E}">
        <p14:creationId xmlns:p14="http://schemas.microsoft.com/office/powerpoint/2010/main" val="260065950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UMC Support is GCFA’s Service Brand where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our Ministry is to Support your Ministry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 like to say, when you don’t know where to go with a question, we are a good place to start</a:t>
            </a:r>
          </a:p>
        </p:txBody>
      </p:sp>
      <p:sp>
        <p:nvSpPr>
          <p:cNvPr id="4" name="Slide Number Placeholder 3"/>
          <p:cNvSpPr>
            <a:spLocks noGrp="1"/>
          </p:cNvSpPr>
          <p:nvPr>
            <p:ph type="sldNum" sz="quarter" idx="5"/>
          </p:nvPr>
        </p:nvSpPr>
        <p:spPr/>
        <p:txBody>
          <a:bodyPr/>
          <a:lstStyle/>
          <a:p>
            <a:fld id="{1A78993B-84DF-D542-A594-8B019937FD0B}" type="slidenum">
              <a:rPr lang="en-US" smtClean="0"/>
              <a:t>121</a:t>
            </a:fld>
            <a:endParaRPr lang="en-US"/>
          </a:p>
        </p:txBody>
      </p:sp>
    </p:spTree>
    <p:extLst>
      <p:ext uri="{BB962C8B-B14F-4D97-AF65-F5344CB8AC3E}">
        <p14:creationId xmlns:p14="http://schemas.microsoft.com/office/powerpoint/2010/main" val="9227858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UMC Support is our ministry brand dedicated to supporting Methodist entities.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122</a:t>
            </a:fld>
            <a:endParaRPr lang="en-US"/>
          </a:p>
        </p:txBody>
      </p:sp>
    </p:spTree>
    <p:extLst>
      <p:ext uri="{BB962C8B-B14F-4D97-AF65-F5344CB8AC3E}">
        <p14:creationId xmlns:p14="http://schemas.microsoft.com/office/powerpoint/2010/main" val="264876782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provide United Methodist ministries cost saving solutions and resources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123</a:t>
            </a:fld>
            <a:endParaRPr lang="en-US"/>
          </a:p>
        </p:txBody>
      </p:sp>
    </p:spTree>
    <p:extLst>
      <p:ext uri="{BB962C8B-B14F-4D97-AF65-F5344CB8AC3E}">
        <p14:creationId xmlns:p14="http://schemas.microsoft.com/office/powerpoint/2010/main" val="281835545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provide United Methodist ministries cost saving solutions and resources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124</a:t>
            </a:fld>
            <a:endParaRPr lang="en-US"/>
          </a:p>
        </p:txBody>
      </p:sp>
    </p:spTree>
    <p:extLst>
      <p:ext uri="{BB962C8B-B14F-4D97-AF65-F5344CB8AC3E}">
        <p14:creationId xmlns:p14="http://schemas.microsoft.com/office/powerpoint/2010/main" val="128420291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Through these solutions, you can focus those savings on time and resources back into your ministries of making disciples of Christ</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125</a:t>
            </a:fld>
            <a:endParaRPr lang="en-US"/>
          </a:p>
        </p:txBody>
      </p:sp>
    </p:spTree>
    <p:extLst>
      <p:ext uri="{BB962C8B-B14F-4D97-AF65-F5344CB8AC3E}">
        <p14:creationId xmlns:p14="http://schemas.microsoft.com/office/powerpoint/2010/main" val="127557603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 now going to turn my time over to Ndzulo Tueche, Shared Services Manager for the Central Conferences to talk more about our services and how he supports our Central Conferences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126</a:t>
            </a:fld>
            <a:endParaRPr lang="en-US"/>
          </a:p>
        </p:txBody>
      </p:sp>
    </p:spTree>
    <p:extLst>
      <p:ext uri="{BB962C8B-B14F-4D97-AF65-F5344CB8AC3E}">
        <p14:creationId xmlns:p14="http://schemas.microsoft.com/office/powerpoint/2010/main" val="340701279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Thank you, Kellie.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Before unfolding the remaining part of this presentation on UMC Support Services, dear bishops, and annual conference leaders, please don’t hesitate to ask questions in the chat feature of your Zoom application.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Since 2015 and 2016, GCFA has been providing shared services across the denomination as one of many possible avenues to increase the financial resources necessary to fund the exciting process of making disciples of Jesus Christ.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127</a:t>
            </a:fld>
            <a:endParaRPr lang="en-US"/>
          </a:p>
        </p:txBody>
      </p:sp>
    </p:spTree>
    <p:extLst>
      <p:ext uri="{BB962C8B-B14F-4D97-AF65-F5344CB8AC3E}">
        <p14:creationId xmlns:p14="http://schemas.microsoft.com/office/powerpoint/2010/main" val="1499117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Times New Roman" panose="02020603050405020304" pitchFamily="18" charset="0"/>
              </a:rPr>
              <a:t>We have identified more than 30 such services that we have grouped into four major categories namely: Communications and Marketing services; Human Resources services; Technology and audio/visual services; and Travel and meeting planning services. (Next slide)</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128</a:t>
            </a:fld>
            <a:endParaRPr lang="en-US"/>
          </a:p>
        </p:txBody>
      </p:sp>
    </p:spTree>
    <p:extLst>
      <p:ext uri="{BB962C8B-B14F-4D97-AF65-F5344CB8AC3E}">
        <p14:creationId xmlns:p14="http://schemas.microsoft.com/office/powerpoint/2010/main" val="16151947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Whether you are an annual conference, a local church, a district, a bible camp, a retreat center, or an ethnic caucus… As long as you are a United Methodist-related organization, our services are here to help take your ministry to the next level, with God’s help. (Next slide) On the next few slides, you will see the major categories of our services and in the points, the list of subcategories of services that we offer.</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129</a:t>
            </a:fld>
            <a:endParaRPr lang="en-US"/>
          </a:p>
        </p:txBody>
      </p:sp>
    </p:spTree>
    <p:extLst>
      <p:ext uri="{BB962C8B-B14F-4D97-AF65-F5344CB8AC3E}">
        <p14:creationId xmlns:p14="http://schemas.microsoft.com/office/powerpoint/2010/main" val="17530030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130</a:t>
            </a:fld>
            <a:endParaRPr lang="en-US"/>
          </a:p>
        </p:txBody>
      </p:sp>
    </p:spTree>
    <p:extLst>
      <p:ext uri="{BB962C8B-B14F-4D97-AF65-F5344CB8AC3E}">
        <p14:creationId xmlns:p14="http://schemas.microsoft.com/office/powerpoint/2010/main" val="75174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Guidelines for the Audits are sent to each office in January.</a:t>
            </a:r>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14</a:t>
            </a:fld>
            <a:endParaRPr lang="en-US"/>
          </a:p>
        </p:txBody>
      </p:sp>
    </p:spTree>
    <p:extLst>
      <p:ext uri="{BB962C8B-B14F-4D97-AF65-F5344CB8AC3E}">
        <p14:creationId xmlns:p14="http://schemas.microsoft.com/office/powerpoint/2010/main" val="3262062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131</a:t>
            </a:fld>
            <a:endParaRPr lang="en-US"/>
          </a:p>
        </p:txBody>
      </p:sp>
    </p:spTree>
    <p:extLst>
      <p:ext uri="{BB962C8B-B14F-4D97-AF65-F5344CB8AC3E}">
        <p14:creationId xmlns:p14="http://schemas.microsoft.com/office/powerpoint/2010/main" val="266181474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ptos" panose="020B0004020202020204" pitchFamily="34" charset="0"/>
                <a:ea typeface="Times New Roman" panose="02020603050405020304" pitchFamily="18" charset="0"/>
              </a:rPr>
              <a:t>We will send you a detailed list of services we offer. In fact, you can find them on our website </a:t>
            </a:r>
            <a:r>
              <a:rPr lang="en-US" sz="1200" u="sng">
                <a:solidFill>
                  <a:srgbClr val="000000"/>
                </a:solidFill>
                <a:effectLst/>
                <a:latin typeface="Aptos" panose="020B0004020202020204" pitchFamily="34" charset="0"/>
                <a:ea typeface="Times New Roman" panose="02020603050405020304" pitchFamily="18" charset="0"/>
                <a:hlinkClick r:id="rId3"/>
              </a:rPr>
              <a:t>www.gcfa.org</a:t>
            </a:r>
            <a:r>
              <a:rPr lang="en-US" sz="1200">
                <a:solidFill>
                  <a:srgbClr val="000000"/>
                </a:solidFill>
                <a:effectLst/>
                <a:latin typeface="Aptos" panose="020B0004020202020204" pitchFamily="34" charset="0"/>
                <a:ea typeface="Times New Roman" panose="02020603050405020304" pitchFamily="18" charset="0"/>
              </a:rPr>
              <a:t> or </a:t>
            </a:r>
            <a:r>
              <a:rPr lang="en-US" sz="1200" u="sng">
                <a:solidFill>
                  <a:srgbClr val="000000"/>
                </a:solidFill>
                <a:effectLst/>
                <a:latin typeface="Aptos" panose="020B0004020202020204" pitchFamily="34" charset="0"/>
                <a:ea typeface="Times New Roman" panose="02020603050405020304" pitchFamily="18" charset="0"/>
                <a:hlinkClick r:id="rId4"/>
              </a:rPr>
              <a:t>www.umcsupport.org</a:t>
            </a:r>
            <a:r>
              <a:rPr lang="en-US" sz="1200">
                <a:solidFill>
                  <a:srgbClr val="000000"/>
                </a:solidFill>
                <a:effectLst/>
                <a:latin typeface="Aptos" panose="020B0004020202020204" pitchFamily="34" charset="0"/>
                <a:ea typeface="Times New Roman" panose="02020603050405020304" pitchFamily="18" charset="0"/>
              </a:rPr>
              <a:t>. While there, make sure you sign up to receive our monthly e-newsletter titled “The Collaborator.” (Next slide)</a:t>
            </a:r>
            <a:endParaRPr lang="en-US" sz="120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132</a:t>
            </a:fld>
            <a:endParaRPr lang="en-US"/>
          </a:p>
        </p:txBody>
      </p:sp>
    </p:spTree>
    <p:extLst>
      <p:ext uri="{BB962C8B-B14F-4D97-AF65-F5344CB8AC3E}">
        <p14:creationId xmlns:p14="http://schemas.microsoft.com/office/powerpoint/2010/main" val="364244169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Aptos" panose="020B0004020202020204" pitchFamily="34" charset="0"/>
                <a:ea typeface="Times New Roman" panose="02020603050405020304" pitchFamily="18" charset="0"/>
              </a:rPr>
              <a:t>In addition to the shared services we offer, there are 4 additional ways GCFA is available to serve you. These are:</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The Central Conference bi-annual newsletter. Starting this month, we will be releasing this newsletter to provide you with resources you can use to fulfill your respective ministries. A few days after this meeting, we will send you that newsletter. Believe me, you don’t want to miss that email. In this regard, feel free to contact us if you wish to contribute to this newsletter through a testimony, a story of how your ministry changed after implementing sound and proven financial practices. Also, feel free to contact us if you want to sponsor this work. (Next slide)</a:t>
            </a:r>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133</a:t>
            </a:fld>
            <a:endParaRPr lang="en-US"/>
          </a:p>
        </p:txBody>
      </p:sp>
    </p:spTree>
    <p:extLst>
      <p:ext uri="{BB962C8B-B14F-4D97-AF65-F5344CB8AC3E}">
        <p14:creationId xmlns:p14="http://schemas.microsoft.com/office/powerpoint/2010/main" val="40568287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Training and webinars make up the second way we serve you. If you go to our YouTube channel and Facebook page, you’ll find webinars to update your knowledge base and perhaps also your skillsets. In fact, we are currently working on a church business development training program we believe can positively transform the way we do church. (Next slide)</a:t>
            </a:r>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134</a:t>
            </a:fld>
            <a:endParaRPr lang="en-US"/>
          </a:p>
        </p:txBody>
      </p:sp>
    </p:spTree>
    <p:extLst>
      <p:ext uri="{BB962C8B-B14F-4D97-AF65-F5344CB8AC3E}">
        <p14:creationId xmlns:p14="http://schemas.microsoft.com/office/powerpoint/2010/main" val="268234867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The third way GCFA is here to serve you is by connecting you to the right resources within the Agency and across the UMC. We frequently receive questions meant for other agencies. We don’t just answer “sorry we don’t know”. We research and redirect to the appropriate sister agency or the right department within GCFA, to ensure that your ministry has access to what it needs. (Next slide)</a:t>
            </a:r>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135</a:t>
            </a:fld>
            <a:endParaRPr lang="en-US"/>
          </a:p>
        </p:txBody>
      </p:sp>
    </p:spTree>
    <p:extLst>
      <p:ext uri="{BB962C8B-B14F-4D97-AF65-F5344CB8AC3E}">
        <p14:creationId xmlns:p14="http://schemas.microsoft.com/office/powerpoint/2010/main" val="32324701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The fourth way GCFA serves you is through our presence on the African continent. Working from Abidjan is meant to make it easier for you to communicate back and forth with GCFA. For any questions you have in relation to GCFA and its services, feel free to contact me. My WhatsApp numbers are +1.615.400.1050 and +225.070.724.5180</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rPr>
              <a:t>I am so grateful for the opportunity to serve you, and by the grace of God, I am not alone. (Next slide)</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136</a:t>
            </a:fld>
            <a:endParaRPr lang="en-US"/>
          </a:p>
        </p:txBody>
      </p:sp>
    </p:spTree>
    <p:extLst>
      <p:ext uri="{BB962C8B-B14F-4D97-AF65-F5344CB8AC3E}">
        <p14:creationId xmlns:p14="http://schemas.microsoft.com/office/powerpoint/2010/main" val="409324105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Times New Roman" panose="02020603050405020304" pitchFamily="18" charset="0"/>
              </a:rPr>
              <a:t>Kellie </a:t>
            </a:r>
            <a:r>
              <a:rPr lang="en-US" sz="1800" dirty="0" err="1">
                <a:solidFill>
                  <a:srgbClr val="000000"/>
                </a:solidFill>
                <a:effectLst/>
                <a:latin typeface="Aptos" panose="020B0004020202020204" pitchFamily="34" charset="0"/>
                <a:ea typeface="Times New Roman" panose="02020603050405020304" pitchFamily="18" charset="0"/>
              </a:rPr>
              <a:t>Schemeal</a:t>
            </a:r>
            <a:r>
              <a:rPr lang="en-US" sz="1800" dirty="0">
                <a:solidFill>
                  <a:srgbClr val="000000"/>
                </a:solidFill>
                <a:effectLst/>
                <a:latin typeface="Aptos" panose="020B0004020202020204" pitchFamily="34" charset="0"/>
                <a:ea typeface="Times New Roman" panose="02020603050405020304" pitchFamily="18" charset="0"/>
              </a:rPr>
              <a:t>, Jacqueline Givens, Tammie Ruffle and I make up the Connectional Relations team, where our ministry is to support your ministry as we journey to make disciples of Jesus Christ.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137</a:t>
            </a:fld>
            <a:endParaRPr lang="en-US"/>
          </a:p>
        </p:txBody>
      </p:sp>
    </p:spTree>
    <p:extLst>
      <p:ext uri="{BB962C8B-B14F-4D97-AF65-F5344CB8AC3E}">
        <p14:creationId xmlns:p14="http://schemas.microsoft.com/office/powerpoint/2010/main" val="32372659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138</a:t>
            </a:fld>
            <a:endParaRPr lang="en-US"/>
          </a:p>
        </p:txBody>
      </p:sp>
    </p:spTree>
    <p:extLst>
      <p:ext uri="{BB962C8B-B14F-4D97-AF65-F5344CB8AC3E}">
        <p14:creationId xmlns:p14="http://schemas.microsoft.com/office/powerpoint/2010/main" val="149159904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Times New Roman" panose="02020603050405020304" pitchFamily="18" charset="0"/>
              </a:rPr>
              <a:t>Thank you very much, Merci beaucoup, </a:t>
            </a:r>
            <a:r>
              <a:rPr lang="en-US" sz="1800" dirty="0" err="1">
                <a:solidFill>
                  <a:srgbClr val="000000"/>
                </a:solidFill>
                <a:effectLst/>
                <a:latin typeface="Aptos" panose="020B0004020202020204" pitchFamily="34" charset="0"/>
                <a:ea typeface="Times New Roman" panose="02020603050405020304" pitchFamily="18" charset="0"/>
              </a:rPr>
              <a:t>Muinto</a:t>
            </a:r>
            <a:r>
              <a:rPr lang="en-US" sz="1800" dirty="0">
                <a:solidFill>
                  <a:srgbClr val="000000"/>
                </a:solidFill>
                <a:effectLst/>
                <a:latin typeface="Aptos" panose="020B0004020202020204" pitchFamily="34" charset="0"/>
                <a:ea typeface="Times New Roman" panose="02020603050405020304" pitchFamily="18" charset="0"/>
              </a:rPr>
              <a:t> </a:t>
            </a:r>
            <a:r>
              <a:rPr lang="en-US" sz="1800" dirty="0" err="1">
                <a:solidFill>
                  <a:srgbClr val="000000"/>
                </a:solidFill>
                <a:effectLst/>
                <a:latin typeface="Aptos" panose="020B0004020202020204" pitchFamily="34" charset="0"/>
                <a:ea typeface="Times New Roman" panose="02020603050405020304" pitchFamily="18" charset="0"/>
              </a:rPr>
              <a:t>Obrigado</a:t>
            </a:r>
            <a:r>
              <a:rPr lang="en-US" sz="1800" dirty="0">
                <a:solidFill>
                  <a:srgbClr val="000000"/>
                </a:solidFill>
                <a:effectLst/>
                <a:latin typeface="Aptos" panose="020B0004020202020204" pitchFamily="34" charset="0"/>
                <a:ea typeface="Times New Roman" panose="02020603050405020304" pitchFamily="18" charset="0"/>
              </a:rPr>
              <a:t>,  Asante Sana, </a:t>
            </a:r>
            <a:r>
              <a:rPr lang="en-US" sz="1800" dirty="0" err="1">
                <a:solidFill>
                  <a:srgbClr val="000000"/>
                </a:solidFill>
                <a:effectLst/>
                <a:latin typeface="Aptos" panose="020B0004020202020204" pitchFamily="34" charset="0"/>
                <a:ea typeface="Times New Roman" panose="02020603050405020304" pitchFamily="18" charset="0"/>
              </a:rPr>
              <a:t>Matondo</a:t>
            </a:r>
            <a:r>
              <a:rPr lang="en-US" sz="1800" dirty="0">
                <a:solidFill>
                  <a:srgbClr val="000000"/>
                </a:solidFill>
                <a:effectLst/>
                <a:latin typeface="Aptos" panose="020B0004020202020204" pitchFamily="34" charset="0"/>
                <a:ea typeface="Times New Roman" panose="02020603050405020304" pitchFamily="18" charset="0"/>
              </a:rPr>
              <a:t> </a:t>
            </a:r>
            <a:r>
              <a:rPr lang="en-US" sz="1800" dirty="0" err="1">
                <a:solidFill>
                  <a:srgbClr val="000000"/>
                </a:solidFill>
                <a:effectLst/>
                <a:latin typeface="Aptos" panose="020B0004020202020204" pitchFamily="34" charset="0"/>
                <a:ea typeface="Times New Roman" panose="02020603050405020304" pitchFamily="18" charset="0"/>
              </a:rPr>
              <a:t>Mingi</a:t>
            </a:r>
            <a:r>
              <a:rPr lang="en-US" sz="1800" dirty="0">
                <a:solidFill>
                  <a:srgbClr val="000000"/>
                </a:solidFill>
                <a:effectLst/>
                <a:latin typeface="Aptos" panose="020B0004020202020204" pitchFamily="34"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139</a:t>
            </a:fld>
            <a:endParaRPr lang="en-US"/>
          </a:p>
        </p:txBody>
      </p:sp>
    </p:spTree>
    <p:extLst>
      <p:ext uri="{BB962C8B-B14F-4D97-AF65-F5344CB8AC3E}">
        <p14:creationId xmlns:p14="http://schemas.microsoft.com/office/powerpoint/2010/main" val="229778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Episcopal Fund covers certain travel for bishops including: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Area Travel, which is any travel within the assigned episcopal area</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Moving expenses for newly elected or newly assigned bishops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Expenses for the bishop and their spouse to visit the new area once before the assignment begins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Full College of Bishops meetings (active only are not covered)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Council of Bishops Meetings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General Conference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Jurisdiction meetings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General Agency board and executive meetings as assigned by the COB</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Board of Trustees board and executive meetings as assigned by the COB or College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Assignments within the jurisdiction boundaries by the College of Bishops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Other travel as assigned by the Council of Bishops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15</a:t>
            </a:fld>
            <a:endParaRPr lang="en-US"/>
          </a:p>
        </p:txBody>
      </p:sp>
    </p:spTree>
    <p:extLst>
      <p:ext uri="{BB962C8B-B14F-4D97-AF65-F5344CB8AC3E}">
        <p14:creationId xmlns:p14="http://schemas.microsoft.com/office/powerpoint/2010/main" val="846375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Not all travel is covered for bishops including: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Area Travel- any travel outside the assigned episcopal area</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Exceptions:</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visits to seminary students from the episcopal area</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Area events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cabinet retreats) that require a location that cannot be found in the area as long as within the same state or neighboring state</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For states that contain more than one episcopal area, travel outside the area for statewide events that require both bishops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16</a:t>
            </a:fld>
            <a:endParaRPr lang="en-US"/>
          </a:p>
        </p:txBody>
      </p:sp>
    </p:spTree>
    <p:extLst>
      <p:ext uri="{BB962C8B-B14F-4D97-AF65-F5344CB8AC3E}">
        <p14:creationId xmlns:p14="http://schemas.microsoft.com/office/powerpoint/2010/main" val="185340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retired bishops we do still cover travel expenses but it is more limited.  The Episcopal Fund will cover one final move at retirement for the bishop, travel to College and Council of Bishops meetings, General Conference and Central Conference meetings and other travel as assigned by the College or Council of Bishops.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17</a:t>
            </a:fld>
            <a:endParaRPr lang="en-US"/>
          </a:p>
        </p:txBody>
      </p:sp>
    </p:spTree>
    <p:extLst>
      <p:ext uri="{BB962C8B-B14F-4D97-AF65-F5344CB8AC3E}">
        <p14:creationId xmlns:p14="http://schemas.microsoft.com/office/powerpoint/2010/main" val="115842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retired bishops we do still cover travel expenses but it is more limited.  The Episcopal Fund will cover one final move at retirement for the bishop, travel to College and Council of Bishops meetings, General Conference and Central Conference meetings and other travel as assigned by the College or Council of Bishops.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Travel that is not covered for retired bishops is the same as for active.  Guest speaking or invitations to attend meetings are not covered, travel to annual conference sessions is not covered, spouse travel, gifts or meals for guests is not covered.</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18</a:t>
            </a:fld>
            <a:endParaRPr lang="en-US"/>
          </a:p>
        </p:txBody>
      </p:sp>
    </p:spTree>
    <p:extLst>
      <p:ext uri="{BB962C8B-B14F-4D97-AF65-F5344CB8AC3E}">
        <p14:creationId xmlns:p14="http://schemas.microsoft.com/office/powerpoint/2010/main" val="96515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19</a:t>
            </a:fld>
            <a:endParaRPr lang="en-US"/>
          </a:p>
        </p:txBody>
      </p:sp>
    </p:spTree>
    <p:extLst>
      <p:ext uri="{BB962C8B-B14F-4D97-AF65-F5344CB8AC3E}">
        <p14:creationId xmlns:p14="http://schemas.microsoft.com/office/powerpoint/2010/main" val="2942010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My name is Bryan Mills. I am the General Counsel for GCFA. I am going to give you a brief overview of the process for local churches to disaffiliate from The United Methodist Church.</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20</a:t>
            </a:fld>
            <a:endParaRPr lang="en-US"/>
          </a:p>
        </p:txBody>
      </p:sp>
    </p:spTree>
    <p:extLst>
      <p:ext uri="{BB962C8B-B14F-4D97-AF65-F5344CB8AC3E}">
        <p14:creationId xmlns:p14="http://schemas.microsoft.com/office/powerpoint/2010/main" val="374442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am Director of Episcopal Services. General Council on Finance and Administration, through the Episcopal Services Department, administers the Episcopal Fund</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a:t>
            </a:fld>
            <a:endParaRPr lang="en-US"/>
          </a:p>
        </p:txBody>
      </p:sp>
    </p:spTree>
    <p:extLst>
      <p:ext uri="{BB962C8B-B14F-4D97-AF65-F5344CB8AC3E}">
        <p14:creationId xmlns:p14="http://schemas.microsoft.com/office/powerpoint/2010/main" val="461414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Paragraph 2553 was adopted by the 2019 General Conference special session.</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21</a:t>
            </a:fld>
            <a:endParaRPr lang="en-US"/>
          </a:p>
        </p:txBody>
      </p:sp>
    </p:spTree>
    <p:extLst>
      <p:ext uri="{BB962C8B-B14F-4D97-AF65-F5344CB8AC3E}">
        <p14:creationId xmlns:p14="http://schemas.microsoft.com/office/powerpoint/2010/main" val="254450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provides a defined process for local churches to disaffiliate.</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22</a:t>
            </a:fld>
            <a:endParaRPr lang="en-US"/>
          </a:p>
        </p:txBody>
      </p:sp>
    </p:spTree>
    <p:extLst>
      <p:ext uri="{BB962C8B-B14F-4D97-AF65-F5344CB8AC3E}">
        <p14:creationId xmlns:p14="http://schemas.microsoft.com/office/powerpoint/2010/main" val="1065016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sunsets after December 31, 2023.</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23</a:t>
            </a:fld>
            <a:endParaRPr lang="en-US"/>
          </a:p>
        </p:txBody>
      </p:sp>
    </p:spTree>
    <p:extLst>
      <p:ext uri="{BB962C8B-B14F-4D97-AF65-F5344CB8AC3E}">
        <p14:creationId xmlns:p14="http://schemas.microsoft.com/office/powerpoint/2010/main" val="4217044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currently only applies to churches in the United States. This is because the 2019 special session added language to paragraph 543.17 that says legislation passed at the 2019 special session do not go into effect in the central conferences until 12 months after the 2020 General Conference. As we all know, the 2020 General Conference session does not meet until next year, so paragraph 2553 is not yet effective in the central conferences. Because it expires at the end of this year, that raises a question as to whether it will ever apply to churches in the central conferences.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24</a:t>
            </a:fld>
            <a:endParaRPr lang="en-US"/>
          </a:p>
        </p:txBody>
      </p:sp>
    </p:spTree>
    <p:extLst>
      <p:ext uri="{BB962C8B-B14F-4D97-AF65-F5344CB8AC3E}">
        <p14:creationId xmlns:p14="http://schemas.microsoft.com/office/powerpoint/2010/main" val="3894319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Questions were raised about whether paragraph 2553 is constitutional. The Judicial Council ruled in Decision 1379 that it is.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25</a:t>
            </a:fld>
            <a:endParaRPr lang="en-US"/>
          </a:p>
        </p:txBody>
      </p:sp>
    </p:spTree>
    <p:extLst>
      <p:ext uri="{BB962C8B-B14F-4D97-AF65-F5344CB8AC3E}">
        <p14:creationId xmlns:p14="http://schemas.microsoft.com/office/powerpoint/2010/main" val="3488288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only constitutional, however, because the Judicial Council added a requirement that an annual conference must ratify the disaffiliation agreement. That requirement is not stated in Paragraph 2553.</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26</a:t>
            </a:fld>
            <a:endParaRPr lang="en-US"/>
          </a:p>
        </p:txBody>
      </p:sp>
    </p:spTree>
    <p:extLst>
      <p:ext uri="{BB962C8B-B14F-4D97-AF65-F5344CB8AC3E}">
        <p14:creationId xmlns:p14="http://schemas.microsoft.com/office/powerpoint/2010/main" val="734682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 ¶ 2553, a church may disaffiliate for “reasons of conscience regarding a change in the requirements and provisions of the Book of Discipline related to the practice of homosexuality or the ordination or marriage of self-avowed practicing homosexuals as resolved and adopted by the 2019 General Conference, or the actions or inactions of its annual conference related to these issues which follow”</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27</a:t>
            </a:fld>
            <a:endParaRPr lang="en-US"/>
          </a:p>
        </p:txBody>
      </p:sp>
    </p:spTree>
    <p:extLst>
      <p:ext uri="{BB962C8B-B14F-4D97-AF65-F5344CB8AC3E}">
        <p14:creationId xmlns:p14="http://schemas.microsoft.com/office/powerpoint/2010/main" val="1089069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practice, conferences have approved the disaffiliation of many churches for other reasons, including “conservative” churches that agree with the Discipline’s stance on homosexuality</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28</a:t>
            </a:fld>
            <a:endParaRPr lang="en-US"/>
          </a:p>
        </p:txBody>
      </p:sp>
    </p:spTree>
    <p:extLst>
      <p:ext uri="{BB962C8B-B14F-4D97-AF65-F5344CB8AC3E}">
        <p14:creationId xmlns:p14="http://schemas.microsoft.com/office/powerpoint/2010/main" val="2675030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Judicial Council has given conferences wide latitude in determining what steps are required of churches that wish to disaffiliation, such as mandating “discernment periods”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29</a:t>
            </a:fld>
            <a:endParaRPr lang="en-US"/>
          </a:p>
        </p:txBody>
      </p:sp>
    </p:spTree>
    <p:extLst>
      <p:ext uri="{BB962C8B-B14F-4D97-AF65-F5344CB8AC3E}">
        <p14:creationId xmlns:p14="http://schemas.microsoft.com/office/powerpoint/2010/main" val="1423867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Paragraph 2553 required GCFA to create a form disaffiliation agreement which could be modified/supplemented by annual conferences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30</a:t>
            </a:fld>
            <a:endParaRPr lang="en-US"/>
          </a:p>
        </p:txBody>
      </p:sp>
    </p:spTree>
    <p:extLst>
      <p:ext uri="{BB962C8B-B14F-4D97-AF65-F5344CB8AC3E}">
        <p14:creationId xmlns:p14="http://schemas.microsoft.com/office/powerpoint/2010/main" val="56107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Why is the General Council on Finance and Administration the agency who administers the Episcopal Fund?</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a:t>
            </a:fld>
            <a:endParaRPr lang="en-US"/>
          </a:p>
        </p:txBody>
      </p:sp>
    </p:spTree>
    <p:extLst>
      <p:ext uri="{BB962C8B-B14F-4D97-AF65-F5344CB8AC3E}">
        <p14:creationId xmlns:p14="http://schemas.microsoft.com/office/powerpoint/2010/main" val="442601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Each conference’s board of trustees develops its own version of the agreement</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31</a:t>
            </a:fld>
            <a:endParaRPr lang="en-US"/>
          </a:p>
        </p:txBody>
      </p:sp>
    </p:spTree>
    <p:extLst>
      <p:ext uri="{BB962C8B-B14F-4D97-AF65-F5344CB8AC3E}">
        <p14:creationId xmlns:p14="http://schemas.microsoft.com/office/powerpoint/2010/main" val="3056365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it is finalized with a particular church, it must be approved by a vote of the annual conference session</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32</a:t>
            </a:fld>
            <a:endParaRPr lang="en-US"/>
          </a:p>
        </p:txBody>
      </p:sp>
    </p:spTree>
    <p:extLst>
      <p:ext uri="{BB962C8B-B14F-4D97-AF65-F5344CB8AC3E}">
        <p14:creationId xmlns:p14="http://schemas.microsoft.com/office/powerpoint/2010/main" val="1548650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Paragraph 2553 requires departing churches to make several payments. They must pay any unpaid apportionments for the 12 months prior to disaffiliation</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33</a:t>
            </a:fld>
            <a:endParaRPr lang="en-US"/>
          </a:p>
        </p:txBody>
      </p:sp>
    </p:spTree>
    <p:extLst>
      <p:ext uri="{BB962C8B-B14F-4D97-AF65-F5344CB8AC3E}">
        <p14:creationId xmlns:p14="http://schemas.microsoft.com/office/powerpoint/2010/main" val="3532992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 additional 12 months of apportionments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34</a:t>
            </a:fld>
            <a:endParaRPr lang="en-US"/>
          </a:p>
        </p:txBody>
      </p:sp>
    </p:spTree>
    <p:extLst>
      <p:ext uri="{BB962C8B-B14F-4D97-AF65-F5344CB8AC3E}">
        <p14:creationId xmlns:p14="http://schemas.microsoft.com/office/powerpoint/2010/main" val="3363182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church’s portion of any unfunded pension obligation of the conference</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35</a:t>
            </a:fld>
            <a:endParaRPr lang="en-US"/>
          </a:p>
        </p:txBody>
      </p:sp>
    </p:spTree>
    <p:extLst>
      <p:ext uri="{BB962C8B-B14F-4D97-AF65-F5344CB8AC3E}">
        <p14:creationId xmlns:p14="http://schemas.microsoft.com/office/powerpoint/2010/main" val="3703529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any other debts it may have to the annual conference</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36</a:t>
            </a:fld>
            <a:endParaRPr lang="en-US"/>
          </a:p>
        </p:txBody>
      </p:sp>
    </p:spTree>
    <p:extLst>
      <p:ext uri="{BB962C8B-B14F-4D97-AF65-F5344CB8AC3E}">
        <p14:creationId xmlns:p14="http://schemas.microsoft.com/office/powerpoint/2010/main" val="3918826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Paragraph 2553 does not explicitly state whether churches must pay some amount in relation to the value of the church’s property, so requirements here have varied by conference.</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37</a:t>
            </a:fld>
            <a:endParaRPr lang="en-US"/>
          </a:p>
        </p:txBody>
      </p:sp>
    </p:spTree>
    <p:extLst>
      <p:ext uri="{BB962C8B-B14F-4D97-AF65-F5344CB8AC3E}">
        <p14:creationId xmlns:p14="http://schemas.microsoft.com/office/powerpoint/2010/main" val="4215049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Most do not require churches to pay any amount based on the value of property/assets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38</a:t>
            </a:fld>
            <a:endParaRPr lang="en-US"/>
          </a:p>
        </p:txBody>
      </p:sp>
    </p:spTree>
    <p:extLst>
      <p:ext uri="{BB962C8B-B14F-4D97-AF65-F5344CB8AC3E}">
        <p14:creationId xmlns:p14="http://schemas.microsoft.com/office/powerpoint/2010/main" val="669023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39</a:t>
            </a:fld>
            <a:endParaRPr lang="en-US"/>
          </a:p>
        </p:txBody>
      </p:sp>
    </p:spTree>
    <p:extLst>
      <p:ext uri="{BB962C8B-B14F-4D97-AF65-F5344CB8AC3E}">
        <p14:creationId xmlns:p14="http://schemas.microsoft.com/office/powerpoint/2010/main" val="3219334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40</a:t>
            </a:fld>
            <a:endParaRPr lang="en-US"/>
          </a:p>
        </p:txBody>
      </p:sp>
    </p:spTree>
    <p:extLst>
      <p:ext uri="{BB962C8B-B14F-4D97-AF65-F5344CB8AC3E}">
        <p14:creationId xmlns:p14="http://schemas.microsoft.com/office/powerpoint/2010/main" val="218748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Book of Discipline outlines the responsibilities to the General Council on Finance and Administration in paragraphs 806 and 806.1.a in paragraphs 806 and 806.1.a</a:t>
            </a:r>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a:t>
            </a:fld>
            <a:endParaRPr lang="en-US"/>
          </a:p>
        </p:txBody>
      </p:sp>
    </p:spTree>
    <p:extLst>
      <p:ext uri="{BB962C8B-B14F-4D97-AF65-F5344CB8AC3E}">
        <p14:creationId xmlns:p14="http://schemas.microsoft.com/office/powerpoint/2010/main" val="939097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Leslie Ohrin and I am the Manager of Data Services and IT Projects at GCFA.  Data Services is comprised of four members, including myself.  We have a couple main functions:</a:t>
            </a:r>
          </a:p>
          <a:p>
            <a:pPr marL="228600" indent="-228600">
              <a:buAutoNum type="arabicPeriod"/>
            </a:pPr>
            <a:r>
              <a:rPr lang="en-US" dirty="0"/>
              <a:t>We maintain the official records of the United Methodist Church, including conference, district, church, clergy, leadership and appointment information</a:t>
            </a:r>
          </a:p>
          <a:p>
            <a:pPr marL="228600" indent="-228600">
              <a:buAutoNum type="arabicPeriod"/>
            </a:pPr>
            <a:r>
              <a:rPr lang="en-US" dirty="0"/>
              <a:t>We gather statistical information for the denomination which includes membership, income and expenses information.</a:t>
            </a:r>
          </a:p>
          <a:p>
            <a:pPr marL="228600" indent="-228600">
              <a:buAutoNum type="arabicPeriod"/>
            </a:pPr>
            <a:endParaRPr lang="en-US" dirty="0"/>
          </a:p>
          <a:p>
            <a:pPr marL="0" indent="0">
              <a:buFontTx/>
              <a:buNone/>
            </a:pPr>
            <a:r>
              <a:rPr lang="en-US" dirty="0"/>
              <a:t>We wanted to share some metrics with you today.</a:t>
            </a:r>
          </a:p>
          <a:p>
            <a:pPr marL="0" indent="0">
              <a:buFontTx/>
              <a:buNone/>
            </a:pPr>
            <a:endParaRPr lang="en-US" dirty="0"/>
          </a:p>
          <a:p>
            <a:pPr marL="0" indent="0">
              <a:buFontTx/>
              <a:buNone/>
            </a:pPr>
            <a:r>
              <a:rPr lang="en-US" dirty="0"/>
              <a:t>As you can see from the chart, Total Church Membership in the Central Conferences have surpassed the Jurisdictional total for the first time.</a:t>
            </a:r>
          </a:p>
          <a:p>
            <a:pPr marL="228600" indent="-228600">
              <a:buAutoNum type="arabicPeriod"/>
            </a:pPr>
            <a:endParaRPr lang="en-US" dirty="0"/>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41</a:t>
            </a:fld>
            <a:endParaRPr lang="en-US"/>
          </a:p>
        </p:txBody>
      </p:sp>
    </p:spTree>
    <p:extLst>
      <p:ext uri="{BB962C8B-B14F-4D97-AF65-F5344CB8AC3E}">
        <p14:creationId xmlns:p14="http://schemas.microsoft.com/office/powerpoint/2010/main" val="1097048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documentation needs to be sent to GCFA?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a yearly basis, we require the Statistics form and the </a:t>
            </a:r>
            <a:r>
              <a:rPr lang="en-US" sz="1200" dirty="0">
                <a:latin typeface="Acumin Pro SemiCondensed" panose="020B0506020202020204" pitchFamily="34" charset="77"/>
              </a:rPr>
              <a:t>Annual Conference Journal, which includes the Business of the Annual Conference (BAC) and Statistics form to be completed and sent to GCFA.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cumin Pro SemiCondensed" panose="020B0506020202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cumin Pro SemiCondensed" panose="020B0506020202020204" pitchFamily="34" charset="77"/>
              </a:rPr>
              <a:t>I will talk more about these in the slides that follow.</a:t>
            </a:r>
          </a:p>
          <a:p>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42</a:t>
            </a:fld>
            <a:endParaRPr lang="en-US"/>
          </a:p>
        </p:txBody>
      </p:sp>
    </p:spTree>
    <p:extLst>
      <p:ext uri="{BB962C8B-B14F-4D97-AF65-F5344CB8AC3E}">
        <p14:creationId xmlns:p14="http://schemas.microsoft.com/office/powerpoint/2010/main" val="2345532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a quarterly basis, we require your C</a:t>
            </a:r>
            <a:r>
              <a:rPr lang="en-US" sz="1200" dirty="0">
                <a:latin typeface="Acumin Pro SemiCondensed" panose="020B0506020202020204" pitchFamily="34" charset="77"/>
              </a:rPr>
              <a:t>onference Leadership form – This includes your leadership and your District Superintendent information,  a List of Districts and a List of Churches to be completed and sent to GCFA.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cumin Pro SemiCondensed" panose="020B0506020202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cumin Pro SemiCondensed" panose="020B0506020202020204" pitchFamily="34" charset="77"/>
              </a:rPr>
              <a:t>If your conferences has any changes outside of these timings, please notify GCFA and Data Services as soon as possible so we can update and maintain our records.  This includes, but is not limited to changes in leadership, redistricting, new areas being created and conference name changes.  </a:t>
            </a:r>
          </a:p>
          <a:p>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43</a:t>
            </a:fld>
            <a:endParaRPr lang="en-US"/>
          </a:p>
        </p:txBody>
      </p:sp>
    </p:spTree>
    <p:extLst>
      <p:ext uri="{BB962C8B-B14F-4D97-AF65-F5344CB8AC3E}">
        <p14:creationId xmlns:p14="http://schemas.microsoft.com/office/powerpoint/2010/main" val="2495833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cumin Pro SemiCondensed" panose="020B0506020202020204" pitchFamily="34" charset="77"/>
              </a:rPr>
              <a:t>The statistics form shown on the following slide is for the Central Conferences. This is to be filled out yearly and included in your Annual Conference Journal in addition to sending to GCFA separately</a:t>
            </a:r>
          </a:p>
          <a:p>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44</a:t>
            </a:fld>
            <a:endParaRPr lang="en-US"/>
          </a:p>
        </p:txBody>
      </p:sp>
    </p:spTree>
    <p:extLst>
      <p:ext uri="{BB962C8B-B14F-4D97-AF65-F5344CB8AC3E}">
        <p14:creationId xmlns:p14="http://schemas.microsoft.com/office/powerpoint/2010/main" val="38121649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cumin Pro SemiCondensed" panose="020B0506020202020204" pitchFamily="34" charset="77"/>
              </a:rPr>
              <a:t>The slide indicated GCFA will be making small changes, but we have already made the change to the statistics form to include totaling areas.  </a:t>
            </a:r>
            <a:endParaRPr lang="en-US" sz="1600" dirty="0">
              <a:latin typeface="Acumin Pro SemiCondensed" panose="020B0506020202020204" pitchFamily="34" charset="77"/>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45</a:t>
            </a:fld>
            <a:endParaRPr lang="en-US"/>
          </a:p>
        </p:txBody>
      </p:sp>
    </p:spTree>
    <p:extLst>
      <p:ext uri="{BB962C8B-B14F-4D97-AF65-F5344CB8AC3E}">
        <p14:creationId xmlns:p14="http://schemas.microsoft.com/office/powerpoint/2010/main" val="2054250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copy of the Annual Conference Statistics form for Central Conferences.  I know the information is small and I am not going to read through each entry.  I wanted to show you what the form looks like.  </a:t>
            </a:r>
          </a:p>
          <a:p>
            <a:endParaRPr lang="en-US" dirty="0"/>
          </a:p>
          <a:p>
            <a:r>
              <a:rPr lang="en-US" dirty="0"/>
              <a:t>All the forms that I discuss today are in the process of being translated into French, Swahili, and Portuguese.  These forms will be sent out with the materials after today and also posted on the GCFA.org website.</a:t>
            </a:r>
          </a:p>
          <a:p>
            <a:endParaRPr lang="en-US" dirty="0"/>
          </a:p>
          <a:p>
            <a:r>
              <a:rPr lang="en-US" dirty="0"/>
              <a:t>Please be sure to fill out the form completely.  When the Statistics form is placed in your journal, be sure to have the entire Conference Summary added.  Historically, some central conferences have broken down the information by district, however, you also need to include the complete Conference summary.</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46</a:t>
            </a:fld>
            <a:endParaRPr lang="en-US"/>
          </a:p>
        </p:txBody>
      </p:sp>
    </p:spTree>
    <p:extLst>
      <p:ext uri="{BB962C8B-B14F-4D97-AF65-F5344CB8AC3E}">
        <p14:creationId xmlns:p14="http://schemas.microsoft.com/office/powerpoint/2010/main" val="1460589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cumin Pro SemiCondensed" panose="020B0506020202020204" pitchFamily="34" charset="77"/>
                <a:ea typeface="Calibri" panose="020F0502020204030204" pitchFamily="34" charset="0"/>
                <a:cs typeface="NewCaledoniaLTStd"/>
              </a:rPr>
              <a:t>The General Council on Finance and Administration (GCFA), on behalf of the Commission on General Conference (COGC), requests annual conference journals</a:t>
            </a:r>
            <a:r>
              <a:rPr lang="en-US" sz="1200" dirty="0">
                <a:latin typeface="Acumin Pro SemiCondensed" panose="020B0506020202020204" pitchFamily="34" charset="77"/>
                <a:ea typeface="Calibri" panose="020F0502020204030204" pitchFamily="34" charset="0"/>
                <a:cs typeface="NewCaledoniaLTStd"/>
              </a:rPr>
              <a:t> on a yearly basis.  </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47</a:t>
            </a:fld>
            <a:endParaRPr lang="en-US"/>
          </a:p>
        </p:txBody>
      </p:sp>
    </p:spTree>
    <p:extLst>
      <p:ext uri="{BB962C8B-B14F-4D97-AF65-F5344CB8AC3E}">
        <p14:creationId xmlns:p14="http://schemas.microsoft.com/office/powerpoint/2010/main" val="4240137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NewCaledoniaLTStd"/>
              </a:rPr>
              <a:t>The annual conference journal is comprised of the minutes taken during the annual conference’s yearly meeting </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48</a:t>
            </a:fld>
            <a:endParaRPr lang="en-US"/>
          </a:p>
        </p:txBody>
      </p:sp>
    </p:spTree>
    <p:extLst>
      <p:ext uri="{BB962C8B-B14F-4D97-AF65-F5344CB8AC3E}">
        <p14:creationId xmlns:p14="http://schemas.microsoft.com/office/powerpoint/2010/main" val="3173880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b="1" dirty="0">
                <a:effectLst/>
                <a:latin typeface="Acumin Pro SemiCondensed" panose="020B0506020202020204" pitchFamily="34" charset="77"/>
                <a:ea typeface="Calibri" panose="020F0502020204030204" pitchFamily="34" charset="0"/>
                <a:cs typeface="NewCaledoniaLTStd"/>
              </a:rPr>
              <a:t>According to the Book of Discipline (BOD) ¶ </a:t>
            </a:r>
            <a:r>
              <a:rPr lang="en-US" b="1" dirty="0">
                <a:effectLst/>
                <a:latin typeface="Acumin Pro SemiCondensed" panose="020B0506020202020204" pitchFamily="34" charset="77"/>
                <a:ea typeface="Calibri" panose="020F0502020204030204" pitchFamily="34" charset="0"/>
                <a:cs typeface="Times New Roman" panose="02020603050405020304" pitchFamily="18" charset="0"/>
              </a:rPr>
              <a:t>606.3:</a:t>
            </a:r>
          </a:p>
          <a:p>
            <a:pPr marL="0" marR="0">
              <a:lnSpc>
                <a:spcPct val="107000"/>
              </a:lnSpc>
              <a:spcBef>
                <a:spcPts val="0"/>
              </a:spcBef>
              <a:spcAft>
                <a:spcPts val="0"/>
              </a:spcAft>
            </a:pPr>
            <a:r>
              <a:rPr lang="en-US" dirty="0">
                <a:effectLst/>
                <a:latin typeface="Acumin Pro SemiCondensed" panose="020B0506020202020204" pitchFamily="34" charset="77"/>
                <a:ea typeface="Calibri" panose="020F0502020204030204" pitchFamily="34" charset="0"/>
                <a:cs typeface="Times New Roman" panose="02020603050405020304" pitchFamily="18" charset="0"/>
              </a:rPr>
              <a:t>“</a:t>
            </a:r>
            <a:r>
              <a:rPr lang="en-US" dirty="0">
                <a:effectLst/>
                <a:latin typeface="Acumin Pro SemiCondensed" panose="020B0506020202020204" pitchFamily="34" charset="77"/>
                <a:ea typeface="Calibri" panose="020F0502020204030204" pitchFamily="34" charset="0"/>
                <a:cs typeface="PalatinoLTStd-Roman"/>
              </a:rPr>
              <a:t>The annual conference may form a committee on journal publication. The annual conference journal shall include the following divisions, in the following order:</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49</a:t>
            </a:fld>
            <a:endParaRPr lang="en-US"/>
          </a:p>
        </p:txBody>
      </p:sp>
    </p:spTree>
    <p:extLst>
      <p:ext uri="{BB962C8B-B14F-4D97-AF65-F5344CB8AC3E}">
        <p14:creationId xmlns:p14="http://schemas.microsoft.com/office/powerpoint/2010/main" val="15198460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Officers of annual conference</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50</a:t>
            </a:fld>
            <a:endParaRPr lang="en-US"/>
          </a:p>
        </p:txBody>
      </p:sp>
    </p:spTree>
    <p:extLst>
      <p:ext uri="{BB962C8B-B14F-4D97-AF65-F5344CB8AC3E}">
        <p14:creationId xmlns:p14="http://schemas.microsoft.com/office/powerpoint/2010/main" val="126992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General Conference sets the quadrennial budget for the Episcopal Fund and the number of bishops that are to be supported.  The General Council on Finance and Administration through it’s General Agency and Episcopal Matter Committee sets the annual spending plan and approves policies for how the Episcopal Fund can  be used.  The Council of Bishops and the Council of Bishops Finance Committee work with the General Council on Finance and Administration to determine spending plans and policies.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a:t>
            </a:fld>
            <a:endParaRPr lang="en-US"/>
          </a:p>
        </p:txBody>
      </p:sp>
    </p:spTree>
    <p:extLst>
      <p:ext uri="{BB962C8B-B14F-4D97-AF65-F5344CB8AC3E}">
        <p14:creationId xmlns:p14="http://schemas.microsoft.com/office/powerpoint/2010/main" val="15125416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Boards, commissions, committees; rolls of conference members,</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51</a:t>
            </a:fld>
            <a:endParaRPr lang="en-US"/>
          </a:p>
        </p:txBody>
      </p:sp>
    </p:spTree>
    <p:extLst>
      <p:ext uri="{BB962C8B-B14F-4D97-AF65-F5344CB8AC3E}">
        <p14:creationId xmlns:p14="http://schemas.microsoft.com/office/powerpoint/2010/main" val="1893234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Daily proceedings</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52</a:t>
            </a:fld>
            <a:endParaRPr lang="en-US"/>
          </a:p>
        </p:txBody>
      </p:sp>
    </p:spTree>
    <p:extLst>
      <p:ext uri="{BB962C8B-B14F-4D97-AF65-F5344CB8AC3E}">
        <p14:creationId xmlns:p14="http://schemas.microsoft.com/office/powerpoint/2010/main" val="3680903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Business of the annual conference report (formerly known as the disciplinary questions)</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53</a:t>
            </a:fld>
            <a:endParaRPr lang="en-US"/>
          </a:p>
        </p:txBody>
      </p:sp>
    </p:spTree>
    <p:extLst>
      <p:ext uri="{BB962C8B-B14F-4D97-AF65-F5344CB8AC3E}">
        <p14:creationId xmlns:p14="http://schemas.microsoft.com/office/powerpoint/2010/main" val="3636007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Appointments</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54</a:t>
            </a:fld>
            <a:endParaRPr lang="en-US"/>
          </a:p>
        </p:txBody>
      </p:sp>
    </p:spTree>
    <p:extLst>
      <p:ext uri="{BB962C8B-B14F-4D97-AF65-F5344CB8AC3E}">
        <p14:creationId xmlns:p14="http://schemas.microsoft.com/office/powerpoint/2010/main" val="5774409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Reports as ordered by the annual conference</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55</a:t>
            </a:fld>
            <a:endParaRPr lang="en-US"/>
          </a:p>
        </p:txBody>
      </p:sp>
    </p:spTree>
    <p:extLst>
      <p:ext uri="{BB962C8B-B14F-4D97-AF65-F5344CB8AC3E}">
        <p14:creationId xmlns:p14="http://schemas.microsoft.com/office/powerpoint/2010/main" val="33297632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Annual report of the district superintendents, if any</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56</a:t>
            </a:fld>
            <a:endParaRPr lang="en-US"/>
          </a:p>
        </p:txBody>
      </p:sp>
    </p:spTree>
    <p:extLst>
      <p:ext uri="{BB962C8B-B14F-4D97-AF65-F5344CB8AC3E}">
        <p14:creationId xmlns:p14="http://schemas.microsoft.com/office/powerpoint/2010/main" val="2324065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Memoirs as ordered by the annual conference following the guidelines of the General Commission on Archives and History</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57</a:t>
            </a:fld>
            <a:endParaRPr lang="en-US"/>
          </a:p>
        </p:txBody>
      </p:sp>
    </p:spTree>
    <p:extLst>
      <p:ext uri="{BB962C8B-B14F-4D97-AF65-F5344CB8AC3E}">
        <p14:creationId xmlns:p14="http://schemas.microsoft.com/office/powerpoint/2010/main" val="39147129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Roll of dead-deceased clergy members</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58</a:t>
            </a:fld>
            <a:endParaRPr lang="en-US"/>
          </a:p>
        </p:txBody>
      </p:sp>
    </p:spTree>
    <p:extLst>
      <p:ext uri="{BB962C8B-B14F-4D97-AF65-F5344CB8AC3E}">
        <p14:creationId xmlns:p14="http://schemas.microsoft.com/office/powerpoint/2010/main" val="17476894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Historical</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59</a:t>
            </a:fld>
            <a:endParaRPr lang="en-US"/>
          </a:p>
        </p:txBody>
      </p:sp>
    </p:spTree>
    <p:extLst>
      <p:ext uri="{BB962C8B-B14F-4D97-AF65-F5344CB8AC3E}">
        <p14:creationId xmlns:p14="http://schemas.microsoft.com/office/powerpoint/2010/main" val="13944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Miscellaneous</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60</a:t>
            </a:fld>
            <a:endParaRPr lang="en-US"/>
          </a:p>
        </p:txBody>
      </p:sp>
    </p:spTree>
    <p:extLst>
      <p:ext uri="{BB962C8B-B14F-4D97-AF65-F5344CB8AC3E}">
        <p14:creationId xmlns:p14="http://schemas.microsoft.com/office/powerpoint/2010/main" val="287899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decisions are made they are communicated through several means.  The Financial Commitment Book in Report No 5 outlines the budget and policies set by General Conference.  The Episcopal Fund Travel Policies and Procedures communicate policies set by the Council of Bishops and the General Council on Finance and Administration.  Decisions are also communicated through Meeting Minutes of the Council of Bishops and the General Council on Finance and Administration and through press releases.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a:t>
            </a:fld>
            <a:endParaRPr lang="en-US"/>
          </a:p>
        </p:txBody>
      </p:sp>
    </p:spTree>
    <p:extLst>
      <p:ext uri="{BB962C8B-B14F-4D97-AF65-F5344CB8AC3E}">
        <p14:creationId xmlns:p14="http://schemas.microsoft.com/office/powerpoint/2010/main" val="3952850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Pastoral record (including the records of accepted local pastors in such manner as the conference may determine)</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61</a:t>
            </a:fld>
            <a:endParaRPr lang="en-US"/>
          </a:p>
        </p:txBody>
      </p:sp>
    </p:spTree>
    <p:extLst>
      <p:ext uri="{BB962C8B-B14F-4D97-AF65-F5344CB8AC3E}">
        <p14:creationId xmlns:p14="http://schemas.microsoft.com/office/powerpoint/2010/main" val="4489584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Statistics</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62</a:t>
            </a:fld>
            <a:endParaRPr lang="en-US"/>
          </a:p>
        </p:txBody>
      </p:sp>
    </p:spTree>
    <p:extLst>
      <p:ext uri="{BB962C8B-B14F-4D97-AF65-F5344CB8AC3E}">
        <p14:creationId xmlns:p14="http://schemas.microsoft.com/office/powerpoint/2010/main" val="30231997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cumin Pro SemiCondensed" panose="020B0506020202020204" pitchFamily="34" charset="77"/>
                <a:ea typeface="Calibri" panose="020F0502020204030204" pitchFamily="34" charset="0"/>
                <a:cs typeface="PalatinoLTStd-Roman"/>
              </a:rPr>
              <a:t>Index</a:t>
            </a:r>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63</a:t>
            </a:fld>
            <a:endParaRPr lang="en-US"/>
          </a:p>
        </p:txBody>
      </p:sp>
    </p:spTree>
    <p:extLst>
      <p:ext uri="{BB962C8B-B14F-4D97-AF65-F5344CB8AC3E}">
        <p14:creationId xmlns:p14="http://schemas.microsoft.com/office/powerpoint/2010/main" val="40952404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cumin Pro SemiCondensed" panose="020B0506020202020204" pitchFamily="34" charset="77"/>
                <a:ea typeface="Calibri" panose="020F0502020204030204" pitchFamily="34" charset="0"/>
                <a:cs typeface="NewCaledoniaLTStd"/>
              </a:rPr>
              <a:t>Examples of Conference Journals can be provided upon request.</a:t>
            </a:r>
            <a:endParaRPr lang="en-US" sz="1200"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64</a:t>
            </a:fld>
            <a:endParaRPr lang="en-US"/>
          </a:p>
        </p:txBody>
      </p:sp>
    </p:spTree>
    <p:extLst>
      <p:ext uri="{BB962C8B-B14F-4D97-AF65-F5344CB8AC3E}">
        <p14:creationId xmlns:p14="http://schemas.microsoft.com/office/powerpoint/2010/main" val="3921028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NewCaledoniaLTStd"/>
              </a:rPr>
              <a:t>The Journal should be completed soon after the annual conference meeting and then sent to specific general agencies as described in the BOD, ¶ </a:t>
            </a:r>
            <a:r>
              <a:rPr lang="en-US" dirty="0">
                <a:effectLst/>
                <a:latin typeface="Acumin Pro SemiCondensed" panose="020B0506020202020204" pitchFamily="34" charset="77"/>
                <a:ea typeface="Calibri" panose="020F0502020204030204" pitchFamily="34" charset="0"/>
                <a:cs typeface="Times New Roman" panose="02020603050405020304" pitchFamily="18" charset="0"/>
              </a:rPr>
              <a:t>606.2:</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65</a:t>
            </a:fld>
            <a:endParaRPr lang="en-US"/>
          </a:p>
        </p:txBody>
      </p:sp>
    </p:spTree>
    <p:extLst>
      <p:ext uri="{BB962C8B-B14F-4D97-AF65-F5344CB8AC3E}">
        <p14:creationId xmlns:p14="http://schemas.microsoft.com/office/powerpoint/2010/main" val="41729667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paragraph outlines the agencies that are to receive the Annual Conference Journal. GCFA is to receive two printed copies or one digital copy.</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66</a:t>
            </a:fld>
            <a:endParaRPr lang="en-US"/>
          </a:p>
        </p:txBody>
      </p:sp>
    </p:spTree>
    <p:extLst>
      <p:ext uri="{BB962C8B-B14F-4D97-AF65-F5344CB8AC3E}">
        <p14:creationId xmlns:p14="http://schemas.microsoft.com/office/powerpoint/2010/main" val="27704226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cumin Pro SemiCondensed" panose="020B0506020202020204" pitchFamily="34" charset="77"/>
                <a:ea typeface="Calibri" panose="020F0502020204030204" pitchFamily="34" charset="0"/>
                <a:cs typeface="PalatinoLTStd-Roman"/>
              </a:rPr>
              <a:t>In order to simplify this process, a digital copy of the journal may be uploaded to </a:t>
            </a:r>
            <a:r>
              <a:rPr lang="en-US" dirty="0">
                <a:latin typeface="Acumin Pro SemiCondensed" panose="020B0506020202020204" pitchFamily="34" charset="77"/>
                <a:ea typeface="Calibri" panose="020F0502020204030204" pitchFamily="34" charset="0"/>
                <a:cs typeface="PalatinoLTStd-Roman"/>
              </a:rPr>
              <a:t>a Dropbox area. The link is provided by GCFA and the Data Services team</a:t>
            </a:r>
            <a:r>
              <a:rPr lang="en-US" dirty="0">
                <a:effectLst/>
                <a:latin typeface="Acumin Pro SemiCondensed" panose="020B0506020202020204" pitchFamily="34" charset="77"/>
                <a:ea typeface="Calibri" panose="020F0502020204030204" pitchFamily="34" charset="0"/>
                <a:cs typeface="PalatinoLTStd-Roman"/>
              </a:rPr>
              <a:t>. It will then be distributed to all the appropriate general agencies</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67</a:t>
            </a:fld>
            <a:endParaRPr lang="en-US"/>
          </a:p>
        </p:txBody>
      </p:sp>
    </p:spTree>
    <p:extLst>
      <p:ext uri="{BB962C8B-B14F-4D97-AF65-F5344CB8AC3E}">
        <p14:creationId xmlns:p14="http://schemas.microsoft.com/office/powerpoint/2010/main" val="3099686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cumin Pro SemiCondensed" panose="020B0506020202020204" pitchFamily="34" charset="77"/>
                <a:ea typeface="Calibri" panose="020F0502020204030204" pitchFamily="34" charset="0"/>
                <a:cs typeface="PalatinoLTStd-Roman"/>
              </a:rPr>
              <a:t>Any hard copies may be sent through the mail to the address listed.  Please note that this is a new address and make sure your records are updated accordingly.</a:t>
            </a:r>
            <a:endParaRPr lang="en-US" sz="1200"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68</a:t>
            </a:fld>
            <a:endParaRPr lang="en-US"/>
          </a:p>
        </p:txBody>
      </p:sp>
    </p:spTree>
    <p:extLst>
      <p:ext uri="{BB962C8B-B14F-4D97-AF65-F5344CB8AC3E}">
        <p14:creationId xmlns:p14="http://schemas.microsoft.com/office/powerpoint/2010/main" val="18113679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many uses of your Annual Conference Journal is </a:t>
            </a:r>
            <a:r>
              <a:rPr lang="en-US" sz="1200" dirty="0">
                <a:effectLst/>
                <a:latin typeface="Acumin Pro SemiCondensed" panose="020B0506020202020204" pitchFamily="34" charset="77"/>
                <a:ea typeface="Calibri" panose="020F0502020204030204" pitchFamily="34" charset="0"/>
                <a:cs typeface="NewCaledoniaLTStd"/>
              </a:rPr>
              <a:t>The Commission on General Conference uses the statistical reports in the annual conference journals to determine the number of delegates for General Conference.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cumin Pro SemiCondensed" panose="020B0506020202020204" pitchFamily="34" charset="77"/>
              <a:ea typeface="Calibri" panose="020F0502020204030204" pitchFamily="34" charset="0"/>
              <a:cs typeface="NewCaledonia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cumin Pro SemiCondensed" panose="020B0506020202020204" pitchFamily="34" charset="77"/>
                <a:ea typeface="Calibri" panose="020F0502020204030204" pitchFamily="34" charset="0"/>
                <a:cs typeface="NewCaledoniaLTStd"/>
              </a:rPr>
              <a:t>This is described in BOD ¶ </a:t>
            </a:r>
            <a:r>
              <a:rPr lang="en-US" sz="1200" dirty="0">
                <a:effectLst/>
                <a:latin typeface="Acumin Pro SemiCondensed" panose="020B0506020202020204" pitchFamily="34" charset="77"/>
                <a:ea typeface="Calibri" panose="020F0502020204030204" pitchFamily="34" charset="0"/>
                <a:cs typeface="PalatinoLTStd-Roman"/>
              </a:rPr>
              <a:t>511.5 which states:</a:t>
            </a:r>
            <a:endParaRPr lang="en-US" sz="1200"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69</a:t>
            </a:fld>
            <a:endParaRPr lang="en-US"/>
          </a:p>
        </p:txBody>
      </p:sp>
    </p:spTree>
    <p:extLst>
      <p:ext uri="{BB962C8B-B14F-4D97-AF65-F5344CB8AC3E}">
        <p14:creationId xmlns:p14="http://schemas.microsoft.com/office/powerpoint/2010/main" val="18842022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cumin Pro SemiCondensed" panose="020B0506020202020204" pitchFamily="34" charset="77"/>
                <a:ea typeface="Calibri" panose="020F0502020204030204" pitchFamily="34" charset="0"/>
                <a:cs typeface="PalatinoLTStd-Roman"/>
              </a:rPr>
              <a:t>“The secretary of the General Conference shall calculate the number of delegates to be elected by each annual conference, based on the factors specified in </a:t>
            </a:r>
            <a:r>
              <a:rPr lang="en-US" sz="1200" dirty="0">
                <a:effectLst/>
                <a:latin typeface="Acumin Pro SemiCondensed" panose="020B0506020202020204" pitchFamily="34" charset="77"/>
                <a:ea typeface="Calibri" panose="020F0502020204030204" pitchFamily="34" charset="0"/>
                <a:cs typeface="NewCaledoniaLTStd"/>
              </a:rPr>
              <a:t>¶ </a:t>
            </a:r>
            <a:r>
              <a:rPr lang="en-US" sz="1200" dirty="0">
                <a:effectLst/>
                <a:latin typeface="Acumin Pro SemiCondensed" panose="020B0506020202020204" pitchFamily="34" charset="77"/>
                <a:ea typeface="Calibri" panose="020F0502020204030204" pitchFamily="34" charset="0"/>
                <a:cs typeface="PalatinoLTStd-Roman"/>
              </a:rPr>
              <a:t>502.1, 2, using the most recent clergy and professing lay membership figures reported by the local congregation to the annual conference and from the annual conference to the General Council on Finance and Administration through their conference journals, as follows:</a:t>
            </a:r>
            <a:endParaRPr lang="en-US" sz="1200"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70</a:t>
            </a:fld>
            <a:endParaRPr lang="en-US"/>
          </a:p>
        </p:txBody>
      </p:sp>
    </p:spTree>
    <p:extLst>
      <p:ext uri="{BB962C8B-B14F-4D97-AF65-F5344CB8AC3E}">
        <p14:creationId xmlns:p14="http://schemas.microsoft.com/office/powerpoint/2010/main" val="147354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General Council on Finance and Administrations Episcopal Services Department manages the Episcopal Fund.  The staff of three persons process payroll monthly for the bishops, sends out the office and housing grants, works closely with Human Resources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Wespath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determine and manage benefits, process travel expense reimbursements, assist with travel and business insurance and assist central conference bishops with international taxes.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a:t>
            </a:fld>
            <a:endParaRPr lang="en-US"/>
          </a:p>
        </p:txBody>
      </p:sp>
    </p:spTree>
    <p:extLst>
      <p:ext uri="{BB962C8B-B14F-4D97-AF65-F5344CB8AC3E}">
        <p14:creationId xmlns:p14="http://schemas.microsoft.com/office/powerpoint/2010/main" val="34287737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cumin Pro SemiCondensed" panose="020B0506020202020204" pitchFamily="34" charset="77"/>
                <a:ea typeface="Calibri" panose="020F0502020204030204" pitchFamily="34" charset="0"/>
                <a:cs typeface="PalatinoLTStd-Roman"/>
              </a:rPr>
              <a:t>One </a:t>
            </a:r>
            <a:r>
              <a:rPr lang="en-US" dirty="0">
                <a:effectLst/>
                <a:latin typeface="Acumin Pro SemiCondensed" panose="020B0506020202020204" pitchFamily="34" charset="77"/>
                <a:ea typeface="Calibri" panose="020F0502020204030204" pitchFamily="34" charset="0"/>
                <a:cs typeface="PalatinoLTStd-Roman"/>
              </a:rPr>
              <a:t>clergy</a:t>
            </a:r>
            <a:r>
              <a:rPr lang="en-US" sz="1200" dirty="0">
                <a:effectLst/>
                <a:latin typeface="Acumin Pro SemiCondensed" panose="020B0506020202020204" pitchFamily="34" charset="77"/>
                <a:ea typeface="Calibri" panose="020F0502020204030204" pitchFamily="34" charset="0"/>
                <a:cs typeface="PalatinoLTStd-Roman"/>
              </a:rPr>
              <a:t> delegate for the first 375 clergy members of the annual conference and one clergy delegate for each additional 375 clergy members or major fraction thereof, and</a:t>
            </a:r>
            <a:endParaRPr lang="en-US" sz="1200"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71</a:t>
            </a:fld>
            <a:endParaRPr lang="en-US"/>
          </a:p>
        </p:txBody>
      </p:sp>
    </p:spTree>
    <p:extLst>
      <p:ext uri="{BB962C8B-B14F-4D97-AF65-F5344CB8AC3E}">
        <p14:creationId xmlns:p14="http://schemas.microsoft.com/office/powerpoint/2010/main" val="27558094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cumin Pro SemiCondensed" panose="020B0506020202020204" pitchFamily="34" charset="77"/>
                <a:ea typeface="Calibri" panose="020F0502020204030204" pitchFamily="34" charset="0"/>
                <a:cs typeface="PalatinoLTStd-Roman"/>
              </a:rPr>
              <a:t>One clergy delegate for the first 26,000 members of local churches of the annual conference and one clergy delegate for each additional 26,000 local church members or major fraction thereof, and</a:t>
            </a:r>
            <a:endParaRPr lang="en-US" sz="1200"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72</a:t>
            </a:fld>
            <a:endParaRPr lang="en-US"/>
          </a:p>
        </p:txBody>
      </p:sp>
    </p:spTree>
    <p:extLst>
      <p:ext uri="{BB962C8B-B14F-4D97-AF65-F5344CB8AC3E}">
        <p14:creationId xmlns:p14="http://schemas.microsoft.com/office/powerpoint/2010/main" val="16995447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Acumin Pro SemiCondensed" panose="020B0506020202020204" pitchFamily="34" charset="77"/>
                <a:ea typeface="Calibri" panose="020F0502020204030204" pitchFamily="34" charset="0"/>
                <a:cs typeface="PalatinoLTStd-Roman"/>
              </a:rPr>
              <a:t>A number of lay delegates equal to the total number of clergy delegates authorized as above</a:t>
            </a:r>
            <a:endParaRPr lang="en-US">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73</a:t>
            </a:fld>
            <a:endParaRPr lang="en-US"/>
          </a:p>
        </p:txBody>
      </p:sp>
    </p:spTree>
    <p:extLst>
      <p:ext uri="{BB962C8B-B14F-4D97-AF65-F5344CB8AC3E}">
        <p14:creationId xmlns:p14="http://schemas.microsoft.com/office/powerpoint/2010/main" val="29370175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74</a:t>
            </a:fld>
            <a:endParaRPr lang="en-US"/>
          </a:p>
        </p:txBody>
      </p:sp>
    </p:spTree>
    <p:extLst>
      <p:ext uri="{BB962C8B-B14F-4D97-AF65-F5344CB8AC3E}">
        <p14:creationId xmlns:p14="http://schemas.microsoft.com/office/powerpoint/2010/main" val="18114167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formula defines the minimum and maximum number of delegates to a General Conference.  </a:t>
            </a:r>
          </a:p>
          <a:p>
            <a:endParaRPr lang="en-US" dirty="0"/>
          </a:p>
          <a:p>
            <a:r>
              <a:rPr lang="en-US" dirty="0"/>
              <a:t>If the total number of delegates falls outside the parameters for minimum and maximum delegate counts, the Commission on the General Conference will make adjustments accordingly.</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75</a:t>
            </a:fld>
            <a:endParaRPr lang="en-US"/>
          </a:p>
        </p:txBody>
      </p:sp>
    </p:spTree>
    <p:extLst>
      <p:ext uri="{BB962C8B-B14F-4D97-AF65-F5344CB8AC3E}">
        <p14:creationId xmlns:p14="http://schemas.microsoft.com/office/powerpoint/2010/main" val="22067102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cumin Pro SemiCondensed" panose="020B0506020202020204" pitchFamily="34" charset="77"/>
              </a:rPr>
              <a:t>The most recent clergy and professing lay membership figures come from your Journal which is why it is so vital to include your Conference Statistics form in the Journal to allow delegate calculations to be up to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cumin Pro SemiCondensed" panose="020B0506020202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cumin Pro SemiCondensed" panose="020B0506020202020204" pitchFamily="34" charset="77"/>
              </a:rPr>
              <a:t>If your Annual Conference Journal does not have your statistical form within it, we will look at prior year journals until we find the statistical form.  </a:t>
            </a:r>
          </a:p>
          <a:p>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76</a:t>
            </a:fld>
            <a:endParaRPr lang="en-US"/>
          </a:p>
        </p:txBody>
      </p:sp>
    </p:spTree>
    <p:extLst>
      <p:ext uri="{BB962C8B-B14F-4D97-AF65-F5344CB8AC3E}">
        <p14:creationId xmlns:p14="http://schemas.microsoft.com/office/powerpoint/2010/main" val="13628002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NewCaledoniaLTStd"/>
              </a:rPr>
              <a:t>GCFA uses the professing membership statistics reports in the annual conference journals to determine the apportionments for each conference</a:t>
            </a:r>
            <a:endParaRPr lang="en-US" sz="1200" dirty="0">
              <a:latin typeface="Acumin Pro SemiCondensed" panose="020B0506020202020204" pitchFamily="34" charset="77"/>
            </a:endParaRPr>
          </a:p>
          <a:p>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77</a:t>
            </a:fld>
            <a:endParaRPr lang="en-US"/>
          </a:p>
        </p:txBody>
      </p:sp>
    </p:spTree>
    <p:extLst>
      <p:ext uri="{BB962C8B-B14F-4D97-AF65-F5344CB8AC3E}">
        <p14:creationId xmlns:p14="http://schemas.microsoft.com/office/powerpoint/2010/main" val="2765776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NewCaledoniaLTStd"/>
              </a:rPr>
              <a:t>The apportionment formula is discussed in detail in Report 8 of the Financial Commitment Book and also presented in the Finance section of the materials</a:t>
            </a:r>
            <a:endParaRPr lang="en-US" dirty="0">
              <a:latin typeface="Acumin Pro SemiCondensed" panose="020B0506020202020204" pitchFamily="34" charset="77"/>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78</a:t>
            </a:fld>
            <a:endParaRPr lang="en-US"/>
          </a:p>
        </p:txBody>
      </p:sp>
    </p:spTree>
    <p:extLst>
      <p:ext uri="{BB962C8B-B14F-4D97-AF65-F5344CB8AC3E}">
        <p14:creationId xmlns:p14="http://schemas.microsoft.com/office/powerpoint/2010/main" val="35983039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cumin Pro SemiCondensed" panose="020B0506020202020204" pitchFamily="34" charset="77"/>
              </a:rPr>
              <a:t>The Conference Leadership form is to be filled out quarterly and sent to GCFA so your Leadership staff can be updated in our records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79</a:t>
            </a:fld>
            <a:endParaRPr lang="en-US"/>
          </a:p>
        </p:txBody>
      </p:sp>
    </p:spTree>
    <p:extLst>
      <p:ext uri="{BB962C8B-B14F-4D97-AF65-F5344CB8AC3E}">
        <p14:creationId xmlns:p14="http://schemas.microsoft.com/office/powerpoint/2010/main" val="12604872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page one of the Annual Conference Leadership form for conferences.  We have updated this form so please be sure you are using the latest version.</a:t>
            </a:r>
          </a:p>
          <a:p>
            <a:endParaRPr lang="en-US" dirty="0"/>
          </a:p>
          <a:p>
            <a:r>
              <a:rPr lang="en-US" dirty="0"/>
              <a:t>As a reminder, all the forms that I discuss today are in the process of being translated into French, Swahili, and Portuguese and will be sent out with the materials after today and also posted on the GCFA.org website.</a:t>
            </a:r>
          </a:p>
          <a:p>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80</a:t>
            </a:fld>
            <a:endParaRPr lang="en-US"/>
          </a:p>
        </p:txBody>
      </p:sp>
    </p:spTree>
    <p:extLst>
      <p:ext uri="{BB962C8B-B14F-4D97-AF65-F5344CB8AC3E}">
        <p14:creationId xmlns:p14="http://schemas.microsoft.com/office/powerpoint/2010/main" val="35025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Episcopal Services staff also provide support to the Council of Bishops staff office in Washington DC, provide training for both the Jurisdictional and Central Conference Executive Assistants to the Bishops, provide training to newly elected bishops at a New Bishop Orientation, assist with bishop’s moves and provide Financial Reports and Budgets.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9</a:t>
            </a:fld>
            <a:endParaRPr lang="en-US"/>
          </a:p>
        </p:txBody>
      </p:sp>
    </p:spTree>
    <p:extLst>
      <p:ext uri="{BB962C8B-B14F-4D97-AF65-F5344CB8AC3E}">
        <p14:creationId xmlns:p14="http://schemas.microsoft.com/office/powerpoint/2010/main" val="17631439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filling out your Statistics and BAC, please keep these items in mind:</a:t>
            </a:r>
          </a:p>
          <a:p>
            <a:endParaRPr lang="en-US" dirty="0"/>
          </a:p>
          <a:p>
            <a:pPr marL="380990" indent="-380990" rtl="0" fontAlgn="ctr">
              <a:spcBef>
                <a:spcPts val="0"/>
              </a:spcBef>
              <a:spcAft>
                <a:spcPts val="0"/>
              </a:spcAft>
              <a:buFont typeface="Arial" panose="020B0604020202020204" pitchFamily="34" charset="0"/>
              <a:buChar char="•"/>
            </a:pPr>
            <a:r>
              <a:rPr lang="en-US" sz="1200" dirty="0">
                <a:effectLst/>
                <a:latin typeface="Acumin Pro SemiCondensed" panose="020B0506020202020204" pitchFamily="34" charset="77"/>
              </a:rPr>
              <a:t>Deaconess are considered LAY and not CLERGY</a:t>
            </a:r>
          </a:p>
          <a:p>
            <a:pPr marL="380990" indent="-380990" rtl="0" fontAlgn="ctr">
              <a:spcBef>
                <a:spcPts val="0"/>
              </a:spcBef>
              <a:spcAft>
                <a:spcPts val="0"/>
              </a:spcAft>
              <a:buFont typeface="Arial" panose="020B0604020202020204" pitchFamily="34" charset="0"/>
              <a:buChar char="•"/>
            </a:pPr>
            <a:r>
              <a:rPr lang="en-US" sz="1200" dirty="0">
                <a:effectLst/>
                <a:latin typeface="Acumin Pro SemiCondensed" panose="020B0506020202020204" pitchFamily="34" charset="77"/>
              </a:rPr>
              <a:t>Home Missioners are considered LAY and not CLERGY</a:t>
            </a:r>
          </a:p>
          <a:p>
            <a:pPr marL="380990" indent="-380990" rtl="0" fontAlgn="ctr">
              <a:spcBef>
                <a:spcPts val="0"/>
              </a:spcBef>
              <a:spcAft>
                <a:spcPts val="0"/>
              </a:spcAft>
              <a:buFont typeface="Arial" panose="020B0604020202020204" pitchFamily="34" charset="0"/>
              <a:buChar char="•"/>
            </a:pPr>
            <a:r>
              <a:rPr lang="en-US" sz="1200" dirty="0">
                <a:latin typeface="Acumin Pro SemiCondensed" panose="020B0506020202020204" pitchFamily="34" charset="77"/>
              </a:rPr>
              <a:t>Enter</a:t>
            </a:r>
            <a:r>
              <a:rPr lang="en-US" sz="1200" dirty="0">
                <a:effectLst/>
                <a:latin typeface="Acumin Pro SemiCondensed" panose="020B0506020202020204" pitchFamily="34" charset="77"/>
              </a:rPr>
              <a:t> your Clergy count in the journal within the BAC</a:t>
            </a:r>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81</a:t>
            </a:fld>
            <a:endParaRPr lang="en-US"/>
          </a:p>
        </p:txBody>
      </p:sp>
    </p:spTree>
    <p:extLst>
      <p:ext uri="{BB962C8B-B14F-4D97-AF65-F5344CB8AC3E}">
        <p14:creationId xmlns:p14="http://schemas.microsoft.com/office/powerpoint/2010/main" val="2591529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cumin Pro SemiCondensed" panose="020B0506020202020204" pitchFamily="34" charset="77"/>
              </a:rPr>
              <a:t>GCFA will be updating the BAC after General Conference (May 2024</a:t>
            </a:r>
            <a:r>
              <a:rPr lang="en-US" dirty="0"/>
              <a:t>)</a:t>
            </a:r>
            <a:endParaRPr lang="en-US" dirty="0">
              <a:effectLst/>
              <a:latin typeface="Acumin Pro SemiCondensed" panose="020B0506020202020204" pitchFamily="34" charset="77"/>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82</a:t>
            </a:fld>
            <a:endParaRPr lang="en-US"/>
          </a:p>
        </p:txBody>
      </p:sp>
    </p:spTree>
    <p:extLst>
      <p:ext uri="{BB962C8B-B14F-4D97-AF65-F5344CB8AC3E}">
        <p14:creationId xmlns:p14="http://schemas.microsoft.com/office/powerpoint/2010/main" val="36783751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ctr">
              <a:spcBef>
                <a:spcPts val="0"/>
              </a:spcBef>
              <a:spcAft>
                <a:spcPts val="0"/>
              </a:spcAft>
              <a:buFontTx/>
              <a:buNone/>
            </a:pPr>
            <a:r>
              <a:rPr lang="en-US" dirty="0"/>
              <a:t>The following slides will show some pictures of our Clergy Codes and Descriptions document and also define the various Church Types.</a:t>
            </a:r>
          </a:p>
          <a:p>
            <a:pPr marL="0" indent="0" rtl="0" fontAlgn="ctr">
              <a:spcBef>
                <a:spcPts val="0"/>
              </a:spcBef>
              <a:spcAft>
                <a:spcPts val="0"/>
              </a:spcAft>
              <a:buFontTx/>
              <a:buNone/>
            </a:pPr>
            <a:endParaRPr lang="en-US" dirty="0"/>
          </a:p>
          <a:p>
            <a:pPr marL="0" indent="0" rtl="0" fontAlgn="ctr">
              <a:spcBef>
                <a:spcPts val="0"/>
              </a:spcBef>
              <a:spcAft>
                <a:spcPts val="0"/>
              </a:spcAft>
              <a:buFontTx/>
              <a:buNone/>
            </a:pPr>
            <a:r>
              <a:rPr lang="en-US" dirty="0"/>
              <a:t>As a reminder, we will provide this information to you.</a:t>
            </a:r>
          </a:p>
          <a:p>
            <a:pPr marL="0" indent="0" rtl="0" fontAlgn="ctr">
              <a:spcBef>
                <a:spcPts val="0"/>
              </a:spcBef>
              <a:spcAft>
                <a:spcPts val="0"/>
              </a:spcAft>
              <a:buFontTx/>
              <a:buNone/>
            </a:pPr>
            <a:endParaRPr lang="en-US" dirty="0"/>
          </a:p>
          <a:p>
            <a:pPr marL="0" indent="0" rtl="0" fontAlgn="ctr">
              <a:spcBef>
                <a:spcPts val="0"/>
              </a:spcBef>
              <a:spcAft>
                <a:spcPts val="0"/>
              </a:spcAft>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83</a:t>
            </a:fld>
            <a:endParaRPr lang="en-US"/>
          </a:p>
        </p:txBody>
      </p:sp>
    </p:spTree>
    <p:extLst>
      <p:ext uri="{BB962C8B-B14F-4D97-AF65-F5344CB8AC3E}">
        <p14:creationId xmlns:p14="http://schemas.microsoft.com/office/powerpoint/2010/main" val="22486635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church types that are defined: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Chartered</a:t>
            </a:r>
          </a:p>
          <a:p>
            <a:pPr marL="171450" indent="-171450">
              <a:buFont typeface="Arial" panose="020B0604020202020204" pitchFamily="34" charset="0"/>
              <a:buChar char="•"/>
            </a:pPr>
            <a:r>
              <a:rPr lang="en-US" dirty="0"/>
              <a:t>New Church Start </a:t>
            </a:r>
          </a:p>
          <a:p>
            <a:pPr marL="171450" indent="-171450">
              <a:buFont typeface="Arial" panose="020B0604020202020204" pitchFamily="34" charset="0"/>
              <a:buChar char="•"/>
            </a:pPr>
            <a:r>
              <a:rPr lang="en-US" dirty="0"/>
              <a:t>Satellite and</a:t>
            </a:r>
          </a:p>
          <a:p>
            <a:pPr marL="171450" indent="-171450">
              <a:buFont typeface="Arial" panose="020B0604020202020204" pitchFamily="34" charset="0"/>
              <a:buChar char="•"/>
            </a:pPr>
            <a:r>
              <a:rPr lang="en-US" dirty="0"/>
              <a:t>Mission</a:t>
            </a:r>
          </a:p>
          <a:p>
            <a:pPr marL="171450" indent="-171450">
              <a:buFont typeface="Arial" panose="020B0604020202020204" pitchFamily="34" charset="0"/>
              <a:buChar char="•"/>
            </a:pPr>
            <a:endParaRPr lang="en-US" dirty="0"/>
          </a:p>
          <a:p>
            <a:pPr marL="0" indent="0">
              <a:buFontTx/>
              <a:buNone/>
            </a:pPr>
            <a:r>
              <a:rPr lang="en-US" dirty="0"/>
              <a:t>We also recognize central conferences have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Preaching Places</a:t>
            </a:r>
          </a:p>
          <a:p>
            <a:pPr marL="171450" indent="-171450">
              <a:buFont typeface="Arial" panose="020B0604020202020204" pitchFamily="34" charset="0"/>
              <a:buChar char="•"/>
            </a:pPr>
            <a:r>
              <a:rPr lang="en-US" dirty="0"/>
              <a:t>Fresh Expressions</a:t>
            </a:r>
          </a:p>
          <a:p>
            <a:pPr marL="171450" indent="-171450">
              <a:buFont typeface="Arial" panose="020B0604020202020204" pitchFamily="34" charset="0"/>
              <a:buChar char="•"/>
            </a:pPr>
            <a:endParaRPr lang="en-US" dirty="0"/>
          </a:p>
          <a:p>
            <a:pPr marL="0" indent="0">
              <a:buFontTx/>
              <a:buNone/>
            </a:pPr>
            <a:r>
              <a:rPr lang="en-US" dirty="0"/>
              <a:t>We will provide definitions for these at a later date.</a:t>
            </a:r>
          </a:p>
          <a:p>
            <a:endParaRPr lang="en-US" dirty="0"/>
          </a:p>
          <a:p>
            <a:r>
              <a:rPr lang="en-US" sz="120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A chartered local church is a freestanding, fully operational, congregation that has been appointed a pastor, and is expected to give an annual financial and participatory report to its annual conference. A chartered church is not in “New Church Start” status, nor is it a mission church or attached to another congregation, unless as the parent to a satellite. </a:t>
            </a:r>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84</a:t>
            </a:fld>
            <a:endParaRPr lang="en-US"/>
          </a:p>
        </p:txBody>
      </p:sp>
    </p:spTree>
    <p:extLst>
      <p:ext uri="{BB962C8B-B14F-4D97-AF65-F5344CB8AC3E}">
        <p14:creationId xmlns:p14="http://schemas.microsoft.com/office/powerpoint/2010/main" val="21184443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A New Church Start is a church that has been established with the consent of the Bishop, but has not yet reached a level of organization to garner it a “chartered” church. A New Church Start may be appointed a pastor or submit statistics, but it is considered new (and given considerations associated with any newcomer) until the conference authorizes its charter. </a:t>
            </a:r>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85</a:t>
            </a:fld>
            <a:endParaRPr lang="en-US"/>
          </a:p>
        </p:txBody>
      </p:sp>
    </p:spTree>
    <p:extLst>
      <p:ext uri="{BB962C8B-B14F-4D97-AF65-F5344CB8AC3E}">
        <p14:creationId xmlns:p14="http://schemas.microsoft.com/office/powerpoint/2010/main" val="31203728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When authorized by the district superintendent and the district board of church location and building, chartered local churches may sponsor or serve as “parent” to a satellite church. The satellite is often a separate site or campus of a larger local church congregation. </a:t>
            </a:r>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86</a:t>
            </a:fld>
            <a:endParaRPr lang="en-US"/>
          </a:p>
        </p:txBody>
      </p:sp>
    </p:spTree>
    <p:extLst>
      <p:ext uri="{BB962C8B-B14F-4D97-AF65-F5344CB8AC3E}">
        <p14:creationId xmlns:p14="http://schemas.microsoft.com/office/powerpoint/2010/main" val="30259534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Congregations are designated as “Missions” when membership opportunities and resources place limits on the church’s abilities to obtain charter status. These churches often are created strategically in order to serve a limited population such as those of a minority demographic or to cater to other cultures or languages. Missions are often funded by sources outside of the congregation and rarely support the UMC connection through apportionments or other income, and the annual conference usually provides long-term administrative guidance of the congregation. The mission congregation may be organized in the same manner of any local church and can have the same rights and powers, as such submitting statistics to GCFA, as decided by the annual conference. </a:t>
            </a:r>
            <a:endParaRPr lang="en-US" dirty="0"/>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87</a:t>
            </a:fld>
            <a:endParaRPr lang="en-US"/>
          </a:p>
        </p:txBody>
      </p:sp>
    </p:spTree>
    <p:extLst>
      <p:ext uri="{BB962C8B-B14F-4D97-AF65-F5344CB8AC3E}">
        <p14:creationId xmlns:p14="http://schemas.microsoft.com/office/powerpoint/2010/main" val="34408814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very much for your time – are there any questions?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88</a:t>
            </a:fld>
            <a:endParaRPr lang="en-US"/>
          </a:p>
        </p:txBody>
      </p:sp>
    </p:spTree>
    <p:extLst>
      <p:ext uri="{BB962C8B-B14F-4D97-AF65-F5344CB8AC3E}">
        <p14:creationId xmlns:p14="http://schemas.microsoft.com/office/powerpoint/2010/main" val="18286509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Rick King.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I am the Chief Financial Officer at GCFA. </a:t>
            </a:r>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89</a:t>
            </a:fld>
            <a:endParaRPr lang="en-US"/>
          </a:p>
        </p:txBody>
      </p:sp>
    </p:spTree>
    <p:extLst>
      <p:ext uri="{BB962C8B-B14F-4D97-AF65-F5344CB8AC3E}">
        <p14:creationId xmlns:p14="http://schemas.microsoft.com/office/powerpoint/2010/main" val="10012832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90</a:t>
            </a:fld>
            <a:endParaRPr lang="en-US"/>
          </a:p>
        </p:txBody>
      </p:sp>
    </p:spTree>
    <p:extLst>
      <p:ext uri="{BB962C8B-B14F-4D97-AF65-F5344CB8AC3E}">
        <p14:creationId xmlns:p14="http://schemas.microsoft.com/office/powerpoint/2010/main" val="106053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Episcopal Fund provides benefits to the bishops and their immediate families to include medical, dental and visions plans, life insurance and pension benefits.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a:t>
            </a:fld>
            <a:endParaRPr lang="en-US"/>
          </a:p>
        </p:txBody>
      </p:sp>
    </p:spTree>
    <p:extLst>
      <p:ext uri="{BB962C8B-B14F-4D97-AF65-F5344CB8AC3E}">
        <p14:creationId xmlns:p14="http://schemas.microsoft.com/office/powerpoint/2010/main" val="34673277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91</a:t>
            </a:fld>
            <a:endParaRPr lang="en-US"/>
          </a:p>
        </p:txBody>
      </p:sp>
    </p:spTree>
    <p:extLst>
      <p:ext uri="{BB962C8B-B14F-4D97-AF65-F5344CB8AC3E}">
        <p14:creationId xmlns:p14="http://schemas.microsoft.com/office/powerpoint/2010/main" val="13538595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Prior to COVID-19, worship attendance was rapidly declining at an increasing rate.  Worship attendance in 2019 declined by 4% from 2018 and was 24% lower than 2009.</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92</a:t>
            </a:fld>
            <a:endParaRPr lang="en-US"/>
          </a:p>
        </p:txBody>
      </p:sp>
    </p:spTree>
    <p:extLst>
      <p:ext uri="{BB962C8B-B14F-4D97-AF65-F5344CB8AC3E}">
        <p14:creationId xmlns:p14="http://schemas.microsoft.com/office/powerpoint/2010/main" val="9175870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latest annual conference survey in July 2022 projected disaffiliations at 21.3%.  </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93</a:t>
            </a:fld>
            <a:endParaRPr lang="en-US"/>
          </a:p>
        </p:txBody>
      </p:sp>
    </p:spTree>
    <p:extLst>
      <p:ext uri="{BB962C8B-B14F-4D97-AF65-F5344CB8AC3E}">
        <p14:creationId xmlns:p14="http://schemas.microsoft.com/office/powerpoint/2010/main" val="33285056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Lower worship attendance and disaffiliations will significantly impact both the local churches and annual conferences.</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94</a:t>
            </a:fld>
            <a:endParaRPr lang="en-US"/>
          </a:p>
        </p:txBody>
      </p:sp>
    </p:spTree>
    <p:extLst>
      <p:ext uri="{BB962C8B-B14F-4D97-AF65-F5344CB8AC3E}">
        <p14:creationId xmlns:p14="http://schemas.microsoft.com/office/powerpoint/2010/main" val="16783771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Church Finances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Using 2018 as the base year in comparison to years 2019 through 2021:</a:t>
            </a:r>
          </a:p>
        </p:txBody>
      </p:sp>
      <p:sp>
        <p:nvSpPr>
          <p:cNvPr id="4" name="Slide Number Placeholder 3"/>
          <p:cNvSpPr>
            <a:spLocks noGrp="1"/>
          </p:cNvSpPr>
          <p:nvPr>
            <p:ph type="sldNum" sz="quarter" idx="5"/>
          </p:nvPr>
        </p:nvSpPr>
        <p:spPr/>
        <p:txBody>
          <a:bodyPr/>
          <a:lstStyle/>
          <a:p>
            <a:fld id="{1A78993B-84DF-D542-A594-8B019937FD0B}" type="slidenum">
              <a:rPr lang="en-US" smtClean="0"/>
              <a:t>95</a:t>
            </a:fld>
            <a:endParaRPr lang="en-US"/>
          </a:p>
        </p:txBody>
      </p:sp>
    </p:spTree>
    <p:extLst>
      <p:ext uri="{BB962C8B-B14F-4D97-AF65-F5344CB8AC3E}">
        <p14:creationId xmlns:p14="http://schemas.microsoft.com/office/powerpoint/2010/main" val="7325090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Income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has declined by 5%-6% from 2020 to 2021.</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96</a:t>
            </a:fld>
            <a:endParaRPr lang="en-US"/>
          </a:p>
        </p:txBody>
      </p:sp>
    </p:spTree>
    <p:extLst>
      <p:ext uri="{BB962C8B-B14F-4D97-AF65-F5344CB8AC3E}">
        <p14:creationId xmlns:p14="http://schemas.microsoft.com/office/powerpoint/2010/main" val="20109101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Operating expenses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2019 increased by 1.8% and slightly unchanged in 2021.</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97</a:t>
            </a:fld>
            <a:endParaRPr lang="en-US"/>
          </a:p>
        </p:txBody>
      </p:sp>
    </p:spTree>
    <p:extLst>
      <p:ext uri="{BB962C8B-B14F-4D97-AF65-F5344CB8AC3E}">
        <p14:creationId xmlns:p14="http://schemas.microsoft.com/office/powerpoint/2010/main" val="11519647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Spending at the local church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Apportionments are down between 13% and 17%; program and mission are down 22% to 26% and capital improvements are down between 14% and 18%.</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98</a:t>
            </a:fld>
            <a:endParaRPr lang="en-US"/>
          </a:p>
        </p:txBody>
      </p:sp>
    </p:spTree>
    <p:extLst>
      <p:ext uri="{BB962C8B-B14F-4D97-AF65-F5344CB8AC3E}">
        <p14:creationId xmlns:p14="http://schemas.microsoft.com/office/powerpoint/2010/main" val="38847229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Conference Survey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Information Source: Annual Conference Survey July 2022. The cumulative impact of disaffiliation on local church net expenditures by year for 5 Jurisdictions ranged from 5.2% in year 2022 to a projection of 21.3% in year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99</a:t>
            </a:fld>
            <a:endParaRPr lang="en-US"/>
          </a:p>
        </p:txBody>
      </p:sp>
    </p:spTree>
    <p:extLst>
      <p:ext uri="{BB962C8B-B14F-4D97-AF65-F5344CB8AC3E}">
        <p14:creationId xmlns:p14="http://schemas.microsoft.com/office/powerpoint/2010/main" val="40916063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Actual rate of disaffiliation in 2022 was 7% vs. projected survey of 5.2%.  The actual impact in 2022 was greater than predicted by the survey and is approximately 1/3 of the estimated total over a 4-year period.</a:t>
            </a:r>
          </a:p>
          <a:p>
            <a:endParaRPr lang="en-US" dirty="0"/>
          </a:p>
        </p:txBody>
      </p:sp>
      <p:sp>
        <p:nvSpPr>
          <p:cNvPr id="4" name="Slide Number Placeholder 3"/>
          <p:cNvSpPr>
            <a:spLocks noGrp="1"/>
          </p:cNvSpPr>
          <p:nvPr>
            <p:ph type="sldNum" sz="quarter" idx="5"/>
          </p:nvPr>
        </p:nvSpPr>
        <p:spPr/>
        <p:txBody>
          <a:bodyPr/>
          <a:lstStyle/>
          <a:p>
            <a:fld id="{1A78993B-84DF-D542-A594-8B019937FD0B}" type="slidenum">
              <a:rPr lang="en-US" smtClean="0"/>
              <a:t>100</a:t>
            </a:fld>
            <a:endParaRPr lang="en-US"/>
          </a:p>
        </p:txBody>
      </p:sp>
    </p:spTree>
    <p:extLst>
      <p:ext uri="{BB962C8B-B14F-4D97-AF65-F5344CB8AC3E}">
        <p14:creationId xmlns:p14="http://schemas.microsoft.com/office/powerpoint/2010/main" val="222429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7D63-8822-DB9F-610C-66CBF2829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8BED87-25CA-9F7C-417E-EB08F8B79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8761DB-1C4F-E39F-DEA8-5D55C89EEAE0}"/>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5" name="Footer Placeholder 4">
            <a:extLst>
              <a:ext uri="{FF2B5EF4-FFF2-40B4-BE49-F238E27FC236}">
                <a16:creationId xmlns:a16="http://schemas.microsoft.com/office/drawing/2014/main" id="{B63A980E-31FB-4775-832D-C33D50F0E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1F42-35FF-11D4-FD64-21030D13EF63}"/>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312162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5A25-127B-922B-9E39-3338387C1E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8A8B8F-21B2-3C5B-FD58-A61348888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D564D-D1CF-B97C-084B-6C6AC00069CD}"/>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5" name="Footer Placeholder 4">
            <a:extLst>
              <a:ext uri="{FF2B5EF4-FFF2-40B4-BE49-F238E27FC236}">
                <a16:creationId xmlns:a16="http://schemas.microsoft.com/office/drawing/2014/main" id="{C2D3B930-F9BA-23FE-0F02-AC931EF4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51E61-A94F-C434-3F24-8B2B079875B5}"/>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415154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7DC0C-BBC8-1419-DF5A-7AAB54BF8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9319F9-B2FC-B96A-078F-B8E9829C84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93A25-1951-9A6D-636B-F78EBF895824}"/>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5" name="Footer Placeholder 4">
            <a:extLst>
              <a:ext uri="{FF2B5EF4-FFF2-40B4-BE49-F238E27FC236}">
                <a16:creationId xmlns:a16="http://schemas.microsoft.com/office/drawing/2014/main" id="{854CB646-53DC-212C-A6CF-1679DEA33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96658-45C3-6C63-83A2-B6A302CC5439}"/>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313626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CB46-FE95-DDA8-85B3-A46B3BEDE5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5DC2F1-4B0E-34D4-F0CB-56A109615A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BF5A4-FD0B-AC43-CEAC-6C55FC5B9D85}"/>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5" name="Footer Placeholder 4">
            <a:extLst>
              <a:ext uri="{FF2B5EF4-FFF2-40B4-BE49-F238E27FC236}">
                <a16:creationId xmlns:a16="http://schemas.microsoft.com/office/drawing/2014/main" id="{479AC114-4EDD-60A2-A2A8-83BAF5240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CF481-F029-0E50-EF3D-8F28C5DD2234}"/>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20035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7106-369E-58E8-5F4A-816F403F9B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60F7B4-7DD1-18AB-8D0C-8BEBD70CBF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2C934-4EF0-7650-4C4A-8FD592D49E3E}"/>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5" name="Footer Placeholder 4">
            <a:extLst>
              <a:ext uri="{FF2B5EF4-FFF2-40B4-BE49-F238E27FC236}">
                <a16:creationId xmlns:a16="http://schemas.microsoft.com/office/drawing/2014/main" id="{1802049C-536E-A0F7-39F7-03A48CAA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F2772-FCDD-44F9-BB8A-856C6AFDF4F3}"/>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28024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0945-A7C6-FEE7-862B-0163A9834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859CA-941D-3CB1-9829-C6891AF23F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164D9A-5E47-316A-7DB7-E041501BDF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09069-DDF9-20B2-3269-0AC634E120AD}"/>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6" name="Footer Placeholder 5">
            <a:extLst>
              <a:ext uri="{FF2B5EF4-FFF2-40B4-BE49-F238E27FC236}">
                <a16:creationId xmlns:a16="http://schemas.microsoft.com/office/drawing/2014/main" id="{3C30A2D2-EAFA-C85A-F44F-4EB52E42C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6F3F3-2F51-D832-8A40-1BC0E852096F}"/>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160638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DD51-467A-290F-92E6-CA1759AFA9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A58CD9-812B-ABE0-06E5-533717CAB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A53769-2922-88BD-B414-F740EE016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F95718-6124-114F-1F00-FA83F12A62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272461-6805-2CE2-F638-61848F1EA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E44D26-2B46-65E8-22DC-726BD93250D5}"/>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8" name="Footer Placeholder 7">
            <a:extLst>
              <a:ext uri="{FF2B5EF4-FFF2-40B4-BE49-F238E27FC236}">
                <a16:creationId xmlns:a16="http://schemas.microsoft.com/office/drawing/2014/main" id="{E499D961-106F-3B5E-031F-31C2C5AE1C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F12E3B-F32E-9320-23D4-3E074F192AC0}"/>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146849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F6D7-36AA-9E98-DDE8-FB6C9A02F6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EEE52-0BC9-5A22-3457-85FE6C8369C8}"/>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4" name="Footer Placeholder 3">
            <a:extLst>
              <a:ext uri="{FF2B5EF4-FFF2-40B4-BE49-F238E27FC236}">
                <a16:creationId xmlns:a16="http://schemas.microsoft.com/office/drawing/2014/main" id="{22788244-E896-15B2-4251-2EFB4E822E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77FBD5-A7F0-6704-5FB3-96881963B96A}"/>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154865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AA341-F022-8645-1BDB-F2476EA2C90C}"/>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3" name="Footer Placeholder 2">
            <a:extLst>
              <a:ext uri="{FF2B5EF4-FFF2-40B4-BE49-F238E27FC236}">
                <a16:creationId xmlns:a16="http://schemas.microsoft.com/office/drawing/2014/main" id="{12292089-34D8-39EC-1EEE-C91C821942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7887CF-AA2F-FFD4-3ED5-0ED42F0114C3}"/>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49701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3B4E-FCDC-AA58-9557-E515A1B5A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955CA-5281-D119-F9FE-EB7D326BE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B9B670-1FD1-887E-679F-3E6242167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1BA82-0A8D-E2DB-A2C9-50F7EB982410}"/>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6" name="Footer Placeholder 5">
            <a:extLst>
              <a:ext uri="{FF2B5EF4-FFF2-40B4-BE49-F238E27FC236}">
                <a16:creationId xmlns:a16="http://schemas.microsoft.com/office/drawing/2014/main" id="{E98E0D0D-EBF3-48BD-B429-4B10DDEB9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653E1-DE88-9B93-A054-3A3289E179EA}"/>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214129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473F-8114-C7C5-810B-A11A30FA7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C24EF2-6DFE-215D-834F-1BBFE43C9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724FA9-E713-FB7E-F4C4-1455F70C6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DCE82D-C618-C75D-A709-16D936F41FFA}"/>
              </a:ext>
            </a:extLst>
          </p:cNvPr>
          <p:cNvSpPr>
            <a:spLocks noGrp="1"/>
          </p:cNvSpPr>
          <p:nvPr>
            <p:ph type="dt" sz="half" idx="10"/>
          </p:nvPr>
        </p:nvSpPr>
        <p:spPr/>
        <p:txBody>
          <a:bodyPr/>
          <a:lstStyle/>
          <a:p>
            <a:fld id="{297A301A-4EFC-EB43-B2B5-5E204042FCE2}" type="datetimeFigureOut">
              <a:rPr lang="en-US" smtClean="0"/>
              <a:t>8/16/2023</a:t>
            </a:fld>
            <a:endParaRPr lang="en-US"/>
          </a:p>
        </p:txBody>
      </p:sp>
      <p:sp>
        <p:nvSpPr>
          <p:cNvPr id="6" name="Footer Placeholder 5">
            <a:extLst>
              <a:ext uri="{FF2B5EF4-FFF2-40B4-BE49-F238E27FC236}">
                <a16:creationId xmlns:a16="http://schemas.microsoft.com/office/drawing/2014/main" id="{14F41DED-36E5-7D6F-5955-B87F95762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21357-84E7-6D62-447E-5886074B496C}"/>
              </a:ext>
            </a:extLst>
          </p:cNvPr>
          <p:cNvSpPr>
            <a:spLocks noGrp="1"/>
          </p:cNvSpPr>
          <p:nvPr>
            <p:ph type="sldNum" sz="quarter" idx="12"/>
          </p:nvPr>
        </p:nvSpPr>
        <p:spPr/>
        <p:txBody>
          <a:bodyPr/>
          <a:lstStyle/>
          <a:p>
            <a:fld id="{834F735A-CC1F-8845-A534-B3881AEE7BFC}" type="slidenum">
              <a:rPr lang="en-US" smtClean="0"/>
              <a:t>‹#›</a:t>
            </a:fld>
            <a:endParaRPr lang="en-US"/>
          </a:p>
        </p:txBody>
      </p:sp>
    </p:spTree>
    <p:extLst>
      <p:ext uri="{BB962C8B-B14F-4D97-AF65-F5344CB8AC3E}">
        <p14:creationId xmlns:p14="http://schemas.microsoft.com/office/powerpoint/2010/main" val="84750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6ABF6-BD56-5FBE-D237-B29CEF393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2C5DF-576C-5BFA-1792-D93BC81FA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A6A16-DFF6-66A9-AE53-A713631DAD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A301A-4EFC-EB43-B2B5-5E204042FCE2}" type="datetimeFigureOut">
              <a:rPr lang="en-US" smtClean="0"/>
              <a:t>8/16/2023</a:t>
            </a:fld>
            <a:endParaRPr lang="en-US"/>
          </a:p>
        </p:txBody>
      </p:sp>
      <p:sp>
        <p:nvSpPr>
          <p:cNvPr id="5" name="Footer Placeholder 4">
            <a:extLst>
              <a:ext uri="{FF2B5EF4-FFF2-40B4-BE49-F238E27FC236}">
                <a16:creationId xmlns:a16="http://schemas.microsoft.com/office/drawing/2014/main" id="{58883053-59B9-CBB8-726F-FA84A0687B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031E53-E464-C94B-2D6A-FE6654B2DF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F735A-CC1F-8845-A534-B3881AEE7BFC}" type="slidenum">
              <a:rPr lang="en-US" smtClean="0"/>
              <a:t>‹#›</a:t>
            </a:fld>
            <a:endParaRPr lang="en-US"/>
          </a:p>
        </p:txBody>
      </p:sp>
    </p:spTree>
    <p:extLst>
      <p:ext uri="{BB962C8B-B14F-4D97-AF65-F5344CB8AC3E}">
        <p14:creationId xmlns:p14="http://schemas.microsoft.com/office/powerpoint/2010/main" val="1987487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6.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138.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hyperlink" Target="http://www.gcfa.org/" TargetMode="External"/><Relationship Id="rId4" Type="http://schemas.openxmlformats.org/officeDocument/2006/relationships/hyperlink" Target="mailto:ConnectionalRelations@GCFA.org" TargetMode="External"/><Relationship Id="rId9" Type="http://schemas.openxmlformats.org/officeDocument/2006/relationships/image" Target="../media/image30.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gcfa.org/forms-and-assets"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background with white outline icons&#10;&#10;Description automatically generated">
            <a:extLst>
              <a:ext uri="{FF2B5EF4-FFF2-40B4-BE49-F238E27FC236}">
                <a16:creationId xmlns:a16="http://schemas.microsoft.com/office/drawing/2014/main" id="{5CADC151-506D-11B2-493D-621DA9423D7F}"/>
              </a:ext>
            </a:extLst>
          </p:cNvPr>
          <p:cNvPicPr>
            <a:picLocks noChangeAspect="1"/>
          </p:cNvPicPr>
          <p:nvPr/>
        </p:nvPicPr>
        <p:blipFill>
          <a:blip r:embed="rId3"/>
          <a:stretch>
            <a:fillRect/>
          </a:stretch>
        </p:blipFill>
        <p:spPr>
          <a:xfrm>
            <a:off x="0" y="0"/>
            <a:ext cx="12192000" cy="6861574"/>
          </a:xfrm>
          <a:prstGeom prst="rect">
            <a:avLst/>
          </a:prstGeom>
        </p:spPr>
      </p:pic>
      <p:sp>
        <p:nvSpPr>
          <p:cNvPr id="7" name="TextBox 6">
            <a:extLst>
              <a:ext uri="{FF2B5EF4-FFF2-40B4-BE49-F238E27FC236}">
                <a16:creationId xmlns:a16="http://schemas.microsoft.com/office/drawing/2014/main" id="{19DE91A4-38A8-A269-B288-DD9407D6005C}"/>
              </a:ext>
            </a:extLst>
          </p:cNvPr>
          <p:cNvSpPr txBox="1"/>
          <p:nvPr/>
        </p:nvSpPr>
        <p:spPr>
          <a:xfrm>
            <a:off x="917101" y="3156826"/>
            <a:ext cx="10344269" cy="2123658"/>
          </a:xfrm>
          <a:prstGeom prst="rect">
            <a:avLst/>
          </a:prstGeom>
          <a:noFill/>
        </p:spPr>
        <p:txBody>
          <a:bodyPr wrap="square" rtlCol="0">
            <a:spAutoFit/>
          </a:bodyPr>
          <a:lstStyle/>
          <a:p>
            <a:r>
              <a:rPr lang="en-US" sz="4400" b="1" u="none" strike="noStrike" dirty="0">
                <a:solidFill>
                  <a:schemeClr val="bg1"/>
                </a:solidFill>
                <a:effectLst/>
                <a:latin typeface="Acumin Pro SemiCondensed Smbd" panose="020B0506020202020204" pitchFamily="34" charset="77"/>
              </a:rPr>
              <a:t>UMC Finance &amp; </a:t>
            </a:r>
          </a:p>
          <a:p>
            <a:r>
              <a:rPr lang="en-US" sz="4400" b="1" u="none" strike="noStrike" dirty="0">
                <a:solidFill>
                  <a:schemeClr val="bg1"/>
                </a:solidFill>
                <a:effectLst/>
                <a:latin typeface="Acumin Pro SemiCondensed Smbd" panose="020B0506020202020204" pitchFamily="34" charset="77"/>
              </a:rPr>
              <a:t>Administration </a:t>
            </a:r>
          </a:p>
          <a:p>
            <a:r>
              <a:rPr lang="en-US" sz="4400" b="1" u="none" strike="noStrike" dirty="0">
                <a:solidFill>
                  <a:schemeClr val="bg1"/>
                </a:solidFill>
                <a:effectLst/>
                <a:latin typeface="Acumin Pro SemiCondensed Smbd" panose="020B0506020202020204" pitchFamily="34" charset="77"/>
              </a:rPr>
              <a:t>Training</a:t>
            </a:r>
            <a:endParaRPr lang="en-US" sz="4400" b="1" dirty="0">
              <a:solidFill>
                <a:schemeClr val="bg1"/>
              </a:solidFill>
              <a:latin typeface="Acumin Pro SemiCondensed Smbd" panose="020B0506020202020204" pitchFamily="34" charset="77"/>
            </a:endParaRPr>
          </a:p>
        </p:txBody>
      </p:sp>
      <p:pic>
        <p:nvPicPr>
          <p:cNvPr id="9" name="Picture 8" descr="A black and white sign with white text&#10;&#10;Description automatically generated">
            <a:extLst>
              <a:ext uri="{FF2B5EF4-FFF2-40B4-BE49-F238E27FC236}">
                <a16:creationId xmlns:a16="http://schemas.microsoft.com/office/drawing/2014/main" id="{6FF713DD-1425-169B-B62F-F3AE4A38C821}"/>
              </a:ext>
            </a:extLst>
          </p:cNvPr>
          <p:cNvPicPr>
            <a:picLocks noChangeAspect="1"/>
          </p:cNvPicPr>
          <p:nvPr/>
        </p:nvPicPr>
        <p:blipFill>
          <a:blip r:embed="rId4"/>
          <a:stretch>
            <a:fillRect/>
          </a:stretch>
        </p:blipFill>
        <p:spPr>
          <a:xfrm>
            <a:off x="666751" y="460789"/>
            <a:ext cx="4000500" cy="927100"/>
          </a:xfrm>
          <a:prstGeom prst="rect">
            <a:avLst/>
          </a:prstGeom>
        </p:spPr>
      </p:pic>
    </p:spTree>
    <p:extLst>
      <p:ext uri="{BB962C8B-B14F-4D97-AF65-F5344CB8AC3E}">
        <p14:creationId xmlns:p14="http://schemas.microsoft.com/office/powerpoint/2010/main" val="364030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Fund Provides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23528" y="1317627"/>
            <a:ext cx="10071129" cy="707886"/>
          </a:xfrm>
          <a:prstGeom prst="rect">
            <a:avLst/>
          </a:prstGeom>
          <a:noFill/>
        </p:spPr>
        <p:txBody>
          <a:bodyPr wrap="square" rtlCol="0">
            <a:spAutoFit/>
          </a:bodyPr>
          <a:lstStyle/>
          <a:p>
            <a:r>
              <a:rPr lang="en-US" sz="2000" b="1" dirty="0">
                <a:latin typeface="Acumin Pro SemiCondensed" panose="020B0506020202020204" pitchFamily="34" charset="77"/>
              </a:rPr>
              <a:t>Benefits</a:t>
            </a:r>
          </a:p>
          <a:p>
            <a:r>
              <a:rPr lang="en-US" sz="2000" dirty="0">
                <a:latin typeface="Acumin Pro SemiCondensed" panose="020B0506020202020204" pitchFamily="34" charset="77"/>
              </a:rPr>
              <a:t>Medical; Dental; Vision; Life Insurance; Pension </a:t>
            </a:r>
          </a:p>
        </p:txBody>
      </p:sp>
      <p:sp>
        <p:nvSpPr>
          <p:cNvPr id="3" name="TextBox 2">
            <a:extLst>
              <a:ext uri="{FF2B5EF4-FFF2-40B4-BE49-F238E27FC236}">
                <a16:creationId xmlns:a16="http://schemas.microsoft.com/office/drawing/2014/main" id="{8CBE261D-455C-CB0F-CC56-65F715448DBE}"/>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384AFDE9-7DF4-D1AE-6C98-68EE99C2D00A}"/>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2257B850-C7F7-4F40-C426-20DDA4C89F9F}"/>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5ACB716F-F32F-593C-6821-FC52A544CB29}"/>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7E8DC0F9-A860-E0C2-0AA0-75F433F9B0F9}"/>
              </a:ext>
            </a:extLst>
          </p:cNvPr>
          <p:cNvSpPr txBox="1"/>
          <p:nvPr/>
        </p:nvSpPr>
        <p:spPr>
          <a:xfrm>
            <a:off x="1523527" y="2503873"/>
            <a:ext cx="10071129" cy="707886"/>
          </a:xfrm>
          <a:prstGeom prst="rect">
            <a:avLst/>
          </a:prstGeom>
          <a:noFill/>
        </p:spPr>
        <p:txBody>
          <a:bodyPr wrap="square" rtlCol="0">
            <a:spAutoFit/>
          </a:bodyPr>
          <a:lstStyle/>
          <a:p>
            <a:r>
              <a:rPr lang="en-US" sz="2000" b="1" dirty="0" err="1">
                <a:latin typeface="Acumin Pro SemiCondensed" panose="020B0506020202020204" pitchFamily="34" charset="77"/>
              </a:rPr>
              <a:t>Avantages</a:t>
            </a:r>
            <a:endParaRPr lang="en-US" sz="2000" b="1" dirty="0">
              <a:latin typeface="Acumin Pro SemiCondensed" panose="020B0506020202020204" pitchFamily="34" charset="77"/>
            </a:endParaRPr>
          </a:p>
          <a:p>
            <a:r>
              <a:rPr lang="fr-FR" sz="2000" dirty="0">
                <a:latin typeface="Acumin Pro SemiCondensed" panose="020B0506020202020204" pitchFamily="34" charset="77"/>
              </a:rPr>
              <a:t>Régimes médicaux; dentaires; vision; assurance-vie; pension retraite</a:t>
            </a:r>
          </a:p>
        </p:txBody>
      </p:sp>
      <p:sp>
        <p:nvSpPr>
          <p:cNvPr id="14" name="TextBox 13">
            <a:extLst>
              <a:ext uri="{FF2B5EF4-FFF2-40B4-BE49-F238E27FC236}">
                <a16:creationId xmlns:a16="http://schemas.microsoft.com/office/drawing/2014/main" id="{1B697FFF-C5CF-5327-1416-9667414FC0E1}"/>
              </a:ext>
            </a:extLst>
          </p:cNvPr>
          <p:cNvSpPr txBox="1"/>
          <p:nvPr/>
        </p:nvSpPr>
        <p:spPr>
          <a:xfrm>
            <a:off x="1523527" y="3690120"/>
            <a:ext cx="9710182" cy="1015663"/>
          </a:xfrm>
          <a:prstGeom prst="rect">
            <a:avLst/>
          </a:prstGeom>
          <a:noFill/>
        </p:spPr>
        <p:txBody>
          <a:bodyPr wrap="square" rtlCol="0">
            <a:spAutoFit/>
          </a:bodyPr>
          <a:lstStyle/>
          <a:p>
            <a:r>
              <a:rPr lang="en-US" sz="2000" b="1" dirty="0" err="1">
                <a:latin typeface="Acumin Pro SemiCondensed" panose="020B0506020202020204"/>
              </a:rPr>
              <a:t>Benefícios</a:t>
            </a:r>
            <a:r>
              <a:rPr lang="en-US" sz="2000" b="1" dirty="0">
                <a:latin typeface="Acumin Pro SemiCondensed" panose="020B0506020202020204"/>
              </a:rPr>
              <a:t> de:</a:t>
            </a:r>
          </a:p>
          <a:p>
            <a:r>
              <a:rPr lang="pt" sz="2000" dirty="0">
                <a:latin typeface="Acumin Pro SemiCondensed" panose="020B0506020202020204"/>
              </a:rPr>
              <a:t>Assistência médica; Odontologia; Visão; Seguro de Vida; Pensão</a:t>
            </a:r>
          </a:p>
          <a:p>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A1BD2BD7-E454-4021-F52B-84DC55C4E251}"/>
              </a:ext>
            </a:extLst>
          </p:cNvPr>
          <p:cNvSpPr txBox="1"/>
          <p:nvPr/>
        </p:nvSpPr>
        <p:spPr>
          <a:xfrm>
            <a:off x="1551376" y="5096751"/>
            <a:ext cx="9710182" cy="1015663"/>
          </a:xfrm>
          <a:prstGeom prst="rect">
            <a:avLst/>
          </a:prstGeom>
          <a:noFill/>
        </p:spPr>
        <p:txBody>
          <a:bodyPr wrap="square" rtlCol="0">
            <a:spAutoFit/>
          </a:bodyPr>
          <a:lstStyle/>
          <a:p>
            <a:r>
              <a:rPr lang="sw" sz="2000" b="1" dirty="0">
                <a:latin typeface="Acumin Pro SemiCondensed" panose="020B0506020202020204" pitchFamily="34" charset="77"/>
              </a:rPr>
              <a:t>Faida</a:t>
            </a:r>
          </a:p>
          <a:p>
            <a:r>
              <a:rPr lang="sw" sz="2000" dirty="0">
                <a:latin typeface="Acumin Pro SemiCondensed" panose="020B0506020202020204" pitchFamily="34" charset="77"/>
              </a:rPr>
              <a:t>Matibabu; Meno; Maono; Bima ya Maisha; Pensheni</a:t>
            </a:r>
          </a:p>
          <a:p>
            <a:endParaRPr lang="en-US" sz="2000" dirty="0"/>
          </a:p>
        </p:txBody>
      </p:sp>
    </p:spTree>
    <p:extLst>
      <p:ext uri="{BB962C8B-B14F-4D97-AF65-F5344CB8AC3E}">
        <p14:creationId xmlns:p14="http://schemas.microsoft.com/office/powerpoint/2010/main" val="18926480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184222"/>
            <a:ext cx="11351434" cy="519704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383365" y="814890"/>
            <a:ext cx="11351434" cy="646331"/>
          </a:xfrm>
          <a:prstGeom prst="rect">
            <a:avLst/>
          </a:prstGeom>
          <a:noFill/>
        </p:spPr>
        <p:txBody>
          <a:bodyPr wrap="square" rtlCol="0">
            <a:spAutoFit/>
          </a:bodyPr>
          <a:lstStyle/>
          <a:p>
            <a:pPr algn="ctr"/>
            <a:r>
              <a:rPr lang="en-US" sz="1800" b="1" dirty="0">
                <a:latin typeface="Acumin Pro SemiCondensed" panose="020B0506020202020204" pitchFamily="34" charset="77"/>
              </a:rPr>
              <a:t>Survey Jurisdictional Conferences</a:t>
            </a:r>
            <a:br>
              <a:rPr lang="en-US" sz="1800" dirty="0"/>
            </a:br>
            <a:endParaRPr lang="en-US" sz="1800" b="1" dirty="0">
              <a:latin typeface="Acumin Pro SemiCondensed" panose="020B0506020202020204" pitchFamily="34" charset="77"/>
              <a:ea typeface="+mj-ea"/>
              <a:cs typeface="+mj-cs"/>
            </a:endParaRPr>
          </a:p>
        </p:txBody>
      </p:sp>
      <p:sp>
        <p:nvSpPr>
          <p:cNvPr id="7" name="TextBox 6">
            <a:extLst>
              <a:ext uri="{FF2B5EF4-FFF2-40B4-BE49-F238E27FC236}">
                <a16:creationId xmlns:a16="http://schemas.microsoft.com/office/drawing/2014/main" id="{9853B7E3-39A5-196E-A427-7D785CB2FC3E}"/>
              </a:ext>
            </a:extLst>
          </p:cNvPr>
          <p:cNvSpPr txBox="1"/>
          <p:nvPr/>
        </p:nvSpPr>
        <p:spPr>
          <a:xfrm>
            <a:off x="459425" y="5568468"/>
            <a:ext cx="2243602" cy="707886"/>
          </a:xfrm>
          <a:prstGeom prst="rect">
            <a:avLst/>
          </a:prstGeom>
          <a:noFill/>
        </p:spPr>
        <p:txBody>
          <a:bodyPr wrap="square" rtlCol="0">
            <a:spAutoFit/>
          </a:bodyPr>
          <a:lstStyle/>
          <a:p>
            <a:r>
              <a:rPr lang="en-US" sz="1000" b="1" dirty="0">
                <a:solidFill>
                  <a:srgbClr val="002060"/>
                </a:solidFill>
              </a:rPr>
              <a:t>Actual impact in 2022 was greater than Predicted by the survey and is approximately 1/3 of the estimated total over a 4 year period.</a:t>
            </a:r>
          </a:p>
        </p:txBody>
      </p:sp>
      <p:sp>
        <p:nvSpPr>
          <p:cNvPr id="8" name="TextBox 7">
            <a:extLst>
              <a:ext uri="{FF2B5EF4-FFF2-40B4-BE49-F238E27FC236}">
                <a16:creationId xmlns:a16="http://schemas.microsoft.com/office/drawing/2014/main" id="{97AA41D2-E795-466E-9571-AC157AA10EFC}"/>
              </a:ext>
            </a:extLst>
          </p:cNvPr>
          <p:cNvSpPr txBox="1"/>
          <p:nvPr/>
        </p:nvSpPr>
        <p:spPr>
          <a:xfrm>
            <a:off x="459425" y="521211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6550276F-7F04-61AD-CC3E-4FBA617708EA}"/>
              </a:ext>
            </a:extLst>
          </p:cNvPr>
          <p:cNvSpPr txBox="1"/>
          <p:nvPr/>
        </p:nvSpPr>
        <p:spPr>
          <a:xfrm>
            <a:off x="2703027" y="521315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3C0B9DAF-6A74-E315-50AA-C9E1A65E4E75}"/>
              </a:ext>
            </a:extLst>
          </p:cNvPr>
          <p:cNvSpPr txBox="1"/>
          <p:nvPr/>
        </p:nvSpPr>
        <p:spPr>
          <a:xfrm>
            <a:off x="5565292" y="522895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9462400E-C0DA-89F7-16FD-CC04441CA178}"/>
              </a:ext>
            </a:extLst>
          </p:cNvPr>
          <p:cNvSpPr txBox="1"/>
          <p:nvPr/>
        </p:nvSpPr>
        <p:spPr>
          <a:xfrm>
            <a:off x="8491037" y="5212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F2D3B563-9ABE-C43D-8B80-EFDEBD65EB9A}"/>
              </a:ext>
            </a:extLst>
          </p:cNvPr>
          <p:cNvSpPr txBox="1"/>
          <p:nvPr/>
        </p:nvSpPr>
        <p:spPr>
          <a:xfrm>
            <a:off x="5565292" y="5550666"/>
            <a:ext cx="2243602" cy="1015663"/>
          </a:xfrm>
          <a:prstGeom prst="rect">
            <a:avLst/>
          </a:prstGeom>
          <a:noFill/>
        </p:spPr>
        <p:txBody>
          <a:bodyPr wrap="square" rtlCol="0">
            <a:spAutoFit/>
          </a:bodyPr>
          <a:lstStyle/>
          <a:p>
            <a:r>
              <a:rPr lang="pt" sz="1000" b="1" dirty="0">
                <a:solidFill>
                  <a:schemeClr val="accent5">
                    <a:lumMod val="50000"/>
                  </a:schemeClr>
                </a:solidFill>
              </a:rPr>
              <a:t>O impacto real em 2022 foi maior do que o previsto pelo inquérito e é aproximadamente 1/3 do total estimado durante um período de 4 anos</a:t>
            </a:r>
          </a:p>
          <a:p>
            <a:endParaRPr lang="en-US" sz="1000" b="1" dirty="0">
              <a:solidFill>
                <a:srgbClr val="002060"/>
              </a:solidFill>
            </a:endParaRPr>
          </a:p>
        </p:txBody>
      </p:sp>
      <p:sp>
        <p:nvSpPr>
          <p:cNvPr id="16" name="TextBox 15">
            <a:extLst>
              <a:ext uri="{FF2B5EF4-FFF2-40B4-BE49-F238E27FC236}">
                <a16:creationId xmlns:a16="http://schemas.microsoft.com/office/drawing/2014/main" id="{E4879E6D-D6C2-8227-845B-F28491486A79}"/>
              </a:ext>
            </a:extLst>
          </p:cNvPr>
          <p:cNvSpPr txBox="1"/>
          <p:nvPr/>
        </p:nvSpPr>
        <p:spPr>
          <a:xfrm>
            <a:off x="8501394" y="5556042"/>
            <a:ext cx="2243602" cy="861774"/>
          </a:xfrm>
          <a:prstGeom prst="rect">
            <a:avLst/>
          </a:prstGeom>
          <a:noFill/>
        </p:spPr>
        <p:txBody>
          <a:bodyPr wrap="square" rtlCol="0">
            <a:spAutoFit/>
          </a:bodyPr>
          <a:lstStyle/>
          <a:p>
            <a:r>
              <a:rPr lang="sw" sz="1000" b="1" dirty="0">
                <a:solidFill>
                  <a:srgbClr val="002060"/>
                </a:solidFill>
                <a:latin typeface="Acumin Pro SemiCondensed" panose="020B0506020202020204" pitchFamily="34" charset="77"/>
              </a:rPr>
              <a:t>Athari halisi katika 2022 ilikuwa kubwa kuliko ilivyotabiriwa na utafiti na ni takriban 1/3 ya jumla iliyokadiriwa katika kipindi cha miaka 4.</a:t>
            </a:r>
          </a:p>
        </p:txBody>
      </p:sp>
      <p:sp>
        <p:nvSpPr>
          <p:cNvPr id="18" name="TextBox 17">
            <a:extLst>
              <a:ext uri="{FF2B5EF4-FFF2-40B4-BE49-F238E27FC236}">
                <a16:creationId xmlns:a16="http://schemas.microsoft.com/office/drawing/2014/main" id="{3F42A5B0-6607-25F6-7894-405A3201381C}"/>
              </a:ext>
            </a:extLst>
          </p:cNvPr>
          <p:cNvSpPr txBox="1"/>
          <p:nvPr/>
        </p:nvSpPr>
        <p:spPr>
          <a:xfrm>
            <a:off x="2713384" y="5565046"/>
            <a:ext cx="2243602" cy="707886"/>
          </a:xfrm>
          <a:prstGeom prst="rect">
            <a:avLst/>
          </a:prstGeom>
          <a:noFill/>
        </p:spPr>
        <p:txBody>
          <a:bodyPr wrap="square" rtlCol="0">
            <a:spAutoFit/>
          </a:bodyPr>
          <a:lstStyle/>
          <a:p>
            <a:r>
              <a:rPr lang="fr-FR" sz="1000" b="1" dirty="0">
                <a:solidFill>
                  <a:srgbClr val="002060"/>
                </a:solidFill>
              </a:rPr>
              <a:t>L’impact réel en 2022 a été plus important que prévu par l’enquête et représente environ 1/3 du total estimé sur une période de 4 ans.</a:t>
            </a:r>
            <a:endParaRPr lang="en-US" sz="1000" b="1" dirty="0">
              <a:solidFill>
                <a:srgbClr val="002060"/>
              </a:solidFill>
            </a:endParaRPr>
          </a:p>
        </p:txBody>
      </p:sp>
      <p:pic>
        <p:nvPicPr>
          <p:cNvPr id="17" name="Picture 16">
            <a:extLst>
              <a:ext uri="{FF2B5EF4-FFF2-40B4-BE49-F238E27FC236}">
                <a16:creationId xmlns:a16="http://schemas.microsoft.com/office/drawing/2014/main" id="{45260C63-0C7E-84B1-F9DD-966705E38F9D}"/>
              </a:ext>
            </a:extLst>
          </p:cNvPr>
          <p:cNvPicPr>
            <a:picLocks noChangeAspect="1"/>
          </p:cNvPicPr>
          <p:nvPr/>
        </p:nvPicPr>
        <p:blipFill>
          <a:blip r:embed="rId3"/>
          <a:stretch>
            <a:fillRect/>
          </a:stretch>
        </p:blipFill>
        <p:spPr>
          <a:xfrm>
            <a:off x="1173192" y="1442444"/>
            <a:ext cx="9230264" cy="3647584"/>
          </a:xfrm>
          <a:prstGeom prst="rect">
            <a:avLst/>
          </a:prstGeom>
        </p:spPr>
      </p:pic>
    </p:spTree>
    <p:extLst>
      <p:ext uri="{BB962C8B-B14F-4D97-AF65-F5344CB8AC3E}">
        <p14:creationId xmlns:p14="http://schemas.microsoft.com/office/powerpoint/2010/main" val="14115525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184222"/>
            <a:ext cx="11351434" cy="519704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383365" y="814890"/>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rPr>
              <a:t>Church Closures Jurisdictional Conferences</a:t>
            </a:r>
            <a:endParaRPr lang="en-US" sz="1800" b="1" dirty="0">
              <a:latin typeface="Acumin Pro SemiCondensed" panose="020B0506020202020204" pitchFamily="34" charset="77"/>
              <a:ea typeface="+mj-ea"/>
              <a:cs typeface="+mj-cs"/>
            </a:endParaRPr>
          </a:p>
        </p:txBody>
      </p:sp>
      <p:sp>
        <p:nvSpPr>
          <p:cNvPr id="8" name="TextBox 7">
            <a:extLst>
              <a:ext uri="{FF2B5EF4-FFF2-40B4-BE49-F238E27FC236}">
                <a16:creationId xmlns:a16="http://schemas.microsoft.com/office/drawing/2014/main" id="{869053D4-2F4F-9D67-5DB7-F3DFCD0EE4AF}"/>
              </a:ext>
            </a:extLst>
          </p:cNvPr>
          <p:cNvSpPr txBox="1"/>
          <p:nvPr/>
        </p:nvSpPr>
        <p:spPr>
          <a:xfrm>
            <a:off x="2770702" y="1492831"/>
            <a:ext cx="10154099" cy="2462213"/>
          </a:xfrm>
          <a:prstGeom prst="rect">
            <a:avLst/>
          </a:prstGeom>
          <a:noFill/>
        </p:spPr>
        <p:txBody>
          <a:bodyPr wrap="square" rtlCol="0">
            <a:spAutoFit/>
          </a:bodyPr>
          <a:lstStyle/>
          <a:p>
            <a:r>
              <a:rPr lang="en-US" b="1" dirty="0">
                <a:latin typeface="Acumin Pro SemiCondensed" panose="020B0506020202020204"/>
              </a:rPr>
              <a:t>Aggregated Data of Church Closures by Reason as of July 7, 2023</a:t>
            </a:r>
          </a:p>
          <a:p>
            <a:endParaRPr lang="en-US" b="1" dirty="0">
              <a:latin typeface="Acumin Pro SemiCondensed" panose="020B0506020202020204"/>
            </a:endParaRPr>
          </a:p>
          <a:p>
            <a:r>
              <a:rPr lang="fr-FR" b="1" dirty="0">
                <a:latin typeface="Acumin Pro SemiCondensed" panose="020B0506020202020204"/>
              </a:rPr>
              <a:t>Chiffres consolidés sur les fermetures d’églises par raisons au 7 juillet 2023</a:t>
            </a:r>
          </a:p>
          <a:p>
            <a:endParaRPr lang="fr-FR" b="1" dirty="0">
              <a:latin typeface="Acumin Pro SemiCondensed" panose="020B0506020202020204"/>
            </a:endParaRPr>
          </a:p>
          <a:p>
            <a:r>
              <a:rPr lang="en-US" b="1" dirty="0">
                <a:latin typeface="Acumin Pro SemiCondensed" panose="020B0506020202020204"/>
              </a:rPr>
              <a:t>Dados </a:t>
            </a:r>
            <a:r>
              <a:rPr lang="en-US" b="1" dirty="0" err="1">
                <a:latin typeface="Acumin Pro SemiCondensed" panose="020B0506020202020204"/>
              </a:rPr>
              <a:t>agregados</a:t>
            </a:r>
            <a:r>
              <a:rPr lang="en-US" b="1" dirty="0">
                <a:latin typeface="Acumin Pro SemiCondensed" panose="020B0506020202020204"/>
              </a:rPr>
              <a:t> de </a:t>
            </a:r>
            <a:r>
              <a:rPr lang="en-US" b="1" dirty="0" err="1">
                <a:latin typeface="Acumin Pro SemiCondensed" panose="020B0506020202020204"/>
              </a:rPr>
              <a:t>encerramentos</a:t>
            </a:r>
            <a:r>
              <a:rPr lang="en-US" b="1" dirty="0">
                <a:latin typeface="Acumin Pro SemiCondensed" panose="020B0506020202020204"/>
              </a:rPr>
              <a:t> de </a:t>
            </a:r>
            <a:r>
              <a:rPr lang="en-US" b="1" dirty="0" err="1">
                <a:latin typeface="Acumin Pro SemiCondensed" panose="020B0506020202020204"/>
              </a:rPr>
              <a:t>igrejas</a:t>
            </a:r>
            <a:r>
              <a:rPr lang="en-US" b="1" dirty="0">
                <a:latin typeface="Acumin Pro SemiCondensed" panose="020B0506020202020204"/>
              </a:rPr>
              <a:t> </a:t>
            </a:r>
            <a:r>
              <a:rPr lang="en-US" b="1" dirty="0" err="1">
                <a:latin typeface="Acumin Pro SemiCondensed" panose="020B0506020202020204"/>
              </a:rPr>
              <a:t>por</a:t>
            </a:r>
            <a:r>
              <a:rPr lang="en-US" b="1" dirty="0">
                <a:latin typeface="Acumin Pro SemiCondensed" panose="020B0506020202020204"/>
              </a:rPr>
              <a:t> </a:t>
            </a:r>
            <a:r>
              <a:rPr lang="en-US" b="1" dirty="0" err="1">
                <a:latin typeface="Acumin Pro SemiCondensed" panose="020B0506020202020204"/>
              </a:rPr>
              <a:t>motivo</a:t>
            </a:r>
            <a:r>
              <a:rPr lang="en-US" b="1" dirty="0">
                <a:latin typeface="Acumin Pro SemiCondensed" panose="020B0506020202020204"/>
              </a:rPr>
              <a:t>, a </a:t>
            </a:r>
            <a:r>
              <a:rPr lang="en-US" b="1" dirty="0" err="1">
                <a:latin typeface="Acumin Pro SemiCondensed" panose="020B0506020202020204"/>
              </a:rPr>
              <a:t>partir</a:t>
            </a:r>
            <a:r>
              <a:rPr lang="en-US" b="1" dirty="0">
                <a:latin typeface="Acumin Pro SemiCondensed" panose="020B0506020202020204"/>
              </a:rPr>
              <a:t> de 7 de </a:t>
            </a:r>
            <a:r>
              <a:rPr lang="en-US" b="1" dirty="0" err="1">
                <a:latin typeface="Acumin Pro SemiCondensed" panose="020B0506020202020204"/>
              </a:rPr>
              <a:t>Julho</a:t>
            </a:r>
            <a:r>
              <a:rPr lang="en-US" b="1" dirty="0">
                <a:latin typeface="Acumin Pro SemiCondensed" panose="020B0506020202020204"/>
              </a:rPr>
              <a:t> de 2023</a:t>
            </a:r>
          </a:p>
          <a:p>
            <a:endParaRPr lang="sw" b="1" dirty="0">
              <a:latin typeface="Acumin Pro SemiCondensed" panose="020B0506020202020204"/>
            </a:endParaRPr>
          </a:p>
          <a:p>
            <a:r>
              <a:rPr lang="sw" b="1" dirty="0">
                <a:latin typeface="Acumin Pro SemiCondensed" panose="020B0506020202020204"/>
              </a:rPr>
              <a:t>Data Iliyojumlishwa ya Kufungwa kwa Kanisa kwa Sababu kuanzia tarehe 7 Julai 2023</a:t>
            </a:r>
          </a:p>
          <a:p>
            <a:endParaRPr lang="en-US" sz="1400" b="1" dirty="0">
              <a:latin typeface="Acumin Pro SemiCondensed" panose="020B0506020202020204"/>
            </a:endParaRPr>
          </a:p>
          <a:p>
            <a:pPr algn="ctr"/>
            <a:endParaRPr lang="en-US" sz="1400" b="1" dirty="0">
              <a:latin typeface="Acumin Pro SemiCondensed" panose="020B0506020202020204"/>
            </a:endParaRPr>
          </a:p>
        </p:txBody>
      </p:sp>
      <p:pic>
        <p:nvPicPr>
          <p:cNvPr id="9" name="Picture 8">
            <a:extLst>
              <a:ext uri="{FF2B5EF4-FFF2-40B4-BE49-F238E27FC236}">
                <a16:creationId xmlns:a16="http://schemas.microsoft.com/office/drawing/2014/main" id="{EEAE1FE3-D3C5-B8F4-47F8-C526F22F0D25}"/>
              </a:ext>
            </a:extLst>
          </p:cNvPr>
          <p:cNvPicPr>
            <a:picLocks noChangeAspect="1"/>
          </p:cNvPicPr>
          <p:nvPr/>
        </p:nvPicPr>
        <p:blipFill>
          <a:blip r:embed="rId3"/>
          <a:stretch>
            <a:fillRect/>
          </a:stretch>
        </p:blipFill>
        <p:spPr>
          <a:xfrm>
            <a:off x="592086" y="3782746"/>
            <a:ext cx="10709404" cy="2371881"/>
          </a:xfrm>
          <a:prstGeom prst="rect">
            <a:avLst/>
          </a:prstGeom>
        </p:spPr>
      </p:pic>
      <p:sp>
        <p:nvSpPr>
          <p:cNvPr id="5" name="TextBox 4">
            <a:extLst>
              <a:ext uri="{FF2B5EF4-FFF2-40B4-BE49-F238E27FC236}">
                <a16:creationId xmlns:a16="http://schemas.microsoft.com/office/drawing/2014/main" id="{48C863FB-A0A8-D17A-807C-59739CBA2E59}"/>
              </a:ext>
            </a:extLst>
          </p:cNvPr>
          <p:cNvSpPr txBox="1"/>
          <p:nvPr/>
        </p:nvSpPr>
        <p:spPr>
          <a:xfrm>
            <a:off x="2209237" y="1547801"/>
            <a:ext cx="987579" cy="369332"/>
          </a:xfrm>
          <a:prstGeom prst="rect">
            <a:avLst/>
          </a:prstGeom>
          <a:noFill/>
        </p:spPr>
        <p:txBody>
          <a:bodyPr wrap="square" rtlCol="0">
            <a:spAutoFit/>
          </a:bodyPr>
          <a:lstStyle/>
          <a:p>
            <a:r>
              <a:rPr lang="en-US"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22C17B6D-B431-E79E-8567-FFB6BD7F6211}"/>
              </a:ext>
            </a:extLst>
          </p:cNvPr>
          <p:cNvSpPr txBox="1"/>
          <p:nvPr/>
        </p:nvSpPr>
        <p:spPr>
          <a:xfrm>
            <a:off x="2209235" y="2038807"/>
            <a:ext cx="987579" cy="369332"/>
          </a:xfrm>
          <a:prstGeom prst="rect">
            <a:avLst/>
          </a:prstGeom>
          <a:noFill/>
        </p:spPr>
        <p:txBody>
          <a:bodyPr wrap="square" rtlCol="0">
            <a:spAutoFit/>
          </a:bodyPr>
          <a:lstStyle/>
          <a:p>
            <a:r>
              <a:rPr lang="en-US"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5CFF5FDC-7993-8FA5-D471-71938B95680A}"/>
              </a:ext>
            </a:extLst>
          </p:cNvPr>
          <p:cNvSpPr txBox="1"/>
          <p:nvPr/>
        </p:nvSpPr>
        <p:spPr>
          <a:xfrm>
            <a:off x="2209235" y="2553887"/>
            <a:ext cx="987579" cy="369332"/>
          </a:xfrm>
          <a:prstGeom prst="rect">
            <a:avLst/>
          </a:prstGeom>
          <a:noFill/>
        </p:spPr>
        <p:txBody>
          <a:bodyPr wrap="square" rtlCol="0">
            <a:spAutoFit/>
          </a:bodyPr>
          <a:lstStyle/>
          <a:p>
            <a:r>
              <a:rPr lang="en-US"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BC236562-44F9-F56B-1D6A-4EAF1CDEF848}"/>
              </a:ext>
            </a:extLst>
          </p:cNvPr>
          <p:cNvSpPr txBox="1"/>
          <p:nvPr/>
        </p:nvSpPr>
        <p:spPr>
          <a:xfrm>
            <a:off x="2209234" y="3119982"/>
            <a:ext cx="987579" cy="369332"/>
          </a:xfrm>
          <a:prstGeom prst="rect">
            <a:avLst/>
          </a:prstGeom>
          <a:noFill/>
        </p:spPr>
        <p:txBody>
          <a:bodyPr wrap="square" rtlCol="0">
            <a:spAutoFit/>
          </a:bodyPr>
          <a:lstStyle/>
          <a:p>
            <a:r>
              <a:rPr lang="en-US"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10557394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184222"/>
            <a:ext cx="11351434" cy="519704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383365" y="814890"/>
            <a:ext cx="11351434" cy="646331"/>
          </a:xfrm>
          <a:prstGeom prst="rect">
            <a:avLst/>
          </a:prstGeom>
          <a:noFill/>
        </p:spPr>
        <p:txBody>
          <a:bodyPr wrap="square" rtlCol="0">
            <a:spAutoFit/>
          </a:bodyPr>
          <a:lstStyle/>
          <a:p>
            <a:pPr algn="ctr"/>
            <a:r>
              <a:rPr lang="en-US" sz="1800" b="1" dirty="0">
                <a:latin typeface="Acumin Pro SemiCondensed" panose="020B0506020202020204" pitchFamily="34" charset="77"/>
              </a:rPr>
              <a:t>Church Closures Jurisdictional Conferences</a:t>
            </a:r>
            <a:br>
              <a:rPr lang="en-US" sz="1800" dirty="0"/>
            </a:br>
            <a:endParaRPr lang="en-US" sz="1800" b="1" dirty="0">
              <a:latin typeface="Acumin Pro SemiCondensed" panose="020B0506020202020204" pitchFamily="34" charset="77"/>
              <a:ea typeface="+mj-ea"/>
              <a:cs typeface="+mj-cs"/>
            </a:endParaRPr>
          </a:p>
        </p:txBody>
      </p:sp>
      <p:pic>
        <p:nvPicPr>
          <p:cNvPr id="5" name="Picture 4">
            <a:extLst>
              <a:ext uri="{FF2B5EF4-FFF2-40B4-BE49-F238E27FC236}">
                <a16:creationId xmlns:a16="http://schemas.microsoft.com/office/drawing/2014/main" id="{FCDC2DFC-8646-CE5F-E0FD-34EBE0F2A762}"/>
              </a:ext>
            </a:extLst>
          </p:cNvPr>
          <p:cNvPicPr>
            <a:picLocks noChangeAspect="1"/>
          </p:cNvPicPr>
          <p:nvPr/>
        </p:nvPicPr>
        <p:blipFill>
          <a:blip r:embed="rId3"/>
          <a:stretch>
            <a:fillRect/>
          </a:stretch>
        </p:blipFill>
        <p:spPr>
          <a:xfrm>
            <a:off x="569495" y="1982388"/>
            <a:ext cx="10709404" cy="2646894"/>
          </a:xfrm>
          <a:prstGeom prst="rect">
            <a:avLst/>
          </a:prstGeom>
        </p:spPr>
      </p:pic>
      <p:sp>
        <p:nvSpPr>
          <p:cNvPr id="7" name="TextBox 6">
            <a:extLst>
              <a:ext uri="{FF2B5EF4-FFF2-40B4-BE49-F238E27FC236}">
                <a16:creationId xmlns:a16="http://schemas.microsoft.com/office/drawing/2014/main" id="{FE25B9EB-204A-B864-FCD1-3352A9295812}"/>
              </a:ext>
            </a:extLst>
          </p:cNvPr>
          <p:cNvSpPr txBox="1"/>
          <p:nvPr/>
        </p:nvSpPr>
        <p:spPr>
          <a:xfrm>
            <a:off x="318562"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EE1686B7-81CD-A3A7-24C0-23E415783C39}"/>
              </a:ext>
            </a:extLst>
          </p:cNvPr>
          <p:cNvSpPr txBox="1"/>
          <p:nvPr/>
        </p:nvSpPr>
        <p:spPr>
          <a:xfrm>
            <a:off x="270302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3EC91B6E-826C-2950-9FF5-56667A00B1F1}"/>
              </a:ext>
            </a:extLst>
          </p:cNvPr>
          <p:cNvSpPr txBox="1"/>
          <p:nvPr/>
        </p:nvSpPr>
        <p:spPr>
          <a:xfrm>
            <a:off x="566831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CD96A23E-47E1-3EC6-6395-FC0C0A1F41D5}"/>
              </a:ext>
            </a:extLst>
          </p:cNvPr>
          <p:cNvSpPr txBox="1"/>
          <p:nvPr/>
        </p:nvSpPr>
        <p:spPr>
          <a:xfrm>
            <a:off x="8960178"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13552758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184222"/>
            <a:ext cx="11351434" cy="519704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271071" y="822415"/>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rPr>
              <a:t>Active Churches in Jurisdictional Conferences</a:t>
            </a:r>
            <a:endParaRPr lang="en-US" sz="1800" b="1" dirty="0">
              <a:latin typeface="Acumin Pro SemiCondensed" panose="020B0506020202020204" pitchFamily="34" charset="77"/>
              <a:ea typeface="+mj-ea"/>
              <a:cs typeface="+mj-cs"/>
            </a:endParaRPr>
          </a:p>
        </p:txBody>
      </p:sp>
      <p:pic>
        <p:nvPicPr>
          <p:cNvPr id="7" name="Chart 8">
            <a:extLst>
              <a:ext uri="{FF2B5EF4-FFF2-40B4-BE49-F238E27FC236}">
                <a16:creationId xmlns:a16="http://schemas.microsoft.com/office/drawing/2014/main" id="{2C1B07FF-76EE-6C6F-F99A-377360E3E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540" y="1515338"/>
            <a:ext cx="6870495" cy="41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E8E5F39-6061-2BFE-7D71-991EF2803998}"/>
              </a:ext>
            </a:extLst>
          </p:cNvPr>
          <p:cNvSpPr txBox="1"/>
          <p:nvPr/>
        </p:nvSpPr>
        <p:spPr>
          <a:xfrm>
            <a:off x="318562"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B9C89A55-D07C-BDBA-15AB-FCC8B17F7EF6}"/>
              </a:ext>
            </a:extLst>
          </p:cNvPr>
          <p:cNvSpPr txBox="1"/>
          <p:nvPr/>
        </p:nvSpPr>
        <p:spPr>
          <a:xfrm>
            <a:off x="270302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0FF3767C-B191-4554-F6A7-9ECB8E0D7CD1}"/>
              </a:ext>
            </a:extLst>
          </p:cNvPr>
          <p:cNvSpPr txBox="1"/>
          <p:nvPr/>
        </p:nvSpPr>
        <p:spPr>
          <a:xfrm>
            <a:off x="566831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0801B9C5-C6F5-BFC6-B3A9-B711C6836055}"/>
              </a:ext>
            </a:extLst>
          </p:cNvPr>
          <p:cNvSpPr txBox="1"/>
          <p:nvPr/>
        </p:nvSpPr>
        <p:spPr>
          <a:xfrm>
            <a:off x="8960178"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34287022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32242" y="1436925"/>
            <a:ext cx="9479118" cy="1015663"/>
          </a:xfrm>
          <a:prstGeom prst="rect">
            <a:avLst/>
          </a:prstGeom>
          <a:noFill/>
        </p:spPr>
        <p:txBody>
          <a:bodyPr wrap="square" rtlCol="0">
            <a:spAutoFit/>
          </a:bodyPr>
          <a:lstStyle/>
          <a:p>
            <a:pPr marL="0" indent="0">
              <a:buNone/>
            </a:pPr>
            <a:r>
              <a:rPr lang="en-US" sz="2000" dirty="0">
                <a:latin typeface="Acumin Pro SemiCondensed" panose="020B0506020202020204" pitchFamily="34" charset="77"/>
              </a:rPr>
              <a:t>Overall General Church Apportionments declining by 38.7%</a:t>
            </a:r>
          </a:p>
          <a:p>
            <a:pPr marL="285750" indent="-285750">
              <a:buFont typeface="Arial" panose="020B0604020202020204" pitchFamily="34" charset="0"/>
              <a:buChar char="•"/>
            </a:pPr>
            <a:r>
              <a:rPr lang="en-US" sz="2000" dirty="0">
                <a:latin typeface="Acumin Pro SemiCondensed" panose="020B0506020202020204" pitchFamily="34" charset="77"/>
              </a:rPr>
              <a:t>Shrinking Denomination</a:t>
            </a:r>
          </a:p>
          <a:p>
            <a:pPr marL="285750" indent="-285750">
              <a:buFont typeface="Arial" panose="020B0604020202020204" pitchFamily="34" charset="0"/>
              <a:buChar char="•"/>
            </a:pPr>
            <a:r>
              <a:rPr lang="en-US" sz="2000" dirty="0">
                <a:latin typeface="Acumin Pro SemiCondensed" panose="020B0506020202020204" pitchFamily="34" charset="77"/>
              </a:rPr>
              <a:t>Reduction of Base Percentage</a:t>
            </a:r>
          </a:p>
        </p:txBody>
      </p:sp>
      <p:sp>
        <p:nvSpPr>
          <p:cNvPr id="3" name="TextBox 2">
            <a:extLst>
              <a:ext uri="{FF2B5EF4-FFF2-40B4-BE49-F238E27FC236}">
                <a16:creationId xmlns:a16="http://schemas.microsoft.com/office/drawing/2014/main" id="{C8F4FB1C-0888-AD55-717B-2E7621E651C0}"/>
              </a:ext>
            </a:extLst>
          </p:cNvPr>
          <p:cNvSpPr txBox="1"/>
          <p:nvPr/>
        </p:nvSpPr>
        <p:spPr>
          <a:xfrm>
            <a:off x="383365" y="814890"/>
            <a:ext cx="11351434" cy="369332"/>
          </a:xfrm>
          <a:prstGeom prst="rect">
            <a:avLst/>
          </a:prstGeom>
          <a:noFill/>
        </p:spPr>
        <p:txBody>
          <a:bodyPr wrap="square" rtlCol="0">
            <a:spAutoFit/>
          </a:bodyPr>
          <a:lstStyle/>
          <a:p>
            <a:pPr marL="0" indent="0" algn="ctr">
              <a:buNone/>
            </a:pPr>
            <a:r>
              <a:rPr lang="en-US" sz="1800" b="1" dirty="0">
                <a:latin typeface="Acumin Pro SemiCondensed" panose="020B0506020202020204" pitchFamily="34" charset="77"/>
              </a:rPr>
              <a:t>Jurisdictional Conferences</a:t>
            </a:r>
            <a:endParaRPr lang="en-US" sz="1800" b="1" dirty="0">
              <a:solidFill>
                <a:srgbClr val="00B0F0"/>
              </a:solidFill>
              <a:latin typeface="Acumin Pro SemiCondensed" panose="020B0506020202020204" pitchFamily="34" charset="77"/>
            </a:endParaRPr>
          </a:p>
        </p:txBody>
      </p:sp>
      <p:sp>
        <p:nvSpPr>
          <p:cNvPr id="5" name="TextBox 4">
            <a:extLst>
              <a:ext uri="{FF2B5EF4-FFF2-40B4-BE49-F238E27FC236}">
                <a16:creationId xmlns:a16="http://schemas.microsoft.com/office/drawing/2014/main" id="{AE38E7CE-5C1A-A289-3FB0-97320F659307}"/>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3AF9D010-2587-8203-2FB6-380E5971E7A4}"/>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2CC3E90B-9B26-8121-CF4F-B0F477900FFC}"/>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01CE962F-3803-D635-4C7A-060799ED64B8}"/>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FA60F0C8-A71F-8383-63E4-B61A058319A5}"/>
              </a:ext>
            </a:extLst>
          </p:cNvPr>
          <p:cNvSpPr txBox="1"/>
          <p:nvPr/>
        </p:nvSpPr>
        <p:spPr>
          <a:xfrm>
            <a:off x="1932242" y="2803930"/>
            <a:ext cx="9479118" cy="1015663"/>
          </a:xfrm>
          <a:prstGeom prst="rect">
            <a:avLst/>
          </a:prstGeom>
          <a:noFill/>
        </p:spPr>
        <p:txBody>
          <a:bodyPr wrap="square" rtlCol="0">
            <a:spAutoFit/>
          </a:bodyPr>
          <a:lstStyle/>
          <a:p>
            <a:pPr marL="0" indent="0">
              <a:buNone/>
            </a:pPr>
            <a:r>
              <a:rPr lang="fr-FR" sz="2000" dirty="0">
                <a:latin typeface="Acumin Pro SemiCondensed" panose="020B0506020202020204" pitchFamily="34" charset="77"/>
              </a:rPr>
              <a:t>En générales, les contributions </a:t>
            </a:r>
            <a:r>
              <a:rPr lang="fr-FR" sz="2000" dirty="0" err="1">
                <a:latin typeface="Acumin Pro SemiCondensed" panose="020B0506020202020204" pitchFamily="34" charset="77"/>
              </a:rPr>
              <a:t>connexionnelles</a:t>
            </a:r>
            <a:r>
              <a:rPr lang="fr-FR" sz="2000" dirty="0">
                <a:latin typeface="Acumin Pro SemiCondensed" panose="020B0506020202020204" pitchFamily="34" charset="77"/>
              </a:rPr>
              <a:t> diminuent de 38,7 %</a:t>
            </a:r>
          </a:p>
          <a:p>
            <a:pPr marL="285750" indent="-285750">
              <a:buFont typeface="Arial" panose="020B0604020202020204" pitchFamily="34" charset="0"/>
              <a:buChar char="•"/>
            </a:pPr>
            <a:r>
              <a:rPr lang="fr-FR" sz="2000" dirty="0">
                <a:latin typeface="Acumin Pro SemiCondensed" panose="020B0506020202020204" pitchFamily="34" charset="77"/>
              </a:rPr>
              <a:t>Décroissance de la dénomination</a:t>
            </a:r>
          </a:p>
          <a:p>
            <a:pPr marL="285750" indent="-285750">
              <a:buFont typeface="Arial" panose="020B0604020202020204" pitchFamily="34" charset="0"/>
              <a:buChar char="•"/>
            </a:pPr>
            <a:r>
              <a:rPr lang="fr-FR" sz="2000" dirty="0">
                <a:latin typeface="Acumin Pro SemiCondensed" panose="020B0506020202020204" pitchFamily="34" charset="77"/>
              </a:rPr>
              <a:t>Réduction du Pourcentage de Base</a:t>
            </a:r>
          </a:p>
        </p:txBody>
      </p:sp>
      <p:sp>
        <p:nvSpPr>
          <p:cNvPr id="15" name="TextBox 14">
            <a:extLst>
              <a:ext uri="{FF2B5EF4-FFF2-40B4-BE49-F238E27FC236}">
                <a16:creationId xmlns:a16="http://schemas.microsoft.com/office/drawing/2014/main" id="{8413EF3C-7E71-514E-4E05-974FD2AAC8FE}"/>
              </a:ext>
            </a:extLst>
          </p:cNvPr>
          <p:cNvSpPr txBox="1"/>
          <p:nvPr/>
        </p:nvSpPr>
        <p:spPr>
          <a:xfrm>
            <a:off x="1932242" y="4123819"/>
            <a:ext cx="9479118" cy="1015663"/>
          </a:xfrm>
          <a:prstGeom prst="rect">
            <a:avLst/>
          </a:prstGeom>
          <a:noFill/>
        </p:spPr>
        <p:txBody>
          <a:bodyPr wrap="square" rtlCol="0">
            <a:spAutoFit/>
          </a:bodyPr>
          <a:lstStyle/>
          <a:p>
            <a:pPr marL="0" indent="0">
              <a:buNone/>
            </a:pPr>
            <a:r>
              <a:rPr lang="pt-BR" sz="2000" dirty="0">
                <a:latin typeface="Acumin Pro SemiCondensed" panose="020B0506020202020204" pitchFamily="34" charset="77"/>
              </a:rPr>
              <a:t>As contribuições globais da Igreja Geral estão a diminuir em </a:t>
            </a:r>
            <a:r>
              <a:rPr lang="en-US" sz="2000" dirty="0">
                <a:latin typeface="Acumin Pro SemiCondensed" panose="020B0506020202020204" pitchFamily="34" charset="77"/>
              </a:rPr>
              <a:t>38,7%</a:t>
            </a:r>
          </a:p>
          <a:p>
            <a:pPr marL="285750" indent="-285750">
              <a:buFont typeface="Arial" panose="020B0604020202020204" pitchFamily="34" charset="0"/>
              <a:buChar char="•"/>
            </a:pPr>
            <a:r>
              <a:rPr lang="en-US" sz="2000" dirty="0" err="1">
                <a:latin typeface="Acumin Pro SemiCondensed" panose="020B0506020202020204" pitchFamily="34" charset="77"/>
              </a:rPr>
              <a:t>Diminuição</a:t>
            </a:r>
            <a:r>
              <a:rPr lang="en-US" sz="2000" dirty="0">
                <a:latin typeface="Acumin Pro SemiCondensed" panose="020B0506020202020204" pitchFamily="34" charset="77"/>
              </a:rPr>
              <a:t> da </a:t>
            </a:r>
            <a:r>
              <a:rPr lang="en-US" sz="2000" dirty="0" err="1">
                <a:latin typeface="Acumin Pro SemiCondensed" panose="020B0506020202020204" pitchFamily="34" charset="77"/>
              </a:rPr>
              <a:t>denominação</a:t>
            </a:r>
            <a:endParaRPr lang="en-US" sz="2000" dirty="0">
              <a:latin typeface="Acumin Pro SemiCondensed" panose="020B0506020202020204" pitchFamily="34" charset="77"/>
            </a:endParaRPr>
          </a:p>
          <a:p>
            <a:pPr marL="285750" indent="-285750">
              <a:buFont typeface="Arial" panose="020B0604020202020204" pitchFamily="34" charset="0"/>
              <a:buChar char="•"/>
            </a:pPr>
            <a:r>
              <a:rPr lang="pt-BR" sz="2000" dirty="0">
                <a:latin typeface="Acumin Pro SemiCondensed" panose="020B0506020202020204" pitchFamily="34" charset="77"/>
              </a:rPr>
              <a:t>Redução da percentagem de base</a:t>
            </a:r>
            <a:endParaRPr lang="en-US" sz="2000" dirty="0">
              <a:latin typeface="Acumin Pro SemiCondensed" panose="020B0506020202020204" pitchFamily="34" charset="77"/>
            </a:endParaRPr>
          </a:p>
        </p:txBody>
      </p:sp>
      <p:sp>
        <p:nvSpPr>
          <p:cNvPr id="16" name="TextBox 15">
            <a:extLst>
              <a:ext uri="{FF2B5EF4-FFF2-40B4-BE49-F238E27FC236}">
                <a16:creationId xmlns:a16="http://schemas.microsoft.com/office/drawing/2014/main" id="{3913D2A5-FAE2-9D72-0975-D65C098D5CD1}"/>
              </a:ext>
            </a:extLst>
          </p:cNvPr>
          <p:cNvSpPr txBox="1"/>
          <p:nvPr/>
        </p:nvSpPr>
        <p:spPr>
          <a:xfrm>
            <a:off x="1932242" y="5393089"/>
            <a:ext cx="9479118" cy="1015663"/>
          </a:xfrm>
          <a:prstGeom prst="rect">
            <a:avLst/>
          </a:prstGeom>
          <a:noFill/>
        </p:spPr>
        <p:txBody>
          <a:bodyPr wrap="square" rtlCol="0">
            <a:spAutoFit/>
          </a:bodyPr>
          <a:lstStyle/>
          <a:p>
            <a:pPr marL="0" indent="0">
              <a:buNone/>
            </a:pPr>
            <a:r>
              <a:rPr lang="sw" sz="2000" dirty="0">
                <a:latin typeface="Acumin Pro SemiCondensed" panose="020B0506020202020204"/>
              </a:rPr>
              <a:t>Ugawaji wa jumla wa Kanisa Kuu umepungua kwa 38.7%</a:t>
            </a:r>
            <a:endParaRPr lang="en-US" sz="2000" dirty="0">
              <a:latin typeface="Acumin Pro SemiCondensed" panose="020B0506020202020204"/>
            </a:endParaRPr>
          </a:p>
          <a:p>
            <a:pPr marL="285750" indent="-285750">
              <a:buFont typeface="Arial" panose="020B0604020202020204" pitchFamily="34" charset="0"/>
              <a:buChar char="•"/>
            </a:pPr>
            <a:r>
              <a:rPr lang="sw" sz="2000" dirty="0">
                <a:latin typeface="Acumin Pro SemiCondensed" panose="020B0506020202020204"/>
              </a:rPr>
              <a:t>Madhehebu Yanayopungua</a:t>
            </a:r>
            <a:endParaRPr lang="en-US" sz="2000" dirty="0">
              <a:latin typeface="Acumin Pro SemiCondensed" panose="020B0506020202020204"/>
            </a:endParaRPr>
          </a:p>
          <a:p>
            <a:pPr marL="285750" indent="-285750">
              <a:buFont typeface="Arial" panose="020B0604020202020204" pitchFamily="34" charset="0"/>
              <a:buChar char="•"/>
            </a:pPr>
            <a:r>
              <a:rPr lang="sw" sz="2000" dirty="0">
                <a:latin typeface="Acumin Pro SemiCondensed" panose="020B0506020202020204"/>
              </a:rPr>
              <a:t>Kupunguza Asilimia ya chini</a:t>
            </a:r>
          </a:p>
        </p:txBody>
      </p:sp>
    </p:spTree>
    <p:extLst>
      <p:ext uri="{BB962C8B-B14F-4D97-AF65-F5344CB8AC3E}">
        <p14:creationId xmlns:p14="http://schemas.microsoft.com/office/powerpoint/2010/main" val="2369000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20109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D13EB00-2139-F4AA-E8F8-F92BD173F52C}"/>
              </a:ext>
            </a:extLst>
          </p:cNvPr>
          <p:cNvSpPr/>
          <p:nvPr/>
        </p:nvSpPr>
        <p:spPr>
          <a:xfrm>
            <a:off x="6216552" y="120109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94904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16552" y="3949045"/>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5DC317-0168-B6D4-D2C8-6CBCC30C0D8E}"/>
              </a:ext>
            </a:extLst>
          </p:cNvPr>
          <p:cNvSpPr txBox="1"/>
          <p:nvPr/>
        </p:nvSpPr>
        <p:spPr>
          <a:xfrm>
            <a:off x="587467" y="12409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FE4AA75F-0B83-DCF3-F883-FAD968C7A48F}"/>
              </a:ext>
            </a:extLst>
          </p:cNvPr>
          <p:cNvSpPr txBox="1"/>
          <p:nvPr/>
        </p:nvSpPr>
        <p:spPr>
          <a:xfrm>
            <a:off x="6216552" y="119016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3569095A-7F2F-B5D2-E4E5-381560870279}"/>
              </a:ext>
            </a:extLst>
          </p:cNvPr>
          <p:cNvSpPr txBox="1"/>
          <p:nvPr/>
        </p:nvSpPr>
        <p:spPr>
          <a:xfrm>
            <a:off x="562907" y="394904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16FB41BA-F353-721D-DD88-D45D25D004D9}"/>
              </a:ext>
            </a:extLst>
          </p:cNvPr>
          <p:cNvSpPr txBox="1"/>
          <p:nvPr/>
        </p:nvSpPr>
        <p:spPr>
          <a:xfrm>
            <a:off x="6200223" y="392917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8" name="TextBox 17">
            <a:extLst>
              <a:ext uri="{FF2B5EF4-FFF2-40B4-BE49-F238E27FC236}">
                <a16:creationId xmlns:a16="http://schemas.microsoft.com/office/drawing/2014/main" id="{332FD649-8DAB-3DEC-743A-E52B04A9C0EF}"/>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Apportionments Formula 2025-2028</a:t>
            </a:r>
          </a:p>
        </p:txBody>
      </p:sp>
      <p:sp>
        <p:nvSpPr>
          <p:cNvPr id="19" name="TextBox 18">
            <a:extLst>
              <a:ext uri="{FF2B5EF4-FFF2-40B4-BE49-F238E27FC236}">
                <a16:creationId xmlns:a16="http://schemas.microsoft.com/office/drawing/2014/main" id="{68714718-A034-B17F-F8DC-C0EF16CC497E}"/>
              </a:ext>
            </a:extLst>
          </p:cNvPr>
          <p:cNvSpPr txBox="1"/>
          <p:nvPr/>
        </p:nvSpPr>
        <p:spPr>
          <a:xfrm>
            <a:off x="271071" y="822415"/>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rPr>
              <a:t>Jurisdictional Conferences</a:t>
            </a:r>
            <a:endParaRPr lang="en-US" sz="1800" b="1" dirty="0">
              <a:latin typeface="Acumin Pro SemiCondensed" panose="020B0506020202020204" pitchFamily="34" charset="77"/>
              <a:ea typeface="+mj-ea"/>
              <a:cs typeface="+mj-cs"/>
            </a:endParaRPr>
          </a:p>
        </p:txBody>
      </p:sp>
      <p:sp>
        <p:nvSpPr>
          <p:cNvPr id="20" name="TextBox 19">
            <a:extLst>
              <a:ext uri="{FF2B5EF4-FFF2-40B4-BE49-F238E27FC236}">
                <a16:creationId xmlns:a16="http://schemas.microsoft.com/office/drawing/2014/main" id="{B322AA4B-A6DC-AD91-76B0-A08EA781C378}"/>
              </a:ext>
            </a:extLst>
          </p:cNvPr>
          <p:cNvSpPr txBox="1"/>
          <p:nvPr/>
        </p:nvSpPr>
        <p:spPr>
          <a:xfrm>
            <a:off x="1550486" y="1275552"/>
            <a:ext cx="3801003" cy="2492990"/>
          </a:xfrm>
          <a:prstGeom prst="rect">
            <a:avLst/>
          </a:prstGeom>
          <a:noFill/>
        </p:spPr>
        <p:txBody>
          <a:bodyPr wrap="square" rtlCol="0">
            <a:spAutoFit/>
          </a:bodyPr>
          <a:lstStyle/>
          <a:p>
            <a:pPr algn="ctr"/>
            <a:r>
              <a:rPr lang="en-US" sz="1200" b="1" dirty="0">
                <a:solidFill>
                  <a:srgbClr val="FF0000"/>
                </a:solidFill>
                <a:latin typeface="Acumin Pro SemiCondensed" panose="020B0506020202020204"/>
              </a:rPr>
              <a:t>A = E x P</a:t>
            </a:r>
          </a:p>
          <a:p>
            <a:r>
              <a:rPr lang="en-US" sz="1200" b="1" dirty="0">
                <a:solidFill>
                  <a:srgbClr val="FF0000"/>
                </a:solidFill>
                <a:latin typeface="Acumin Pro SemiCondensed" panose="020B0506020202020204"/>
              </a:rPr>
              <a:t>A</a:t>
            </a:r>
            <a:r>
              <a:rPr lang="en-US" sz="1200" b="1" dirty="0">
                <a:latin typeface="Acumin Pro SemiCondensed" panose="020B0506020202020204"/>
              </a:rPr>
              <a:t> </a:t>
            </a:r>
            <a:r>
              <a:rPr lang="en-US" sz="1200" dirty="0">
                <a:latin typeface="Acumin Pro SemiCondensed" panose="020B0506020202020204"/>
              </a:rPr>
              <a:t>= Apportionments</a:t>
            </a:r>
          </a:p>
          <a:p>
            <a:endParaRPr lang="en-US" sz="1200" dirty="0">
              <a:latin typeface="Acumin Pro SemiCondensed" panose="020B0506020202020204"/>
            </a:endParaRPr>
          </a:p>
          <a:p>
            <a:r>
              <a:rPr lang="en-US" sz="1200" b="1" dirty="0">
                <a:solidFill>
                  <a:srgbClr val="FF0000"/>
                </a:solidFill>
                <a:latin typeface="Acumin Pro SemiCondensed" panose="020B0506020202020204"/>
              </a:rPr>
              <a:t>E</a:t>
            </a:r>
            <a:r>
              <a:rPr lang="en-US" sz="1200" dirty="0">
                <a:latin typeface="Acumin Pro SemiCondensed" panose="020B0506020202020204"/>
              </a:rPr>
              <a:t> = Net Expenditures consists of the total local church expenditures in the annual conference minus:</a:t>
            </a:r>
          </a:p>
          <a:p>
            <a:pPr marL="914400" lvl="1" indent="-457200">
              <a:buFont typeface="Wingdings" panose="05000000000000000000" pitchFamily="2" charset="2"/>
              <a:buChar char="Ø"/>
            </a:pPr>
            <a:r>
              <a:rPr lang="en-US" sz="1200" dirty="0">
                <a:latin typeface="Acumin Pro SemiCondensed" panose="020B0506020202020204"/>
              </a:rPr>
              <a:t>Current capital expenditures</a:t>
            </a:r>
          </a:p>
          <a:p>
            <a:pPr marL="914400" lvl="1" indent="-457200">
              <a:buFont typeface="Wingdings" panose="05000000000000000000" pitchFamily="2" charset="2"/>
              <a:buChar char="Ø"/>
            </a:pPr>
            <a:r>
              <a:rPr lang="en-US" sz="1200" dirty="0">
                <a:latin typeface="Acumin Pro SemiCondensed" panose="020B0506020202020204"/>
              </a:rPr>
              <a:t>Expenditures on capital debt </a:t>
            </a:r>
          </a:p>
          <a:p>
            <a:pPr marL="914400" lvl="1" indent="-457200">
              <a:buFont typeface="Wingdings" panose="05000000000000000000" pitchFamily="2" charset="2"/>
              <a:buChar char="Ø"/>
            </a:pPr>
            <a:r>
              <a:rPr lang="en-US" sz="1200" dirty="0">
                <a:latin typeface="Acumin Pro SemiCondensed" panose="020B0506020202020204"/>
              </a:rPr>
              <a:t>Payments toward general Church apportionments</a:t>
            </a:r>
          </a:p>
          <a:p>
            <a:pPr marL="914400" lvl="1" indent="-457200">
              <a:buFont typeface="Wingdings" panose="05000000000000000000" pitchFamily="2" charset="2"/>
              <a:buChar char="Ø"/>
            </a:pPr>
            <a:r>
              <a:rPr lang="en-US" sz="1200" dirty="0">
                <a:latin typeface="Acumin Pro SemiCondensed" panose="020B0506020202020204"/>
              </a:rPr>
              <a:t>Benevolent giving	</a:t>
            </a:r>
          </a:p>
          <a:p>
            <a:endParaRPr lang="en-US" sz="1200" dirty="0">
              <a:latin typeface="Acumin Pro SemiCondensed" panose="020B0506020202020204"/>
            </a:endParaRPr>
          </a:p>
          <a:p>
            <a:r>
              <a:rPr lang="en-US" sz="1200" b="1" dirty="0">
                <a:solidFill>
                  <a:srgbClr val="FF0000"/>
                </a:solidFill>
                <a:latin typeface="Acumin Pro SemiCondensed" panose="020B0506020202020204"/>
              </a:rPr>
              <a:t>P</a:t>
            </a:r>
            <a:r>
              <a:rPr lang="en-US" sz="1200" dirty="0">
                <a:latin typeface="Acumin Pro SemiCondensed" panose="020B0506020202020204"/>
              </a:rPr>
              <a:t> = Base Percentage (of net expenditures) approved by General Conference</a:t>
            </a:r>
          </a:p>
        </p:txBody>
      </p:sp>
      <p:sp>
        <p:nvSpPr>
          <p:cNvPr id="21" name="TextBox 20">
            <a:extLst>
              <a:ext uri="{FF2B5EF4-FFF2-40B4-BE49-F238E27FC236}">
                <a16:creationId xmlns:a16="http://schemas.microsoft.com/office/drawing/2014/main" id="{60A435CD-7039-4AD4-B5DD-23F77E2810A3}"/>
              </a:ext>
            </a:extLst>
          </p:cNvPr>
          <p:cNvSpPr txBox="1"/>
          <p:nvPr/>
        </p:nvSpPr>
        <p:spPr>
          <a:xfrm>
            <a:off x="7069219" y="1441854"/>
            <a:ext cx="4092839" cy="2123658"/>
          </a:xfrm>
          <a:prstGeom prst="rect">
            <a:avLst/>
          </a:prstGeom>
          <a:noFill/>
        </p:spPr>
        <p:txBody>
          <a:bodyPr wrap="square" rtlCol="0">
            <a:spAutoFit/>
          </a:bodyPr>
          <a:lstStyle/>
          <a:p>
            <a:pPr algn="ctr"/>
            <a:r>
              <a:rPr lang="en-US" sz="1200" dirty="0">
                <a:solidFill>
                  <a:srgbClr val="FF0000"/>
                </a:solidFill>
                <a:latin typeface="Acumin Pro SemiCondensed" panose="020B0506020202020204" pitchFamily="34" charset="77"/>
              </a:rPr>
              <a:t>R = D x P</a:t>
            </a:r>
          </a:p>
          <a:p>
            <a:r>
              <a:rPr lang="en-US" sz="1200" dirty="0">
                <a:solidFill>
                  <a:srgbClr val="FF0000"/>
                </a:solidFill>
                <a:latin typeface="Acumin Pro SemiCondensed" panose="020B0506020202020204" pitchFamily="34" charset="77"/>
              </a:rPr>
              <a:t>R</a:t>
            </a:r>
            <a:r>
              <a:rPr lang="en-US" sz="1200" dirty="0">
                <a:latin typeface="Acumin Pro SemiCondensed" panose="020B0506020202020204" pitchFamily="34" charset="77"/>
              </a:rPr>
              <a:t> = </a:t>
            </a:r>
            <a:r>
              <a:rPr lang="en-US" sz="1200" dirty="0" err="1">
                <a:latin typeface="Acumin Pro SemiCondensed" panose="020B0506020202020204" pitchFamily="34" charset="77"/>
              </a:rPr>
              <a:t>Répartition</a:t>
            </a:r>
            <a:r>
              <a:rPr lang="en-US" sz="1200" dirty="0">
                <a:latin typeface="Acumin Pro SemiCondensed" panose="020B0506020202020204" pitchFamily="34" charset="77"/>
              </a:rPr>
              <a:t> (Contribution </a:t>
            </a:r>
            <a:r>
              <a:rPr lang="en-US" sz="1200" dirty="0" err="1">
                <a:latin typeface="Acumin Pro SemiCondensed" panose="020B0506020202020204" pitchFamily="34" charset="77"/>
              </a:rPr>
              <a:t>connexionnelle</a:t>
            </a:r>
            <a:r>
              <a:rPr lang="en-US" sz="1200" dirty="0">
                <a:latin typeface="Acumin Pro SemiCondensed" panose="020B0506020202020204" pitchFamily="34" charset="77"/>
              </a:rPr>
              <a:t>)</a:t>
            </a:r>
          </a:p>
          <a:p>
            <a:r>
              <a:rPr lang="en-US" sz="1200" dirty="0">
                <a:solidFill>
                  <a:srgbClr val="FF0000"/>
                </a:solidFill>
                <a:latin typeface="Acumin Pro SemiCondensed" panose="020B0506020202020204" pitchFamily="34" charset="77"/>
              </a:rPr>
              <a:t>D</a:t>
            </a:r>
            <a:r>
              <a:rPr lang="en-US" sz="1200" dirty="0">
                <a:latin typeface="Acumin Pro SemiCondensed" panose="020B0506020202020204" pitchFamily="34" charset="77"/>
              </a:rPr>
              <a:t> = </a:t>
            </a:r>
            <a:r>
              <a:rPr lang="fr-FR" sz="1200" dirty="0">
                <a:latin typeface="Acumin Pro SemiCondensed" panose="020B0506020202020204" pitchFamily="34" charset="77"/>
              </a:rPr>
              <a:t>Les dépenses nettes comprennent les dépenses totales de l’église locale lors de la conférence annuelle moins :</a:t>
            </a:r>
          </a:p>
          <a:p>
            <a:pPr marL="914400" lvl="1" indent="-457200">
              <a:buFont typeface="Wingdings" panose="05000000000000000000" pitchFamily="2" charset="2"/>
              <a:buChar char="Ø"/>
            </a:pPr>
            <a:r>
              <a:rPr lang="fr-FR" sz="1200" dirty="0">
                <a:latin typeface="Acumin Pro SemiCondensed" panose="020B0506020202020204" pitchFamily="34" charset="77"/>
              </a:rPr>
              <a:t>Dépenses d’investissement courantes</a:t>
            </a:r>
          </a:p>
          <a:p>
            <a:pPr marL="914400" lvl="1" indent="-457200">
              <a:buFont typeface="Wingdings" panose="05000000000000000000" pitchFamily="2" charset="2"/>
              <a:buChar char="Ø"/>
            </a:pPr>
            <a:r>
              <a:rPr lang="fr-FR" sz="1200" dirty="0">
                <a:latin typeface="Acumin Pro SemiCondensed" panose="020B0506020202020204" pitchFamily="34" charset="77"/>
              </a:rPr>
              <a:t>Dépenses au titre de la dette en capital </a:t>
            </a:r>
          </a:p>
          <a:p>
            <a:pPr marL="914400" lvl="1" indent="-457200">
              <a:buFont typeface="Wingdings" panose="05000000000000000000" pitchFamily="2" charset="2"/>
              <a:buChar char="Ø"/>
            </a:pPr>
            <a:r>
              <a:rPr lang="fr-FR" sz="1200" dirty="0">
                <a:latin typeface="Acumin Pro SemiCondensed" panose="020B0506020202020204" pitchFamily="34" charset="77"/>
              </a:rPr>
              <a:t>Paiements des contributions générales de l’Église</a:t>
            </a:r>
          </a:p>
          <a:p>
            <a:pPr marL="914400" lvl="1" indent="-457200">
              <a:buFont typeface="Wingdings" panose="05000000000000000000" pitchFamily="2" charset="2"/>
              <a:buChar char="Ø"/>
            </a:pPr>
            <a:r>
              <a:rPr lang="fr-FR" sz="1200" dirty="0">
                <a:latin typeface="Acumin Pro SemiCondensed" panose="020B0506020202020204" pitchFamily="34" charset="77"/>
              </a:rPr>
              <a:t>Dons bienveillants</a:t>
            </a:r>
            <a:endParaRPr lang="en-US" sz="1200" dirty="0">
              <a:latin typeface="Acumin Pro SemiCondensed" panose="020B0506020202020204" pitchFamily="34" charset="77"/>
            </a:endParaRPr>
          </a:p>
          <a:p>
            <a:r>
              <a:rPr lang="en-US" sz="1200" dirty="0">
                <a:solidFill>
                  <a:srgbClr val="FF0000"/>
                </a:solidFill>
                <a:latin typeface="Acumin Pro SemiCondensed" panose="020B0506020202020204" pitchFamily="34" charset="77"/>
              </a:rPr>
              <a:t>P</a:t>
            </a:r>
            <a:r>
              <a:rPr lang="en-US" sz="1200" dirty="0">
                <a:latin typeface="Acumin Pro SemiCondensed" panose="020B0506020202020204" pitchFamily="34" charset="77"/>
              </a:rPr>
              <a:t> = </a:t>
            </a:r>
            <a:r>
              <a:rPr lang="fr-FR" sz="1200" dirty="0">
                <a:latin typeface="Acumin Pro SemiCondensed" panose="020B0506020202020204" pitchFamily="34" charset="77"/>
              </a:rPr>
              <a:t>Pourcentage de base (des dépenses nettes) approuvé par la Conférence générale</a:t>
            </a:r>
            <a:endParaRPr lang="en-US" sz="1200" dirty="0">
              <a:latin typeface="Acumin Pro SemiCondensed" panose="020B0506020202020204" pitchFamily="34" charset="77"/>
            </a:endParaRPr>
          </a:p>
        </p:txBody>
      </p:sp>
      <p:sp>
        <p:nvSpPr>
          <p:cNvPr id="2" name="TextBox 1">
            <a:extLst>
              <a:ext uri="{FF2B5EF4-FFF2-40B4-BE49-F238E27FC236}">
                <a16:creationId xmlns:a16="http://schemas.microsoft.com/office/drawing/2014/main" id="{0D30AAA4-CBB3-B16B-C52E-094DA95FDBD6}"/>
              </a:ext>
            </a:extLst>
          </p:cNvPr>
          <p:cNvSpPr txBox="1"/>
          <p:nvPr/>
        </p:nvSpPr>
        <p:spPr>
          <a:xfrm>
            <a:off x="1443394" y="4018002"/>
            <a:ext cx="3801003" cy="2492990"/>
          </a:xfrm>
          <a:prstGeom prst="rect">
            <a:avLst/>
          </a:prstGeom>
          <a:noFill/>
        </p:spPr>
        <p:txBody>
          <a:bodyPr wrap="square" rtlCol="0">
            <a:spAutoFit/>
          </a:bodyPr>
          <a:lstStyle/>
          <a:p>
            <a:pPr algn="ctr"/>
            <a:r>
              <a:rPr lang="en-US" sz="1200" b="1" dirty="0">
                <a:solidFill>
                  <a:srgbClr val="FF0000"/>
                </a:solidFill>
                <a:latin typeface="Acumin Pro SemiCondensed Smbd" panose="020B0506020202020204"/>
              </a:rPr>
              <a:t>A = E x P</a:t>
            </a:r>
          </a:p>
          <a:p>
            <a:r>
              <a:rPr lang="en-US" sz="1200" b="1" dirty="0">
                <a:solidFill>
                  <a:srgbClr val="FF0000"/>
                </a:solidFill>
                <a:latin typeface="Acumin Pro SemiCondensed Smbd" panose="020B0506020202020204"/>
              </a:rPr>
              <a:t>A</a:t>
            </a:r>
            <a:r>
              <a:rPr lang="en-US" sz="1200" b="1" dirty="0">
                <a:latin typeface="Acumin Pro SemiCondensed Smbd" panose="020B0506020202020204"/>
              </a:rPr>
              <a:t> </a:t>
            </a:r>
            <a:r>
              <a:rPr lang="en-US" sz="1200" dirty="0">
                <a:latin typeface="Acumin Pro SemiCondensed Smbd" panose="020B0506020202020204"/>
              </a:rPr>
              <a:t>= </a:t>
            </a:r>
            <a:r>
              <a:rPr lang="en-US" sz="1200" dirty="0" err="1">
                <a:latin typeface="Acumin Pro SemiCondensed Smbd" panose="020B0506020202020204"/>
              </a:rPr>
              <a:t>Contribuições</a:t>
            </a:r>
            <a:endParaRPr lang="en-US" sz="1200" dirty="0">
              <a:latin typeface="Acumin Pro SemiCondensed Smbd" panose="020B0506020202020204"/>
            </a:endParaRPr>
          </a:p>
          <a:p>
            <a:endParaRPr lang="en-US" sz="1200" dirty="0">
              <a:latin typeface="Acumin Pro SemiCondensed Smbd" panose="020B0506020202020204"/>
            </a:endParaRPr>
          </a:p>
          <a:p>
            <a:r>
              <a:rPr lang="en-US" sz="1200" b="1" dirty="0">
                <a:solidFill>
                  <a:srgbClr val="FF0000"/>
                </a:solidFill>
                <a:latin typeface="Acumin Pro SemiCondensed Smbd" panose="020B0506020202020204"/>
              </a:rPr>
              <a:t>E</a:t>
            </a:r>
            <a:r>
              <a:rPr lang="en-US" sz="1200" dirty="0">
                <a:latin typeface="Acumin Pro SemiCondensed Smbd" panose="020B0506020202020204"/>
              </a:rPr>
              <a:t> = As d</a:t>
            </a:r>
            <a:r>
              <a:rPr lang="pt" sz="1200" dirty="0">
                <a:latin typeface="Acumin Pro SemiCondensed Smbd" panose="020B0506020202020204"/>
              </a:rPr>
              <a:t>espesas líquidas consistem nas despesas totais da igreja local na conferência anual menos</a:t>
            </a:r>
            <a:r>
              <a:rPr lang="en-US" sz="1200" dirty="0">
                <a:latin typeface="Acumin Pro SemiCondensed Smbd" panose="020B0506020202020204"/>
              </a:rPr>
              <a:t>:</a:t>
            </a:r>
          </a:p>
          <a:p>
            <a:pPr marL="914400" lvl="1" indent="-457200">
              <a:buFont typeface="Wingdings" panose="05000000000000000000" pitchFamily="2" charset="2"/>
              <a:buChar char="Ø"/>
            </a:pPr>
            <a:r>
              <a:rPr lang="en-US" sz="1200" dirty="0" err="1">
                <a:latin typeface="Acumin Pro SemiCondensed Smbd" panose="020B0506020202020204"/>
              </a:rPr>
              <a:t>Despesas</a:t>
            </a:r>
            <a:r>
              <a:rPr lang="en-US" sz="1200" dirty="0">
                <a:latin typeface="Acumin Pro SemiCondensed Smbd" panose="020B0506020202020204"/>
              </a:rPr>
              <a:t> de capital </a:t>
            </a:r>
            <a:r>
              <a:rPr lang="en-US" sz="1200" dirty="0" err="1">
                <a:latin typeface="Acumin Pro SemiCondensed Smbd" panose="020B0506020202020204"/>
              </a:rPr>
              <a:t>actuais</a:t>
            </a:r>
            <a:endParaRPr lang="en-US" sz="1200" dirty="0">
              <a:latin typeface="Acumin Pro SemiCondensed Smbd" panose="020B0506020202020204"/>
            </a:endParaRPr>
          </a:p>
          <a:p>
            <a:pPr marL="914400" lvl="1" indent="-457200">
              <a:buFont typeface="Wingdings" panose="05000000000000000000" pitchFamily="2" charset="2"/>
              <a:buChar char="Ø"/>
            </a:pPr>
            <a:r>
              <a:rPr lang="en-US" sz="1200" dirty="0" err="1">
                <a:latin typeface="Acumin Pro SemiCondensed Smbd" panose="020B0506020202020204"/>
              </a:rPr>
              <a:t>Despesas</a:t>
            </a:r>
            <a:r>
              <a:rPr lang="en-US" sz="1200" dirty="0">
                <a:latin typeface="Acumin Pro SemiCondensed Smbd" panose="020B0506020202020204"/>
              </a:rPr>
              <a:t> </a:t>
            </a:r>
            <a:r>
              <a:rPr lang="en-US" sz="1200" dirty="0" err="1">
                <a:latin typeface="Acumin Pro SemiCondensed Smbd" panose="020B0506020202020204"/>
              </a:rPr>
              <a:t>ligadas</a:t>
            </a:r>
            <a:r>
              <a:rPr lang="en-US" sz="1200" dirty="0">
                <a:latin typeface="Acumin Pro SemiCondensed Smbd" panose="020B0506020202020204"/>
              </a:rPr>
              <a:t> à </a:t>
            </a:r>
            <a:r>
              <a:rPr lang="en-US" sz="1200" dirty="0" err="1">
                <a:latin typeface="Acumin Pro SemiCondensed Smbd" panose="020B0506020202020204"/>
              </a:rPr>
              <a:t>dívida</a:t>
            </a:r>
            <a:r>
              <a:rPr lang="en-US" sz="1200" dirty="0">
                <a:latin typeface="Acumin Pro SemiCondensed Smbd" panose="020B0506020202020204"/>
              </a:rPr>
              <a:t> de capital </a:t>
            </a:r>
          </a:p>
          <a:p>
            <a:pPr marL="914400" lvl="1" indent="-457200">
              <a:buFont typeface="Wingdings" panose="05000000000000000000" pitchFamily="2" charset="2"/>
              <a:buChar char="Ø"/>
            </a:pPr>
            <a:r>
              <a:rPr lang="pt-BR" sz="1200" dirty="0">
                <a:latin typeface="Acumin Pro SemiCondensed Smbd" panose="020B0506020202020204"/>
              </a:rPr>
              <a:t>Pagamentos para contribuições gerais da Igreja</a:t>
            </a:r>
            <a:endParaRPr lang="en-US" sz="1200" dirty="0">
              <a:latin typeface="Acumin Pro SemiCondensed Smbd" panose="020B0506020202020204"/>
            </a:endParaRPr>
          </a:p>
          <a:p>
            <a:pPr marL="914400" lvl="1" indent="-457200">
              <a:buFont typeface="Wingdings" panose="05000000000000000000" pitchFamily="2" charset="2"/>
              <a:buChar char="Ø"/>
            </a:pPr>
            <a:r>
              <a:rPr lang="en-US" sz="1200" dirty="0" err="1">
                <a:latin typeface="Acumin Pro SemiCondensed Smbd" panose="020B0506020202020204"/>
              </a:rPr>
              <a:t>Doações</a:t>
            </a:r>
            <a:r>
              <a:rPr lang="en-US" sz="1200" dirty="0">
                <a:latin typeface="Acumin Pro SemiCondensed Smbd" panose="020B0506020202020204"/>
              </a:rPr>
              <a:t> de </a:t>
            </a:r>
            <a:r>
              <a:rPr lang="en-US" sz="1200" dirty="0" err="1">
                <a:latin typeface="Acumin Pro SemiCondensed Smbd" panose="020B0506020202020204"/>
              </a:rPr>
              <a:t>beneficência</a:t>
            </a:r>
            <a:r>
              <a:rPr lang="en-US" sz="1200" dirty="0">
                <a:latin typeface="Acumin Pro SemiCondensed Smbd" panose="020B0506020202020204"/>
              </a:rPr>
              <a:t> 	</a:t>
            </a:r>
          </a:p>
          <a:p>
            <a:endParaRPr lang="en-US" sz="1200" dirty="0">
              <a:latin typeface="Acumin Pro SemiCondensed Smbd" panose="020B0506020202020204"/>
            </a:endParaRPr>
          </a:p>
          <a:p>
            <a:r>
              <a:rPr lang="en-US" sz="1200" b="1" dirty="0">
                <a:solidFill>
                  <a:srgbClr val="FF0000"/>
                </a:solidFill>
                <a:latin typeface="Acumin Pro SemiCondensed Smbd" panose="020B0506020202020204"/>
              </a:rPr>
              <a:t>P</a:t>
            </a:r>
            <a:r>
              <a:rPr lang="en-US" sz="1200" dirty="0">
                <a:latin typeface="Acumin Pro SemiCondensed Smbd" panose="020B0506020202020204"/>
              </a:rPr>
              <a:t> = </a:t>
            </a:r>
            <a:r>
              <a:rPr lang="en-US" sz="1200" dirty="0" err="1">
                <a:latin typeface="Acumin Pro SemiCondensed Smbd" panose="020B0506020202020204"/>
              </a:rPr>
              <a:t>Percentagem</a:t>
            </a:r>
            <a:r>
              <a:rPr lang="en-US" sz="1200" dirty="0">
                <a:latin typeface="Acumin Pro SemiCondensed Smbd" panose="020B0506020202020204"/>
              </a:rPr>
              <a:t> de base (das </a:t>
            </a:r>
            <a:r>
              <a:rPr lang="en-US" sz="1200" dirty="0" err="1">
                <a:latin typeface="Acumin Pro SemiCondensed Smbd" panose="020B0506020202020204"/>
              </a:rPr>
              <a:t>despesas</a:t>
            </a:r>
            <a:r>
              <a:rPr lang="en-US" sz="1200" dirty="0">
                <a:latin typeface="Acumin Pro SemiCondensed Smbd" panose="020B0506020202020204"/>
              </a:rPr>
              <a:t> </a:t>
            </a:r>
            <a:r>
              <a:rPr lang="en-US" sz="1200" dirty="0" err="1">
                <a:latin typeface="Acumin Pro SemiCondensed Smbd" panose="020B0506020202020204"/>
              </a:rPr>
              <a:t>líquidas</a:t>
            </a:r>
            <a:r>
              <a:rPr lang="en-US" sz="1200" dirty="0">
                <a:latin typeface="Acumin Pro SemiCondensed Smbd" panose="020B0506020202020204"/>
              </a:rPr>
              <a:t>) </a:t>
            </a:r>
            <a:r>
              <a:rPr lang="en-US" sz="1200" dirty="0" err="1">
                <a:latin typeface="Acumin Pro SemiCondensed Smbd" panose="020B0506020202020204"/>
              </a:rPr>
              <a:t>aprovada</a:t>
            </a:r>
            <a:r>
              <a:rPr lang="en-US" sz="1200" dirty="0">
                <a:latin typeface="Acumin Pro SemiCondensed Smbd" panose="020B0506020202020204"/>
              </a:rPr>
              <a:t> pela </a:t>
            </a:r>
            <a:r>
              <a:rPr lang="en-US" sz="1200" dirty="0" err="1">
                <a:latin typeface="Acumin Pro SemiCondensed Smbd" panose="020B0506020202020204"/>
              </a:rPr>
              <a:t>Conferência</a:t>
            </a:r>
            <a:r>
              <a:rPr lang="en-US" sz="1200" dirty="0">
                <a:latin typeface="Acumin Pro SemiCondensed Smbd" panose="020B0506020202020204"/>
              </a:rPr>
              <a:t> </a:t>
            </a:r>
            <a:r>
              <a:rPr lang="en-US" sz="1200" dirty="0" err="1">
                <a:latin typeface="Acumin Pro SemiCondensed Smbd" panose="020B0506020202020204"/>
              </a:rPr>
              <a:t>Geral</a:t>
            </a:r>
            <a:endParaRPr lang="en-US" sz="1200" dirty="0">
              <a:latin typeface="Acumin Pro SemiCondensed Smbd" panose="020B0506020202020204"/>
            </a:endParaRPr>
          </a:p>
        </p:txBody>
      </p:sp>
      <p:sp>
        <p:nvSpPr>
          <p:cNvPr id="5" name="TextBox 4">
            <a:extLst>
              <a:ext uri="{FF2B5EF4-FFF2-40B4-BE49-F238E27FC236}">
                <a16:creationId xmlns:a16="http://schemas.microsoft.com/office/drawing/2014/main" id="{A5866098-92E1-2508-4D00-4E89B7B66180}"/>
              </a:ext>
            </a:extLst>
          </p:cNvPr>
          <p:cNvSpPr txBox="1"/>
          <p:nvPr/>
        </p:nvSpPr>
        <p:spPr>
          <a:xfrm>
            <a:off x="6333297" y="4202668"/>
            <a:ext cx="5194111" cy="2123658"/>
          </a:xfrm>
          <a:prstGeom prst="rect">
            <a:avLst/>
          </a:prstGeom>
          <a:noFill/>
        </p:spPr>
        <p:txBody>
          <a:bodyPr wrap="square" rtlCol="0">
            <a:spAutoFit/>
          </a:bodyPr>
          <a:lstStyle/>
          <a:p>
            <a:pPr algn="ctr"/>
            <a:r>
              <a:rPr lang="sw" sz="1200" b="1" dirty="0">
                <a:solidFill>
                  <a:srgbClr val="FF0000"/>
                </a:solidFill>
                <a:latin typeface="Acumin Pro SemiCondensed" panose="020B0506020202020204"/>
              </a:rPr>
              <a:t>A = E x P</a:t>
            </a:r>
          </a:p>
          <a:p>
            <a:r>
              <a:rPr lang="sw" sz="1200" b="1" dirty="0">
                <a:solidFill>
                  <a:srgbClr val="FF0000"/>
                </a:solidFill>
                <a:latin typeface="Acumin Pro SemiCondensed" panose="020B0506020202020204"/>
              </a:rPr>
              <a:t>A</a:t>
            </a:r>
            <a:r>
              <a:rPr lang="sw" sz="1200" b="1" dirty="0">
                <a:latin typeface="Acumin Pro SemiCondensed" panose="020B0506020202020204"/>
              </a:rPr>
              <a:t> </a:t>
            </a:r>
            <a:r>
              <a:rPr lang="sw" sz="1200" dirty="0">
                <a:latin typeface="Acumin Pro SemiCondensed" panose="020B0506020202020204"/>
              </a:rPr>
              <a:t>= Mgawanyo</a:t>
            </a:r>
          </a:p>
          <a:p>
            <a:endParaRPr lang="en-US" sz="1200" dirty="0">
              <a:latin typeface="Acumin Pro SemiCondensed" panose="020B0506020202020204"/>
            </a:endParaRPr>
          </a:p>
          <a:p>
            <a:r>
              <a:rPr lang="sw" sz="1200" b="1" dirty="0">
                <a:solidFill>
                  <a:srgbClr val="FF0000"/>
                </a:solidFill>
                <a:latin typeface="Acumin Pro SemiCondensed" panose="020B0506020202020204"/>
              </a:rPr>
              <a:t>E </a:t>
            </a:r>
            <a:r>
              <a:rPr lang="sw" sz="1200" dirty="0">
                <a:latin typeface="Acumin Pro SemiCondensed" panose="020B0506020202020204"/>
              </a:rPr>
              <a:t>= Matumizi Halisi yanajumuisha jumla ya matumizi ya kanisa la mtaa katika kongamano la kila mwaka ukiondoa:</a:t>
            </a:r>
          </a:p>
          <a:p>
            <a:pPr marL="914400" lvl="1" indent="-457200">
              <a:buFont typeface="Wingdings" panose="05000000000000000000" pitchFamily="2" charset="2"/>
              <a:buChar char="Ø"/>
            </a:pPr>
            <a:r>
              <a:rPr lang="sw" sz="1200" dirty="0">
                <a:latin typeface="Acumin Pro SemiCondensed" panose="020B0506020202020204"/>
              </a:rPr>
              <a:t>Matumizi ya mtaji wa sasa</a:t>
            </a:r>
          </a:p>
          <a:p>
            <a:pPr marL="914400" lvl="1" indent="-457200">
              <a:buFont typeface="Wingdings" panose="05000000000000000000" pitchFamily="2" charset="2"/>
              <a:buChar char="Ø"/>
            </a:pPr>
            <a:r>
              <a:rPr lang="sw" sz="1200" dirty="0">
                <a:latin typeface="Acumin Pro SemiCondensed" panose="020B0506020202020204"/>
              </a:rPr>
              <a:t>Matumizi ya deni kuu</a:t>
            </a:r>
          </a:p>
          <a:p>
            <a:pPr marL="914400" lvl="1" indent="-457200">
              <a:buFont typeface="Wingdings" panose="05000000000000000000" pitchFamily="2" charset="2"/>
              <a:buChar char="Ø"/>
            </a:pPr>
            <a:r>
              <a:rPr lang="sw" sz="1200" dirty="0">
                <a:latin typeface="Acumin Pro SemiCondensed" panose="020B0506020202020204"/>
              </a:rPr>
              <a:t>Malipo kwa mgawanyo wa jumla wa Kanisa</a:t>
            </a:r>
          </a:p>
          <a:p>
            <a:pPr marL="914400" lvl="1" indent="-457200">
              <a:buFont typeface="Wingdings" panose="05000000000000000000" pitchFamily="2" charset="2"/>
              <a:buChar char="Ø"/>
            </a:pPr>
            <a:r>
              <a:rPr lang="sw" sz="1200" dirty="0">
                <a:latin typeface="Acumin Pro SemiCondensed" panose="020B0506020202020204"/>
              </a:rPr>
              <a:t>Kutoa kwa ukarimu</a:t>
            </a:r>
          </a:p>
          <a:p>
            <a:endParaRPr lang="en-US" sz="1200" dirty="0">
              <a:latin typeface="Acumin Pro SemiCondensed" panose="020B0506020202020204"/>
            </a:endParaRPr>
          </a:p>
          <a:p>
            <a:r>
              <a:rPr lang="sw" sz="1200" b="1" dirty="0">
                <a:solidFill>
                  <a:srgbClr val="FF0000"/>
                </a:solidFill>
                <a:latin typeface="Acumin Pro SemiCondensed" panose="020B0506020202020204"/>
              </a:rPr>
              <a:t>P </a:t>
            </a:r>
            <a:r>
              <a:rPr lang="sw" sz="1200" dirty="0">
                <a:latin typeface="Acumin Pro SemiCondensed" panose="020B0506020202020204"/>
              </a:rPr>
              <a:t>= Asilimia ya chini (ya jumla ya matumizi) iliyoidhinishwa na Mkutano Mkuu</a:t>
            </a:r>
          </a:p>
        </p:txBody>
      </p:sp>
    </p:spTree>
    <p:extLst>
      <p:ext uri="{BB962C8B-B14F-4D97-AF65-F5344CB8AC3E}">
        <p14:creationId xmlns:p14="http://schemas.microsoft.com/office/powerpoint/2010/main" val="11857018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184222"/>
            <a:ext cx="11351434" cy="538005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584775"/>
          </a:xfrm>
          <a:prstGeom prst="rect">
            <a:avLst/>
          </a:prstGeom>
          <a:noFill/>
        </p:spPr>
        <p:txBody>
          <a:bodyPr wrap="square" rtlCol="0">
            <a:spAutoFit/>
          </a:bodyPr>
          <a:lstStyle/>
          <a:p>
            <a:pPr algn="ctr"/>
            <a:r>
              <a:rPr lang="en-US" sz="3200" b="1" dirty="0">
                <a:solidFill>
                  <a:schemeClr val="accent1"/>
                </a:solidFill>
                <a:latin typeface="Acumin Pro SemiCondensed Smbd" panose="020B0506020202020204" pitchFamily="34" charset="77"/>
              </a:rPr>
              <a:t>Base Percentage Trend &amp; Recommendation for 2025-2028</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271071" y="822415"/>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rPr>
              <a:t>Jurisdictional Conferences Apportionments</a:t>
            </a:r>
            <a:endParaRPr lang="en-US" sz="1800" b="1" dirty="0">
              <a:latin typeface="Acumin Pro SemiCondensed" panose="020B0506020202020204" pitchFamily="34" charset="77"/>
              <a:ea typeface="+mj-ea"/>
              <a:cs typeface="+mj-cs"/>
            </a:endParaRPr>
          </a:p>
        </p:txBody>
      </p:sp>
      <p:sp>
        <p:nvSpPr>
          <p:cNvPr id="7" name="TextBox 6">
            <a:extLst>
              <a:ext uri="{FF2B5EF4-FFF2-40B4-BE49-F238E27FC236}">
                <a16:creationId xmlns:a16="http://schemas.microsoft.com/office/drawing/2014/main" id="{640E711E-94A2-E3D9-FE82-3B0D9B73EFCA}"/>
              </a:ext>
            </a:extLst>
          </p:cNvPr>
          <p:cNvSpPr txBox="1"/>
          <p:nvPr/>
        </p:nvSpPr>
        <p:spPr>
          <a:xfrm>
            <a:off x="395997" y="5680950"/>
            <a:ext cx="2022341" cy="769441"/>
          </a:xfrm>
          <a:prstGeom prst="rect">
            <a:avLst/>
          </a:prstGeom>
          <a:noFill/>
        </p:spPr>
        <p:txBody>
          <a:bodyPr wrap="square" rtlCol="0">
            <a:spAutoFit/>
          </a:bodyPr>
          <a:lstStyle/>
          <a:p>
            <a:r>
              <a:rPr lang="en-US" sz="1100" b="1" dirty="0">
                <a:solidFill>
                  <a:srgbClr val="002060"/>
                </a:solidFill>
                <a:latin typeface="Acumin Pro SemiCondensed" panose="020B0506020202020204" pitchFamily="34" charset="77"/>
              </a:rPr>
              <a:t>GCFA Board approved recommendation to reduce the Base Percentage by 22.9% in 2025-2028</a:t>
            </a:r>
          </a:p>
        </p:txBody>
      </p:sp>
      <p:pic>
        <p:nvPicPr>
          <p:cNvPr id="8" name="Picture 7">
            <a:extLst>
              <a:ext uri="{FF2B5EF4-FFF2-40B4-BE49-F238E27FC236}">
                <a16:creationId xmlns:a16="http://schemas.microsoft.com/office/drawing/2014/main" id="{8D3254CC-E2B5-706F-9F2F-F8D114B60A2E}"/>
              </a:ext>
            </a:extLst>
          </p:cNvPr>
          <p:cNvPicPr>
            <a:picLocks noChangeAspect="1"/>
          </p:cNvPicPr>
          <p:nvPr/>
        </p:nvPicPr>
        <p:blipFill>
          <a:blip r:embed="rId3"/>
          <a:stretch>
            <a:fillRect/>
          </a:stretch>
        </p:blipFill>
        <p:spPr>
          <a:xfrm>
            <a:off x="2418338" y="1407190"/>
            <a:ext cx="7355324" cy="3700994"/>
          </a:xfrm>
          <a:prstGeom prst="rect">
            <a:avLst/>
          </a:prstGeom>
        </p:spPr>
      </p:pic>
      <p:sp>
        <p:nvSpPr>
          <p:cNvPr id="5" name="TextBox 4">
            <a:extLst>
              <a:ext uri="{FF2B5EF4-FFF2-40B4-BE49-F238E27FC236}">
                <a16:creationId xmlns:a16="http://schemas.microsoft.com/office/drawing/2014/main" id="{4D79962E-75EF-59CD-99C2-29EF20DE349A}"/>
              </a:ext>
            </a:extLst>
          </p:cNvPr>
          <p:cNvSpPr txBox="1"/>
          <p:nvPr/>
        </p:nvSpPr>
        <p:spPr>
          <a:xfrm>
            <a:off x="395997" y="529725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62915EF3-116F-705A-AD7B-F0EEBDDA2BAF}"/>
              </a:ext>
            </a:extLst>
          </p:cNvPr>
          <p:cNvSpPr txBox="1"/>
          <p:nvPr/>
        </p:nvSpPr>
        <p:spPr>
          <a:xfrm>
            <a:off x="2738532" y="529725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7F16F99F-3AFA-BBD9-80C5-0D966B0B01AF}"/>
              </a:ext>
            </a:extLst>
          </p:cNvPr>
          <p:cNvSpPr txBox="1"/>
          <p:nvPr/>
        </p:nvSpPr>
        <p:spPr>
          <a:xfrm>
            <a:off x="5602210" y="529725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4C5D36F9-AFEF-2708-7E21-70F802A72DE6}"/>
              </a:ext>
            </a:extLst>
          </p:cNvPr>
          <p:cNvSpPr txBox="1"/>
          <p:nvPr/>
        </p:nvSpPr>
        <p:spPr>
          <a:xfrm>
            <a:off x="8959678" y="529725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663F0FD1-06C7-9552-D5E1-9DCB611EF9B0}"/>
              </a:ext>
            </a:extLst>
          </p:cNvPr>
          <p:cNvSpPr txBox="1"/>
          <p:nvPr/>
        </p:nvSpPr>
        <p:spPr>
          <a:xfrm>
            <a:off x="2735862" y="5625558"/>
            <a:ext cx="2450735" cy="769441"/>
          </a:xfrm>
          <a:prstGeom prst="rect">
            <a:avLst/>
          </a:prstGeom>
          <a:noFill/>
        </p:spPr>
        <p:txBody>
          <a:bodyPr wrap="square" rtlCol="0">
            <a:spAutoFit/>
          </a:bodyPr>
          <a:lstStyle/>
          <a:p>
            <a:r>
              <a:rPr lang="fr-FR" sz="1100" b="1" dirty="0">
                <a:solidFill>
                  <a:srgbClr val="002060"/>
                </a:solidFill>
                <a:latin typeface="Acumin Pro SemiCondensed" panose="020B0506020202020204" pitchFamily="34" charset="77"/>
              </a:rPr>
              <a:t>Le Conseil d’administration du GCFA a approuvé la recommandation de réduire le pourcentage de base de 22,9% en 2025-2028</a:t>
            </a:r>
            <a:endParaRPr lang="en-US" sz="1100" b="1" dirty="0">
              <a:solidFill>
                <a:srgbClr val="002060"/>
              </a:solidFill>
              <a:latin typeface="Acumin Pro SemiCondensed" panose="020B0506020202020204" pitchFamily="34" charset="77"/>
            </a:endParaRPr>
          </a:p>
        </p:txBody>
      </p:sp>
      <p:sp>
        <p:nvSpPr>
          <p:cNvPr id="17" name="TextBox 16">
            <a:extLst>
              <a:ext uri="{FF2B5EF4-FFF2-40B4-BE49-F238E27FC236}">
                <a16:creationId xmlns:a16="http://schemas.microsoft.com/office/drawing/2014/main" id="{73505E91-FAD6-F2C8-F96E-B240536E80EC}"/>
              </a:ext>
            </a:extLst>
          </p:cNvPr>
          <p:cNvSpPr txBox="1"/>
          <p:nvPr/>
        </p:nvSpPr>
        <p:spPr>
          <a:xfrm>
            <a:off x="5629564" y="5650864"/>
            <a:ext cx="2022341" cy="938719"/>
          </a:xfrm>
          <a:prstGeom prst="rect">
            <a:avLst/>
          </a:prstGeom>
          <a:noFill/>
        </p:spPr>
        <p:txBody>
          <a:bodyPr wrap="square" rtlCol="0">
            <a:spAutoFit/>
          </a:bodyPr>
          <a:lstStyle/>
          <a:p>
            <a:r>
              <a:rPr lang="pt-BR" sz="1100" b="1" dirty="0">
                <a:solidFill>
                  <a:srgbClr val="002060"/>
                </a:solidFill>
                <a:latin typeface="Acumin Pro SemiCondensed" panose="020B0506020202020204" pitchFamily="34" charset="77"/>
              </a:rPr>
              <a:t>O Conselho de Administração do GCFA aprovou a recomendação para reduzir a percentagem de base em </a:t>
            </a:r>
            <a:r>
              <a:rPr lang="en-US" sz="1100" b="1" dirty="0">
                <a:solidFill>
                  <a:srgbClr val="002060"/>
                </a:solidFill>
                <a:latin typeface="Acumin Pro SemiCondensed" panose="020B0506020202020204" pitchFamily="34" charset="77"/>
              </a:rPr>
              <a:t>22,9% de 2025 a 2028</a:t>
            </a:r>
          </a:p>
        </p:txBody>
      </p:sp>
      <p:sp>
        <p:nvSpPr>
          <p:cNvPr id="18" name="TextBox 17">
            <a:extLst>
              <a:ext uri="{FF2B5EF4-FFF2-40B4-BE49-F238E27FC236}">
                <a16:creationId xmlns:a16="http://schemas.microsoft.com/office/drawing/2014/main" id="{69246A65-7DF9-9435-3162-AC97A8DECB80}"/>
              </a:ext>
            </a:extLst>
          </p:cNvPr>
          <p:cNvSpPr txBox="1"/>
          <p:nvPr/>
        </p:nvSpPr>
        <p:spPr>
          <a:xfrm>
            <a:off x="8983269" y="5625558"/>
            <a:ext cx="2022341" cy="769441"/>
          </a:xfrm>
          <a:prstGeom prst="rect">
            <a:avLst/>
          </a:prstGeom>
          <a:noFill/>
        </p:spPr>
        <p:txBody>
          <a:bodyPr wrap="square" rtlCol="0">
            <a:spAutoFit/>
          </a:bodyPr>
          <a:lstStyle/>
          <a:p>
            <a:r>
              <a:rPr lang="sw" sz="1100" b="1" dirty="0">
                <a:solidFill>
                  <a:srgbClr val="002060"/>
                </a:solidFill>
                <a:latin typeface="Acumin Pro SemiCondensed" panose="020B0506020202020204" pitchFamily="34" charset="77"/>
              </a:rPr>
              <a:t>Bodi ya GCFA iliidhinisha pendekezo la kupunguza Asilimia ya Msingi kwa 22.9% mwaka wa 2025-2028</a:t>
            </a:r>
          </a:p>
        </p:txBody>
      </p:sp>
    </p:spTree>
    <p:extLst>
      <p:ext uri="{BB962C8B-B14F-4D97-AF65-F5344CB8AC3E}">
        <p14:creationId xmlns:p14="http://schemas.microsoft.com/office/powerpoint/2010/main" val="24768571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184222"/>
            <a:ext cx="11351434" cy="519704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584775"/>
          </a:xfrm>
          <a:prstGeom prst="rect">
            <a:avLst/>
          </a:prstGeom>
          <a:noFill/>
        </p:spPr>
        <p:txBody>
          <a:bodyPr wrap="square" rtlCol="0">
            <a:spAutoFit/>
          </a:bodyPr>
          <a:lstStyle/>
          <a:p>
            <a:pPr algn="ctr"/>
            <a:r>
              <a:rPr lang="en-US" sz="32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271071" y="822415"/>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rPr>
              <a:t>Jurisdictional Apportionments</a:t>
            </a:r>
            <a:endParaRPr lang="en-US" sz="1800" b="1" dirty="0">
              <a:latin typeface="Acumin Pro SemiCondensed" panose="020B0506020202020204" pitchFamily="34" charset="77"/>
              <a:ea typeface="+mj-ea"/>
              <a:cs typeface="+mj-cs"/>
            </a:endParaRPr>
          </a:p>
        </p:txBody>
      </p:sp>
      <p:pic>
        <p:nvPicPr>
          <p:cNvPr id="5" name="Picture 4">
            <a:extLst>
              <a:ext uri="{FF2B5EF4-FFF2-40B4-BE49-F238E27FC236}">
                <a16:creationId xmlns:a16="http://schemas.microsoft.com/office/drawing/2014/main" id="{BC7996DC-37E9-B679-1437-6101D1B2C674}"/>
              </a:ext>
            </a:extLst>
          </p:cNvPr>
          <p:cNvPicPr>
            <a:picLocks noChangeAspect="1"/>
          </p:cNvPicPr>
          <p:nvPr/>
        </p:nvPicPr>
        <p:blipFill>
          <a:blip r:embed="rId3"/>
          <a:stretch>
            <a:fillRect/>
          </a:stretch>
        </p:blipFill>
        <p:spPr>
          <a:xfrm>
            <a:off x="1177319" y="3172371"/>
            <a:ext cx="9538938" cy="3073989"/>
          </a:xfrm>
          <a:prstGeom prst="rect">
            <a:avLst/>
          </a:prstGeom>
        </p:spPr>
      </p:pic>
      <p:sp>
        <p:nvSpPr>
          <p:cNvPr id="15" name="TextBox 14">
            <a:extLst>
              <a:ext uri="{FF2B5EF4-FFF2-40B4-BE49-F238E27FC236}">
                <a16:creationId xmlns:a16="http://schemas.microsoft.com/office/drawing/2014/main" id="{E994D618-2EF9-65A5-4BBE-AA6AA3A77809}"/>
              </a:ext>
            </a:extLst>
          </p:cNvPr>
          <p:cNvSpPr txBox="1"/>
          <p:nvPr/>
        </p:nvSpPr>
        <p:spPr>
          <a:xfrm>
            <a:off x="3038076" y="1566550"/>
            <a:ext cx="10138861" cy="307777"/>
          </a:xfrm>
          <a:prstGeom prst="rect">
            <a:avLst/>
          </a:prstGeom>
          <a:noFill/>
        </p:spPr>
        <p:txBody>
          <a:bodyPr wrap="square" rtlCol="0">
            <a:spAutoFit/>
          </a:bodyPr>
          <a:lstStyle/>
          <a:p>
            <a:r>
              <a:rPr lang="en-US" sz="1400" b="1" dirty="0">
                <a:latin typeface="Acumin Pro SemiCondensed" panose="020B0506020202020204" pitchFamily="34" charset="77"/>
              </a:rPr>
              <a:t>Budget Comparison of 2017-2020 Quadrennium to 2025-2028 Quadrennium</a:t>
            </a:r>
          </a:p>
        </p:txBody>
      </p:sp>
      <p:sp>
        <p:nvSpPr>
          <p:cNvPr id="16" name="TextBox 15">
            <a:extLst>
              <a:ext uri="{FF2B5EF4-FFF2-40B4-BE49-F238E27FC236}">
                <a16:creationId xmlns:a16="http://schemas.microsoft.com/office/drawing/2014/main" id="{E00C01E3-25F3-CDA5-BC88-F64ABF966EEB}"/>
              </a:ext>
            </a:extLst>
          </p:cNvPr>
          <p:cNvSpPr txBox="1"/>
          <p:nvPr/>
        </p:nvSpPr>
        <p:spPr>
          <a:xfrm>
            <a:off x="2240242" y="1534172"/>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ENG</a:t>
            </a:r>
          </a:p>
        </p:txBody>
      </p:sp>
      <p:sp>
        <p:nvSpPr>
          <p:cNvPr id="17" name="TextBox 16">
            <a:extLst>
              <a:ext uri="{FF2B5EF4-FFF2-40B4-BE49-F238E27FC236}">
                <a16:creationId xmlns:a16="http://schemas.microsoft.com/office/drawing/2014/main" id="{B951E29A-E290-DB46-8FE4-AAB87AA49EE3}"/>
              </a:ext>
            </a:extLst>
          </p:cNvPr>
          <p:cNvSpPr txBox="1"/>
          <p:nvPr/>
        </p:nvSpPr>
        <p:spPr>
          <a:xfrm>
            <a:off x="2240242" y="1991034"/>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FRA</a:t>
            </a:r>
          </a:p>
        </p:txBody>
      </p:sp>
      <p:sp>
        <p:nvSpPr>
          <p:cNvPr id="18" name="TextBox 17">
            <a:extLst>
              <a:ext uri="{FF2B5EF4-FFF2-40B4-BE49-F238E27FC236}">
                <a16:creationId xmlns:a16="http://schemas.microsoft.com/office/drawing/2014/main" id="{53D494C8-AB0E-8F05-674B-1464B1F28CD8}"/>
              </a:ext>
            </a:extLst>
          </p:cNvPr>
          <p:cNvSpPr txBox="1"/>
          <p:nvPr/>
        </p:nvSpPr>
        <p:spPr>
          <a:xfrm>
            <a:off x="2240242" y="2404926"/>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POR</a:t>
            </a:r>
          </a:p>
        </p:txBody>
      </p:sp>
      <p:sp>
        <p:nvSpPr>
          <p:cNvPr id="19" name="TextBox 18">
            <a:extLst>
              <a:ext uri="{FF2B5EF4-FFF2-40B4-BE49-F238E27FC236}">
                <a16:creationId xmlns:a16="http://schemas.microsoft.com/office/drawing/2014/main" id="{564AFF6D-1B7C-DFED-3EF8-6D359DEC70AD}"/>
              </a:ext>
            </a:extLst>
          </p:cNvPr>
          <p:cNvSpPr txBox="1"/>
          <p:nvPr/>
        </p:nvSpPr>
        <p:spPr>
          <a:xfrm>
            <a:off x="2240241" y="2859285"/>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SWA</a:t>
            </a:r>
          </a:p>
        </p:txBody>
      </p:sp>
      <p:sp>
        <p:nvSpPr>
          <p:cNvPr id="20" name="TextBox 19">
            <a:extLst>
              <a:ext uri="{FF2B5EF4-FFF2-40B4-BE49-F238E27FC236}">
                <a16:creationId xmlns:a16="http://schemas.microsoft.com/office/drawing/2014/main" id="{B47EB24E-334A-4BE8-FFD9-58D779A9DD12}"/>
              </a:ext>
            </a:extLst>
          </p:cNvPr>
          <p:cNvSpPr txBox="1"/>
          <p:nvPr/>
        </p:nvSpPr>
        <p:spPr>
          <a:xfrm>
            <a:off x="3038076" y="1996131"/>
            <a:ext cx="9462998" cy="307777"/>
          </a:xfrm>
          <a:prstGeom prst="rect">
            <a:avLst/>
          </a:prstGeom>
          <a:noFill/>
        </p:spPr>
        <p:txBody>
          <a:bodyPr wrap="square" rtlCol="0">
            <a:spAutoFit/>
          </a:bodyPr>
          <a:lstStyle/>
          <a:p>
            <a:r>
              <a:rPr lang="fr-FR" sz="1400" b="1" dirty="0">
                <a:latin typeface="Acumin Pro SemiCondensed" panose="020B0506020202020204" pitchFamily="34" charset="77"/>
              </a:rPr>
              <a:t>Comparaison budgétaire du quadriennal 2017-2020 au quadriennal 2025-2028</a:t>
            </a:r>
            <a:endParaRPr lang="en-US" sz="1400" b="1" dirty="0">
              <a:latin typeface="Acumin Pro SemiCondensed" panose="020B0506020202020204" pitchFamily="34" charset="77"/>
            </a:endParaRPr>
          </a:p>
        </p:txBody>
      </p:sp>
      <p:sp>
        <p:nvSpPr>
          <p:cNvPr id="7" name="TextBox 6">
            <a:extLst>
              <a:ext uri="{FF2B5EF4-FFF2-40B4-BE49-F238E27FC236}">
                <a16:creationId xmlns:a16="http://schemas.microsoft.com/office/drawing/2014/main" id="{A57B3D96-A1C0-3B43-7FE1-7A8C8DE70570}"/>
              </a:ext>
            </a:extLst>
          </p:cNvPr>
          <p:cNvSpPr txBox="1"/>
          <p:nvPr/>
        </p:nvSpPr>
        <p:spPr>
          <a:xfrm>
            <a:off x="3038076" y="2420923"/>
            <a:ext cx="10138861" cy="307777"/>
          </a:xfrm>
          <a:prstGeom prst="rect">
            <a:avLst/>
          </a:prstGeom>
          <a:noFill/>
        </p:spPr>
        <p:txBody>
          <a:bodyPr wrap="square" rtlCol="0">
            <a:spAutoFit/>
          </a:bodyPr>
          <a:lstStyle/>
          <a:p>
            <a:r>
              <a:rPr lang="en-US" sz="1400" b="1" dirty="0" err="1">
                <a:latin typeface="Acumin Pro SemiCondensed" panose="020B0506020202020204" pitchFamily="34" charset="77"/>
              </a:rPr>
              <a:t>Comparação</a:t>
            </a:r>
            <a:r>
              <a:rPr lang="en-US" sz="1400" b="1" dirty="0">
                <a:latin typeface="Acumin Pro SemiCondensed" panose="020B0506020202020204" pitchFamily="34" charset="77"/>
              </a:rPr>
              <a:t> do </a:t>
            </a:r>
            <a:r>
              <a:rPr lang="en-US" sz="1400" b="1" dirty="0" err="1">
                <a:latin typeface="Acumin Pro SemiCondensed" panose="020B0506020202020204" pitchFamily="34" charset="77"/>
              </a:rPr>
              <a:t>Orçamento</a:t>
            </a:r>
            <a:r>
              <a:rPr lang="en-US" sz="1400" b="1" dirty="0">
                <a:latin typeface="Acumin Pro SemiCondensed" panose="020B0506020202020204" pitchFamily="34" charset="77"/>
              </a:rPr>
              <a:t> entre o </a:t>
            </a:r>
            <a:r>
              <a:rPr lang="en-US" sz="1400" b="1" dirty="0" err="1">
                <a:latin typeface="Acumin Pro SemiCondensed" panose="020B0506020202020204" pitchFamily="34" charset="77"/>
              </a:rPr>
              <a:t>Quadriénio</a:t>
            </a:r>
            <a:r>
              <a:rPr lang="en-US" sz="1400" b="1" dirty="0">
                <a:latin typeface="Acumin Pro SemiCondensed" panose="020B0506020202020204" pitchFamily="34" charset="77"/>
              </a:rPr>
              <a:t> de 2017-2020 e o </a:t>
            </a:r>
            <a:r>
              <a:rPr lang="en-US" sz="1400" b="1" dirty="0" err="1">
                <a:latin typeface="Acumin Pro SemiCondensed" panose="020B0506020202020204" pitchFamily="34" charset="77"/>
              </a:rPr>
              <a:t>Quadriénio</a:t>
            </a:r>
            <a:r>
              <a:rPr lang="en-US" sz="1400" b="1" dirty="0">
                <a:latin typeface="Acumin Pro SemiCondensed" panose="020B0506020202020204" pitchFamily="34" charset="77"/>
              </a:rPr>
              <a:t> de 2025-2028</a:t>
            </a:r>
          </a:p>
        </p:txBody>
      </p:sp>
      <p:sp>
        <p:nvSpPr>
          <p:cNvPr id="8" name="TextBox 7">
            <a:extLst>
              <a:ext uri="{FF2B5EF4-FFF2-40B4-BE49-F238E27FC236}">
                <a16:creationId xmlns:a16="http://schemas.microsoft.com/office/drawing/2014/main" id="{71F914B5-DACC-4588-49EB-0758E35DBF8A}"/>
              </a:ext>
            </a:extLst>
          </p:cNvPr>
          <p:cNvSpPr txBox="1"/>
          <p:nvPr/>
        </p:nvSpPr>
        <p:spPr>
          <a:xfrm>
            <a:off x="3038075" y="2845715"/>
            <a:ext cx="10138861" cy="307777"/>
          </a:xfrm>
          <a:prstGeom prst="rect">
            <a:avLst/>
          </a:prstGeom>
          <a:noFill/>
        </p:spPr>
        <p:txBody>
          <a:bodyPr wrap="square" rtlCol="0">
            <a:spAutoFit/>
          </a:bodyPr>
          <a:lstStyle/>
          <a:p>
            <a:r>
              <a:rPr lang="sw" sz="1400" b="1" dirty="0">
                <a:solidFill>
                  <a:srgbClr val="000000"/>
                </a:solidFill>
                <a:latin typeface="Acumin Pro SemiCondensed" panose="020B0506020202020204" pitchFamily="34" charset="77"/>
              </a:rPr>
              <a:t>Ulinganisho wa Bajeti ya 2017-2020 Quadrennium hadi 2025-2028 Quadrennium</a:t>
            </a:r>
          </a:p>
        </p:txBody>
      </p:sp>
    </p:spTree>
    <p:extLst>
      <p:ext uri="{BB962C8B-B14F-4D97-AF65-F5344CB8AC3E}">
        <p14:creationId xmlns:p14="http://schemas.microsoft.com/office/powerpoint/2010/main" val="4546814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20109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D13EB00-2139-F4AA-E8F8-F92BD173F52C}"/>
              </a:ext>
            </a:extLst>
          </p:cNvPr>
          <p:cNvSpPr/>
          <p:nvPr/>
        </p:nvSpPr>
        <p:spPr>
          <a:xfrm>
            <a:off x="6216552" y="120109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94904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16552" y="3949045"/>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5DC317-0168-B6D4-D2C8-6CBCC30C0D8E}"/>
              </a:ext>
            </a:extLst>
          </p:cNvPr>
          <p:cNvSpPr txBox="1"/>
          <p:nvPr/>
        </p:nvSpPr>
        <p:spPr>
          <a:xfrm>
            <a:off x="587467" y="12409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FE4AA75F-0B83-DCF3-F883-FAD968C7A48F}"/>
              </a:ext>
            </a:extLst>
          </p:cNvPr>
          <p:cNvSpPr txBox="1"/>
          <p:nvPr/>
        </p:nvSpPr>
        <p:spPr>
          <a:xfrm>
            <a:off x="6216552" y="119016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3569095A-7F2F-B5D2-E4E5-381560870279}"/>
              </a:ext>
            </a:extLst>
          </p:cNvPr>
          <p:cNvSpPr txBox="1"/>
          <p:nvPr/>
        </p:nvSpPr>
        <p:spPr>
          <a:xfrm>
            <a:off x="562907" y="394904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16FB41BA-F353-721D-DD88-D45D25D004D9}"/>
              </a:ext>
            </a:extLst>
          </p:cNvPr>
          <p:cNvSpPr txBox="1"/>
          <p:nvPr/>
        </p:nvSpPr>
        <p:spPr>
          <a:xfrm>
            <a:off x="6200223" y="392917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8" name="TextBox 17">
            <a:extLst>
              <a:ext uri="{FF2B5EF4-FFF2-40B4-BE49-F238E27FC236}">
                <a16:creationId xmlns:a16="http://schemas.microsoft.com/office/drawing/2014/main" id="{332FD649-8DAB-3DEC-743A-E52B04A9C0EF}"/>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Apportionments Formula 2025-2028</a:t>
            </a:r>
          </a:p>
        </p:txBody>
      </p:sp>
      <p:sp>
        <p:nvSpPr>
          <p:cNvPr id="19" name="TextBox 18">
            <a:extLst>
              <a:ext uri="{FF2B5EF4-FFF2-40B4-BE49-F238E27FC236}">
                <a16:creationId xmlns:a16="http://schemas.microsoft.com/office/drawing/2014/main" id="{68714718-A034-B17F-F8DC-C0EF16CC497E}"/>
              </a:ext>
            </a:extLst>
          </p:cNvPr>
          <p:cNvSpPr txBox="1"/>
          <p:nvPr/>
        </p:nvSpPr>
        <p:spPr>
          <a:xfrm>
            <a:off x="271071" y="822415"/>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rPr>
              <a:t>Central Conferences</a:t>
            </a:r>
            <a:endParaRPr lang="en-US" sz="1800" b="1" dirty="0">
              <a:latin typeface="Acumin Pro SemiCondensed" panose="020B0506020202020204" pitchFamily="34" charset="77"/>
              <a:ea typeface="+mj-ea"/>
              <a:cs typeface="+mj-cs"/>
            </a:endParaRPr>
          </a:p>
        </p:txBody>
      </p:sp>
      <p:sp>
        <p:nvSpPr>
          <p:cNvPr id="2" name="TextBox 1">
            <a:extLst>
              <a:ext uri="{FF2B5EF4-FFF2-40B4-BE49-F238E27FC236}">
                <a16:creationId xmlns:a16="http://schemas.microsoft.com/office/drawing/2014/main" id="{307C4DA5-BD2D-8038-B9CF-B97B9C5C508A}"/>
              </a:ext>
            </a:extLst>
          </p:cNvPr>
          <p:cNvSpPr txBox="1"/>
          <p:nvPr/>
        </p:nvSpPr>
        <p:spPr>
          <a:xfrm>
            <a:off x="1056696" y="1349521"/>
            <a:ext cx="4309783" cy="2308324"/>
          </a:xfrm>
          <a:prstGeom prst="rect">
            <a:avLst/>
          </a:prstGeom>
          <a:noFill/>
        </p:spPr>
        <p:txBody>
          <a:bodyPr wrap="square" rtlCol="0">
            <a:spAutoFit/>
          </a:bodyPr>
          <a:lstStyle/>
          <a:p>
            <a:pPr algn="ctr"/>
            <a:r>
              <a:rPr lang="en-US" sz="1200" b="1" dirty="0">
                <a:solidFill>
                  <a:srgbClr val="FF0000"/>
                </a:solidFill>
                <a:latin typeface="Acumin Pro SemiCondensed" panose="020B0506020202020204"/>
              </a:rPr>
              <a:t>A = (J * M) * I</a:t>
            </a:r>
          </a:p>
          <a:p>
            <a:pPr algn="ctr"/>
            <a:endParaRPr lang="en-US" sz="1200" b="1" dirty="0">
              <a:solidFill>
                <a:srgbClr val="FF0000"/>
              </a:solidFill>
              <a:latin typeface="Acumin Pro SemiCondensed" panose="020B0506020202020204"/>
            </a:endParaRPr>
          </a:p>
          <a:p>
            <a:r>
              <a:rPr lang="en-US" sz="1200" b="1" dirty="0">
                <a:solidFill>
                  <a:srgbClr val="FF0000"/>
                </a:solidFill>
                <a:latin typeface="Acumin Pro SemiCondensed" panose="020B0506020202020204"/>
              </a:rPr>
              <a:t>A</a:t>
            </a:r>
            <a:r>
              <a:rPr lang="en-US" sz="1200" b="1" dirty="0">
                <a:latin typeface="Acumin Pro SemiCondensed" panose="020B0506020202020204"/>
              </a:rPr>
              <a:t> </a:t>
            </a:r>
            <a:r>
              <a:rPr lang="en-US" sz="1200" dirty="0">
                <a:latin typeface="Acumin Pro SemiCondensed" panose="020B0506020202020204"/>
              </a:rPr>
              <a:t>=   Apportionments</a:t>
            </a:r>
          </a:p>
          <a:p>
            <a:endParaRPr lang="en-US" sz="1200" dirty="0">
              <a:latin typeface="Acumin Pro SemiCondensed" panose="020B0506020202020204"/>
            </a:endParaRPr>
          </a:p>
          <a:p>
            <a:r>
              <a:rPr lang="en-US" sz="1200" b="1" dirty="0">
                <a:solidFill>
                  <a:srgbClr val="FF0000"/>
                </a:solidFill>
                <a:latin typeface="Acumin Pro SemiCondensed" panose="020B0506020202020204"/>
              </a:rPr>
              <a:t>J</a:t>
            </a:r>
            <a:r>
              <a:rPr lang="en-US" sz="1200" dirty="0">
                <a:latin typeface="Acumin Pro SemiCondensed" panose="020B0506020202020204"/>
              </a:rPr>
              <a:t> =   Jurisdictional Apportionments per Professing Member for each of the Episcopal and General Administration Funds.</a:t>
            </a:r>
          </a:p>
          <a:p>
            <a:r>
              <a:rPr lang="en-US" sz="1200" b="1" dirty="0">
                <a:solidFill>
                  <a:srgbClr val="FF0000"/>
                </a:solidFill>
                <a:latin typeface="Acumin Pro SemiCondensed" panose="020B0506020202020204"/>
              </a:rPr>
              <a:t>M</a:t>
            </a:r>
            <a:r>
              <a:rPr lang="en-US" sz="1200" dirty="0">
                <a:latin typeface="Acumin Pro SemiCondensed" panose="020B0506020202020204"/>
              </a:rPr>
              <a:t> = Number of Professing Members in the Central Conference Annual Conference as reported in the annual statistics sent to GCFA.</a:t>
            </a:r>
          </a:p>
          <a:p>
            <a:r>
              <a:rPr lang="en-US" sz="1200" dirty="0" err="1">
                <a:solidFill>
                  <a:srgbClr val="FF0000"/>
                </a:solidFill>
                <a:latin typeface="Acumin Pro SemiCondensed" panose="020B0506020202020204"/>
              </a:rPr>
              <a:t>i</a:t>
            </a:r>
            <a:r>
              <a:rPr lang="en-US" sz="1200" dirty="0">
                <a:latin typeface="Acumin Pro SemiCondensed" panose="020B0506020202020204"/>
              </a:rPr>
              <a:t> =   Economic Adjustment Factor (each country’s or annual conference’s GDP (Gross Domestic Product) per capita in relation to the U.S. expressed as percentage.</a:t>
            </a:r>
          </a:p>
        </p:txBody>
      </p:sp>
      <p:sp>
        <p:nvSpPr>
          <p:cNvPr id="5" name="TextBox 4">
            <a:extLst>
              <a:ext uri="{FF2B5EF4-FFF2-40B4-BE49-F238E27FC236}">
                <a16:creationId xmlns:a16="http://schemas.microsoft.com/office/drawing/2014/main" id="{568A0E94-BC63-336B-4652-68C7B7CAC34A}"/>
              </a:ext>
            </a:extLst>
          </p:cNvPr>
          <p:cNvSpPr txBox="1"/>
          <p:nvPr/>
        </p:nvSpPr>
        <p:spPr>
          <a:xfrm>
            <a:off x="6987671" y="1272448"/>
            <a:ext cx="4324289" cy="2677656"/>
          </a:xfrm>
          <a:prstGeom prst="rect">
            <a:avLst/>
          </a:prstGeom>
          <a:noFill/>
        </p:spPr>
        <p:txBody>
          <a:bodyPr wrap="square" rtlCol="0">
            <a:spAutoFit/>
          </a:bodyPr>
          <a:lstStyle/>
          <a:p>
            <a:pPr algn="ctr"/>
            <a:r>
              <a:rPr lang="en-US" sz="1200" dirty="0">
                <a:solidFill>
                  <a:srgbClr val="FF0000"/>
                </a:solidFill>
                <a:latin typeface="Acumin Pro SemiCondensed" panose="020B0506020202020204" pitchFamily="34" charset="77"/>
              </a:rPr>
              <a:t>R = (J * M) * E</a:t>
            </a:r>
          </a:p>
          <a:p>
            <a:pPr algn="ctr"/>
            <a:endParaRPr lang="en-US" sz="1200" dirty="0">
              <a:solidFill>
                <a:srgbClr val="FF0000"/>
              </a:solidFill>
              <a:latin typeface="Acumin Pro SemiCondensed" panose="020B0506020202020204" pitchFamily="34" charset="77"/>
            </a:endParaRPr>
          </a:p>
          <a:p>
            <a:r>
              <a:rPr lang="en-US" sz="1200" dirty="0">
                <a:solidFill>
                  <a:srgbClr val="FF0000"/>
                </a:solidFill>
                <a:latin typeface="Acumin Pro SemiCondensed" panose="020B0506020202020204" pitchFamily="34" charset="77"/>
              </a:rPr>
              <a:t>R</a:t>
            </a:r>
            <a:r>
              <a:rPr lang="en-US" sz="1200" dirty="0">
                <a:latin typeface="Acumin Pro SemiCondensed" panose="020B0506020202020204" pitchFamily="34" charset="77"/>
              </a:rPr>
              <a:t> =   </a:t>
            </a:r>
            <a:r>
              <a:rPr lang="en-US" sz="1200" dirty="0" err="1">
                <a:latin typeface="Acumin Pro SemiCondensed" panose="020B0506020202020204" pitchFamily="34" charset="77"/>
              </a:rPr>
              <a:t>Répartition</a:t>
            </a:r>
            <a:r>
              <a:rPr lang="en-US" sz="1200" dirty="0">
                <a:latin typeface="Acumin Pro SemiCondensed" panose="020B0506020202020204" pitchFamily="34" charset="77"/>
              </a:rPr>
              <a:t> (contribution </a:t>
            </a:r>
            <a:r>
              <a:rPr lang="en-US" sz="1200" dirty="0" err="1">
                <a:latin typeface="Acumin Pro SemiCondensed" panose="020B0506020202020204" pitchFamily="34" charset="77"/>
              </a:rPr>
              <a:t>connexionnelle</a:t>
            </a:r>
            <a:r>
              <a:rPr lang="en-US" sz="1200" dirty="0">
                <a:latin typeface="Acumin Pro SemiCondensed" panose="020B0506020202020204" pitchFamily="34" charset="77"/>
              </a:rPr>
              <a:t>)</a:t>
            </a:r>
          </a:p>
          <a:p>
            <a:endParaRPr lang="en-US" sz="1200" dirty="0">
              <a:latin typeface="Acumin Pro SemiCondensed" panose="020B0506020202020204" pitchFamily="34" charset="77"/>
            </a:endParaRPr>
          </a:p>
          <a:p>
            <a:r>
              <a:rPr lang="en-US" sz="1200" dirty="0">
                <a:solidFill>
                  <a:srgbClr val="FF0000"/>
                </a:solidFill>
                <a:latin typeface="Acumin Pro SemiCondensed" panose="020B0506020202020204" pitchFamily="34" charset="77"/>
              </a:rPr>
              <a:t>J</a:t>
            </a:r>
            <a:r>
              <a:rPr lang="en-US" sz="1200" dirty="0">
                <a:latin typeface="Acumin Pro SemiCondensed" panose="020B0506020202020204" pitchFamily="34" charset="77"/>
              </a:rPr>
              <a:t> = Contribution </a:t>
            </a:r>
            <a:r>
              <a:rPr lang="en-US" sz="1200" dirty="0" err="1">
                <a:latin typeface="Acumin Pro SemiCondensed" panose="020B0506020202020204" pitchFamily="34" charset="77"/>
              </a:rPr>
              <a:t>connexionnelle</a:t>
            </a:r>
            <a:r>
              <a:rPr lang="fr-FR" sz="1200" dirty="0">
                <a:latin typeface="Acumin Pro SemiCondensed" panose="020B0506020202020204" pitchFamily="34" charset="77"/>
              </a:rPr>
              <a:t> des juridictions (USA) par membre professant pour chacun des fonds d’administration général est épiscopale.</a:t>
            </a:r>
          </a:p>
          <a:p>
            <a:r>
              <a:rPr lang="en-US" sz="1200" dirty="0">
                <a:solidFill>
                  <a:srgbClr val="FF0000"/>
                </a:solidFill>
                <a:latin typeface="Acumin Pro SemiCondensed" panose="020B0506020202020204" pitchFamily="34" charset="77"/>
              </a:rPr>
              <a:t>M</a:t>
            </a:r>
            <a:r>
              <a:rPr lang="en-US" sz="1200" dirty="0">
                <a:latin typeface="Acumin Pro SemiCondensed" panose="020B0506020202020204" pitchFamily="34" charset="77"/>
              </a:rPr>
              <a:t> = </a:t>
            </a:r>
            <a:r>
              <a:rPr lang="fr-FR" sz="1200" dirty="0">
                <a:latin typeface="Acumin Pro SemiCondensed" panose="020B0506020202020204" pitchFamily="34" charset="77"/>
              </a:rPr>
              <a:t>Nombre de membres professant à la Conférence annuelle de la Conférence centrale, tel qu’indiqué dans les statistiques annuelles envoyées à GCFA.</a:t>
            </a:r>
          </a:p>
          <a:p>
            <a:r>
              <a:rPr lang="en-US" sz="1200" dirty="0">
                <a:solidFill>
                  <a:srgbClr val="FF0000"/>
                </a:solidFill>
                <a:latin typeface="Acumin Pro SemiCondensed" panose="020B0506020202020204" pitchFamily="34" charset="77"/>
              </a:rPr>
              <a:t>E</a:t>
            </a:r>
            <a:r>
              <a:rPr lang="en-US" sz="1200" dirty="0">
                <a:latin typeface="Acumin Pro SemiCondensed" panose="020B0506020202020204" pitchFamily="34" charset="77"/>
              </a:rPr>
              <a:t> =   </a:t>
            </a:r>
            <a:r>
              <a:rPr lang="fr-FR" sz="1200" dirty="0">
                <a:latin typeface="Acumin Pro SemiCondensed" panose="020B0506020202020204" pitchFamily="34" charset="77"/>
              </a:rPr>
              <a:t>Facteur d’ajustement économique (PIB - Produit intérieur brut) par habitant de chaque pays ou conférence annuelle par rapport aux États-Unis) exprimé en pourcentage.</a:t>
            </a:r>
          </a:p>
          <a:p>
            <a:endParaRPr lang="en-US" sz="1200" dirty="0">
              <a:latin typeface="Acumin Pro SemiCondensed" panose="020B0506020202020204" pitchFamily="34" charset="77"/>
            </a:endParaRPr>
          </a:p>
        </p:txBody>
      </p:sp>
      <p:sp>
        <p:nvSpPr>
          <p:cNvPr id="9" name="TextBox 8">
            <a:extLst>
              <a:ext uri="{FF2B5EF4-FFF2-40B4-BE49-F238E27FC236}">
                <a16:creationId xmlns:a16="http://schemas.microsoft.com/office/drawing/2014/main" id="{1780B5E3-F6EA-BC11-C393-D17A00E3E287}"/>
              </a:ext>
            </a:extLst>
          </p:cNvPr>
          <p:cNvSpPr txBox="1"/>
          <p:nvPr/>
        </p:nvSpPr>
        <p:spPr>
          <a:xfrm>
            <a:off x="1221453" y="4106819"/>
            <a:ext cx="4309783" cy="2308324"/>
          </a:xfrm>
          <a:prstGeom prst="rect">
            <a:avLst/>
          </a:prstGeom>
          <a:noFill/>
        </p:spPr>
        <p:txBody>
          <a:bodyPr wrap="square" rtlCol="0">
            <a:spAutoFit/>
          </a:bodyPr>
          <a:lstStyle/>
          <a:p>
            <a:pPr algn="ctr"/>
            <a:r>
              <a:rPr lang="en-US" sz="1200" b="1" dirty="0">
                <a:solidFill>
                  <a:srgbClr val="FF0000"/>
                </a:solidFill>
              </a:rPr>
              <a:t>A = (J * M) * I</a:t>
            </a:r>
          </a:p>
          <a:p>
            <a:pPr algn="ctr"/>
            <a:endParaRPr lang="en-US" sz="1200" b="1" dirty="0">
              <a:solidFill>
                <a:srgbClr val="FF0000"/>
              </a:solidFill>
            </a:endParaRPr>
          </a:p>
          <a:p>
            <a:r>
              <a:rPr lang="en-US" sz="1200" b="1" dirty="0">
                <a:solidFill>
                  <a:srgbClr val="FF0000"/>
                </a:solidFill>
              </a:rPr>
              <a:t>A</a:t>
            </a:r>
            <a:r>
              <a:rPr lang="en-US" sz="1200" b="1" dirty="0"/>
              <a:t> </a:t>
            </a:r>
            <a:r>
              <a:rPr lang="en-US" sz="1200" dirty="0"/>
              <a:t>=   </a:t>
            </a:r>
            <a:r>
              <a:rPr lang="pt" sz="1200" dirty="0"/>
              <a:t>Contribuições</a:t>
            </a:r>
          </a:p>
          <a:p>
            <a:endParaRPr lang="en-US" sz="1200" dirty="0"/>
          </a:p>
          <a:p>
            <a:r>
              <a:rPr lang="en-US" sz="1200" b="1" dirty="0">
                <a:solidFill>
                  <a:srgbClr val="FF0000"/>
                </a:solidFill>
              </a:rPr>
              <a:t>J</a:t>
            </a:r>
            <a:r>
              <a:rPr lang="en-US" sz="1200" dirty="0"/>
              <a:t> = </a:t>
            </a:r>
            <a:r>
              <a:rPr lang="en-US" sz="1200" dirty="0" err="1"/>
              <a:t>Contribuições</a:t>
            </a:r>
            <a:r>
              <a:rPr lang="en-US" sz="1200" dirty="0"/>
              <a:t> </a:t>
            </a:r>
            <a:r>
              <a:rPr lang="pt" sz="1200" dirty="0"/>
              <a:t>Jurisdicionais por Membro Professo para cada um dos 	Fundos Episcopais e de Administração Geral. </a:t>
            </a:r>
          </a:p>
          <a:p>
            <a:r>
              <a:rPr lang="en-US" sz="1200" b="1" dirty="0">
                <a:solidFill>
                  <a:srgbClr val="FF0000"/>
                </a:solidFill>
              </a:rPr>
              <a:t>M</a:t>
            </a:r>
            <a:r>
              <a:rPr lang="en-US" sz="1200" dirty="0"/>
              <a:t> = </a:t>
            </a:r>
            <a:r>
              <a:rPr lang="pt" sz="1200" dirty="0"/>
              <a:t>Número de Membros Professos na Conferência Anual da Conferência Central,   	conforme mencionado nos dados estatísticos anuais enviados ao CGFA.</a:t>
            </a:r>
          </a:p>
          <a:p>
            <a:r>
              <a:rPr lang="en-US" sz="1200" b="1" dirty="0">
                <a:solidFill>
                  <a:srgbClr val="FF0000"/>
                </a:solidFill>
              </a:rPr>
              <a:t>I</a:t>
            </a:r>
            <a:r>
              <a:rPr lang="en-US" sz="1200" b="1" dirty="0"/>
              <a:t> </a:t>
            </a:r>
            <a:r>
              <a:rPr lang="en-US" sz="1200" dirty="0"/>
              <a:t>=   Factor </a:t>
            </a:r>
            <a:r>
              <a:rPr lang="pt" sz="1200" dirty="0"/>
              <a:t>de Ajuste Económico (PIB - Produto Interno Bruto de cada país ou 	conferência anual) per capita em relação aos EUA expresso como 	percentagem). </a:t>
            </a:r>
          </a:p>
        </p:txBody>
      </p:sp>
      <p:sp>
        <p:nvSpPr>
          <p:cNvPr id="17" name="TextBox 16">
            <a:extLst>
              <a:ext uri="{FF2B5EF4-FFF2-40B4-BE49-F238E27FC236}">
                <a16:creationId xmlns:a16="http://schemas.microsoft.com/office/drawing/2014/main" id="{C30FC499-A8C9-68C2-477E-7A6AF43F25F5}"/>
              </a:ext>
            </a:extLst>
          </p:cNvPr>
          <p:cNvSpPr txBox="1"/>
          <p:nvPr/>
        </p:nvSpPr>
        <p:spPr>
          <a:xfrm>
            <a:off x="7002177" y="4108598"/>
            <a:ext cx="4309783" cy="2308324"/>
          </a:xfrm>
          <a:prstGeom prst="rect">
            <a:avLst/>
          </a:prstGeom>
          <a:noFill/>
        </p:spPr>
        <p:txBody>
          <a:bodyPr wrap="square" rtlCol="0">
            <a:spAutoFit/>
          </a:bodyPr>
          <a:lstStyle/>
          <a:p>
            <a:pPr algn="ctr"/>
            <a:r>
              <a:rPr lang="sw" sz="1200" dirty="0">
                <a:solidFill>
                  <a:srgbClr val="FF0000"/>
                </a:solidFill>
                <a:latin typeface="Acumin Pro SemiCondensed" panose="020B0506020202020204"/>
              </a:rPr>
              <a:t>A = (J * M) * I</a:t>
            </a:r>
          </a:p>
          <a:p>
            <a:pPr algn="ctr"/>
            <a:endParaRPr lang="en-US" sz="1200" dirty="0">
              <a:solidFill>
                <a:srgbClr val="FF0000"/>
              </a:solidFill>
              <a:latin typeface="Acumin Pro SemiCondensed" panose="020B0506020202020204"/>
            </a:endParaRPr>
          </a:p>
          <a:p>
            <a:r>
              <a:rPr lang="sw" sz="1200" b="1" dirty="0">
                <a:solidFill>
                  <a:srgbClr val="FF0000"/>
                </a:solidFill>
                <a:latin typeface="Acumin Pro SemiCondensed" panose="020B0506020202020204"/>
              </a:rPr>
              <a:t>A</a:t>
            </a:r>
            <a:r>
              <a:rPr lang="sw" sz="1200" b="1" dirty="0">
                <a:latin typeface="Acumin Pro SemiCondensed" panose="020B0506020202020204"/>
              </a:rPr>
              <a:t> </a:t>
            </a:r>
            <a:r>
              <a:rPr lang="sw" sz="1200" dirty="0">
                <a:latin typeface="Acumin Pro SemiCondensed" panose="020B0506020202020204"/>
              </a:rPr>
              <a:t>= Mgawanyo</a:t>
            </a:r>
          </a:p>
          <a:p>
            <a:endParaRPr lang="en-US" sz="1200" dirty="0">
              <a:latin typeface="Acumin Pro SemiCondensed" panose="020B0506020202020204"/>
            </a:endParaRPr>
          </a:p>
          <a:p>
            <a:r>
              <a:rPr lang="sw" sz="1200" b="1" dirty="0">
                <a:solidFill>
                  <a:srgbClr val="FF0000"/>
                </a:solidFill>
                <a:latin typeface="Acumin Pro SemiCondensed" panose="020B0506020202020204"/>
              </a:rPr>
              <a:t>J </a:t>
            </a:r>
            <a:r>
              <a:rPr lang="sw" sz="1200" dirty="0">
                <a:latin typeface="Acumin Pro SemiCondensed" panose="020B0506020202020204"/>
              </a:rPr>
              <a:t>= Mgao wa Kisheria kwa Mwanachama Mkuu kwa kila Mfuko wa Maaskofu na Utawala Mkuu.</a:t>
            </a:r>
          </a:p>
          <a:p>
            <a:r>
              <a:rPr lang="sw" sz="1200" b="1" dirty="0">
                <a:solidFill>
                  <a:srgbClr val="FF0000"/>
                </a:solidFill>
                <a:latin typeface="Acumin Pro SemiCondensed" panose="020B0506020202020204"/>
              </a:rPr>
              <a:t>M </a:t>
            </a:r>
            <a:r>
              <a:rPr lang="sw" sz="1200" dirty="0">
                <a:latin typeface="Acumin Pro SemiCondensed" panose="020B0506020202020204"/>
              </a:rPr>
              <a:t>= Idadi ya Wanachama Wanachama katika Kongamano Kuu la Mwaka la Mkutano Mkuu kama ilivyoripotiwa katika takwimu za kila mwaka zinazotumwa kwa GCFA.</a:t>
            </a:r>
          </a:p>
          <a:p>
            <a:r>
              <a:rPr lang="sw" sz="1200" dirty="0">
                <a:solidFill>
                  <a:srgbClr val="FF0000"/>
                </a:solidFill>
                <a:latin typeface="Acumin Pro SemiCondensed" panose="020B0506020202020204"/>
              </a:rPr>
              <a:t>i </a:t>
            </a:r>
            <a:r>
              <a:rPr lang="sw" sz="1200" dirty="0">
                <a:latin typeface="Acumin Pro SemiCondensed" panose="020B0506020202020204"/>
              </a:rPr>
              <a:t>= Sababu ya Marekebisho ya Kiuchumi (Pato la Taifa la kila nchi au mkutano wa kila mwaka (Pato la Taifa) kwa kila mtu kuhusiana na Marekani iliyoonyeshwa kama asilimia.</a:t>
            </a:r>
          </a:p>
        </p:txBody>
      </p:sp>
    </p:spTree>
    <p:extLst>
      <p:ext uri="{BB962C8B-B14F-4D97-AF65-F5344CB8AC3E}">
        <p14:creationId xmlns:p14="http://schemas.microsoft.com/office/powerpoint/2010/main" val="39125094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172471" y="1191747"/>
            <a:ext cx="11351434" cy="519704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584775"/>
          </a:xfrm>
          <a:prstGeom prst="rect">
            <a:avLst/>
          </a:prstGeom>
          <a:noFill/>
        </p:spPr>
        <p:txBody>
          <a:bodyPr wrap="square" rtlCol="0">
            <a:spAutoFit/>
          </a:bodyPr>
          <a:lstStyle/>
          <a:p>
            <a:pPr algn="ctr"/>
            <a:r>
              <a:rPr lang="en-US" sz="32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271071" y="822415"/>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rPr>
              <a:t>Central Conference Apportionments</a:t>
            </a:r>
            <a:endParaRPr lang="en-US" sz="1800" b="1" dirty="0">
              <a:latin typeface="Acumin Pro SemiCondensed" panose="020B0506020202020204" pitchFamily="34" charset="77"/>
              <a:ea typeface="+mj-ea"/>
              <a:cs typeface="+mj-cs"/>
            </a:endParaRPr>
          </a:p>
        </p:txBody>
      </p:sp>
      <p:pic>
        <p:nvPicPr>
          <p:cNvPr id="7" name="Picture 6">
            <a:extLst>
              <a:ext uri="{FF2B5EF4-FFF2-40B4-BE49-F238E27FC236}">
                <a16:creationId xmlns:a16="http://schemas.microsoft.com/office/drawing/2014/main" id="{497512AF-4A47-0A44-063F-746E55519F3B}"/>
              </a:ext>
            </a:extLst>
          </p:cNvPr>
          <p:cNvPicPr>
            <a:picLocks noChangeAspect="1"/>
          </p:cNvPicPr>
          <p:nvPr/>
        </p:nvPicPr>
        <p:blipFill>
          <a:blip r:embed="rId3"/>
          <a:stretch>
            <a:fillRect/>
          </a:stretch>
        </p:blipFill>
        <p:spPr>
          <a:xfrm>
            <a:off x="569495" y="4082106"/>
            <a:ext cx="10557387" cy="1978566"/>
          </a:xfrm>
          <a:prstGeom prst="rect">
            <a:avLst/>
          </a:prstGeom>
        </p:spPr>
      </p:pic>
      <p:sp>
        <p:nvSpPr>
          <p:cNvPr id="5" name="TextBox 4">
            <a:extLst>
              <a:ext uri="{FF2B5EF4-FFF2-40B4-BE49-F238E27FC236}">
                <a16:creationId xmlns:a16="http://schemas.microsoft.com/office/drawing/2014/main" id="{829C4412-9207-6568-A15E-3908114EFA2F}"/>
              </a:ext>
            </a:extLst>
          </p:cNvPr>
          <p:cNvSpPr txBox="1"/>
          <p:nvPr/>
        </p:nvSpPr>
        <p:spPr>
          <a:xfrm>
            <a:off x="2831379" y="1774315"/>
            <a:ext cx="10138861" cy="369332"/>
          </a:xfrm>
          <a:prstGeom prst="rect">
            <a:avLst/>
          </a:prstGeom>
          <a:noFill/>
        </p:spPr>
        <p:txBody>
          <a:bodyPr wrap="square" rtlCol="0">
            <a:spAutoFit/>
          </a:bodyPr>
          <a:lstStyle/>
          <a:p>
            <a:r>
              <a:rPr lang="en-US" b="1" dirty="0">
                <a:latin typeface="Acumin Pro SemiCondensed" panose="020B0506020202020204" pitchFamily="34" charset="77"/>
              </a:rPr>
              <a:t>Budget Comparison of 2017-2020 Quadrennium to 2025-2028 Quadrennium</a:t>
            </a:r>
          </a:p>
        </p:txBody>
      </p:sp>
      <p:sp>
        <p:nvSpPr>
          <p:cNvPr id="9" name="TextBox 8">
            <a:extLst>
              <a:ext uri="{FF2B5EF4-FFF2-40B4-BE49-F238E27FC236}">
                <a16:creationId xmlns:a16="http://schemas.microsoft.com/office/drawing/2014/main" id="{C99C2564-E19C-F394-F633-72CBEB042409}"/>
              </a:ext>
            </a:extLst>
          </p:cNvPr>
          <p:cNvSpPr txBox="1"/>
          <p:nvPr/>
        </p:nvSpPr>
        <p:spPr>
          <a:xfrm>
            <a:off x="2033545" y="1741937"/>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ENG</a:t>
            </a:r>
          </a:p>
        </p:txBody>
      </p:sp>
      <p:sp>
        <p:nvSpPr>
          <p:cNvPr id="13" name="TextBox 12">
            <a:extLst>
              <a:ext uri="{FF2B5EF4-FFF2-40B4-BE49-F238E27FC236}">
                <a16:creationId xmlns:a16="http://schemas.microsoft.com/office/drawing/2014/main" id="{09437370-8E77-7C42-B05F-C37DC8F929DB}"/>
              </a:ext>
            </a:extLst>
          </p:cNvPr>
          <p:cNvSpPr txBox="1"/>
          <p:nvPr/>
        </p:nvSpPr>
        <p:spPr>
          <a:xfrm>
            <a:off x="2033545" y="2198799"/>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FRA</a:t>
            </a:r>
          </a:p>
        </p:txBody>
      </p:sp>
      <p:sp>
        <p:nvSpPr>
          <p:cNvPr id="14" name="TextBox 13">
            <a:extLst>
              <a:ext uri="{FF2B5EF4-FFF2-40B4-BE49-F238E27FC236}">
                <a16:creationId xmlns:a16="http://schemas.microsoft.com/office/drawing/2014/main" id="{02F5B3F7-EBC2-66A7-BB2F-504F778B83BD}"/>
              </a:ext>
            </a:extLst>
          </p:cNvPr>
          <p:cNvSpPr txBox="1"/>
          <p:nvPr/>
        </p:nvSpPr>
        <p:spPr>
          <a:xfrm>
            <a:off x="2033545" y="2612691"/>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POR</a:t>
            </a:r>
          </a:p>
        </p:txBody>
      </p:sp>
      <p:sp>
        <p:nvSpPr>
          <p:cNvPr id="19" name="TextBox 18">
            <a:extLst>
              <a:ext uri="{FF2B5EF4-FFF2-40B4-BE49-F238E27FC236}">
                <a16:creationId xmlns:a16="http://schemas.microsoft.com/office/drawing/2014/main" id="{7D8BFD42-399B-89D3-448C-ECC45FD8F010}"/>
              </a:ext>
            </a:extLst>
          </p:cNvPr>
          <p:cNvSpPr txBox="1"/>
          <p:nvPr/>
        </p:nvSpPr>
        <p:spPr>
          <a:xfrm>
            <a:off x="2033544" y="3067050"/>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SWA</a:t>
            </a:r>
          </a:p>
        </p:txBody>
      </p:sp>
      <p:sp>
        <p:nvSpPr>
          <p:cNvPr id="20" name="TextBox 19">
            <a:extLst>
              <a:ext uri="{FF2B5EF4-FFF2-40B4-BE49-F238E27FC236}">
                <a16:creationId xmlns:a16="http://schemas.microsoft.com/office/drawing/2014/main" id="{A1CDB2DF-760B-292B-7046-DA58C9E1FA68}"/>
              </a:ext>
            </a:extLst>
          </p:cNvPr>
          <p:cNvSpPr txBox="1"/>
          <p:nvPr/>
        </p:nvSpPr>
        <p:spPr>
          <a:xfrm>
            <a:off x="2831379" y="2203896"/>
            <a:ext cx="9462998" cy="369332"/>
          </a:xfrm>
          <a:prstGeom prst="rect">
            <a:avLst/>
          </a:prstGeom>
          <a:noFill/>
        </p:spPr>
        <p:txBody>
          <a:bodyPr wrap="square" rtlCol="0">
            <a:spAutoFit/>
          </a:bodyPr>
          <a:lstStyle/>
          <a:p>
            <a:r>
              <a:rPr lang="fr-FR" b="1" dirty="0">
                <a:latin typeface="Acumin Pro SemiCondensed" panose="020B0506020202020204" pitchFamily="34" charset="77"/>
              </a:rPr>
              <a:t>Comparaison budgétaire du quadriennal 2017-2020 au quadriennal 2025-2028</a:t>
            </a:r>
            <a:endParaRPr lang="en-US" b="1" dirty="0">
              <a:latin typeface="Acumin Pro SemiCondensed" panose="020B0506020202020204" pitchFamily="34" charset="77"/>
            </a:endParaRPr>
          </a:p>
        </p:txBody>
      </p:sp>
      <p:sp>
        <p:nvSpPr>
          <p:cNvPr id="8" name="TextBox 7">
            <a:extLst>
              <a:ext uri="{FF2B5EF4-FFF2-40B4-BE49-F238E27FC236}">
                <a16:creationId xmlns:a16="http://schemas.microsoft.com/office/drawing/2014/main" id="{BBE0743F-0AEE-9270-94E6-7C621176F28B}"/>
              </a:ext>
            </a:extLst>
          </p:cNvPr>
          <p:cNvSpPr txBox="1"/>
          <p:nvPr/>
        </p:nvSpPr>
        <p:spPr>
          <a:xfrm>
            <a:off x="2831378" y="2681639"/>
            <a:ext cx="10138861" cy="369332"/>
          </a:xfrm>
          <a:prstGeom prst="rect">
            <a:avLst/>
          </a:prstGeom>
          <a:noFill/>
        </p:spPr>
        <p:txBody>
          <a:bodyPr wrap="square" rtlCol="0">
            <a:spAutoFit/>
          </a:bodyPr>
          <a:lstStyle/>
          <a:p>
            <a:r>
              <a:rPr lang="en-US" b="1" dirty="0" err="1">
                <a:latin typeface="Acumin Pro SemiCondensed" panose="020B0506020202020204" pitchFamily="34" charset="77"/>
              </a:rPr>
              <a:t>Comparação</a:t>
            </a:r>
            <a:r>
              <a:rPr lang="en-US" b="1" dirty="0">
                <a:latin typeface="Acumin Pro SemiCondensed" panose="020B0506020202020204" pitchFamily="34" charset="77"/>
              </a:rPr>
              <a:t> do </a:t>
            </a:r>
            <a:r>
              <a:rPr lang="en-US" b="1" dirty="0" err="1">
                <a:latin typeface="Acumin Pro SemiCondensed" panose="020B0506020202020204" pitchFamily="34" charset="77"/>
              </a:rPr>
              <a:t>Orçamento</a:t>
            </a:r>
            <a:r>
              <a:rPr lang="en-US" b="1" dirty="0">
                <a:latin typeface="Acumin Pro SemiCondensed" panose="020B0506020202020204" pitchFamily="34" charset="77"/>
              </a:rPr>
              <a:t> entre o </a:t>
            </a:r>
            <a:r>
              <a:rPr lang="en-US" b="1" dirty="0" err="1">
                <a:latin typeface="Acumin Pro SemiCondensed" panose="020B0506020202020204" pitchFamily="34" charset="77"/>
              </a:rPr>
              <a:t>Quadriénio</a:t>
            </a:r>
            <a:r>
              <a:rPr lang="en-US" b="1" dirty="0">
                <a:latin typeface="Acumin Pro SemiCondensed" panose="020B0506020202020204" pitchFamily="34" charset="77"/>
              </a:rPr>
              <a:t> de 2017-2020 e o </a:t>
            </a:r>
            <a:r>
              <a:rPr lang="en-US" b="1" dirty="0" err="1">
                <a:latin typeface="Acumin Pro SemiCondensed" panose="020B0506020202020204" pitchFamily="34" charset="77"/>
              </a:rPr>
              <a:t>Quadriénio</a:t>
            </a:r>
            <a:r>
              <a:rPr lang="en-US" b="1" dirty="0">
                <a:latin typeface="Acumin Pro SemiCondensed" panose="020B0506020202020204" pitchFamily="34" charset="77"/>
              </a:rPr>
              <a:t> de 2025-2028</a:t>
            </a:r>
          </a:p>
        </p:txBody>
      </p:sp>
      <p:sp>
        <p:nvSpPr>
          <p:cNvPr id="15" name="TextBox 14">
            <a:extLst>
              <a:ext uri="{FF2B5EF4-FFF2-40B4-BE49-F238E27FC236}">
                <a16:creationId xmlns:a16="http://schemas.microsoft.com/office/drawing/2014/main" id="{FB948F14-C93E-0FF5-55B5-840A9ADCAA63}"/>
              </a:ext>
            </a:extLst>
          </p:cNvPr>
          <p:cNvSpPr txBox="1"/>
          <p:nvPr/>
        </p:nvSpPr>
        <p:spPr>
          <a:xfrm>
            <a:off x="2831378" y="3159383"/>
            <a:ext cx="10138861" cy="369332"/>
          </a:xfrm>
          <a:prstGeom prst="rect">
            <a:avLst/>
          </a:prstGeom>
          <a:noFill/>
        </p:spPr>
        <p:txBody>
          <a:bodyPr wrap="square" rtlCol="0">
            <a:spAutoFit/>
          </a:bodyPr>
          <a:lstStyle/>
          <a:p>
            <a:r>
              <a:rPr lang="sw" b="1" dirty="0">
                <a:latin typeface="Acumin Pro SemiCondensed" panose="020B0506020202020204" pitchFamily="34" charset="77"/>
              </a:rPr>
              <a:t>Ulinganisho wa Bajeti ya 2017-2020 Quadrennium hadi 2025-2028 Quadrennium</a:t>
            </a:r>
          </a:p>
        </p:txBody>
      </p:sp>
    </p:spTree>
    <p:extLst>
      <p:ext uri="{BB962C8B-B14F-4D97-AF65-F5344CB8AC3E}">
        <p14:creationId xmlns:p14="http://schemas.microsoft.com/office/powerpoint/2010/main" val="57435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Fund Provides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23528" y="1359257"/>
            <a:ext cx="10071129" cy="400110"/>
          </a:xfrm>
          <a:prstGeom prst="rect">
            <a:avLst/>
          </a:prstGeom>
          <a:noFill/>
        </p:spPr>
        <p:txBody>
          <a:bodyPr wrap="square" rtlCol="0">
            <a:spAutoFit/>
          </a:bodyPr>
          <a:lstStyle/>
          <a:p>
            <a:r>
              <a:rPr lang="en-US" sz="2000" dirty="0">
                <a:latin typeface="Acumin Pro SemiCondensed" panose="020B0506020202020204" pitchFamily="34" charset="77"/>
              </a:rPr>
              <a:t>Salary; Housing Grant; Office Grant and Equipment; Travel Expense Reimbursements</a:t>
            </a:r>
          </a:p>
        </p:txBody>
      </p:sp>
      <p:sp>
        <p:nvSpPr>
          <p:cNvPr id="3" name="TextBox 2">
            <a:extLst>
              <a:ext uri="{FF2B5EF4-FFF2-40B4-BE49-F238E27FC236}">
                <a16:creationId xmlns:a16="http://schemas.microsoft.com/office/drawing/2014/main" id="{6BA7C719-7B6D-F2D4-B3DA-0BFEC1DB9807}"/>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BAEDBA98-022C-86D7-E09F-EDCFCE38D45C}"/>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862F650D-726F-4643-B84B-A778F431D529}"/>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1A0C5489-6BFF-21EA-9989-2F6094B4DFF6}"/>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6BB3E807-463A-6D85-1303-D0F90BE6D1B1}"/>
              </a:ext>
            </a:extLst>
          </p:cNvPr>
          <p:cNvSpPr txBox="1"/>
          <p:nvPr/>
        </p:nvSpPr>
        <p:spPr>
          <a:xfrm>
            <a:off x="1523528" y="2490654"/>
            <a:ext cx="10071129" cy="707886"/>
          </a:xfrm>
          <a:prstGeom prst="rect">
            <a:avLst/>
          </a:prstGeom>
          <a:noFill/>
        </p:spPr>
        <p:txBody>
          <a:bodyPr wrap="square" rtlCol="0">
            <a:spAutoFit/>
          </a:bodyPr>
          <a:lstStyle/>
          <a:p>
            <a:r>
              <a:rPr lang="fr-FR" sz="2000" dirty="0">
                <a:latin typeface="Acumin Pro SemiCondensed" panose="020B0506020202020204" pitchFamily="34" charset="77"/>
              </a:rPr>
              <a:t>Salaire; Allocation de logement; Subvention de bureau et équipement; Remboursement des frais de déplacement</a:t>
            </a:r>
          </a:p>
        </p:txBody>
      </p:sp>
      <p:sp>
        <p:nvSpPr>
          <p:cNvPr id="14" name="TextBox 13">
            <a:extLst>
              <a:ext uri="{FF2B5EF4-FFF2-40B4-BE49-F238E27FC236}">
                <a16:creationId xmlns:a16="http://schemas.microsoft.com/office/drawing/2014/main" id="{792501B1-3803-884C-5897-77E193BD9354}"/>
              </a:ext>
            </a:extLst>
          </p:cNvPr>
          <p:cNvSpPr txBox="1"/>
          <p:nvPr/>
        </p:nvSpPr>
        <p:spPr>
          <a:xfrm>
            <a:off x="1551376" y="3690120"/>
            <a:ext cx="9710182" cy="954107"/>
          </a:xfrm>
          <a:prstGeom prst="rect">
            <a:avLst/>
          </a:prstGeom>
          <a:noFill/>
        </p:spPr>
        <p:txBody>
          <a:bodyPr wrap="square" rtlCol="0">
            <a:spAutoFit/>
          </a:bodyPr>
          <a:lstStyle/>
          <a:p>
            <a:r>
              <a:rPr lang="en-US" sz="2000" dirty="0" err="1">
                <a:latin typeface="Acumin Pro SemiCondensed" panose="020B0506020202020204" pitchFamily="34" charset="77"/>
              </a:rPr>
              <a:t>Salário</a:t>
            </a:r>
            <a:r>
              <a:rPr lang="en-US" sz="2000" dirty="0">
                <a:latin typeface="Acumin Pro SemiCondensed" panose="020B0506020202020204" pitchFamily="34" charset="77"/>
              </a:rPr>
              <a:t>; </a:t>
            </a:r>
            <a:r>
              <a:rPr lang="en-US" sz="2000" dirty="0" err="1">
                <a:latin typeface="Acumin Pro SemiCondensed" panose="020B0506020202020204" pitchFamily="34" charset="77"/>
              </a:rPr>
              <a:t>Subsídio</a:t>
            </a:r>
            <a:r>
              <a:rPr lang="en-US" sz="2000" dirty="0">
                <a:latin typeface="Acumin Pro SemiCondensed" panose="020B0506020202020204" pitchFamily="34" charset="77"/>
              </a:rPr>
              <a:t> de </a:t>
            </a:r>
            <a:r>
              <a:rPr lang="en-US" sz="2000" dirty="0" err="1">
                <a:latin typeface="Acumin Pro SemiCondensed" panose="020B0506020202020204" pitchFamily="34" charset="77"/>
              </a:rPr>
              <a:t>habitação</a:t>
            </a:r>
            <a:r>
              <a:rPr lang="en-US" sz="2000" dirty="0">
                <a:latin typeface="Acumin Pro SemiCondensed" panose="020B0506020202020204" pitchFamily="34" charset="77"/>
              </a:rPr>
              <a:t>; </a:t>
            </a:r>
            <a:r>
              <a:rPr lang="pt-BR" sz="2000" dirty="0">
                <a:latin typeface="Acumin Pro SemiCondensed" panose="020B0506020202020204" pitchFamily="34" charset="77"/>
              </a:rPr>
              <a:t>Subsídio para equipamento de escritório; Reembolsos de despesas de deslocação</a:t>
            </a:r>
            <a:endParaRPr lang="en-US" sz="2000" dirty="0">
              <a:latin typeface="Acumin Pro SemiCondensed" panose="020B0506020202020204" pitchFamily="34" charset="77"/>
            </a:endParaRPr>
          </a:p>
          <a:p>
            <a:endParaRPr lang="en-US" sz="1600" dirty="0"/>
          </a:p>
        </p:txBody>
      </p:sp>
      <p:sp>
        <p:nvSpPr>
          <p:cNvPr id="16" name="TextBox 15">
            <a:extLst>
              <a:ext uri="{FF2B5EF4-FFF2-40B4-BE49-F238E27FC236}">
                <a16:creationId xmlns:a16="http://schemas.microsoft.com/office/drawing/2014/main" id="{7C6A15E2-1CA9-41F5-9E5E-8D6FF733E895}"/>
              </a:ext>
            </a:extLst>
          </p:cNvPr>
          <p:cNvSpPr txBox="1"/>
          <p:nvPr/>
        </p:nvSpPr>
        <p:spPr>
          <a:xfrm>
            <a:off x="1551376" y="5152521"/>
            <a:ext cx="9710182" cy="646331"/>
          </a:xfrm>
          <a:prstGeom prst="rect">
            <a:avLst/>
          </a:prstGeom>
          <a:noFill/>
        </p:spPr>
        <p:txBody>
          <a:bodyPr wrap="square" rtlCol="0">
            <a:spAutoFit/>
          </a:bodyPr>
          <a:lstStyle/>
          <a:p>
            <a:r>
              <a:rPr lang="en-US" sz="2000" dirty="0" err="1">
                <a:latin typeface="Acumin Pro SemiCondensed" panose="020B0506020202020204"/>
              </a:rPr>
              <a:t>Mshahara</a:t>
            </a:r>
            <a:r>
              <a:rPr lang="en-US" sz="2000" dirty="0">
                <a:latin typeface="Acumin Pro SemiCondensed" panose="020B0506020202020204"/>
              </a:rPr>
              <a:t>; </a:t>
            </a:r>
            <a:r>
              <a:rPr lang="en-US" sz="2000" dirty="0" err="1">
                <a:latin typeface="Acumin Pro SemiCondensed" panose="020B0506020202020204"/>
              </a:rPr>
              <a:t>Feza</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Nyumba</a:t>
            </a:r>
            <a:r>
              <a:rPr lang="en-US" sz="2000" dirty="0">
                <a:latin typeface="Acumin Pro SemiCondensed" panose="020B0506020202020204"/>
              </a:rPr>
              <a:t>; </a:t>
            </a:r>
            <a:r>
              <a:rPr lang="en-US" sz="2000" dirty="0" err="1">
                <a:latin typeface="Acumin Pro SemiCondensed" panose="020B0506020202020204"/>
              </a:rPr>
              <a:t>Msaada</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Ofisi</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Vifaa</a:t>
            </a:r>
            <a:r>
              <a:rPr lang="en-US" sz="2000" dirty="0">
                <a:latin typeface="Acumin Pro SemiCondensed" panose="020B0506020202020204"/>
              </a:rPr>
              <a:t>; </a:t>
            </a:r>
            <a:r>
              <a:rPr lang="en-US" sz="2000" dirty="0" err="1">
                <a:latin typeface="Acumin Pro SemiCondensed" panose="020B0506020202020204"/>
              </a:rPr>
              <a:t>Malipo</a:t>
            </a:r>
            <a:r>
              <a:rPr lang="en-US" sz="2000" dirty="0">
                <a:latin typeface="Acumin Pro SemiCondensed" panose="020B0506020202020204"/>
              </a:rPr>
              <a:t> za </a:t>
            </a:r>
            <a:r>
              <a:rPr lang="en-US" sz="2000" dirty="0" err="1">
                <a:latin typeface="Acumin Pro SemiCondensed" panose="020B0506020202020204"/>
              </a:rPr>
              <a:t>Kusafiri</a:t>
            </a:r>
            <a:endParaRPr lang="en-US" sz="2000" dirty="0">
              <a:latin typeface="Acumin Pro SemiCondensed" panose="020B0506020202020204"/>
            </a:endParaRPr>
          </a:p>
          <a:p>
            <a:endParaRPr lang="en-US" sz="1600" dirty="0">
              <a:latin typeface="Acumin Pro SemiCondensed" panose="020B0506020202020204"/>
            </a:endParaRPr>
          </a:p>
        </p:txBody>
      </p:sp>
    </p:spTree>
    <p:extLst>
      <p:ext uri="{BB962C8B-B14F-4D97-AF65-F5344CB8AC3E}">
        <p14:creationId xmlns:p14="http://schemas.microsoft.com/office/powerpoint/2010/main" val="2246359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1604210" y="2053389"/>
            <a:ext cx="8943473" cy="2294022"/>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1624263" y="2600235"/>
            <a:ext cx="8943473" cy="1200329"/>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panose="020B0506020202020204" pitchFamily="34" charset="77"/>
              </a:rPr>
              <a:t>Episcopal Fund Financial </a:t>
            </a:r>
          </a:p>
          <a:p>
            <a:pPr algn="ctr"/>
            <a:r>
              <a:rPr lang="en-US" sz="3600" b="1" u="none" strike="noStrike" dirty="0">
                <a:solidFill>
                  <a:schemeClr val="accent1"/>
                </a:solidFill>
                <a:effectLst/>
                <a:latin typeface="Acumin Pro SemiCondensed" panose="020B0506020202020204" pitchFamily="34" charset="77"/>
              </a:rPr>
              <a:t>Status and Projections</a:t>
            </a:r>
            <a:endParaRPr lang="en-US" sz="3600" b="1" dirty="0">
              <a:solidFill>
                <a:schemeClr val="accent1"/>
              </a:solidFill>
              <a:latin typeface="Acumin Pro SemiCondense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263590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940516"/>
            <a:ext cx="11351434" cy="556961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355741"/>
            <a:ext cx="11576023" cy="584775"/>
          </a:xfrm>
          <a:prstGeom prst="rect">
            <a:avLst/>
          </a:prstGeom>
          <a:noFill/>
        </p:spPr>
        <p:txBody>
          <a:bodyPr wrap="square" rtlCol="0">
            <a:spAutoFit/>
          </a:bodyPr>
          <a:lstStyle/>
          <a:p>
            <a:pPr algn="ctr"/>
            <a:r>
              <a:rPr lang="en-US" sz="3200" b="1" dirty="0">
                <a:solidFill>
                  <a:schemeClr val="accent1"/>
                </a:solidFill>
                <a:latin typeface="Acumin Pro SemiCondensed Smbd" panose="020B0506020202020204" pitchFamily="34" charset="77"/>
              </a:rPr>
              <a:t>Episcopal Areas Currently Approved by General Conference</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584763"/>
            <a:ext cx="9479118" cy="400110"/>
          </a:xfrm>
          <a:prstGeom prst="rect">
            <a:avLst/>
          </a:prstGeom>
          <a:noFill/>
        </p:spPr>
        <p:txBody>
          <a:bodyPr wrap="square" rtlCol="0">
            <a:spAutoFit/>
          </a:bodyPr>
          <a:lstStyle/>
          <a:p>
            <a:r>
              <a:rPr lang="en-US" sz="2000" dirty="0">
                <a:latin typeface="Acumin Pro SemiCondensed" panose="020B0506020202020204" pitchFamily="34" charset="77"/>
              </a:rPr>
              <a:t>Current approved number of Episcopal Areas</a:t>
            </a:r>
          </a:p>
        </p:txBody>
      </p:sp>
      <p:sp>
        <p:nvSpPr>
          <p:cNvPr id="3" name="TextBox 2">
            <a:extLst>
              <a:ext uri="{FF2B5EF4-FFF2-40B4-BE49-F238E27FC236}">
                <a16:creationId xmlns:a16="http://schemas.microsoft.com/office/drawing/2014/main" id="{35D5CE54-D297-1D3B-BB5B-3A57CA79A1CA}"/>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30C3F117-4D3D-41A3-CF8B-EDE126632B91}"/>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6B87E14A-681F-DDF7-E7D6-F6D13A4F914A}"/>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E4FB6608-CF5E-AC49-30DE-B1C81DDC12BB}"/>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A7121347-9A07-340D-3141-FED855477FF9}"/>
              </a:ext>
            </a:extLst>
          </p:cNvPr>
          <p:cNvSpPr txBox="1"/>
          <p:nvPr/>
        </p:nvSpPr>
        <p:spPr>
          <a:xfrm>
            <a:off x="1971658" y="2795802"/>
            <a:ext cx="9479118" cy="400110"/>
          </a:xfrm>
          <a:prstGeom prst="rect">
            <a:avLst/>
          </a:prstGeom>
          <a:noFill/>
        </p:spPr>
        <p:txBody>
          <a:bodyPr wrap="square" rtlCol="0">
            <a:spAutoFit/>
          </a:bodyPr>
          <a:lstStyle/>
          <a:p>
            <a:r>
              <a:rPr lang="fr-FR" sz="2000" dirty="0">
                <a:latin typeface="Acumin Pro SemiCondensed" panose="020B0506020202020204" pitchFamily="34" charset="77"/>
              </a:rPr>
              <a:t>Nombre de région épiscopales actuellement approuvé</a:t>
            </a:r>
          </a:p>
        </p:txBody>
      </p:sp>
      <p:sp>
        <p:nvSpPr>
          <p:cNvPr id="14" name="TextBox 13">
            <a:extLst>
              <a:ext uri="{FF2B5EF4-FFF2-40B4-BE49-F238E27FC236}">
                <a16:creationId xmlns:a16="http://schemas.microsoft.com/office/drawing/2014/main" id="{B88CDCAC-440D-0BA5-BD6A-51DAB4746A88}"/>
              </a:ext>
            </a:extLst>
          </p:cNvPr>
          <p:cNvSpPr txBox="1"/>
          <p:nvPr/>
        </p:nvSpPr>
        <p:spPr>
          <a:xfrm>
            <a:off x="1971658" y="4108364"/>
            <a:ext cx="9479118" cy="400110"/>
          </a:xfrm>
          <a:prstGeom prst="rect">
            <a:avLst/>
          </a:prstGeom>
          <a:noFill/>
        </p:spPr>
        <p:txBody>
          <a:bodyPr wrap="square" rtlCol="0">
            <a:spAutoFit/>
          </a:bodyPr>
          <a:lstStyle/>
          <a:p>
            <a:r>
              <a:rPr lang="en-US" sz="2000" dirty="0" err="1">
                <a:latin typeface="Acumin Pro SemiCondensed" panose="020B0506020202020204" pitchFamily="34" charset="77"/>
              </a:rPr>
              <a:t>Número</a:t>
            </a:r>
            <a:r>
              <a:rPr lang="en-US" sz="2000" dirty="0">
                <a:latin typeface="Acumin Pro SemiCondensed" panose="020B0506020202020204" pitchFamily="34" charset="77"/>
              </a:rPr>
              <a:t> de </a:t>
            </a:r>
            <a:r>
              <a:rPr lang="en-US" sz="2000" dirty="0" err="1">
                <a:latin typeface="Acumin Pro SemiCondensed" panose="020B0506020202020204" pitchFamily="34" charset="77"/>
              </a:rPr>
              <a:t>áreas</a:t>
            </a:r>
            <a:r>
              <a:rPr lang="en-US" sz="2000" dirty="0">
                <a:latin typeface="Acumin Pro SemiCondensed" panose="020B0506020202020204" pitchFamily="34" charset="77"/>
              </a:rPr>
              <a:t> </a:t>
            </a:r>
            <a:r>
              <a:rPr lang="en-US" sz="2000" dirty="0" err="1">
                <a:latin typeface="Acumin Pro SemiCondensed" panose="020B0506020202020204" pitchFamily="34" charset="77"/>
              </a:rPr>
              <a:t>episcopais</a:t>
            </a:r>
            <a:r>
              <a:rPr lang="en-US" sz="2000" dirty="0">
                <a:latin typeface="Acumin Pro SemiCondensed" panose="020B0506020202020204" pitchFamily="34" charset="77"/>
              </a:rPr>
              <a:t> </a:t>
            </a:r>
            <a:r>
              <a:rPr lang="en-US" sz="2000" dirty="0" err="1">
                <a:latin typeface="Acumin Pro SemiCondensed" panose="020B0506020202020204" pitchFamily="34" charset="77"/>
              </a:rPr>
              <a:t>actualmente</a:t>
            </a:r>
            <a:r>
              <a:rPr lang="en-US" sz="2000" dirty="0">
                <a:latin typeface="Acumin Pro SemiCondensed" panose="020B0506020202020204" pitchFamily="34" charset="77"/>
              </a:rPr>
              <a:t> </a:t>
            </a:r>
            <a:r>
              <a:rPr lang="en-US" sz="2000" dirty="0" err="1">
                <a:latin typeface="Acumin Pro SemiCondensed" panose="020B0506020202020204" pitchFamily="34" charset="77"/>
              </a:rPr>
              <a:t>aprovadas</a:t>
            </a:r>
            <a:endParaRPr lang="en-US" sz="2000" dirty="0">
              <a:latin typeface="Acumin Pro SemiCondensed" panose="020B0506020202020204" pitchFamily="34" charset="77"/>
            </a:endParaRPr>
          </a:p>
        </p:txBody>
      </p:sp>
      <p:sp>
        <p:nvSpPr>
          <p:cNvPr id="15" name="TextBox 14">
            <a:extLst>
              <a:ext uri="{FF2B5EF4-FFF2-40B4-BE49-F238E27FC236}">
                <a16:creationId xmlns:a16="http://schemas.microsoft.com/office/drawing/2014/main" id="{43CBB3AE-C7A1-BC12-38D4-166CE5446613}"/>
              </a:ext>
            </a:extLst>
          </p:cNvPr>
          <p:cNvSpPr txBox="1"/>
          <p:nvPr/>
        </p:nvSpPr>
        <p:spPr>
          <a:xfrm>
            <a:off x="2012825" y="5420926"/>
            <a:ext cx="9479118" cy="400110"/>
          </a:xfrm>
          <a:prstGeom prst="rect">
            <a:avLst/>
          </a:prstGeom>
          <a:noFill/>
        </p:spPr>
        <p:txBody>
          <a:bodyPr wrap="square" rtlCol="0">
            <a:spAutoFit/>
          </a:bodyPr>
          <a:lstStyle/>
          <a:p>
            <a:r>
              <a:rPr lang="sw" sz="2000" dirty="0">
                <a:latin typeface="Acumin Pro SemiCondensed" panose="020B0506020202020204"/>
              </a:rPr>
              <a:t>Idadi ya sasa iliyoidhinishwa ya Maeneo ya Maaskofu</a:t>
            </a:r>
          </a:p>
        </p:txBody>
      </p:sp>
    </p:spTree>
    <p:extLst>
      <p:ext uri="{BB962C8B-B14F-4D97-AF65-F5344CB8AC3E}">
        <p14:creationId xmlns:p14="http://schemas.microsoft.com/office/powerpoint/2010/main" val="15921950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940516"/>
            <a:ext cx="11351434" cy="556961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355741"/>
            <a:ext cx="11576023" cy="584775"/>
          </a:xfrm>
          <a:prstGeom prst="rect">
            <a:avLst/>
          </a:prstGeom>
          <a:noFill/>
        </p:spPr>
        <p:txBody>
          <a:bodyPr wrap="square" rtlCol="0">
            <a:spAutoFit/>
          </a:bodyPr>
          <a:lstStyle/>
          <a:p>
            <a:pPr algn="ctr"/>
            <a:r>
              <a:rPr lang="en-US" sz="3200" b="1" dirty="0">
                <a:solidFill>
                  <a:schemeClr val="accent1"/>
                </a:solidFill>
                <a:latin typeface="Acumin Pro SemiCondensed Smbd" panose="020B0506020202020204" pitchFamily="34" charset="77"/>
              </a:rPr>
              <a:t>Episcopal Areas Currently Approved by General Conference</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32242" y="1033000"/>
            <a:ext cx="9479118" cy="1323439"/>
          </a:xfrm>
          <a:prstGeom prst="rect">
            <a:avLst/>
          </a:prstGeom>
          <a:noFill/>
        </p:spPr>
        <p:txBody>
          <a:bodyPr wrap="square" rtlCol="0">
            <a:spAutoFit/>
          </a:bodyPr>
          <a:lstStyle/>
          <a:p>
            <a:pPr lvl="1"/>
            <a:r>
              <a:rPr lang="en-US" sz="1600" b="1" dirty="0">
                <a:latin typeface="Acumin Pro SemiCondensed" panose="020B0506020202020204" pitchFamily="34" charset="77"/>
              </a:rPr>
              <a:t>Jurisdictions – 46</a:t>
            </a:r>
          </a:p>
          <a:p>
            <a:pPr lvl="1"/>
            <a:r>
              <a:rPr lang="en-US" sz="1600" dirty="0">
                <a:latin typeface="Acumin Pro SemiCondensed" panose="020B0506020202020204" pitchFamily="34" charset="77"/>
              </a:rPr>
              <a:t>By formula in 2024 this number could be lower</a:t>
            </a:r>
          </a:p>
          <a:p>
            <a:pPr marL="1200150" lvl="2" indent="-285750">
              <a:buFont typeface="Arial" panose="020B0604020202020204" pitchFamily="34" charset="0"/>
              <a:buChar char="•"/>
            </a:pPr>
            <a:r>
              <a:rPr lang="en-US" sz="1600" dirty="0">
                <a:latin typeface="Acumin Pro SemiCondensed" panose="020B0506020202020204" pitchFamily="34" charset="77"/>
              </a:rPr>
              <a:t>North Central, Northeastern, and South Central Jurisdictions already calculate to lose one Episcopal Area</a:t>
            </a:r>
          </a:p>
          <a:p>
            <a:pPr marL="1200150" lvl="2" indent="-285750">
              <a:buFont typeface="Arial" panose="020B0604020202020204" pitchFamily="34" charset="0"/>
              <a:buChar char="•"/>
            </a:pPr>
            <a:r>
              <a:rPr lang="en-US" sz="1600" dirty="0">
                <a:latin typeface="Acumin Pro SemiCondensed" panose="020B0506020202020204" pitchFamily="34" charset="77"/>
              </a:rPr>
              <a:t>Number of areas by calculation could decrease further with disaffiliation</a:t>
            </a:r>
          </a:p>
        </p:txBody>
      </p:sp>
      <p:sp>
        <p:nvSpPr>
          <p:cNvPr id="3" name="TextBox 2">
            <a:extLst>
              <a:ext uri="{FF2B5EF4-FFF2-40B4-BE49-F238E27FC236}">
                <a16:creationId xmlns:a16="http://schemas.microsoft.com/office/drawing/2014/main" id="{BE06FE84-C8B1-FCB2-AF11-8249E19281D2}"/>
              </a:ext>
            </a:extLst>
          </p:cNvPr>
          <p:cNvSpPr txBox="1"/>
          <p:nvPr/>
        </p:nvSpPr>
        <p:spPr>
          <a:xfrm>
            <a:off x="700056" y="111284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64D5BE42-6E66-ABDA-0499-B9951032A121}"/>
              </a:ext>
            </a:extLst>
          </p:cNvPr>
          <p:cNvSpPr txBox="1"/>
          <p:nvPr/>
        </p:nvSpPr>
        <p:spPr>
          <a:xfrm>
            <a:off x="684245" y="24941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7D8CC07D-1854-F7EB-B8BE-3C1712C8165C}"/>
              </a:ext>
            </a:extLst>
          </p:cNvPr>
          <p:cNvSpPr txBox="1"/>
          <p:nvPr/>
        </p:nvSpPr>
        <p:spPr>
          <a:xfrm>
            <a:off x="700056" y="401343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35223F03-074C-7313-385A-1B7D0474D2D5}"/>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4AF03D02-CD07-C87F-FC84-C6577DCEEC03}"/>
              </a:ext>
            </a:extLst>
          </p:cNvPr>
          <p:cNvSpPr txBox="1"/>
          <p:nvPr/>
        </p:nvSpPr>
        <p:spPr>
          <a:xfrm>
            <a:off x="1932242" y="2409256"/>
            <a:ext cx="9479118" cy="1323439"/>
          </a:xfrm>
          <a:prstGeom prst="rect">
            <a:avLst/>
          </a:prstGeom>
          <a:noFill/>
        </p:spPr>
        <p:txBody>
          <a:bodyPr wrap="square" rtlCol="0">
            <a:spAutoFit/>
          </a:bodyPr>
          <a:lstStyle/>
          <a:p>
            <a:pPr lvl="1"/>
            <a:r>
              <a:rPr lang="en-US" sz="1600" b="1" dirty="0">
                <a:latin typeface="Acumin Pro SemiCondensed" panose="020B0506020202020204" pitchFamily="34" charset="77"/>
              </a:rPr>
              <a:t>Jurisdictions – 46</a:t>
            </a:r>
          </a:p>
          <a:p>
            <a:pPr lvl="1"/>
            <a:r>
              <a:rPr lang="fr-FR" sz="1600" dirty="0">
                <a:latin typeface="Acumin Pro SemiCondensed" panose="020B0506020202020204" pitchFamily="34" charset="77"/>
              </a:rPr>
              <a:t>Selon la formule en 2024, ce nombre pourrait être inférieur</a:t>
            </a:r>
          </a:p>
          <a:p>
            <a:pPr marL="1200150" lvl="2" indent="-285750">
              <a:buFont typeface="Arial" panose="020B0604020202020204" pitchFamily="34" charset="0"/>
              <a:buChar char="•"/>
            </a:pPr>
            <a:r>
              <a:rPr lang="fr-FR" sz="1600" dirty="0">
                <a:latin typeface="Acumin Pro SemiCondensed" panose="020B0506020202020204" pitchFamily="34" charset="77"/>
              </a:rPr>
              <a:t>Les juridictions du Centre-Nord, du Nord-Est et du Centre-Sud calculent déjà la perte d’une région épiscopale</a:t>
            </a:r>
          </a:p>
          <a:p>
            <a:pPr marL="1200150" lvl="2" indent="-285750">
              <a:buFont typeface="Arial" panose="020B0604020202020204" pitchFamily="34" charset="0"/>
              <a:buChar char="•"/>
            </a:pPr>
            <a:r>
              <a:rPr lang="fr-FR" sz="1600" dirty="0">
                <a:latin typeface="Acumin Pro SemiCondensed" panose="020B0506020202020204" pitchFamily="34" charset="77"/>
              </a:rPr>
              <a:t>Le nombre de régions selon le calcul pourrait diminuer davantage avec les désaffiliations</a:t>
            </a:r>
          </a:p>
        </p:txBody>
      </p:sp>
      <p:sp>
        <p:nvSpPr>
          <p:cNvPr id="14" name="TextBox 13">
            <a:extLst>
              <a:ext uri="{FF2B5EF4-FFF2-40B4-BE49-F238E27FC236}">
                <a16:creationId xmlns:a16="http://schemas.microsoft.com/office/drawing/2014/main" id="{67A42988-5223-EB42-60B8-FD9F5554B9B8}"/>
              </a:ext>
            </a:extLst>
          </p:cNvPr>
          <p:cNvSpPr txBox="1"/>
          <p:nvPr/>
        </p:nvSpPr>
        <p:spPr>
          <a:xfrm>
            <a:off x="1971658" y="3800557"/>
            <a:ext cx="9479118" cy="1354217"/>
          </a:xfrm>
          <a:prstGeom prst="rect">
            <a:avLst/>
          </a:prstGeom>
          <a:noFill/>
        </p:spPr>
        <p:txBody>
          <a:bodyPr wrap="square" rtlCol="0">
            <a:spAutoFit/>
          </a:bodyPr>
          <a:lstStyle/>
          <a:p>
            <a:pPr lvl="1"/>
            <a:r>
              <a:rPr lang="en-US" sz="1800" b="1" dirty="0" err="1">
                <a:latin typeface="Acumin Pro SemiCondensed" panose="020B0506020202020204" pitchFamily="34" charset="77"/>
              </a:rPr>
              <a:t>Jurisdições</a:t>
            </a:r>
            <a:r>
              <a:rPr lang="en-US" sz="1800" b="1" dirty="0">
                <a:latin typeface="Acumin Pro SemiCondensed" panose="020B0506020202020204" pitchFamily="34" charset="77"/>
              </a:rPr>
              <a:t> – 46</a:t>
            </a:r>
          </a:p>
          <a:p>
            <a:pPr lvl="1"/>
            <a:r>
              <a:rPr lang="pt-BR" sz="1600" dirty="0">
                <a:latin typeface="Acumin Pro SemiCondensed" panose="020B0506020202020204" pitchFamily="34" charset="77"/>
              </a:rPr>
              <a:t>Pela fórmula, em 2024, este número poderá ser inferior</a:t>
            </a:r>
            <a:endParaRPr lang="en-US" sz="1600" dirty="0">
              <a:latin typeface="Acumin Pro SemiCondensed" panose="020B0506020202020204" pitchFamily="34" charset="77"/>
            </a:endParaRPr>
          </a:p>
          <a:p>
            <a:pPr marL="1200150" lvl="2" indent="-285750">
              <a:buFont typeface="Arial" panose="020B0604020202020204" pitchFamily="34" charset="0"/>
              <a:buChar char="•"/>
            </a:pPr>
            <a:r>
              <a:rPr lang="pt" sz="1600" dirty="0"/>
              <a:t>As jurisdições Centro-Norte, Nordeste e Centro-Sul já calculam perder uma Área Episcopal</a:t>
            </a:r>
          </a:p>
          <a:p>
            <a:pPr marL="1200150" lvl="2" indent="-285750">
              <a:buFont typeface="Arial" panose="020B0604020202020204" pitchFamily="34" charset="0"/>
              <a:buChar char="•"/>
            </a:pPr>
            <a:r>
              <a:rPr lang="pt-BR" sz="1600" dirty="0">
                <a:latin typeface="Acumin Pro SemiCondensed" panose="020B0506020202020204" pitchFamily="34" charset="77"/>
              </a:rPr>
              <a:t>O número de áreas por cálculo poderá diminuir ainda mais com a desfiliação</a:t>
            </a:r>
            <a:endParaRPr lang="en-US" sz="1600" dirty="0">
              <a:latin typeface="Acumin Pro SemiCondensed" panose="020B0506020202020204" pitchFamily="34" charset="77"/>
            </a:endParaRPr>
          </a:p>
          <a:p>
            <a:pPr marL="742950" lvl="1" indent="-285750">
              <a:buFont typeface="Arial" panose="020B0604020202020204" pitchFamily="34" charset="0"/>
              <a:buChar char="•"/>
            </a:pPr>
            <a:endParaRPr lang="en-US" sz="1600" dirty="0">
              <a:latin typeface="Acumin Pro SemiCondensed" panose="020B0506020202020204" pitchFamily="34" charset="77"/>
            </a:endParaRPr>
          </a:p>
        </p:txBody>
      </p:sp>
      <p:sp>
        <p:nvSpPr>
          <p:cNvPr id="15" name="TextBox 14">
            <a:extLst>
              <a:ext uri="{FF2B5EF4-FFF2-40B4-BE49-F238E27FC236}">
                <a16:creationId xmlns:a16="http://schemas.microsoft.com/office/drawing/2014/main" id="{667AE5E0-6A08-7CF9-7866-56EB4C0E9622}"/>
              </a:ext>
            </a:extLst>
          </p:cNvPr>
          <p:cNvSpPr txBox="1"/>
          <p:nvPr/>
        </p:nvSpPr>
        <p:spPr>
          <a:xfrm>
            <a:off x="1971658" y="5137722"/>
            <a:ext cx="9479118" cy="1323439"/>
          </a:xfrm>
          <a:prstGeom prst="rect">
            <a:avLst/>
          </a:prstGeom>
          <a:noFill/>
        </p:spPr>
        <p:txBody>
          <a:bodyPr wrap="square" rtlCol="0">
            <a:spAutoFit/>
          </a:bodyPr>
          <a:lstStyle/>
          <a:p>
            <a:pPr lvl="1"/>
            <a:r>
              <a:rPr lang="sw" sz="1600" b="1" dirty="0">
                <a:latin typeface="Acumin Pro SemiCondensed" panose="020B0506020202020204"/>
              </a:rPr>
              <a:t>Mamlaka – 46</a:t>
            </a:r>
          </a:p>
          <a:p>
            <a:pPr lvl="1"/>
            <a:r>
              <a:rPr lang="sw" sz="1600" dirty="0">
                <a:latin typeface="Acumin Pro SemiCondensed" panose="020B0506020202020204"/>
              </a:rPr>
              <a:t>Kwa fomula mnamo 2024 nambari hii inaweza kuwa chini</a:t>
            </a:r>
          </a:p>
          <a:p>
            <a:pPr marL="1200150" lvl="2" indent="-285750">
              <a:buFont typeface="Arial" panose="020B0604020202020204" pitchFamily="34" charset="0"/>
              <a:buChar char="•"/>
            </a:pPr>
            <a:r>
              <a:rPr lang="sw" sz="1600" dirty="0">
                <a:latin typeface="Acumin Pro SemiCondensed" panose="020B0506020202020204"/>
              </a:rPr>
              <a:t>Mamlaka ya Kaskazini ya Kati, Kaskazini-mashariki, na Kusini mwa Kati tayari yanakokotoa kupoteza Eneo moja la Maaskofu</a:t>
            </a:r>
          </a:p>
          <a:p>
            <a:pPr marL="1200150" lvl="2" indent="-285750">
              <a:buFont typeface="Arial" panose="020B0604020202020204" pitchFamily="34" charset="0"/>
              <a:buChar char="•"/>
            </a:pPr>
            <a:r>
              <a:rPr lang="sw" sz="1600" dirty="0">
                <a:latin typeface="Acumin Pro SemiCondensed" panose="020B0506020202020204"/>
              </a:rPr>
              <a:t>Idadi ya maeneo kwa kukokotoa inaweza kupungua zaidi kwa kutoshirikishwa</a:t>
            </a:r>
          </a:p>
        </p:txBody>
      </p:sp>
    </p:spTree>
    <p:extLst>
      <p:ext uri="{BB962C8B-B14F-4D97-AF65-F5344CB8AC3E}">
        <p14:creationId xmlns:p14="http://schemas.microsoft.com/office/powerpoint/2010/main" val="19963503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940516"/>
            <a:ext cx="11351434" cy="556961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355741"/>
            <a:ext cx="11576023" cy="584775"/>
          </a:xfrm>
          <a:prstGeom prst="rect">
            <a:avLst/>
          </a:prstGeom>
          <a:noFill/>
        </p:spPr>
        <p:txBody>
          <a:bodyPr wrap="square" rtlCol="0">
            <a:spAutoFit/>
          </a:bodyPr>
          <a:lstStyle/>
          <a:p>
            <a:pPr algn="ctr"/>
            <a:r>
              <a:rPr lang="en-US" sz="3200" b="1" dirty="0">
                <a:solidFill>
                  <a:schemeClr val="accent1"/>
                </a:solidFill>
                <a:latin typeface="Acumin Pro SemiCondensed Smbd" panose="020B0506020202020204" pitchFamily="34" charset="77"/>
              </a:rPr>
              <a:t>Episcopal Areas Currently Approved by General Conference</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32242" y="1241941"/>
            <a:ext cx="9479118" cy="984885"/>
          </a:xfrm>
          <a:prstGeom prst="rect">
            <a:avLst/>
          </a:prstGeom>
          <a:noFill/>
        </p:spPr>
        <p:txBody>
          <a:bodyPr wrap="square" rtlCol="0">
            <a:spAutoFit/>
          </a:bodyPr>
          <a:lstStyle/>
          <a:p>
            <a:pPr lvl="1"/>
            <a:r>
              <a:rPr lang="en-US" sz="1600" b="1" dirty="0">
                <a:latin typeface="Acumin Pro SemiCondensed" panose="020B0506020202020204" pitchFamily="34" charset="77"/>
              </a:rPr>
              <a:t>Central Conferences</a:t>
            </a:r>
          </a:p>
          <a:p>
            <a:pPr lvl="1"/>
            <a:r>
              <a:rPr lang="en-US" sz="1400" dirty="0">
                <a:latin typeface="Acumin Pro SemiCondensed" panose="020B0506020202020204" pitchFamily="34" charset="77"/>
              </a:rPr>
              <a:t>Current approved Episcopal Areas = 25</a:t>
            </a:r>
          </a:p>
          <a:p>
            <a:pPr marL="742950" lvl="1" indent="-285750">
              <a:buFont typeface="Arial" panose="020B0604020202020204" pitchFamily="34" charset="0"/>
              <a:buChar char="•"/>
            </a:pPr>
            <a:r>
              <a:rPr lang="en-US" sz="1400" dirty="0">
                <a:latin typeface="Acumin Pro SemiCondensed" panose="020B0506020202020204" pitchFamily="34" charset="77"/>
              </a:rPr>
              <a:t>20 currently filled</a:t>
            </a:r>
          </a:p>
          <a:p>
            <a:pPr marL="742950" lvl="1" indent="-285750">
              <a:buFont typeface="Arial" panose="020B0604020202020204" pitchFamily="34" charset="0"/>
              <a:buChar char="•"/>
            </a:pPr>
            <a:r>
              <a:rPr lang="en-US" sz="1400" dirty="0">
                <a:latin typeface="Acumin Pro SemiCondensed" panose="020B0506020202020204" pitchFamily="34" charset="77"/>
              </a:rPr>
              <a:t>5 new areas in Africa approved by 2016 General Conference</a:t>
            </a:r>
          </a:p>
        </p:txBody>
      </p:sp>
      <p:sp>
        <p:nvSpPr>
          <p:cNvPr id="3" name="TextBox 2">
            <a:extLst>
              <a:ext uri="{FF2B5EF4-FFF2-40B4-BE49-F238E27FC236}">
                <a16:creationId xmlns:a16="http://schemas.microsoft.com/office/drawing/2014/main" id="{1835636E-D119-EFB4-C793-EBA8A2AEF0D3}"/>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A4EFB689-2468-008B-EE21-8D60B97B6D6A}"/>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0A554925-FD15-5719-255D-F1CD935C3363}"/>
              </a:ext>
            </a:extLst>
          </p:cNvPr>
          <p:cNvSpPr txBox="1"/>
          <p:nvPr/>
        </p:nvSpPr>
        <p:spPr>
          <a:xfrm>
            <a:off x="700056" y="407367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7EA61215-289F-1864-FF89-335AA91740AD}"/>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5262C383-19C0-1A9E-F702-6C8AC6756916}"/>
              </a:ext>
            </a:extLst>
          </p:cNvPr>
          <p:cNvSpPr txBox="1"/>
          <p:nvPr/>
        </p:nvSpPr>
        <p:spPr>
          <a:xfrm>
            <a:off x="1932242" y="2683026"/>
            <a:ext cx="9479118" cy="1077218"/>
          </a:xfrm>
          <a:prstGeom prst="rect">
            <a:avLst/>
          </a:prstGeom>
          <a:noFill/>
        </p:spPr>
        <p:txBody>
          <a:bodyPr wrap="square" rtlCol="0">
            <a:spAutoFit/>
          </a:bodyPr>
          <a:lstStyle/>
          <a:p>
            <a:pPr lvl="1"/>
            <a:r>
              <a:rPr lang="fr-FR" sz="1600" b="1" dirty="0">
                <a:latin typeface="Acumin Pro SemiCondensed" panose="020B0506020202020204" pitchFamily="34" charset="77"/>
              </a:rPr>
              <a:t>Conférences centrales</a:t>
            </a:r>
          </a:p>
          <a:p>
            <a:pPr lvl="1"/>
            <a:r>
              <a:rPr lang="fr-FR" sz="1600" dirty="0">
                <a:latin typeface="Acumin Pro SemiCondensed" panose="020B0506020202020204" pitchFamily="34" charset="77"/>
              </a:rPr>
              <a:t>Régions épiscopales actuellement approuvées = 25</a:t>
            </a:r>
          </a:p>
          <a:p>
            <a:pPr marL="742950" lvl="1" indent="-285750">
              <a:buFont typeface="Arial" panose="020B0604020202020204" pitchFamily="34" charset="0"/>
              <a:buChar char="•"/>
            </a:pPr>
            <a:r>
              <a:rPr lang="fr-FR" sz="1600" dirty="0">
                <a:latin typeface="Acumin Pro SemiCondensed" panose="020B0506020202020204" pitchFamily="34" charset="77"/>
              </a:rPr>
              <a:t>20 actuellement pourvus</a:t>
            </a:r>
          </a:p>
          <a:p>
            <a:pPr marL="742950" lvl="1" indent="-285750">
              <a:buFont typeface="Arial" panose="020B0604020202020204" pitchFamily="34" charset="0"/>
              <a:buChar char="•"/>
            </a:pPr>
            <a:r>
              <a:rPr lang="fr-FR" sz="1600" dirty="0">
                <a:latin typeface="Acumin Pro SemiCondensed" panose="020B0506020202020204" pitchFamily="34" charset="77"/>
              </a:rPr>
              <a:t>5 nouvelles régions en Afrique approuvées par la Conférence générale de 2016</a:t>
            </a:r>
          </a:p>
        </p:txBody>
      </p:sp>
      <p:sp>
        <p:nvSpPr>
          <p:cNvPr id="14" name="TextBox 13">
            <a:extLst>
              <a:ext uri="{FF2B5EF4-FFF2-40B4-BE49-F238E27FC236}">
                <a16:creationId xmlns:a16="http://schemas.microsoft.com/office/drawing/2014/main" id="{31446266-5E47-F1C6-FCC2-FAE2CA24E31A}"/>
              </a:ext>
            </a:extLst>
          </p:cNvPr>
          <p:cNvSpPr txBox="1"/>
          <p:nvPr/>
        </p:nvSpPr>
        <p:spPr>
          <a:xfrm>
            <a:off x="1932242" y="4077586"/>
            <a:ext cx="9479118" cy="1107996"/>
          </a:xfrm>
          <a:prstGeom prst="rect">
            <a:avLst/>
          </a:prstGeom>
          <a:noFill/>
        </p:spPr>
        <p:txBody>
          <a:bodyPr wrap="square" rtlCol="0">
            <a:spAutoFit/>
          </a:bodyPr>
          <a:lstStyle/>
          <a:p>
            <a:pPr lvl="1"/>
            <a:r>
              <a:rPr lang="en-US" sz="1800" b="1" dirty="0" err="1">
                <a:latin typeface="Acumin Pro SemiCondensed" panose="020B0506020202020204" pitchFamily="34" charset="77"/>
              </a:rPr>
              <a:t>Conferências</a:t>
            </a:r>
            <a:r>
              <a:rPr lang="en-US" sz="1800" b="1" dirty="0">
                <a:latin typeface="Acumin Pro SemiCondensed" panose="020B0506020202020204" pitchFamily="34" charset="77"/>
              </a:rPr>
              <a:t> </a:t>
            </a:r>
            <a:r>
              <a:rPr lang="en-US" sz="1800" b="1" dirty="0" err="1">
                <a:latin typeface="Acumin Pro SemiCondensed" panose="020B0506020202020204" pitchFamily="34" charset="77"/>
              </a:rPr>
              <a:t>Centrais</a:t>
            </a:r>
            <a:endParaRPr lang="en-US" sz="1800" b="1" dirty="0">
              <a:latin typeface="Acumin Pro SemiCondensed" panose="020B0506020202020204" pitchFamily="34" charset="77"/>
            </a:endParaRPr>
          </a:p>
          <a:p>
            <a:pPr lvl="1"/>
            <a:r>
              <a:rPr lang="en-US" sz="1600" dirty="0" err="1">
                <a:latin typeface="Acumin Pro SemiCondensed" panose="020B0506020202020204" pitchFamily="34" charset="77"/>
              </a:rPr>
              <a:t>Áreas</a:t>
            </a:r>
            <a:r>
              <a:rPr lang="en-US" sz="1600" dirty="0">
                <a:latin typeface="Acumin Pro SemiCondensed" panose="020B0506020202020204" pitchFamily="34" charset="77"/>
              </a:rPr>
              <a:t> </a:t>
            </a:r>
            <a:r>
              <a:rPr lang="en-US" sz="1600" dirty="0" err="1">
                <a:latin typeface="Acumin Pro SemiCondensed" panose="020B0506020202020204" pitchFamily="34" charset="77"/>
              </a:rPr>
              <a:t>episcopais</a:t>
            </a:r>
            <a:r>
              <a:rPr lang="en-US" sz="1600" dirty="0">
                <a:latin typeface="Acumin Pro SemiCondensed" panose="020B0506020202020204" pitchFamily="34" charset="77"/>
              </a:rPr>
              <a:t> </a:t>
            </a:r>
            <a:r>
              <a:rPr lang="en-US" sz="1600" dirty="0" err="1">
                <a:latin typeface="Acumin Pro SemiCondensed" panose="020B0506020202020204" pitchFamily="34" charset="77"/>
              </a:rPr>
              <a:t>actualmente</a:t>
            </a:r>
            <a:r>
              <a:rPr lang="en-US" sz="1600" dirty="0">
                <a:latin typeface="Acumin Pro SemiCondensed" panose="020B0506020202020204" pitchFamily="34" charset="77"/>
              </a:rPr>
              <a:t> </a:t>
            </a:r>
            <a:r>
              <a:rPr lang="en-US" sz="1600" dirty="0" err="1">
                <a:latin typeface="Acumin Pro SemiCondensed" panose="020B0506020202020204" pitchFamily="34" charset="77"/>
              </a:rPr>
              <a:t>aprovadas</a:t>
            </a:r>
            <a:r>
              <a:rPr lang="en-US" sz="1600" dirty="0">
                <a:latin typeface="Acumin Pro SemiCondensed" panose="020B0506020202020204" pitchFamily="34" charset="77"/>
              </a:rPr>
              <a:t> = 25</a:t>
            </a:r>
          </a:p>
          <a:p>
            <a:pPr marL="742950" lvl="1" indent="-285750">
              <a:buFont typeface="Arial" panose="020B0604020202020204" pitchFamily="34" charset="0"/>
              <a:buChar char="•"/>
            </a:pPr>
            <a:r>
              <a:rPr lang="en-US" sz="1600" dirty="0">
                <a:latin typeface="Acumin Pro SemiCondensed" panose="020B0506020202020204" pitchFamily="34" charset="77"/>
              </a:rPr>
              <a:t>20 </a:t>
            </a:r>
            <a:r>
              <a:rPr lang="en-US" sz="1600" dirty="0" err="1">
                <a:latin typeface="Acumin Pro SemiCondensed" panose="020B0506020202020204" pitchFamily="34" charset="77"/>
              </a:rPr>
              <a:t>actualmente</a:t>
            </a:r>
            <a:r>
              <a:rPr lang="en-US" sz="1600" dirty="0">
                <a:latin typeface="Acumin Pro SemiCondensed" panose="020B0506020202020204" pitchFamily="34" charset="77"/>
              </a:rPr>
              <a:t> </a:t>
            </a:r>
            <a:r>
              <a:rPr lang="en-US" sz="1600" dirty="0" err="1">
                <a:latin typeface="Acumin Pro SemiCondensed" panose="020B0506020202020204" pitchFamily="34" charset="77"/>
              </a:rPr>
              <a:t>preenchidas</a:t>
            </a:r>
            <a:endParaRPr lang="en-US" sz="1600" dirty="0">
              <a:latin typeface="Acumin Pro SemiCondensed" panose="020B0506020202020204" pitchFamily="34" charset="77"/>
            </a:endParaRPr>
          </a:p>
          <a:p>
            <a:pPr marL="742950" lvl="1" indent="-285750">
              <a:buFont typeface="Arial" panose="020B0604020202020204" pitchFamily="34" charset="0"/>
              <a:buChar char="•"/>
            </a:pPr>
            <a:r>
              <a:rPr lang="en-US" sz="1600" dirty="0">
                <a:latin typeface="Acumin Pro SemiCondensed" panose="020B0506020202020204" pitchFamily="34" charset="77"/>
              </a:rPr>
              <a:t>5 </a:t>
            </a:r>
            <a:r>
              <a:rPr lang="en-US" sz="1600" dirty="0" err="1">
                <a:latin typeface="Acumin Pro SemiCondensed" panose="020B0506020202020204" pitchFamily="34" charset="77"/>
              </a:rPr>
              <a:t>áreas</a:t>
            </a:r>
            <a:r>
              <a:rPr lang="en-US" sz="1600" dirty="0">
                <a:latin typeface="Acumin Pro SemiCondensed" panose="020B0506020202020204" pitchFamily="34" charset="77"/>
              </a:rPr>
              <a:t> </a:t>
            </a:r>
            <a:r>
              <a:rPr lang="en-US" sz="1600" dirty="0" err="1">
                <a:latin typeface="Acumin Pro SemiCondensed" panose="020B0506020202020204" pitchFamily="34" charset="77"/>
              </a:rPr>
              <a:t>novas</a:t>
            </a:r>
            <a:r>
              <a:rPr lang="en-US" sz="1600" dirty="0">
                <a:latin typeface="Acumin Pro SemiCondensed" panose="020B0506020202020204" pitchFamily="34" charset="77"/>
              </a:rPr>
              <a:t> </a:t>
            </a:r>
            <a:r>
              <a:rPr lang="en-US" sz="1600" dirty="0" err="1">
                <a:latin typeface="Acumin Pro SemiCondensed" panose="020B0506020202020204" pitchFamily="34" charset="77"/>
              </a:rPr>
              <a:t>em</a:t>
            </a:r>
            <a:r>
              <a:rPr lang="en-US" sz="1600" dirty="0">
                <a:latin typeface="Acumin Pro SemiCondensed" panose="020B0506020202020204" pitchFamily="34" charset="77"/>
              </a:rPr>
              <a:t> </a:t>
            </a:r>
            <a:r>
              <a:rPr lang="en-US" sz="1600" dirty="0" err="1">
                <a:latin typeface="Acumin Pro SemiCondensed" panose="020B0506020202020204" pitchFamily="34" charset="77"/>
              </a:rPr>
              <a:t>África</a:t>
            </a:r>
            <a:r>
              <a:rPr lang="en-US" sz="1600" dirty="0">
                <a:latin typeface="Acumin Pro SemiCondensed" panose="020B0506020202020204" pitchFamily="34" charset="77"/>
              </a:rPr>
              <a:t> </a:t>
            </a:r>
            <a:r>
              <a:rPr lang="en-US" sz="1600" dirty="0" err="1">
                <a:latin typeface="Acumin Pro SemiCondensed" panose="020B0506020202020204" pitchFamily="34" charset="77"/>
              </a:rPr>
              <a:t>aprovadas</a:t>
            </a:r>
            <a:r>
              <a:rPr lang="en-US" sz="1600" dirty="0">
                <a:latin typeface="Acumin Pro SemiCondensed" panose="020B0506020202020204" pitchFamily="34" charset="77"/>
              </a:rPr>
              <a:t> pela </a:t>
            </a:r>
            <a:r>
              <a:rPr lang="en-US" sz="1600" dirty="0" err="1">
                <a:latin typeface="Acumin Pro SemiCondensed" panose="020B0506020202020204" pitchFamily="34" charset="77"/>
              </a:rPr>
              <a:t>Conferência</a:t>
            </a:r>
            <a:r>
              <a:rPr lang="en-US" sz="1600" dirty="0">
                <a:latin typeface="Acumin Pro SemiCondensed" panose="020B0506020202020204" pitchFamily="34" charset="77"/>
              </a:rPr>
              <a:t> </a:t>
            </a:r>
            <a:r>
              <a:rPr lang="en-US" sz="1600" dirty="0" err="1">
                <a:latin typeface="Acumin Pro SemiCondensed" panose="020B0506020202020204" pitchFamily="34" charset="77"/>
              </a:rPr>
              <a:t>Geral</a:t>
            </a:r>
            <a:r>
              <a:rPr lang="en-US" sz="1600" dirty="0">
                <a:latin typeface="Acumin Pro SemiCondensed" panose="020B0506020202020204" pitchFamily="34" charset="77"/>
              </a:rPr>
              <a:t> de 2016</a:t>
            </a:r>
            <a:endParaRPr lang="en-US" sz="1400" dirty="0">
              <a:latin typeface="Acumin Pro SemiCondensed" panose="020B0506020202020204" pitchFamily="34" charset="77"/>
            </a:endParaRPr>
          </a:p>
        </p:txBody>
      </p:sp>
      <p:sp>
        <p:nvSpPr>
          <p:cNvPr id="15" name="TextBox 14">
            <a:extLst>
              <a:ext uri="{FF2B5EF4-FFF2-40B4-BE49-F238E27FC236}">
                <a16:creationId xmlns:a16="http://schemas.microsoft.com/office/drawing/2014/main" id="{3A08EF96-27F5-DDBF-C339-738DC16A8A8F}"/>
              </a:ext>
            </a:extLst>
          </p:cNvPr>
          <p:cNvSpPr txBox="1"/>
          <p:nvPr/>
        </p:nvSpPr>
        <p:spPr>
          <a:xfrm>
            <a:off x="2012825" y="5379813"/>
            <a:ext cx="9479118" cy="1077218"/>
          </a:xfrm>
          <a:prstGeom prst="rect">
            <a:avLst/>
          </a:prstGeom>
          <a:noFill/>
        </p:spPr>
        <p:txBody>
          <a:bodyPr wrap="square" rtlCol="0">
            <a:spAutoFit/>
          </a:bodyPr>
          <a:lstStyle/>
          <a:p>
            <a:pPr lvl="1"/>
            <a:r>
              <a:rPr lang="sw" sz="1600" b="1" dirty="0">
                <a:latin typeface="Acumin Pro SemiCondensed" panose="020B0506020202020204"/>
              </a:rPr>
              <a:t>Mikutano ya Kati</a:t>
            </a:r>
          </a:p>
          <a:p>
            <a:pPr lvl="1"/>
            <a:r>
              <a:rPr lang="sw" sz="1600" dirty="0">
                <a:latin typeface="Acumin Pro SemiCondensed" panose="020B0506020202020204"/>
              </a:rPr>
              <a:t>Maeneo ya Maaskofu yaliyoidhinishwa kwa sasa = 25</a:t>
            </a:r>
          </a:p>
          <a:p>
            <a:pPr marL="742950" lvl="1" indent="-285750">
              <a:buFont typeface="Arial" panose="020B0604020202020204" pitchFamily="34" charset="0"/>
              <a:buChar char="•"/>
            </a:pPr>
            <a:r>
              <a:rPr lang="sw" sz="1600" dirty="0">
                <a:latin typeface="Acumin Pro SemiCondensed" panose="020B0506020202020204"/>
              </a:rPr>
              <a:t>20 zilizojazwa kwa sasa</a:t>
            </a:r>
          </a:p>
          <a:p>
            <a:pPr marL="742950" lvl="1" indent="-285750">
              <a:buFont typeface="Arial" panose="020B0604020202020204" pitchFamily="34" charset="0"/>
              <a:buChar char="•"/>
            </a:pPr>
            <a:r>
              <a:rPr lang="sw" sz="1600" dirty="0">
                <a:latin typeface="Acumin Pro SemiCondensed" panose="020B0506020202020204"/>
              </a:rPr>
              <a:t>Maeneo 5 mapya barani Afrika yaliyoidhinishwa na Mkutano Mkuu wa 2016</a:t>
            </a:r>
          </a:p>
        </p:txBody>
      </p:sp>
    </p:spTree>
    <p:extLst>
      <p:ext uri="{BB962C8B-B14F-4D97-AF65-F5344CB8AC3E}">
        <p14:creationId xmlns:p14="http://schemas.microsoft.com/office/powerpoint/2010/main" val="35126482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370941"/>
            <a:ext cx="11351434" cy="5010330"/>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01197"/>
            <a:ext cx="11576023" cy="1077218"/>
          </a:xfrm>
          <a:prstGeom prst="rect">
            <a:avLst/>
          </a:prstGeom>
          <a:noFill/>
        </p:spPr>
        <p:txBody>
          <a:bodyPr wrap="square" rtlCol="0">
            <a:spAutoFit/>
          </a:bodyPr>
          <a:lstStyle/>
          <a:p>
            <a:pPr algn="ctr"/>
            <a:r>
              <a:rPr lang="en-US" sz="3200" b="1" dirty="0">
                <a:solidFill>
                  <a:schemeClr val="accent1"/>
                </a:solidFill>
                <a:latin typeface="Acumin Pro SemiCondensed Smbd" panose="020B0506020202020204" pitchFamily="34" charset="77"/>
                <a:ea typeface="Tahoma" panose="020B0604030504040204" pitchFamily="34" charset="0"/>
                <a:cs typeface="Tahoma" panose="020B0604030504040204" pitchFamily="34" charset="0"/>
              </a:rPr>
              <a:t>2019-2022 Central Conference Episcopal Costs, </a:t>
            </a:r>
          </a:p>
          <a:p>
            <a:pPr algn="ctr"/>
            <a:r>
              <a:rPr lang="en-US" sz="3200" b="1" dirty="0">
                <a:solidFill>
                  <a:schemeClr val="accent1"/>
                </a:solidFill>
                <a:latin typeface="Acumin Pro SemiCondensed Smbd" panose="020B0506020202020204" pitchFamily="34" charset="77"/>
                <a:ea typeface="Tahoma" panose="020B0604030504040204" pitchFamily="34" charset="0"/>
                <a:cs typeface="Tahoma" panose="020B0604030504040204" pitchFamily="34" charset="0"/>
              </a:rPr>
              <a:t>Apportionments and Apportionments Paid</a:t>
            </a:r>
            <a:endParaRPr lang="en-US" sz="32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FA7342CA-0038-D383-0688-A6A6D0561DCB}"/>
              </a:ext>
            </a:extLst>
          </p:cNvPr>
          <p:cNvPicPr>
            <a:picLocks noChangeAspect="1"/>
          </p:cNvPicPr>
          <p:nvPr/>
        </p:nvPicPr>
        <p:blipFill>
          <a:blip r:embed="rId3"/>
          <a:stretch>
            <a:fillRect/>
          </a:stretch>
        </p:blipFill>
        <p:spPr>
          <a:xfrm>
            <a:off x="939160" y="1825133"/>
            <a:ext cx="10015256" cy="3207734"/>
          </a:xfrm>
          <a:prstGeom prst="rect">
            <a:avLst/>
          </a:prstGeom>
        </p:spPr>
      </p:pic>
      <p:sp>
        <p:nvSpPr>
          <p:cNvPr id="9" name="TextBox 8">
            <a:extLst>
              <a:ext uri="{FF2B5EF4-FFF2-40B4-BE49-F238E27FC236}">
                <a16:creationId xmlns:a16="http://schemas.microsoft.com/office/drawing/2014/main" id="{0E011FBC-5311-B51E-B6C0-75B38F9354B2}"/>
              </a:ext>
            </a:extLst>
          </p:cNvPr>
          <p:cNvSpPr txBox="1"/>
          <p:nvPr/>
        </p:nvSpPr>
        <p:spPr>
          <a:xfrm>
            <a:off x="1383007" y="5631512"/>
            <a:ext cx="1472837" cy="523220"/>
          </a:xfrm>
          <a:prstGeom prst="rect">
            <a:avLst/>
          </a:prstGeom>
          <a:noFill/>
        </p:spPr>
        <p:txBody>
          <a:bodyPr wrap="square" rtlCol="0">
            <a:spAutoFit/>
          </a:bodyPr>
          <a:lstStyle/>
          <a:p>
            <a:pPr defTabSz="1219170"/>
            <a:r>
              <a:rPr lang="en-US" sz="1400" b="1" dirty="0">
                <a:solidFill>
                  <a:srgbClr val="002060"/>
                </a:solidFill>
                <a:latin typeface="Acumin Pro SemiCondensed" panose="020B0506020202020204" pitchFamily="34" charset="77"/>
              </a:rPr>
              <a:t>Costs for 20 Active Bishops</a:t>
            </a:r>
          </a:p>
        </p:txBody>
      </p:sp>
      <p:sp>
        <p:nvSpPr>
          <p:cNvPr id="3" name="TextBox 2">
            <a:extLst>
              <a:ext uri="{FF2B5EF4-FFF2-40B4-BE49-F238E27FC236}">
                <a16:creationId xmlns:a16="http://schemas.microsoft.com/office/drawing/2014/main" id="{50FF9367-C204-98E7-8203-E96BCF00958D}"/>
              </a:ext>
            </a:extLst>
          </p:cNvPr>
          <p:cNvSpPr txBox="1"/>
          <p:nvPr/>
        </p:nvSpPr>
        <p:spPr>
          <a:xfrm>
            <a:off x="569495" y="566229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C0AF83CD-13A3-FA32-AA51-011B7AE01C8D}"/>
              </a:ext>
            </a:extLst>
          </p:cNvPr>
          <p:cNvSpPr txBox="1"/>
          <p:nvPr/>
        </p:nvSpPr>
        <p:spPr>
          <a:xfrm>
            <a:off x="2953960" y="566229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42037F62-E8E0-E07F-497E-FAEBF5239C3A}"/>
              </a:ext>
            </a:extLst>
          </p:cNvPr>
          <p:cNvSpPr txBox="1"/>
          <p:nvPr/>
        </p:nvSpPr>
        <p:spPr>
          <a:xfrm>
            <a:off x="5919250" y="566229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42638DBB-13E5-6953-D056-5411825B28FE}"/>
              </a:ext>
            </a:extLst>
          </p:cNvPr>
          <p:cNvSpPr txBox="1"/>
          <p:nvPr/>
        </p:nvSpPr>
        <p:spPr>
          <a:xfrm>
            <a:off x="8830917" y="566229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579B3A6C-18E9-4471-DA91-9F8234A94EBD}"/>
              </a:ext>
            </a:extLst>
          </p:cNvPr>
          <p:cNvSpPr txBox="1"/>
          <p:nvPr/>
        </p:nvSpPr>
        <p:spPr>
          <a:xfrm>
            <a:off x="3820789" y="5631512"/>
            <a:ext cx="1472837" cy="523220"/>
          </a:xfrm>
          <a:prstGeom prst="rect">
            <a:avLst/>
          </a:prstGeom>
          <a:noFill/>
        </p:spPr>
        <p:txBody>
          <a:bodyPr wrap="square" rtlCol="0">
            <a:spAutoFit/>
          </a:bodyPr>
          <a:lstStyle/>
          <a:p>
            <a:pPr defTabSz="1219170"/>
            <a:r>
              <a:rPr lang="fr-FR" sz="1400" b="1" dirty="0">
                <a:solidFill>
                  <a:srgbClr val="002060"/>
                </a:solidFill>
                <a:latin typeface="Acumin Pro SemiCondensed Smbd" panose="020B0506020202020204" pitchFamily="34" charset="77"/>
              </a:rPr>
              <a:t>Coûts pour 20 évêques actifs</a:t>
            </a:r>
            <a:endParaRPr lang="en-US" sz="1400" b="1" dirty="0">
              <a:solidFill>
                <a:srgbClr val="002060"/>
              </a:solidFill>
              <a:latin typeface="Acumin Pro SemiCondensed Smbd" panose="020B0506020202020204" pitchFamily="34" charset="77"/>
            </a:endParaRPr>
          </a:p>
        </p:txBody>
      </p:sp>
      <p:sp>
        <p:nvSpPr>
          <p:cNvPr id="16" name="TextBox 15">
            <a:extLst>
              <a:ext uri="{FF2B5EF4-FFF2-40B4-BE49-F238E27FC236}">
                <a16:creationId xmlns:a16="http://schemas.microsoft.com/office/drawing/2014/main" id="{6CB7B80B-F2B8-02DA-CF35-61F5246D19C9}"/>
              </a:ext>
            </a:extLst>
          </p:cNvPr>
          <p:cNvSpPr txBox="1"/>
          <p:nvPr/>
        </p:nvSpPr>
        <p:spPr>
          <a:xfrm>
            <a:off x="9726062" y="5662325"/>
            <a:ext cx="1770613" cy="461665"/>
          </a:xfrm>
          <a:prstGeom prst="rect">
            <a:avLst/>
          </a:prstGeom>
          <a:noFill/>
        </p:spPr>
        <p:txBody>
          <a:bodyPr wrap="square" rtlCol="0">
            <a:spAutoFit/>
          </a:bodyPr>
          <a:lstStyle/>
          <a:p>
            <a:pPr defTabSz="1219170"/>
            <a:r>
              <a:rPr lang="sw" sz="1200" b="1" dirty="0">
                <a:solidFill>
                  <a:srgbClr val="002060"/>
                </a:solidFill>
                <a:latin typeface="Acumin Pro SemiCondensed" panose="020B0506020202020204" pitchFamily="34" charset="77"/>
              </a:rPr>
              <a:t>Gharama kwa Maaskofu 20 Walio hai</a:t>
            </a:r>
          </a:p>
        </p:txBody>
      </p:sp>
      <p:sp>
        <p:nvSpPr>
          <p:cNvPr id="17" name="TextBox 16">
            <a:extLst>
              <a:ext uri="{FF2B5EF4-FFF2-40B4-BE49-F238E27FC236}">
                <a16:creationId xmlns:a16="http://schemas.microsoft.com/office/drawing/2014/main" id="{F945FF51-44D0-DA11-D9E0-101E7AB6961F}"/>
              </a:ext>
            </a:extLst>
          </p:cNvPr>
          <p:cNvSpPr txBox="1"/>
          <p:nvPr/>
        </p:nvSpPr>
        <p:spPr>
          <a:xfrm>
            <a:off x="6860612" y="5662289"/>
            <a:ext cx="1770613" cy="461665"/>
          </a:xfrm>
          <a:prstGeom prst="rect">
            <a:avLst/>
          </a:prstGeom>
          <a:noFill/>
        </p:spPr>
        <p:txBody>
          <a:bodyPr wrap="square" rtlCol="0">
            <a:spAutoFit/>
          </a:bodyPr>
          <a:lstStyle/>
          <a:p>
            <a:pPr defTabSz="1219170"/>
            <a:r>
              <a:rPr lang="en-US" sz="1200" b="1" dirty="0">
                <a:solidFill>
                  <a:srgbClr val="002060"/>
                </a:solidFill>
                <a:latin typeface="Acumin Pro SemiCondensed" panose="020B0506020202020204" pitchFamily="34" charset="77"/>
              </a:rPr>
              <a:t>Custos para 20 </a:t>
            </a:r>
            <a:r>
              <a:rPr lang="en-US" sz="1200" b="1" dirty="0" err="1">
                <a:solidFill>
                  <a:srgbClr val="002060"/>
                </a:solidFill>
                <a:latin typeface="Acumin Pro SemiCondensed" panose="020B0506020202020204" pitchFamily="34" charset="77"/>
              </a:rPr>
              <a:t>Bispos</a:t>
            </a:r>
            <a:r>
              <a:rPr lang="en-US" sz="1200" b="1" dirty="0">
                <a:solidFill>
                  <a:srgbClr val="002060"/>
                </a:solidFill>
                <a:latin typeface="Acumin Pro SemiCondensed" panose="020B0506020202020204" pitchFamily="34" charset="77"/>
              </a:rPr>
              <a:t> </a:t>
            </a:r>
            <a:r>
              <a:rPr lang="en-US" sz="1200" b="1" dirty="0" err="1">
                <a:solidFill>
                  <a:srgbClr val="002060"/>
                </a:solidFill>
                <a:latin typeface="Acumin Pro SemiCondensed" panose="020B0506020202020204" pitchFamily="34" charset="77"/>
              </a:rPr>
              <a:t>activos</a:t>
            </a:r>
            <a:endParaRPr lang="en-US" sz="1200" b="1" dirty="0">
              <a:solidFill>
                <a:srgbClr val="002060"/>
              </a:solidFill>
              <a:latin typeface="Acumin Pro SemiCondensed" panose="020B0506020202020204" pitchFamily="34" charset="77"/>
            </a:endParaRPr>
          </a:p>
        </p:txBody>
      </p:sp>
    </p:spTree>
    <p:extLst>
      <p:ext uri="{BB962C8B-B14F-4D97-AF65-F5344CB8AC3E}">
        <p14:creationId xmlns:p14="http://schemas.microsoft.com/office/powerpoint/2010/main" val="5466056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010653"/>
            <a:ext cx="11351434" cy="5370618"/>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2288"/>
            <a:ext cx="11576023" cy="1077218"/>
          </a:xfrm>
          <a:prstGeom prst="rect">
            <a:avLst/>
          </a:prstGeom>
          <a:noFill/>
        </p:spPr>
        <p:txBody>
          <a:bodyPr wrap="square" rtlCol="0">
            <a:spAutoFit/>
          </a:bodyPr>
          <a:lstStyle/>
          <a:p>
            <a:pPr algn="ctr">
              <a:lnSpc>
                <a:spcPct val="100000"/>
              </a:lnSpc>
              <a:spcBef>
                <a:spcPct val="20000"/>
              </a:spcBef>
              <a:defRPr/>
            </a:pPr>
            <a:r>
              <a:rPr lang="en-US" sz="3200" b="1" dirty="0">
                <a:solidFill>
                  <a:schemeClr val="accent1"/>
                </a:solidFill>
                <a:latin typeface="Acumin Pro SemiCondensed Smbd" panose="020B0506020202020204" pitchFamily="34" charset="77"/>
              </a:rPr>
              <a:t>2024 Retirements  &amp; Number of Active Bishops Before Elections</a:t>
            </a:r>
          </a:p>
          <a:p>
            <a:pPr algn="ctr"/>
            <a:endParaRPr lang="en-US" sz="32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6E9EAB59-79FD-6765-152B-379A96812513}"/>
              </a:ext>
            </a:extLst>
          </p:cNvPr>
          <p:cNvPicPr>
            <a:picLocks noChangeAspect="1"/>
          </p:cNvPicPr>
          <p:nvPr/>
        </p:nvPicPr>
        <p:blipFill>
          <a:blip r:embed="rId3"/>
          <a:stretch>
            <a:fillRect/>
          </a:stretch>
        </p:blipFill>
        <p:spPr>
          <a:xfrm>
            <a:off x="594137" y="1545731"/>
            <a:ext cx="11003725" cy="3766537"/>
          </a:xfrm>
          <a:prstGeom prst="rect">
            <a:avLst/>
          </a:prstGeom>
        </p:spPr>
      </p:pic>
      <p:sp>
        <p:nvSpPr>
          <p:cNvPr id="5" name="TextBox 4">
            <a:extLst>
              <a:ext uri="{FF2B5EF4-FFF2-40B4-BE49-F238E27FC236}">
                <a16:creationId xmlns:a16="http://schemas.microsoft.com/office/drawing/2014/main" id="{9FE25487-2EB0-E9F6-6AFC-A04A8013E45F}"/>
              </a:ext>
            </a:extLst>
          </p:cNvPr>
          <p:cNvSpPr txBox="1"/>
          <p:nvPr/>
        </p:nvSpPr>
        <p:spPr>
          <a:xfrm>
            <a:off x="318562"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C8ABAC4F-2ECB-4F22-D3BA-89D830E1A6A8}"/>
              </a:ext>
            </a:extLst>
          </p:cNvPr>
          <p:cNvSpPr txBox="1"/>
          <p:nvPr/>
        </p:nvSpPr>
        <p:spPr>
          <a:xfrm>
            <a:off x="270302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E396774E-DE5D-3307-A573-E683ED4B9C88}"/>
              </a:ext>
            </a:extLst>
          </p:cNvPr>
          <p:cNvSpPr txBox="1"/>
          <p:nvPr/>
        </p:nvSpPr>
        <p:spPr>
          <a:xfrm>
            <a:off x="566831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5C2CF9E8-71B9-5022-D0C0-0F1233ECCBE2}"/>
              </a:ext>
            </a:extLst>
          </p:cNvPr>
          <p:cNvSpPr txBox="1"/>
          <p:nvPr/>
        </p:nvSpPr>
        <p:spPr>
          <a:xfrm>
            <a:off x="8960178"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41143368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010653"/>
            <a:ext cx="11351434" cy="5370618"/>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2288"/>
            <a:ext cx="11576023" cy="1077218"/>
          </a:xfrm>
          <a:prstGeom prst="rect">
            <a:avLst/>
          </a:prstGeom>
          <a:noFill/>
        </p:spPr>
        <p:txBody>
          <a:bodyPr wrap="square" rtlCol="0">
            <a:spAutoFit/>
          </a:bodyPr>
          <a:lstStyle/>
          <a:p>
            <a:pPr algn="ctr">
              <a:lnSpc>
                <a:spcPct val="100000"/>
              </a:lnSpc>
              <a:spcBef>
                <a:spcPct val="20000"/>
              </a:spcBef>
              <a:defRPr/>
            </a:pPr>
            <a:r>
              <a:rPr lang="en-US" sz="3200" b="1" dirty="0">
                <a:solidFill>
                  <a:schemeClr val="accent1"/>
                </a:solidFill>
                <a:latin typeface="Acumin Pro SemiCondensed Smbd" panose="020B0506020202020204" pitchFamily="34" charset="77"/>
              </a:rPr>
              <a:t>2024 Retirements  &amp; Number of Active Bishops Before Elections</a:t>
            </a:r>
          </a:p>
          <a:p>
            <a:pPr algn="ctr"/>
            <a:endParaRPr lang="en-US" sz="32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DCF0D175-C63B-5A14-B9CD-9040041356F4}"/>
              </a:ext>
            </a:extLst>
          </p:cNvPr>
          <p:cNvPicPr>
            <a:picLocks noChangeAspect="1"/>
          </p:cNvPicPr>
          <p:nvPr/>
        </p:nvPicPr>
        <p:blipFill>
          <a:blip r:embed="rId3"/>
          <a:stretch>
            <a:fillRect/>
          </a:stretch>
        </p:blipFill>
        <p:spPr>
          <a:xfrm>
            <a:off x="1253301" y="1750040"/>
            <a:ext cx="9386974" cy="3134797"/>
          </a:xfrm>
          <a:prstGeom prst="rect">
            <a:avLst/>
          </a:prstGeom>
        </p:spPr>
      </p:pic>
      <p:sp>
        <p:nvSpPr>
          <p:cNvPr id="3" name="TextBox 2">
            <a:extLst>
              <a:ext uri="{FF2B5EF4-FFF2-40B4-BE49-F238E27FC236}">
                <a16:creationId xmlns:a16="http://schemas.microsoft.com/office/drawing/2014/main" id="{0A9894AA-C6D7-6812-67C5-2040B9F32053}"/>
              </a:ext>
            </a:extLst>
          </p:cNvPr>
          <p:cNvSpPr txBox="1"/>
          <p:nvPr/>
        </p:nvSpPr>
        <p:spPr>
          <a:xfrm>
            <a:off x="318562"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23045AF9-EF30-E76B-F329-78416AF96FAB}"/>
              </a:ext>
            </a:extLst>
          </p:cNvPr>
          <p:cNvSpPr txBox="1"/>
          <p:nvPr/>
        </p:nvSpPr>
        <p:spPr>
          <a:xfrm>
            <a:off x="270302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BFE02F29-7F8D-92CF-69EA-A5D846AB70AE}"/>
              </a:ext>
            </a:extLst>
          </p:cNvPr>
          <p:cNvSpPr txBox="1"/>
          <p:nvPr/>
        </p:nvSpPr>
        <p:spPr>
          <a:xfrm>
            <a:off x="566831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AF823CB7-C857-DC4F-3C41-BC9733896C87}"/>
              </a:ext>
            </a:extLst>
          </p:cNvPr>
          <p:cNvSpPr txBox="1"/>
          <p:nvPr/>
        </p:nvSpPr>
        <p:spPr>
          <a:xfrm>
            <a:off x="8960178"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12805451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010653"/>
            <a:ext cx="11351434" cy="5370618"/>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2288"/>
            <a:ext cx="11576023" cy="1077218"/>
          </a:xfrm>
          <a:prstGeom prst="rect">
            <a:avLst/>
          </a:prstGeom>
          <a:noFill/>
        </p:spPr>
        <p:txBody>
          <a:bodyPr wrap="square" rtlCol="0">
            <a:spAutoFit/>
          </a:bodyPr>
          <a:lstStyle/>
          <a:p>
            <a:pPr algn="ctr">
              <a:lnSpc>
                <a:spcPct val="100000"/>
              </a:lnSpc>
              <a:spcBef>
                <a:spcPct val="20000"/>
              </a:spcBef>
              <a:defRPr/>
            </a:pPr>
            <a:r>
              <a:rPr lang="en-US" sz="3200" b="1" dirty="0">
                <a:solidFill>
                  <a:schemeClr val="accent1"/>
                </a:solidFill>
                <a:latin typeface="Acumin Pro SemiCondensed Smbd" panose="020B0506020202020204" pitchFamily="34" charset="77"/>
              </a:rPr>
              <a:t>2024 Retirements  &amp; Number of Active Bishops Before Elections</a:t>
            </a:r>
          </a:p>
          <a:p>
            <a:pPr algn="ctr"/>
            <a:endParaRPr lang="en-US" sz="32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4A51797F-995A-5BE1-EA1F-02984BF01775}"/>
              </a:ext>
            </a:extLst>
          </p:cNvPr>
          <p:cNvPicPr>
            <a:picLocks noChangeAspect="1"/>
          </p:cNvPicPr>
          <p:nvPr/>
        </p:nvPicPr>
        <p:blipFill>
          <a:blip r:embed="rId3"/>
          <a:stretch>
            <a:fillRect/>
          </a:stretch>
        </p:blipFill>
        <p:spPr>
          <a:xfrm>
            <a:off x="3584588" y="1124757"/>
            <a:ext cx="4724400" cy="4608485"/>
          </a:xfrm>
          <a:prstGeom prst="rect">
            <a:avLst/>
          </a:prstGeom>
        </p:spPr>
      </p:pic>
      <p:sp>
        <p:nvSpPr>
          <p:cNvPr id="5" name="TextBox 4">
            <a:extLst>
              <a:ext uri="{FF2B5EF4-FFF2-40B4-BE49-F238E27FC236}">
                <a16:creationId xmlns:a16="http://schemas.microsoft.com/office/drawing/2014/main" id="{794109EF-4980-361E-329B-F9EE2265063C}"/>
              </a:ext>
            </a:extLst>
          </p:cNvPr>
          <p:cNvSpPr txBox="1"/>
          <p:nvPr/>
        </p:nvSpPr>
        <p:spPr>
          <a:xfrm>
            <a:off x="318562"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9A062553-EF09-5FDE-4007-589253A66C49}"/>
              </a:ext>
            </a:extLst>
          </p:cNvPr>
          <p:cNvSpPr txBox="1"/>
          <p:nvPr/>
        </p:nvSpPr>
        <p:spPr>
          <a:xfrm>
            <a:off x="270302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B0B96A5F-5744-50F8-CDD1-5FD649B93E40}"/>
              </a:ext>
            </a:extLst>
          </p:cNvPr>
          <p:cNvSpPr txBox="1"/>
          <p:nvPr/>
        </p:nvSpPr>
        <p:spPr>
          <a:xfrm>
            <a:off x="566831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16A6623B-7364-F4A8-2258-EEF8BA806ADF}"/>
              </a:ext>
            </a:extLst>
          </p:cNvPr>
          <p:cNvSpPr txBox="1"/>
          <p:nvPr/>
        </p:nvSpPr>
        <p:spPr>
          <a:xfrm>
            <a:off x="8960178"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40018778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010653"/>
            <a:ext cx="11351434" cy="5370618"/>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2288"/>
            <a:ext cx="11576023" cy="1077218"/>
          </a:xfrm>
          <a:prstGeom prst="rect">
            <a:avLst/>
          </a:prstGeom>
          <a:noFill/>
        </p:spPr>
        <p:txBody>
          <a:bodyPr wrap="square" rtlCol="0">
            <a:spAutoFit/>
          </a:bodyPr>
          <a:lstStyle/>
          <a:p>
            <a:pPr algn="ctr">
              <a:lnSpc>
                <a:spcPct val="100000"/>
              </a:lnSpc>
              <a:spcBef>
                <a:spcPct val="20000"/>
              </a:spcBef>
              <a:defRPr/>
            </a:pPr>
            <a:r>
              <a:rPr lang="en-US" sz="3200" b="1" dirty="0">
                <a:solidFill>
                  <a:schemeClr val="accent1"/>
                </a:solidFill>
                <a:latin typeface="Acumin Pro SemiCondensed" panose="020B0506020202020204" pitchFamily="34" charset="77"/>
              </a:rPr>
              <a:t>Episcopal Fund – Baseline Giving and Spending Projections</a:t>
            </a:r>
          </a:p>
          <a:p>
            <a:pPr algn="ctr"/>
            <a:endParaRPr lang="en-US" sz="32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AA226928-AD1D-0A42-C295-D2266E622A56}"/>
              </a:ext>
            </a:extLst>
          </p:cNvPr>
          <p:cNvPicPr>
            <a:picLocks noChangeAspect="1"/>
          </p:cNvPicPr>
          <p:nvPr/>
        </p:nvPicPr>
        <p:blipFill>
          <a:blip r:embed="rId3"/>
          <a:stretch>
            <a:fillRect/>
          </a:stretch>
        </p:blipFill>
        <p:spPr>
          <a:xfrm>
            <a:off x="1916520" y="1138589"/>
            <a:ext cx="8053648" cy="4580822"/>
          </a:xfrm>
          <a:prstGeom prst="rect">
            <a:avLst/>
          </a:prstGeom>
        </p:spPr>
      </p:pic>
      <p:sp>
        <p:nvSpPr>
          <p:cNvPr id="3" name="TextBox 2">
            <a:extLst>
              <a:ext uri="{FF2B5EF4-FFF2-40B4-BE49-F238E27FC236}">
                <a16:creationId xmlns:a16="http://schemas.microsoft.com/office/drawing/2014/main" id="{93EFA023-8682-57E5-CB82-9E1F4C12D0F7}"/>
              </a:ext>
            </a:extLst>
          </p:cNvPr>
          <p:cNvSpPr txBox="1"/>
          <p:nvPr/>
        </p:nvSpPr>
        <p:spPr>
          <a:xfrm>
            <a:off x="318562"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F0651854-2969-ACA9-25FA-FE9E0183E5EC}"/>
              </a:ext>
            </a:extLst>
          </p:cNvPr>
          <p:cNvSpPr txBox="1"/>
          <p:nvPr/>
        </p:nvSpPr>
        <p:spPr>
          <a:xfrm>
            <a:off x="270302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2F5E21E8-9E4F-BD62-B196-64D0606B8048}"/>
              </a:ext>
            </a:extLst>
          </p:cNvPr>
          <p:cNvSpPr txBox="1"/>
          <p:nvPr/>
        </p:nvSpPr>
        <p:spPr>
          <a:xfrm>
            <a:off x="566831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6606B60B-1A92-CBD4-DE7D-420D6425E9E7}"/>
              </a:ext>
            </a:extLst>
          </p:cNvPr>
          <p:cNvSpPr txBox="1"/>
          <p:nvPr/>
        </p:nvSpPr>
        <p:spPr>
          <a:xfrm>
            <a:off x="8960178"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30104197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CE63D-B76E-0C59-6F7E-51A074B7472C}"/>
              </a:ext>
            </a:extLst>
          </p:cNvPr>
          <p:cNvSpPr/>
          <p:nvPr/>
        </p:nvSpPr>
        <p:spPr>
          <a:xfrm>
            <a:off x="2478502" y="2739189"/>
            <a:ext cx="7234991" cy="1379621"/>
          </a:xfrm>
          <a:prstGeom prst="rect">
            <a:avLst/>
          </a:prstGeom>
          <a:solidFill>
            <a:schemeClr val="accent1">
              <a:alpha val="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01CE57-B7AB-C5F6-26EC-5EC7F4457CDA}"/>
              </a:ext>
            </a:extLst>
          </p:cNvPr>
          <p:cNvSpPr txBox="1"/>
          <p:nvPr/>
        </p:nvSpPr>
        <p:spPr>
          <a:xfrm>
            <a:off x="2335387" y="2967334"/>
            <a:ext cx="7521219" cy="923330"/>
          </a:xfrm>
          <a:prstGeom prst="rect">
            <a:avLst/>
          </a:prstGeom>
          <a:noFill/>
        </p:spPr>
        <p:txBody>
          <a:bodyPr wrap="square" rtlCol="0">
            <a:spAutoFit/>
          </a:bodyPr>
          <a:lstStyle/>
          <a:p>
            <a:pPr algn="ctr"/>
            <a:r>
              <a:rPr lang="en-US" sz="5400" b="1" u="none" strike="noStrike" dirty="0">
                <a:solidFill>
                  <a:schemeClr val="accent1"/>
                </a:solidFill>
                <a:effectLst/>
                <a:latin typeface="Acumin Pro SemiCondensed Black" panose="020B0506020202020204" pitchFamily="34" charset="77"/>
              </a:rPr>
              <a:t>Questions?</a:t>
            </a:r>
            <a:endParaRPr lang="en-US" sz="5400" b="1" dirty="0">
              <a:solidFill>
                <a:schemeClr val="accent1"/>
              </a:solidFill>
              <a:latin typeface="Acumin Pro SemiCondensed Black" panose="020B0506020202020204" pitchFamily="34" charset="77"/>
            </a:endParaRPr>
          </a:p>
        </p:txBody>
      </p:sp>
    </p:spTree>
    <p:extLst>
      <p:ext uri="{BB962C8B-B14F-4D97-AF65-F5344CB8AC3E}">
        <p14:creationId xmlns:p14="http://schemas.microsoft.com/office/powerpoint/2010/main" val="297210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Fund Provides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23528" y="1261128"/>
            <a:ext cx="10071129" cy="1200329"/>
          </a:xfrm>
          <a:prstGeom prst="rect">
            <a:avLst/>
          </a:prstGeom>
          <a:noFill/>
        </p:spPr>
        <p:txBody>
          <a:bodyPr wrap="square" rtlCol="0">
            <a:spAutoFit/>
          </a:bodyPr>
          <a:lstStyle/>
          <a:p>
            <a:r>
              <a:rPr lang="en-US" b="1" dirty="0">
                <a:latin typeface="Acumin Pro SemiCondensed" panose="020B0506020202020204" pitchFamily="34" charset="77"/>
              </a:rPr>
              <a:t>Audits</a:t>
            </a:r>
          </a:p>
          <a:p>
            <a:r>
              <a:rPr lang="en-US" dirty="0">
                <a:latin typeface="Acumin Pro SemiCondensed" panose="020B0506020202020204" pitchFamily="34" charset="77"/>
              </a:rPr>
              <a:t>A full audit of the episcopal office and housing fund will be conducted annually based on generally accepted auditing standards (GAAS) </a:t>
            </a:r>
          </a:p>
          <a:p>
            <a:endParaRPr lang="en-US" dirty="0"/>
          </a:p>
        </p:txBody>
      </p:sp>
      <p:sp>
        <p:nvSpPr>
          <p:cNvPr id="3" name="TextBox 2">
            <a:extLst>
              <a:ext uri="{FF2B5EF4-FFF2-40B4-BE49-F238E27FC236}">
                <a16:creationId xmlns:a16="http://schemas.microsoft.com/office/drawing/2014/main" id="{F5C94C62-08DF-F3AC-2DA3-A43F010466C6}"/>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C3671FD1-6B2C-B43F-6859-507B8B6CB9BD}"/>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FEA7AE45-BBEB-7C9E-04E2-90F8EFBC58C3}"/>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9C649F00-2F76-E4D7-2F26-ED01ABF3B7F0}"/>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7C8E314E-03CF-41DD-B17D-6CD7155D9611}"/>
              </a:ext>
            </a:extLst>
          </p:cNvPr>
          <p:cNvSpPr txBox="1"/>
          <p:nvPr/>
        </p:nvSpPr>
        <p:spPr>
          <a:xfrm>
            <a:off x="1523527" y="2475624"/>
            <a:ext cx="10071129" cy="923330"/>
          </a:xfrm>
          <a:prstGeom prst="rect">
            <a:avLst/>
          </a:prstGeom>
          <a:noFill/>
        </p:spPr>
        <p:txBody>
          <a:bodyPr wrap="square" rtlCol="0">
            <a:spAutoFit/>
          </a:bodyPr>
          <a:lstStyle/>
          <a:p>
            <a:r>
              <a:rPr lang="en-US" b="1" dirty="0">
                <a:latin typeface="Acumin Pro SemiCondensed" panose="020B0506020202020204" pitchFamily="34" charset="77"/>
              </a:rPr>
              <a:t>Audits</a:t>
            </a:r>
          </a:p>
          <a:p>
            <a:r>
              <a:rPr lang="fr-FR" dirty="0">
                <a:latin typeface="Acumin Pro SemiCondensed" panose="020B0506020202020204" pitchFamily="34" charset="77"/>
              </a:rPr>
              <a:t>Une vérification complète du bureau épiscopal et du fonds de logement sera effectuée chaque année sur la base des normes de vérification généralement reconnues (GAAS).</a:t>
            </a:r>
          </a:p>
        </p:txBody>
      </p:sp>
      <p:sp>
        <p:nvSpPr>
          <p:cNvPr id="14" name="TextBox 13">
            <a:extLst>
              <a:ext uri="{FF2B5EF4-FFF2-40B4-BE49-F238E27FC236}">
                <a16:creationId xmlns:a16="http://schemas.microsoft.com/office/drawing/2014/main" id="{C3D9AF09-541D-DE9C-BD41-8A77B9D06170}"/>
              </a:ext>
            </a:extLst>
          </p:cNvPr>
          <p:cNvSpPr txBox="1"/>
          <p:nvPr/>
        </p:nvSpPr>
        <p:spPr>
          <a:xfrm>
            <a:off x="1491220" y="3754730"/>
            <a:ext cx="9710182" cy="1169551"/>
          </a:xfrm>
          <a:prstGeom prst="rect">
            <a:avLst/>
          </a:prstGeom>
          <a:noFill/>
        </p:spPr>
        <p:txBody>
          <a:bodyPr wrap="square" rtlCol="0">
            <a:spAutoFit/>
          </a:bodyPr>
          <a:lstStyle/>
          <a:p>
            <a:r>
              <a:rPr lang="en-US" sz="1800" b="1" dirty="0" err="1">
                <a:latin typeface="Acumin Pro SemiCondensed" panose="020B0506020202020204"/>
              </a:rPr>
              <a:t>Auditorias</a:t>
            </a:r>
            <a:endParaRPr lang="en-US" sz="1800" b="1" dirty="0">
              <a:latin typeface="Acumin Pro SemiCondensed" panose="020B0506020202020204"/>
            </a:endParaRPr>
          </a:p>
          <a:p>
            <a:r>
              <a:rPr lang="pt" sz="1800" dirty="0">
                <a:latin typeface="Acumin Pro SemiCondensed" panose="020B0506020202020204"/>
              </a:rPr>
              <a:t>Uma auditoria completa do fundo para o gabinete episcopal e a habitação realizar-se-á anualmente com base nos padrões de auditoria geralmente aceites</a:t>
            </a:r>
            <a:endParaRPr lang="en-US" sz="1800" dirty="0">
              <a:latin typeface="Acumin Pro SemiCondensed" panose="020B0506020202020204"/>
            </a:endParaRPr>
          </a:p>
          <a:p>
            <a:endParaRPr lang="en-US" sz="1600" dirty="0">
              <a:latin typeface="Acumin Pro SemiCondensed" panose="020B0506020202020204"/>
            </a:endParaRPr>
          </a:p>
        </p:txBody>
      </p:sp>
      <p:sp>
        <p:nvSpPr>
          <p:cNvPr id="16" name="TextBox 15">
            <a:extLst>
              <a:ext uri="{FF2B5EF4-FFF2-40B4-BE49-F238E27FC236}">
                <a16:creationId xmlns:a16="http://schemas.microsoft.com/office/drawing/2014/main" id="{A94F8F66-CE66-9D8E-363D-496713725D0D}"/>
              </a:ext>
            </a:extLst>
          </p:cNvPr>
          <p:cNvSpPr txBox="1"/>
          <p:nvPr/>
        </p:nvSpPr>
        <p:spPr>
          <a:xfrm>
            <a:off x="1523527" y="5083245"/>
            <a:ext cx="9122702" cy="1200329"/>
          </a:xfrm>
          <a:prstGeom prst="rect">
            <a:avLst/>
          </a:prstGeom>
          <a:noFill/>
        </p:spPr>
        <p:txBody>
          <a:bodyPr wrap="square" rtlCol="0">
            <a:spAutoFit/>
          </a:bodyPr>
          <a:lstStyle/>
          <a:p>
            <a:r>
              <a:rPr lang="en-US" sz="1800" b="1" dirty="0" err="1">
                <a:latin typeface="Acumin Pro SemiCondensed" panose="020B0506020202020204"/>
              </a:rPr>
              <a:t>Ukaguzi</a:t>
            </a:r>
            <a:r>
              <a:rPr lang="en-US" sz="1800" b="1" dirty="0">
                <a:latin typeface="Acumin Pro SemiCondensed" panose="020B0506020202020204"/>
              </a:rPr>
              <a:t>(</a:t>
            </a:r>
            <a:r>
              <a:rPr lang="en-US" sz="1800" b="1" dirty="0" err="1">
                <a:latin typeface="Acumin Pro SemiCondensed" panose="020B0506020202020204"/>
              </a:rPr>
              <a:t>Kutazamiya</a:t>
            </a:r>
            <a:r>
              <a:rPr lang="en-US" sz="1800" b="1" dirty="0">
                <a:latin typeface="Acumin Pro SemiCondensed" panose="020B0506020202020204"/>
              </a:rPr>
              <a:t>)</a:t>
            </a:r>
            <a:r>
              <a:rPr lang="en-US" sz="1800" dirty="0">
                <a:latin typeface="Acumin Pro SemiCondensed" panose="020B0506020202020204"/>
              </a:rPr>
              <a:t>
</a:t>
            </a:r>
            <a:r>
              <a:rPr lang="en-US" sz="1800" dirty="0" err="1">
                <a:latin typeface="Acumin Pro SemiCondensed" panose="020B0506020202020204"/>
              </a:rPr>
              <a:t>Ukaguzi</a:t>
            </a:r>
            <a:r>
              <a:rPr lang="en-US" sz="1800" dirty="0">
                <a:latin typeface="Acumin Pro SemiCondensed" panose="020B0506020202020204"/>
              </a:rPr>
              <a:t>/</a:t>
            </a:r>
            <a:r>
              <a:rPr lang="en-US" sz="1800" dirty="0" err="1">
                <a:latin typeface="Acumin Pro SemiCondensed" panose="020B0506020202020204"/>
              </a:rPr>
              <a:t>Kutazamiya</a:t>
            </a:r>
            <a:r>
              <a:rPr lang="en-US" sz="1800" dirty="0">
                <a:latin typeface="Acumin Pro SemiCondensed" panose="020B0506020202020204"/>
              </a:rPr>
              <a:t> </a:t>
            </a:r>
            <a:r>
              <a:rPr lang="en-US" sz="1800" dirty="0" err="1">
                <a:latin typeface="Acumin Pro SemiCondensed" panose="020B0506020202020204"/>
              </a:rPr>
              <a:t>kamili</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ofisi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maaskofu</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feza</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makazi</a:t>
            </a:r>
            <a:r>
              <a:rPr lang="en-US" sz="1800" dirty="0">
                <a:latin typeface="Acumin Pro SemiCondensed" panose="020B0506020202020204"/>
              </a:rPr>
              <a:t> </a:t>
            </a:r>
            <a:r>
              <a:rPr lang="en-US" sz="1800" dirty="0" err="1">
                <a:latin typeface="Acumin Pro SemiCondensed" panose="020B0506020202020204"/>
              </a:rPr>
              <a:t>utafanyika</a:t>
            </a:r>
            <a:r>
              <a:rPr lang="en-US" sz="1800" dirty="0">
                <a:latin typeface="Acumin Pro SemiCondensed" panose="020B0506020202020204"/>
              </a:rPr>
              <a:t> </a:t>
            </a:r>
            <a:r>
              <a:rPr lang="en-US" sz="1800" dirty="0" err="1">
                <a:latin typeface="Acumin Pro SemiCondensed" panose="020B0506020202020204"/>
              </a:rPr>
              <a:t>kila</a:t>
            </a:r>
            <a:r>
              <a:rPr lang="en-US" sz="1800" dirty="0">
                <a:latin typeface="Acumin Pro SemiCondensed" panose="020B0506020202020204"/>
              </a:rPr>
              <a:t> </a:t>
            </a:r>
            <a:r>
              <a:rPr lang="en-US" sz="1800" dirty="0" err="1">
                <a:latin typeface="Acumin Pro SemiCondensed" panose="020B0506020202020204"/>
              </a:rPr>
              <a:t>mwaka</a:t>
            </a:r>
            <a:r>
              <a:rPr lang="en-US" sz="1800" dirty="0">
                <a:latin typeface="Acumin Pro SemiCondensed" panose="020B0506020202020204"/>
              </a:rPr>
              <a:t> </a:t>
            </a:r>
            <a:r>
              <a:rPr lang="en-US" sz="1800" dirty="0" err="1">
                <a:latin typeface="Acumin Pro SemiCondensed" panose="020B0506020202020204"/>
              </a:rPr>
              <a:t>kulingana</a:t>
            </a:r>
            <a:r>
              <a:rPr lang="en-US" sz="1800" dirty="0">
                <a:latin typeface="Acumin Pro SemiCondensed" panose="020B0506020202020204"/>
              </a:rPr>
              <a:t>/</a:t>
            </a:r>
            <a:r>
              <a:rPr lang="en-US" sz="1800" dirty="0" err="1">
                <a:latin typeface="Acumin Pro SemiCondensed" panose="020B0506020202020204"/>
              </a:rPr>
              <a:t>kufwatana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kazi</a:t>
            </a:r>
            <a:r>
              <a:rPr lang="en-US" sz="1800" dirty="0">
                <a:latin typeface="Acumin Pro SemiCondensed" panose="020B0506020202020204"/>
              </a:rPr>
              <a:t> </a:t>
            </a:r>
            <a:r>
              <a:rPr lang="en-US" sz="1800" dirty="0" err="1">
                <a:latin typeface="Acumin Pro SemiCondensed" panose="020B0506020202020204"/>
              </a:rPr>
              <a:t>inavyokubalika</a:t>
            </a:r>
            <a:r>
              <a:rPr lang="en-US" sz="1800" dirty="0">
                <a:latin typeface="Acumin Pro SemiCondensed" panose="020B0506020202020204"/>
              </a:rPr>
              <a:t> (GAAS)</a:t>
            </a:r>
          </a:p>
          <a:p>
            <a:endParaRPr lang="en-US" dirty="0">
              <a:latin typeface="Acumin Pro SemiCondensed" panose="020B0506020202020204"/>
            </a:endParaRPr>
          </a:p>
        </p:txBody>
      </p:sp>
    </p:spTree>
    <p:extLst>
      <p:ext uri="{BB962C8B-B14F-4D97-AF65-F5344CB8AC3E}">
        <p14:creationId xmlns:p14="http://schemas.microsoft.com/office/powerpoint/2010/main" val="39317107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CE63D-B76E-0C59-6F7E-51A074B7472C}"/>
              </a:ext>
            </a:extLst>
          </p:cNvPr>
          <p:cNvSpPr/>
          <p:nvPr/>
        </p:nvSpPr>
        <p:spPr>
          <a:xfrm>
            <a:off x="1814052" y="2266725"/>
            <a:ext cx="9135521" cy="2324549"/>
          </a:xfrm>
          <a:prstGeom prst="rect">
            <a:avLst/>
          </a:prstGeom>
          <a:solidFill>
            <a:schemeClr val="accent1">
              <a:alpha val="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01CE57-B7AB-C5F6-26EC-5EC7F4457CDA}"/>
              </a:ext>
            </a:extLst>
          </p:cNvPr>
          <p:cNvSpPr txBox="1"/>
          <p:nvPr/>
        </p:nvSpPr>
        <p:spPr>
          <a:xfrm>
            <a:off x="991502" y="2551837"/>
            <a:ext cx="9958071" cy="1754326"/>
          </a:xfrm>
          <a:prstGeom prst="rect">
            <a:avLst/>
          </a:prstGeom>
          <a:noFill/>
        </p:spPr>
        <p:txBody>
          <a:bodyPr wrap="square" rtlCol="0">
            <a:spAutoFit/>
          </a:bodyPr>
          <a:lstStyle/>
          <a:p>
            <a:pPr algn="ctr"/>
            <a:r>
              <a:rPr lang="en-US" sz="5400" b="1" u="none" strike="noStrike" dirty="0">
                <a:solidFill>
                  <a:schemeClr val="bg1"/>
                </a:solidFill>
                <a:effectLst/>
                <a:latin typeface="Acumin Pro SemiCondensed Black" panose="020B0506020202020204" pitchFamily="34" charset="77"/>
              </a:rPr>
              <a:t>Connectional </a:t>
            </a:r>
          </a:p>
          <a:p>
            <a:pPr algn="ctr"/>
            <a:r>
              <a:rPr lang="en-US" sz="5400" b="1" u="none" strike="noStrike" dirty="0">
                <a:solidFill>
                  <a:schemeClr val="bg1"/>
                </a:solidFill>
                <a:effectLst/>
                <a:latin typeface="Acumin Pro SemiCondensed Black" panose="020B0506020202020204" pitchFamily="34" charset="77"/>
              </a:rPr>
              <a:t>Relations</a:t>
            </a:r>
            <a:endParaRPr lang="en-US" sz="5400" b="1" dirty="0">
              <a:solidFill>
                <a:schemeClr val="bg1"/>
              </a:solidFill>
              <a:latin typeface="Acumin Pro SemiCondensed Black" panose="020B0506020202020204" pitchFamily="34" charset="77"/>
            </a:endParaRPr>
          </a:p>
        </p:txBody>
      </p:sp>
    </p:spTree>
    <p:extLst>
      <p:ext uri="{BB962C8B-B14F-4D97-AF65-F5344CB8AC3E}">
        <p14:creationId xmlns:p14="http://schemas.microsoft.com/office/powerpoint/2010/main" val="30357128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UMC Support: GCFA’s service brand</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646318"/>
            <a:ext cx="9479118" cy="400110"/>
          </a:xfrm>
          <a:prstGeom prst="rect">
            <a:avLst/>
          </a:prstGeom>
          <a:noFill/>
        </p:spPr>
        <p:txBody>
          <a:bodyPr wrap="square" rtlCol="0">
            <a:spAutoFit/>
          </a:bodyPr>
          <a:lstStyle/>
          <a:p>
            <a:r>
              <a:rPr lang="en-US" sz="2000" dirty="0">
                <a:effectLst/>
                <a:latin typeface="Acumin Pro SemiCondensed" panose="020B0506020202020204" pitchFamily="34" charset="77"/>
              </a:rPr>
              <a:t>Our Ministry is to support your Ministry!</a:t>
            </a:r>
            <a:endParaRPr lang="en-US" sz="2000" dirty="0">
              <a:latin typeface="Acumin Pro SemiCondensed" panose="020B0506020202020204" pitchFamily="34" charset="77"/>
            </a:endParaRPr>
          </a:p>
        </p:txBody>
      </p:sp>
      <p:sp>
        <p:nvSpPr>
          <p:cNvPr id="3" name="TextBox 2">
            <a:extLst>
              <a:ext uri="{FF2B5EF4-FFF2-40B4-BE49-F238E27FC236}">
                <a16:creationId xmlns:a16="http://schemas.microsoft.com/office/drawing/2014/main" id="{9323E4F3-B492-E482-41E1-0DE7BAF1F9D2}"/>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AD46A638-2EB2-4E2B-DF06-DCE84653E74F}"/>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EB62605D-11EE-3AB7-A645-9EC6FBF14F66}"/>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9C12947A-3A89-ED1E-1BB1-720623AD4352}"/>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91B429C1-B99C-5380-3C30-93FC0F3EFDCB}"/>
              </a:ext>
            </a:extLst>
          </p:cNvPr>
          <p:cNvSpPr txBox="1"/>
          <p:nvPr/>
        </p:nvSpPr>
        <p:spPr>
          <a:xfrm>
            <a:off x="1971658" y="2749636"/>
            <a:ext cx="9479118" cy="369332"/>
          </a:xfrm>
          <a:prstGeom prst="rect">
            <a:avLst/>
          </a:prstGeom>
          <a:noFill/>
        </p:spPr>
        <p:txBody>
          <a:bodyPr wrap="square" rtlCol="0">
            <a:spAutoFit/>
          </a:bodyPr>
          <a:lstStyle/>
          <a:p>
            <a:r>
              <a:rPr lang="fr-FR" dirty="0">
                <a:latin typeface="Acumin Pro SemiCondensed" panose="020B0506020202020204" pitchFamily="34" charset="77"/>
              </a:rPr>
              <a:t>Notre ministère consiste à soutenir votre ministère!</a:t>
            </a:r>
            <a:endParaRPr lang="en-US" sz="2000" dirty="0">
              <a:latin typeface="Acumin Pro SemiCondensed" panose="020B0506020202020204" pitchFamily="34" charset="77"/>
            </a:endParaRPr>
          </a:p>
        </p:txBody>
      </p:sp>
      <p:sp>
        <p:nvSpPr>
          <p:cNvPr id="14" name="TextBox 13">
            <a:extLst>
              <a:ext uri="{FF2B5EF4-FFF2-40B4-BE49-F238E27FC236}">
                <a16:creationId xmlns:a16="http://schemas.microsoft.com/office/drawing/2014/main" id="{A93DBCCB-E8F4-B97B-723F-F8CBECA0CAC1}"/>
              </a:ext>
            </a:extLst>
          </p:cNvPr>
          <p:cNvSpPr txBox="1"/>
          <p:nvPr/>
        </p:nvSpPr>
        <p:spPr>
          <a:xfrm>
            <a:off x="1971658" y="4154530"/>
            <a:ext cx="9479118" cy="369332"/>
          </a:xfrm>
          <a:prstGeom prst="rect">
            <a:avLst/>
          </a:prstGeom>
          <a:noFill/>
        </p:spPr>
        <p:txBody>
          <a:bodyPr wrap="square" rtlCol="0">
            <a:spAutoFit/>
          </a:bodyPr>
          <a:lstStyle/>
          <a:p>
            <a:r>
              <a:rPr lang="en-US" sz="1800" dirty="0">
                <a:effectLst/>
                <a:latin typeface="Acumin Pro SemiCondensed" panose="020B0506020202020204" pitchFamily="34" charset="77"/>
              </a:rPr>
              <a:t>O </a:t>
            </a:r>
            <a:r>
              <a:rPr lang="en-US" sz="1800" dirty="0" err="1">
                <a:effectLst/>
                <a:latin typeface="Acumin Pro SemiCondensed" panose="020B0506020202020204" pitchFamily="34" charset="77"/>
              </a:rPr>
              <a:t>nosso</a:t>
            </a:r>
            <a:r>
              <a:rPr lang="en-US" sz="1800" dirty="0">
                <a:effectLst/>
                <a:latin typeface="Acumin Pro SemiCondensed" panose="020B0506020202020204" pitchFamily="34" charset="77"/>
              </a:rPr>
              <a:t> </a:t>
            </a:r>
            <a:r>
              <a:rPr lang="en-US" sz="1800" dirty="0" err="1">
                <a:effectLst/>
                <a:latin typeface="Acumin Pro SemiCondensed" panose="020B0506020202020204" pitchFamily="34" charset="77"/>
              </a:rPr>
              <a:t>Ministério</a:t>
            </a:r>
            <a:r>
              <a:rPr lang="en-US" sz="1800" dirty="0">
                <a:effectLst/>
                <a:latin typeface="Acumin Pro SemiCondensed" panose="020B0506020202020204" pitchFamily="34" charset="77"/>
              </a:rPr>
              <a:t> </a:t>
            </a:r>
            <a:r>
              <a:rPr lang="en-US" sz="1800" dirty="0" err="1">
                <a:effectLst/>
                <a:latin typeface="Acumin Pro SemiCondensed" panose="020B0506020202020204" pitchFamily="34" charset="77"/>
              </a:rPr>
              <a:t>destina</a:t>
            </a:r>
            <a:r>
              <a:rPr lang="en-US" sz="1800" dirty="0">
                <a:effectLst/>
                <a:latin typeface="Acumin Pro SemiCondensed" panose="020B0506020202020204" pitchFamily="34" charset="77"/>
              </a:rPr>
              <a:t>-se a </a:t>
            </a:r>
            <a:r>
              <a:rPr lang="en-US" sz="1800" dirty="0" err="1">
                <a:effectLst/>
                <a:latin typeface="Acumin Pro SemiCondensed" panose="020B0506020202020204" pitchFamily="34" charset="77"/>
              </a:rPr>
              <a:t>apoiar</a:t>
            </a:r>
            <a:r>
              <a:rPr lang="en-US" sz="1800" dirty="0">
                <a:effectLst/>
                <a:latin typeface="Acumin Pro SemiCondensed" panose="020B0506020202020204" pitchFamily="34" charset="77"/>
              </a:rPr>
              <a:t> o </a:t>
            </a:r>
            <a:r>
              <a:rPr lang="en-US" sz="1800" dirty="0" err="1">
                <a:effectLst/>
                <a:latin typeface="Acumin Pro SemiCondensed" panose="020B0506020202020204" pitchFamily="34" charset="77"/>
              </a:rPr>
              <a:t>seu</a:t>
            </a:r>
            <a:r>
              <a:rPr lang="en-US" sz="1800" dirty="0">
                <a:effectLst/>
                <a:latin typeface="Acumin Pro SemiCondensed" panose="020B0506020202020204" pitchFamily="34" charset="77"/>
              </a:rPr>
              <a:t> </a:t>
            </a:r>
            <a:r>
              <a:rPr lang="en-US" sz="1800" dirty="0" err="1">
                <a:effectLst/>
                <a:latin typeface="Acumin Pro SemiCondensed" panose="020B0506020202020204" pitchFamily="34" charset="77"/>
              </a:rPr>
              <a:t>Ministério</a:t>
            </a:r>
            <a:r>
              <a:rPr lang="en-US" sz="1800" dirty="0">
                <a:effectLst/>
                <a:latin typeface="Acumin Pro SemiCondensed" panose="020B0506020202020204" pitchFamily="34" charset="77"/>
              </a:rPr>
              <a:t>!</a:t>
            </a:r>
            <a:endParaRPr lang="en-US" sz="1800" dirty="0">
              <a:latin typeface="Acumin Pro SemiCondensed" panose="020B0506020202020204" pitchFamily="34" charset="77"/>
            </a:endParaRPr>
          </a:p>
        </p:txBody>
      </p:sp>
      <p:sp>
        <p:nvSpPr>
          <p:cNvPr id="15" name="TextBox 14">
            <a:extLst>
              <a:ext uri="{FF2B5EF4-FFF2-40B4-BE49-F238E27FC236}">
                <a16:creationId xmlns:a16="http://schemas.microsoft.com/office/drawing/2014/main" id="{A0DFDFE4-A360-DA13-2C8B-0350F19A59C5}"/>
              </a:ext>
            </a:extLst>
          </p:cNvPr>
          <p:cNvSpPr txBox="1"/>
          <p:nvPr/>
        </p:nvSpPr>
        <p:spPr>
          <a:xfrm>
            <a:off x="2012825" y="5453843"/>
            <a:ext cx="9479118" cy="369332"/>
          </a:xfrm>
          <a:prstGeom prst="rect">
            <a:avLst/>
          </a:prstGeom>
          <a:noFill/>
        </p:spPr>
        <p:txBody>
          <a:bodyPr wrap="square" rtlCol="0">
            <a:spAutoFit/>
          </a:bodyPr>
          <a:lstStyle/>
          <a:p>
            <a:r>
              <a:rPr lang="en-US" sz="1800" dirty="0" err="1">
                <a:latin typeface="Acumin Pro SemiCondensed" panose="020B0506020202020204" pitchFamily="34" charset="77"/>
              </a:rPr>
              <a:t>Huduma</a:t>
            </a:r>
            <a:r>
              <a:rPr lang="en-US" sz="1800" dirty="0">
                <a:latin typeface="Acumin Pro SemiCondensed" panose="020B0506020202020204" pitchFamily="34" charset="77"/>
              </a:rPr>
              <a:t> </a:t>
            </a:r>
            <a:r>
              <a:rPr lang="en-US" sz="1800" dirty="0" err="1">
                <a:latin typeface="Acumin Pro SemiCondensed" panose="020B0506020202020204" pitchFamily="34" charset="77"/>
              </a:rPr>
              <a:t>yetu</a:t>
            </a:r>
            <a:r>
              <a:rPr lang="en-US" sz="1800" dirty="0">
                <a:latin typeface="Acumin Pro SemiCondensed" panose="020B0506020202020204" pitchFamily="34" charset="77"/>
              </a:rPr>
              <a:t> </a:t>
            </a:r>
            <a:r>
              <a:rPr lang="en-US" sz="1800" dirty="0" err="1">
                <a:latin typeface="Acumin Pro SemiCondensed" panose="020B0506020202020204" pitchFamily="34" charset="77"/>
              </a:rPr>
              <a:t>ni</a:t>
            </a:r>
            <a:r>
              <a:rPr lang="en-US" sz="1800" dirty="0">
                <a:latin typeface="Acumin Pro SemiCondensed" panose="020B0506020202020204" pitchFamily="34" charset="77"/>
              </a:rPr>
              <a:t> </a:t>
            </a:r>
            <a:r>
              <a:rPr lang="en-US" sz="1800" dirty="0" err="1">
                <a:latin typeface="Acumin Pro SemiCondensed" panose="020B0506020202020204" pitchFamily="34" charset="77"/>
              </a:rPr>
              <a:t>kusaidia</a:t>
            </a:r>
            <a:r>
              <a:rPr lang="en-US" sz="1800" dirty="0">
                <a:latin typeface="Acumin Pro SemiCondensed" panose="020B0506020202020204" pitchFamily="34" charset="77"/>
              </a:rPr>
              <a:t> </a:t>
            </a:r>
            <a:r>
              <a:rPr lang="en-US" sz="1800" dirty="0" err="1">
                <a:latin typeface="Acumin Pro SemiCondensed" panose="020B0506020202020204" pitchFamily="34" charset="77"/>
              </a:rPr>
              <a:t>huduma</a:t>
            </a:r>
            <a:r>
              <a:rPr lang="en-US" sz="1800" dirty="0">
                <a:latin typeface="Acumin Pro SemiCondensed" panose="020B0506020202020204" pitchFamily="34" charset="77"/>
              </a:rPr>
              <a:t> </a:t>
            </a:r>
            <a:r>
              <a:rPr lang="en-US" sz="1800" dirty="0" err="1">
                <a:latin typeface="Acumin Pro SemiCondensed" panose="020B0506020202020204" pitchFamily="34" charset="77"/>
              </a:rPr>
              <a:t>yenu</a:t>
            </a:r>
            <a:r>
              <a:rPr lang="en-US" sz="1800" dirty="0">
                <a:latin typeface="Acumin Pro SemiCondensed" panose="020B0506020202020204" pitchFamily="34" charset="77"/>
              </a:rPr>
              <a:t>!</a:t>
            </a:r>
          </a:p>
        </p:txBody>
      </p:sp>
    </p:spTree>
    <p:extLst>
      <p:ext uri="{BB962C8B-B14F-4D97-AF65-F5344CB8AC3E}">
        <p14:creationId xmlns:p14="http://schemas.microsoft.com/office/powerpoint/2010/main" val="32682202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UMC Support: GCFA’s service brand</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584763"/>
            <a:ext cx="9479118" cy="400110"/>
          </a:xfrm>
          <a:prstGeom prst="rect">
            <a:avLst/>
          </a:prstGeom>
          <a:noFill/>
        </p:spPr>
        <p:txBody>
          <a:bodyPr wrap="square" rtlCol="0">
            <a:spAutoFit/>
          </a:bodyPr>
          <a:lstStyle/>
          <a:p>
            <a:r>
              <a:rPr lang="en-US" sz="2000" u="none" strike="noStrike" dirty="0">
                <a:solidFill>
                  <a:srgbClr val="000000"/>
                </a:solidFill>
                <a:effectLst/>
                <a:latin typeface="Acumin Pro SemiCondensed" panose="020B0506020202020204" pitchFamily="34" charset="77"/>
              </a:rPr>
              <a:t>UMC Support is our ministry services brand dedicated to supporting Methodist entities</a:t>
            </a:r>
            <a:endParaRPr lang="en-US" sz="2000" dirty="0">
              <a:latin typeface="Acumin Pro SemiCondensed" panose="020B0506020202020204" pitchFamily="34" charset="77"/>
            </a:endParaRPr>
          </a:p>
        </p:txBody>
      </p:sp>
      <p:sp>
        <p:nvSpPr>
          <p:cNvPr id="3" name="TextBox 2">
            <a:extLst>
              <a:ext uri="{FF2B5EF4-FFF2-40B4-BE49-F238E27FC236}">
                <a16:creationId xmlns:a16="http://schemas.microsoft.com/office/drawing/2014/main" id="{F36DB0CE-1E8F-E5A8-83F9-05105A9FF659}"/>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F7DC2C25-048A-5740-AC0C-913C0C221D6F}"/>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AFDE72A9-A8B3-D599-41A7-6FD8B8B14365}"/>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24A63527-DDF0-4A85-BA5C-CBB28B620BA0}"/>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F30CD828-A142-FF22-6D02-FF9FE063C8E8}"/>
              </a:ext>
            </a:extLst>
          </p:cNvPr>
          <p:cNvSpPr txBox="1"/>
          <p:nvPr/>
        </p:nvSpPr>
        <p:spPr>
          <a:xfrm>
            <a:off x="1971658" y="2795802"/>
            <a:ext cx="9479118" cy="707886"/>
          </a:xfrm>
          <a:prstGeom prst="rect">
            <a:avLst/>
          </a:prstGeom>
          <a:noFill/>
        </p:spPr>
        <p:txBody>
          <a:bodyPr wrap="square" rtlCol="0">
            <a:spAutoFit/>
          </a:bodyPr>
          <a:lstStyle/>
          <a:p>
            <a:pPr indent="0">
              <a:lnSpc>
                <a:spcPct val="100000"/>
              </a:lnSpc>
              <a:buNone/>
            </a:pPr>
            <a:r>
              <a:rPr lang="fr-FR" sz="2000" dirty="0">
                <a:solidFill>
                  <a:srgbClr val="000000"/>
                </a:solidFill>
                <a:latin typeface="Acumin Pro SemiCondensed" panose="020B0506020202020204" pitchFamily="34" charset="77"/>
              </a:rPr>
              <a:t>UMC Support est notre marque de services du ministère dédiée au soutien des entités méthodistes</a:t>
            </a:r>
          </a:p>
        </p:txBody>
      </p:sp>
      <p:sp>
        <p:nvSpPr>
          <p:cNvPr id="14" name="TextBox 13">
            <a:extLst>
              <a:ext uri="{FF2B5EF4-FFF2-40B4-BE49-F238E27FC236}">
                <a16:creationId xmlns:a16="http://schemas.microsoft.com/office/drawing/2014/main" id="{469FBAF9-F205-6146-9C67-57BC8D0F0B8A}"/>
              </a:ext>
            </a:extLst>
          </p:cNvPr>
          <p:cNvSpPr txBox="1"/>
          <p:nvPr/>
        </p:nvSpPr>
        <p:spPr>
          <a:xfrm>
            <a:off x="1971658" y="4154530"/>
            <a:ext cx="9479118" cy="707886"/>
          </a:xfrm>
          <a:prstGeom prst="rect">
            <a:avLst/>
          </a:prstGeom>
          <a:noFill/>
        </p:spPr>
        <p:txBody>
          <a:bodyPr wrap="square" rtlCol="0">
            <a:spAutoFit/>
          </a:bodyPr>
          <a:lstStyle/>
          <a:p>
            <a:r>
              <a:rPr lang="en-US" sz="2000" u="none" strike="noStrike" dirty="0" err="1">
                <a:solidFill>
                  <a:srgbClr val="000000"/>
                </a:solidFill>
                <a:effectLst/>
                <a:latin typeface="Acumin Pro SemiCondensed" panose="020B0506020202020204" pitchFamily="34" charset="77"/>
              </a:rPr>
              <a:t>Apoio</a:t>
            </a:r>
            <a:r>
              <a:rPr lang="en-US" sz="2000" u="none" strike="noStrike" dirty="0">
                <a:solidFill>
                  <a:srgbClr val="000000"/>
                </a:solidFill>
                <a:effectLst/>
                <a:latin typeface="Acumin Pro SemiCondensed" panose="020B0506020202020204" pitchFamily="34" charset="77"/>
              </a:rPr>
              <a:t> à IMU é a </a:t>
            </a:r>
            <a:r>
              <a:rPr lang="en-US" sz="2000" u="none" strike="noStrike" dirty="0" err="1">
                <a:solidFill>
                  <a:srgbClr val="000000"/>
                </a:solidFill>
                <a:effectLst/>
                <a:latin typeface="Acumin Pro SemiCondensed" panose="020B0506020202020204" pitchFamily="34" charset="77"/>
              </a:rPr>
              <a:t>marca</a:t>
            </a:r>
            <a:r>
              <a:rPr lang="en-US" sz="2000" u="none" strike="noStrike" dirty="0">
                <a:solidFill>
                  <a:srgbClr val="000000"/>
                </a:solidFill>
                <a:effectLst/>
                <a:latin typeface="Acumin Pro SemiCondensed" panose="020B0506020202020204" pitchFamily="34" charset="77"/>
              </a:rPr>
              <a:t> dos </a:t>
            </a:r>
            <a:r>
              <a:rPr lang="en-US" sz="2000" u="none" strike="noStrike" dirty="0" err="1">
                <a:solidFill>
                  <a:srgbClr val="000000"/>
                </a:solidFill>
                <a:effectLst/>
                <a:latin typeface="Acumin Pro SemiCondensed" panose="020B0506020202020204" pitchFamily="34" charset="77"/>
              </a:rPr>
              <a:t>serviços</a:t>
            </a:r>
            <a:r>
              <a:rPr lang="en-US" sz="2000" u="none" strike="noStrike" dirty="0">
                <a:solidFill>
                  <a:srgbClr val="000000"/>
                </a:solidFill>
                <a:effectLst/>
                <a:latin typeface="Acumin Pro SemiCondensed" panose="020B0506020202020204" pitchFamily="34" charset="77"/>
              </a:rPr>
              <a:t> do </a:t>
            </a:r>
            <a:r>
              <a:rPr lang="en-US" sz="2000" u="none" strike="noStrike" dirty="0" err="1">
                <a:solidFill>
                  <a:srgbClr val="000000"/>
                </a:solidFill>
                <a:effectLst/>
                <a:latin typeface="Acumin Pro SemiCondensed" panose="020B0506020202020204" pitchFamily="34" charset="77"/>
              </a:rPr>
              <a:t>nosso</a:t>
            </a:r>
            <a:r>
              <a:rPr lang="en-US" sz="2000" u="none" strike="noStrike" dirty="0">
                <a:solidFill>
                  <a:srgbClr val="000000"/>
                </a:solidFill>
                <a:effectLst/>
                <a:latin typeface="Acumin Pro SemiCondensed" panose="020B0506020202020204" pitchFamily="34" charset="77"/>
              </a:rPr>
              <a:t> </a:t>
            </a:r>
            <a:r>
              <a:rPr lang="en-US" sz="2000" u="none" strike="noStrike" dirty="0" err="1">
                <a:solidFill>
                  <a:srgbClr val="000000"/>
                </a:solidFill>
                <a:effectLst/>
                <a:latin typeface="Acumin Pro SemiCondensed" panose="020B0506020202020204" pitchFamily="34" charset="77"/>
              </a:rPr>
              <a:t>ministério</a:t>
            </a:r>
            <a:r>
              <a:rPr lang="en-US" sz="2000" u="none" strike="noStrike" dirty="0">
                <a:solidFill>
                  <a:srgbClr val="000000"/>
                </a:solidFill>
                <a:effectLst/>
                <a:latin typeface="Acumin Pro SemiCondensed" panose="020B0506020202020204" pitchFamily="34" charset="77"/>
              </a:rPr>
              <a:t> </a:t>
            </a:r>
            <a:r>
              <a:rPr lang="en-US" sz="2000" u="none" strike="noStrike" dirty="0" err="1">
                <a:solidFill>
                  <a:srgbClr val="000000"/>
                </a:solidFill>
                <a:effectLst/>
                <a:latin typeface="Acumin Pro SemiCondensed" panose="020B0506020202020204" pitchFamily="34" charset="77"/>
              </a:rPr>
              <a:t>dedicados</a:t>
            </a:r>
            <a:r>
              <a:rPr lang="en-US" sz="2000" u="none" strike="noStrike" dirty="0">
                <a:solidFill>
                  <a:srgbClr val="000000"/>
                </a:solidFill>
                <a:effectLst/>
                <a:latin typeface="Acumin Pro SemiCondensed" panose="020B0506020202020204" pitchFamily="34" charset="77"/>
              </a:rPr>
              <a:t> a </a:t>
            </a:r>
            <a:r>
              <a:rPr lang="en-US" sz="2000" u="none" strike="noStrike" dirty="0" err="1">
                <a:solidFill>
                  <a:srgbClr val="000000"/>
                </a:solidFill>
                <a:effectLst/>
                <a:latin typeface="Acumin Pro SemiCondensed" panose="020B0506020202020204" pitchFamily="34" charset="77"/>
              </a:rPr>
              <a:t>apoiar</a:t>
            </a:r>
            <a:r>
              <a:rPr lang="en-US" sz="2000" u="none" strike="noStrike" dirty="0">
                <a:solidFill>
                  <a:srgbClr val="000000"/>
                </a:solidFill>
                <a:effectLst/>
                <a:latin typeface="Acumin Pro SemiCondensed" panose="020B0506020202020204" pitchFamily="34" charset="77"/>
              </a:rPr>
              <a:t> as </a:t>
            </a:r>
            <a:r>
              <a:rPr lang="en-US" sz="2000" u="none" strike="noStrike" dirty="0" err="1">
                <a:solidFill>
                  <a:srgbClr val="000000"/>
                </a:solidFill>
                <a:effectLst/>
                <a:latin typeface="Acumin Pro SemiCondensed" panose="020B0506020202020204" pitchFamily="34" charset="77"/>
              </a:rPr>
              <a:t>entidades</a:t>
            </a:r>
            <a:r>
              <a:rPr lang="en-US" sz="2000" u="none" strike="noStrike" dirty="0">
                <a:solidFill>
                  <a:srgbClr val="000000"/>
                </a:solidFill>
                <a:effectLst/>
                <a:latin typeface="Acumin Pro SemiCondensed" panose="020B0506020202020204" pitchFamily="34" charset="77"/>
              </a:rPr>
              <a:t> </a:t>
            </a:r>
            <a:r>
              <a:rPr lang="en-US" sz="2000" u="none" strike="noStrike" dirty="0" err="1">
                <a:solidFill>
                  <a:srgbClr val="000000"/>
                </a:solidFill>
                <a:effectLst/>
                <a:latin typeface="Acumin Pro SemiCondensed" panose="020B0506020202020204" pitchFamily="34" charset="77"/>
              </a:rPr>
              <a:t>metodistas</a:t>
            </a:r>
            <a:endParaRPr lang="en-US" sz="2000" dirty="0">
              <a:latin typeface="Acumin Pro SemiCondensed" panose="020B0506020202020204" pitchFamily="34" charset="77"/>
            </a:endParaRPr>
          </a:p>
        </p:txBody>
      </p:sp>
      <p:sp>
        <p:nvSpPr>
          <p:cNvPr id="15" name="TextBox 14">
            <a:extLst>
              <a:ext uri="{FF2B5EF4-FFF2-40B4-BE49-F238E27FC236}">
                <a16:creationId xmlns:a16="http://schemas.microsoft.com/office/drawing/2014/main" id="{123D0767-F965-1AE0-1FC0-2AA19A2A0E00}"/>
              </a:ext>
            </a:extLst>
          </p:cNvPr>
          <p:cNvSpPr txBox="1"/>
          <p:nvPr/>
        </p:nvSpPr>
        <p:spPr>
          <a:xfrm>
            <a:off x="1971658" y="5393823"/>
            <a:ext cx="9479118" cy="707886"/>
          </a:xfrm>
          <a:prstGeom prst="rect">
            <a:avLst/>
          </a:prstGeom>
          <a:noFill/>
        </p:spPr>
        <p:txBody>
          <a:bodyPr wrap="square" rtlCol="0">
            <a:spAutoFit/>
          </a:bodyPr>
          <a:lstStyle/>
          <a:p>
            <a:r>
              <a:rPr lang="sw" sz="2000" dirty="0">
                <a:solidFill>
                  <a:srgbClr val="000000"/>
                </a:solidFill>
                <a:latin typeface="Acumin Pro SemiCondensed" panose="020B0506020202020204"/>
              </a:rPr>
              <a:t>Usaidizi wa UMC ni chapa yetu ya huduma za huduma iliyojitolea kusaidia vyombo vya Methodist</a:t>
            </a:r>
            <a:endParaRPr lang="en-US" sz="2000" dirty="0">
              <a:solidFill>
                <a:srgbClr val="000000"/>
              </a:solidFill>
              <a:latin typeface="Acumin Pro SemiCondensed" panose="020B0506020202020204"/>
            </a:endParaRPr>
          </a:p>
        </p:txBody>
      </p:sp>
    </p:spTree>
    <p:extLst>
      <p:ext uri="{BB962C8B-B14F-4D97-AF65-F5344CB8AC3E}">
        <p14:creationId xmlns:p14="http://schemas.microsoft.com/office/powerpoint/2010/main" val="14781282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UMC Support: GCFA’s service brand</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630929"/>
            <a:ext cx="9479118" cy="400110"/>
          </a:xfrm>
          <a:prstGeom prst="rect">
            <a:avLst/>
          </a:prstGeom>
          <a:noFill/>
        </p:spPr>
        <p:txBody>
          <a:bodyPr wrap="square" rtlCol="0">
            <a:spAutoFit/>
          </a:bodyPr>
          <a:lstStyle/>
          <a:p>
            <a:r>
              <a:rPr lang="en-US" sz="2000" u="none" strike="noStrike" dirty="0">
                <a:effectLst/>
                <a:latin typeface="Acumin Pro SemiCondensed" panose="020B0506020202020204" pitchFamily="34" charset="77"/>
              </a:rPr>
              <a:t>We provide United Methodist ministries with cost saving solutions and resources</a:t>
            </a:r>
            <a:endParaRPr lang="en-US" sz="2000" dirty="0">
              <a:latin typeface="Acumin Pro SemiCondensed" panose="020B0506020202020204" pitchFamily="34" charset="77"/>
            </a:endParaRPr>
          </a:p>
        </p:txBody>
      </p:sp>
      <p:sp>
        <p:nvSpPr>
          <p:cNvPr id="3" name="TextBox 2">
            <a:extLst>
              <a:ext uri="{FF2B5EF4-FFF2-40B4-BE49-F238E27FC236}">
                <a16:creationId xmlns:a16="http://schemas.microsoft.com/office/drawing/2014/main" id="{5D0C0E43-60FA-92AD-2FAE-C4C50BF6AB8D}"/>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4E5346A5-B179-B5B7-B300-4A9F63D5AEC7}"/>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BD215AE9-49C2-B0C6-987D-88DA48021F25}"/>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371C598D-993C-10C8-8874-1F8D2FF89129}"/>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B7E84C4D-3DEB-F606-0F29-DAAA08C5DA43}"/>
              </a:ext>
            </a:extLst>
          </p:cNvPr>
          <p:cNvSpPr txBox="1"/>
          <p:nvPr/>
        </p:nvSpPr>
        <p:spPr>
          <a:xfrm>
            <a:off x="1971658" y="2795802"/>
            <a:ext cx="9479118" cy="707886"/>
          </a:xfrm>
          <a:prstGeom prst="rect">
            <a:avLst/>
          </a:prstGeom>
          <a:noFill/>
        </p:spPr>
        <p:txBody>
          <a:bodyPr wrap="square" rtlCol="0">
            <a:spAutoFit/>
          </a:bodyPr>
          <a:lstStyle/>
          <a:p>
            <a:pPr indent="0">
              <a:lnSpc>
                <a:spcPct val="100000"/>
              </a:lnSpc>
              <a:buNone/>
            </a:pPr>
            <a:r>
              <a:rPr lang="fr-FR" sz="2000" dirty="0">
                <a:solidFill>
                  <a:srgbClr val="000000"/>
                </a:solidFill>
                <a:latin typeface="Acumin Pro SemiCondensed" panose="020B0506020202020204" pitchFamily="34" charset="77"/>
              </a:rPr>
              <a:t>Nous fournissons aux ministères Méthodistes Unis des solutions et des ressources économiques</a:t>
            </a:r>
          </a:p>
        </p:txBody>
      </p:sp>
      <p:sp>
        <p:nvSpPr>
          <p:cNvPr id="14" name="TextBox 13">
            <a:extLst>
              <a:ext uri="{FF2B5EF4-FFF2-40B4-BE49-F238E27FC236}">
                <a16:creationId xmlns:a16="http://schemas.microsoft.com/office/drawing/2014/main" id="{FFA37A5F-BE95-5FD9-BB4C-46DBBC1D1D5B}"/>
              </a:ext>
            </a:extLst>
          </p:cNvPr>
          <p:cNvSpPr txBox="1"/>
          <p:nvPr/>
        </p:nvSpPr>
        <p:spPr>
          <a:xfrm>
            <a:off x="1971658" y="4154530"/>
            <a:ext cx="9479118" cy="707886"/>
          </a:xfrm>
          <a:prstGeom prst="rect">
            <a:avLst/>
          </a:prstGeom>
          <a:noFill/>
        </p:spPr>
        <p:txBody>
          <a:bodyPr wrap="square" rtlCol="0">
            <a:spAutoFit/>
          </a:bodyPr>
          <a:lstStyle/>
          <a:p>
            <a:r>
              <a:rPr lang="pt" sz="2000" b="0" i="0" dirty="0">
                <a:solidFill>
                  <a:srgbClr val="000000"/>
                </a:solidFill>
                <a:effectLst/>
                <a:latin typeface="Acumin Pro SemiCondensed" panose="020B0506020202020204"/>
              </a:rPr>
              <a:t>Fornecemos aos ministérios metodistas unidos soluções </a:t>
            </a:r>
            <a:r>
              <a:rPr lang="pt" sz="2000" dirty="0">
                <a:solidFill>
                  <a:srgbClr val="000000"/>
                </a:solidFill>
                <a:latin typeface="Acumin Pro SemiCondensed" panose="020B0506020202020204"/>
              </a:rPr>
              <a:t>e recursos para a redução de custos</a:t>
            </a:r>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EDDD5F70-7652-422B-6759-20D1E42F5C0C}"/>
              </a:ext>
            </a:extLst>
          </p:cNvPr>
          <p:cNvSpPr txBox="1"/>
          <p:nvPr/>
        </p:nvSpPr>
        <p:spPr>
          <a:xfrm>
            <a:off x="1971658" y="5410422"/>
            <a:ext cx="9479118" cy="400110"/>
          </a:xfrm>
          <a:prstGeom prst="rect">
            <a:avLst/>
          </a:prstGeom>
          <a:noFill/>
        </p:spPr>
        <p:txBody>
          <a:bodyPr wrap="square" rtlCol="0">
            <a:spAutoFit/>
          </a:bodyPr>
          <a:lstStyle/>
          <a:p>
            <a:r>
              <a:rPr lang="sw" sz="2000" b="0" i="0" dirty="0">
                <a:solidFill>
                  <a:srgbClr val="000000"/>
                </a:solidFill>
                <a:effectLst/>
                <a:latin typeface="Acumin Pro SemiCondensed" panose="020B0506020202020204"/>
              </a:rPr>
              <a:t>Tunatoa huduma za United Methodist masuluhisho </a:t>
            </a:r>
            <a:r>
              <a:rPr lang="sw" sz="2000" dirty="0">
                <a:solidFill>
                  <a:srgbClr val="000000"/>
                </a:solidFill>
                <a:latin typeface="Acumin Pro SemiCondensed" panose="020B0506020202020204"/>
              </a:rPr>
              <a:t>na nyenzo za kuokoa gharama</a:t>
            </a:r>
            <a:endParaRPr lang="en-US" sz="2000" dirty="0">
              <a:latin typeface="Acumin Pro SemiCondensed" panose="020B0506020202020204"/>
            </a:endParaRPr>
          </a:p>
        </p:txBody>
      </p:sp>
    </p:spTree>
    <p:extLst>
      <p:ext uri="{BB962C8B-B14F-4D97-AF65-F5344CB8AC3E}">
        <p14:creationId xmlns:p14="http://schemas.microsoft.com/office/powerpoint/2010/main" val="11952741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UMC Support: GCFA’s service brand</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32242" y="1605610"/>
            <a:ext cx="9479118" cy="400110"/>
          </a:xfrm>
          <a:prstGeom prst="rect">
            <a:avLst/>
          </a:prstGeom>
          <a:noFill/>
        </p:spPr>
        <p:txBody>
          <a:bodyPr wrap="square" rtlCol="0">
            <a:spAutoFit/>
          </a:bodyPr>
          <a:lstStyle/>
          <a:p>
            <a:r>
              <a:rPr lang="en-US" sz="2000" u="none" strike="noStrike" dirty="0">
                <a:solidFill>
                  <a:srgbClr val="000000"/>
                </a:solidFill>
                <a:effectLst/>
                <a:latin typeface="Acumin Pro SemiCondensed" panose="020B0506020202020204" pitchFamily="34" charset="77"/>
              </a:rPr>
              <a:t>Through cost-saving solutions, the UMC can focus those savings on their ministries</a:t>
            </a:r>
            <a:endParaRPr lang="en-US" sz="2000" dirty="0">
              <a:latin typeface="Acumin Pro SemiCondensed" panose="020B0506020202020204" pitchFamily="34" charset="77"/>
            </a:endParaRPr>
          </a:p>
        </p:txBody>
      </p:sp>
      <p:sp>
        <p:nvSpPr>
          <p:cNvPr id="3" name="TextBox 2">
            <a:extLst>
              <a:ext uri="{FF2B5EF4-FFF2-40B4-BE49-F238E27FC236}">
                <a16:creationId xmlns:a16="http://schemas.microsoft.com/office/drawing/2014/main" id="{F7FD31DE-D949-AF5C-884C-963DE993B61F}"/>
              </a:ext>
            </a:extLst>
          </p:cNvPr>
          <p:cNvSpPr txBox="1"/>
          <p:nvPr/>
        </p:nvSpPr>
        <p:spPr>
          <a:xfrm>
            <a:off x="1932242" y="2749636"/>
            <a:ext cx="9479118" cy="707886"/>
          </a:xfrm>
          <a:prstGeom prst="rect">
            <a:avLst/>
          </a:prstGeom>
          <a:noFill/>
        </p:spPr>
        <p:txBody>
          <a:bodyPr wrap="square" rtlCol="0">
            <a:spAutoFit/>
          </a:bodyPr>
          <a:lstStyle/>
          <a:p>
            <a:pPr indent="0">
              <a:lnSpc>
                <a:spcPct val="100000"/>
              </a:lnSpc>
              <a:buNone/>
            </a:pPr>
            <a:r>
              <a:rPr lang="fr-FR" sz="2000" dirty="0">
                <a:solidFill>
                  <a:srgbClr val="000000"/>
                </a:solidFill>
                <a:latin typeface="Acumin Pro SemiCondensed" panose="020B0506020202020204" pitchFamily="34" charset="77"/>
              </a:rPr>
              <a:t>Grâce à des solutions économiques, l’EMU peut concentrer ces économies sur ses ministères.</a:t>
            </a:r>
          </a:p>
        </p:txBody>
      </p:sp>
      <p:sp>
        <p:nvSpPr>
          <p:cNvPr id="5" name="TextBox 4">
            <a:extLst>
              <a:ext uri="{FF2B5EF4-FFF2-40B4-BE49-F238E27FC236}">
                <a16:creationId xmlns:a16="http://schemas.microsoft.com/office/drawing/2014/main" id="{39BC3592-890C-99E8-E937-0859453B34A0}"/>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CF084B92-84A1-9101-C58D-D6C74FBDB9FD}"/>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81E5CF93-65AF-FF33-D857-0CB15F308B3D}"/>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2076D20A-9D96-9800-B842-CD83E029AE45}"/>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FC4F712D-4B51-CC9C-9E0F-B847596A15F8}"/>
              </a:ext>
            </a:extLst>
          </p:cNvPr>
          <p:cNvSpPr txBox="1"/>
          <p:nvPr/>
        </p:nvSpPr>
        <p:spPr>
          <a:xfrm>
            <a:off x="1932242" y="4154530"/>
            <a:ext cx="9479118" cy="984885"/>
          </a:xfrm>
          <a:prstGeom prst="rect">
            <a:avLst/>
          </a:prstGeom>
          <a:noFill/>
        </p:spPr>
        <p:txBody>
          <a:bodyPr wrap="square" rtlCol="0">
            <a:spAutoFit/>
          </a:bodyPr>
          <a:lstStyle/>
          <a:p>
            <a:r>
              <a:rPr lang="pt" sz="2000" b="0" i="0" dirty="0">
                <a:solidFill>
                  <a:srgbClr val="000000"/>
                </a:solidFill>
                <a:effectLst/>
                <a:latin typeface="Acumin Pro SemiCondensed" panose="020B0506020202020204"/>
              </a:rPr>
              <a:t>Através de soluções de redução de custos, a </a:t>
            </a:r>
            <a:r>
              <a:rPr lang="pt" sz="2000" dirty="0">
                <a:solidFill>
                  <a:srgbClr val="000000"/>
                </a:solidFill>
                <a:latin typeface="Acumin Pro SemiCondensed" panose="020B0506020202020204"/>
              </a:rPr>
              <a:t>I</a:t>
            </a:r>
            <a:r>
              <a:rPr lang="pt" sz="2000" b="0" i="0" dirty="0">
                <a:solidFill>
                  <a:srgbClr val="000000"/>
                </a:solidFill>
                <a:effectLst/>
                <a:latin typeface="Acumin Pro SemiCondensed" panose="020B0506020202020204"/>
              </a:rPr>
              <a:t>MU pode concentrar essas economias nos seus ministérios</a:t>
            </a:r>
          </a:p>
          <a:p>
            <a:endParaRPr lang="en-US" dirty="0">
              <a:latin typeface="Acumin Pro SemiCondensed" panose="020B0506020202020204"/>
            </a:endParaRPr>
          </a:p>
        </p:txBody>
      </p:sp>
      <p:sp>
        <p:nvSpPr>
          <p:cNvPr id="15" name="TextBox 14">
            <a:extLst>
              <a:ext uri="{FF2B5EF4-FFF2-40B4-BE49-F238E27FC236}">
                <a16:creationId xmlns:a16="http://schemas.microsoft.com/office/drawing/2014/main" id="{6DD57FCD-C2C5-EC7E-C688-945BD47DCFE8}"/>
              </a:ext>
            </a:extLst>
          </p:cNvPr>
          <p:cNvSpPr txBox="1"/>
          <p:nvPr/>
        </p:nvSpPr>
        <p:spPr>
          <a:xfrm>
            <a:off x="1932242" y="5410422"/>
            <a:ext cx="9479118" cy="707886"/>
          </a:xfrm>
          <a:prstGeom prst="rect">
            <a:avLst/>
          </a:prstGeom>
          <a:noFill/>
        </p:spPr>
        <p:txBody>
          <a:bodyPr wrap="square" rtlCol="0">
            <a:spAutoFit/>
          </a:bodyPr>
          <a:lstStyle/>
          <a:p>
            <a:r>
              <a:rPr lang="sw" sz="2000" b="0" i="0" dirty="0">
                <a:solidFill>
                  <a:srgbClr val="000000"/>
                </a:solidFill>
                <a:effectLst/>
                <a:latin typeface="Acumin Pro SemiCondensed" panose="020B0506020202020204"/>
              </a:rPr>
              <a:t>Kupitia masuluhisho ya kuokoa gharama, UMC inaweza kuelekeza akiba hizo kwenye wizara zao</a:t>
            </a:r>
          </a:p>
        </p:txBody>
      </p:sp>
    </p:spTree>
    <p:extLst>
      <p:ext uri="{BB962C8B-B14F-4D97-AF65-F5344CB8AC3E}">
        <p14:creationId xmlns:p14="http://schemas.microsoft.com/office/powerpoint/2010/main" val="32090292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UMC Support: GCFA’s service brand</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646318"/>
            <a:ext cx="9479118" cy="707886"/>
          </a:xfrm>
          <a:prstGeom prst="rect">
            <a:avLst/>
          </a:prstGeom>
          <a:noFill/>
        </p:spPr>
        <p:txBody>
          <a:bodyPr wrap="square" rtlCol="0">
            <a:spAutoFit/>
          </a:bodyPr>
          <a:lstStyle/>
          <a:p>
            <a:r>
              <a:rPr lang="en-US" sz="2000" b="0" i="0" u="none" strike="noStrike" dirty="0">
                <a:solidFill>
                  <a:srgbClr val="000000"/>
                </a:solidFill>
                <a:effectLst/>
                <a:latin typeface="Acumin Pro SemiCondensed" panose="020B0506020202020204"/>
              </a:rPr>
              <a:t>We help our connection solve problems as they manage their churches, programs, and ministries</a:t>
            </a:r>
            <a:endParaRPr lang="en-US" sz="2000" dirty="0">
              <a:latin typeface="Acumin Pro SemiCondensed" panose="020B0506020202020204"/>
            </a:endParaRPr>
          </a:p>
        </p:txBody>
      </p:sp>
      <p:sp>
        <p:nvSpPr>
          <p:cNvPr id="3" name="TextBox 2">
            <a:extLst>
              <a:ext uri="{FF2B5EF4-FFF2-40B4-BE49-F238E27FC236}">
                <a16:creationId xmlns:a16="http://schemas.microsoft.com/office/drawing/2014/main" id="{E1682233-75B5-2390-7082-45936A090BB3}"/>
              </a:ext>
            </a:extLst>
          </p:cNvPr>
          <p:cNvSpPr txBox="1"/>
          <p:nvPr/>
        </p:nvSpPr>
        <p:spPr>
          <a:xfrm>
            <a:off x="2012826" y="2756072"/>
            <a:ext cx="9479118" cy="707886"/>
          </a:xfrm>
          <a:prstGeom prst="rect">
            <a:avLst/>
          </a:prstGeom>
          <a:noFill/>
        </p:spPr>
        <p:txBody>
          <a:bodyPr wrap="square" rtlCol="0">
            <a:spAutoFit/>
          </a:bodyPr>
          <a:lstStyle/>
          <a:p>
            <a:pPr>
              <a:lnSpc>
                <a:spcPct val="100000"/>
              </a:lnSpc>
            </a:pPr>
            <a:r>
              <a:rPr lang="fr-FR" sz="2000" dirty="0">
                <a:solidFill>
                  <a:srgbClr val="000000"/>
                </a:solidFill>
                <a:latin typeface="Acumin Pro SemiCondensed" panose="020B0506020202020204" pitchFamily="34" charset="77"/>
              </a:rPr>
              <a:t>Nous aidons notre connexion à résoudre les problèmes alors qu’ils gèrent leurs églises, leurs programmes et leurs ministères.</a:t>
            </a:r>
          </a:p>
        </p:txBody>
      </p:sp>
      <p:sp>
        <p:nvSpPr>
          <p:cNvPr id="5" name="TextBox 4">
            <a:extLst>
              <a:ext uri="{FF2B5EF4-FFF2-40B4-BE49-F238E27FC236}">
                <a16:creationId xmlns:a16="http://schemas.microsoft.com/office/drawing/2014/main" id="{0AFD250B-0C96-89E5-A8A3-F9D1B87AF3B4}"/>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FDEC9838-9859-0DAC-D576-B9AA5D769EC2}"/>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B7F0CE30-8FFB-6C28-FA73-EAD5FF4F3550}"/>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97226BF7-C4CE-DEA0-AB95-BFCAA80C29FA}"/>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13D0E562-ED66-A1D5-3266-EE3F5858CE51}"/>
              </a:ext>
            </a:extLst>
          </p:cNvPr>
          <p:cNvSpPr txBox="1"/>
          <p:nvPr/>
        </p:nvSpPr>
        <p:spPr>
          <a:xfrm>
            <a:off x="1971658" y="4108364"/>
            <a:ext cx="9479118" cy="707886"/>
          </a:xfrm>
          <a:prstGeom prst="rect">
            <a:avLst/>
          </a:prstGeom>
          <a:noFill/>
        </p:spPr>
        <p:txBody>
          <a:bodyPr wrap="square" rtlCol="0">
            <a:spAutoFit/>
          </a:bodyPr>
          <a:lstStyle/>
          <a:p>
            <a:r>
              <a:rPr lang="pt" sz="2000" b="0" i="0" dirty="0">
                <a:solidFill>
                  <a:srgbClr val="000000"/>
                </a:solidFill>
                <a:effectLst/>
                <a:latin typeface="Acumin Pro SemiCondensed" panose="020B0506020202020204"/>
              </a:rPr>
              <a:t>Ajudamos a nossa conexão a resolver problemas </a:t>
            </a:r>
            <a:r>
              <a:rPr lang="pt-BR" sz="2000" b="0" i="0" dirty="0">
                <a:solidFill>
                  <a:srgbClr val="000000"/>
                </a:solidFill>
                <a:effectLst/>
                <a:latin typeface="Acumin Pro SemiCondensed" panose="020B0506020202020204"/>
              </a:rPr>
              <a:t>na gestão das suas igrejas, programas e ministérios</a:t>
            </a:r>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79EAE67D-B1BE-1074-25D2-F10C28828EA1}"/>
              </a:ext>
            </a:extLst>
          </p:cNvPr>
          <p:cNvSpPr txBox="1"/>
          <p:nvPr/>
        </p:nvSpPr>
        <p:spPr>
          <a:xfrm>
            <a:off x="2012826" y="5467092"/>
            <a:ext cx="9479118" cy="707886"/>
          </a:xfrm>
          <a:prstGeom prst="rect">
            <a:avLst/>
          </a:prstGeom>
          <a:noFill/>
        </p:spPr>
        <p:txBody>
          <a:bodyPr wrap="square" rtlCol="0">
            <a:spAutoFit/>
          </a:bodyPr>
          <a:lstStyle/>
          <a:p>
            <a:r>
              <a:rPr lang="sw" sz="2000" b="0" i="0" dirty="0">
                <a:solidFill>
                  <a:srgbClr val="000000"/>
                </a:solidFill>
                <a:effectLst/>
              </a:rPr>
              <a:t>Tunasaidia muunganisho wetu kutatua matatizo wanaposimamia makanisa, programu, na huduma zao</a:t>
            </a:r>
            <a:r>
              <a:rPr lang="sw" sz="2000" dirty="0">
                <a:solidFill>
                  <a:srgbClr val="000000"/>
                </a:solidFill>
                <a:effectLst/>
                <a:latin typeface="Acumin Pro SemiCondensed" panose="020B0506020202020204" pitchFamily="34" charset="77"/>
              </a:rPr>
              <a:t>.</a:t>
            </a:r>
          </a:p>
        </p:txBody>
      </p:sp>
    </p:spTree>
    <p:extLst>
      <p:ext uri="{BB962C8B-B14F-4D97-AF65-F5344CB8AC3E}">
        <p14:creationId xmlns:p14="http://schemas.microsoft.com/office/powerpoint/2010/main" val="40561967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UMC Support: GCFA’s service brand</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32242" y="1639898"/>
            <a:ext cx="9479118" cy="400110"/>
          </a:xfrm>
          <a:prstGeom prst="rect">
            <a:avLst/>
          </a:prstGeom>
          <a:noFill/>
        </p:spPr>
        <p:txBody>
          <a:bodyPr wrap="square" rtlCol="0">
            <a:spAutoFit/>
          </a:bodyPr>
          <a:lstStyle/>
          <a:p>
            <a:r>
              <a:rPr lang="en-US" sz="2000" b="0" i="0" dirty="0">
                <a:solidFill>
                  <a:srgbClr val="000000"/>
                </a:solidFill>
                <a:effectLst/>
                <a:latin typeface="Acumin Pro SemiCondensed" panose="020B0506020202020204"/>
              </a:rPr>
              <a:t>We are here to help!</a:t>
            </a:r>
            <a:endParaRPr lang="en-US" sz="2000" dirty="0">
              <a:latin typeface="Acumin Pro SemiCondensed" panose="020B0506020202020204"/>
            </a:endParaRPr>
          </a:p>
        </p:txBody>
      </p:sp>
      <p:sp>
        <p:nvSpPr>
          <p:cNvPr id="3" name="TextBox 2">
            <a:extLst>
              <a:ext uri="{FF2B5EF4-FFF2-40B4-BE49-F238E27FC236}">
                <a16:creationId xmlns:a16="http://schemas.microsoft.com/office/drawing/2014/main" id="{83C195BF-14AA-A4B5-43DD-79630B615951}"/>
              </a:ext>
            </a:extLst>
          </p:cNvPr>
          <p:cNvSpPr txBox="1"/>
          <p:nvPr/>
        </p:nvSpPr>
        <p:spPr>
          <a:xfrm>
            <a:off x="1932242" y="2780075"/>
            <a:ext cx="9479118" cy="400110"/>
          </a:xfrm>
          <a:prstGeom prst="rect">
            <a:avLst/>
          </a:prstGeom>
          <a:noFill/>
        </p:spPr>
        <p:txBody>
          <a:bodyPr wrap="square" rtlCol="0">
            <a:spAutoFit/>
          </a:bodyPr>
          <a:lstStyle/>
          <a:p>
            <a:pPr>
              <a:lnSpc>
                <a:spcPct val="100000"/>
              </a:lnSpc>
            </a:pPr>
            <a:r>
              <a:rPr lang="fr-FR" sz="2000" dirty="0">
                <a:solidFill>
                  <a:srgbClr val="000000"/>
                </a:solidFill>
                <a:latin typeface="Acumin Pro SemiCondensed" panose="020B0506020202020204" pitchFamily="34" charset="77"/>
              </a:rPr>
              <a:t>Nous sommes là pour vous aider!</a:t>
            </a:r>
          </a:p>
        </p:txBody>
      </p:sp>
      <p:sp>
        <p:nvSpPr>
          <p:cNvPr id="5" name="TextBox 4">
            <a:extLst>
              <a:ext uri="{FF2B5EF4-FFF2-40B4-BE49-F238E27FC236}">
                <a16:creationId xmlns:a16="http://schemas.microsoft.com/office/drawing/2014/main" id="{BC50F15E-0267-5D15-C376-BCF6FB62F3B1}"/>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39FEFE3A-46A5-986B-BE44-1D52B1CF7CDE}"/>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75757E20-A3CF-DB16-6757-B7284903AB79}"/>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C72CD099-3544-79DB-9A23-88594D68B91E}"/>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D3ABE626-E4FB-F84A-1D7C-34F705601D29}"/>
              </a:ext>
            </a:extLst>
          </p:cNvPr>
          <p:cNvSpPr txBox="1"/>
          <p:nvPr/>
        </p:nvSpPr>
        <p:spPr>
          <a:xfrm>
            <a:off x="1932242" y="4154530"/>
            <a:ext cx="9479118" cy="400110"/>
          </a:xfrm>
          <a:prstGeom prst="rect">
            <a:avLst/>
          </a:prstGeom>
          <a:noFill/>
        </p:spPr>
        <p:txBody>
          <a:bodyPr wrap="square" rtlCol="0">
            <a:spAutoFit/>
          </a:bodyPr>
          <a:lstStyle/>
          <a:p>
            <a:r>
              <a:rPr lang="en-US" sz="2000" b="0" i="0" dirty="0">
                <a:solidFill>
                  <a:srgbClr val="000000"/>
                </a:solidFill>
                <a:effectLst/>
                <a:latin typeface="Acumin Pro SemiCondensed" panose="020B0506020202020204"/>
              </a:rPr>
              <a:t>Estamos </a:t>
            </a:r>
            <a:r>
              <a:rPr lang="en-US" sz="2000" b="0" i="0" dirty="0" err="1">
                <a:solidFill>
                  <a:srgbClr val="000000"/>
                </a:solidFill>
                <a:effectLst/>
                <a:latin typeface="Acumin Pro SemiCondensed" panose="020B0506020202020204"/>
              </a:rPr>
              <a:t>aqui</a:t>
            </a:r>
            <a:r>
              <a:rPr lang="en-US" sz="2000" b="0" i="0" dirty="0">
                <a:solidFill>
                  <a:srgbClr val="000000"/>
                </a:solidFill>
                <a:effectLst/>
                <a:latin typeface="Acumin Pro SemiCondensed" panose="020B0506020202020204"/>
              </a:rPr>
              <a:t> para </a:t>
            </a:r>
            <a:r>
              <a:rPr lang="en-US" sz="2000" b="0" i="0" dirty="0" err="1">
                <a:solidFill>
                  <a:srgbClr val="000000"/>
                </a:solidFill>
                <a:effectLst/>
                <a:latin typeface="Acumin Pro SemiCondensed" panose="020B0506020202020204"/>
              </a:rPr>
              <a:t>ajudar</a:t>
            </a:r>
            <a:r>
              <a:rPr lang="en-US" sz="2000" b="0" i="0" dirty="0">
                <a:solidFill>
                  <a:srgbClr val="000000"/>
                </a:solidFill>
                <a:effectLst/>
                <a:latin typeface="Acumin Pro SemiCondensed" panose="020B0506020202020204"/>
              </a:rPr>
              <a:t>!</a:t>
            </a:r>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C299AEA6-0F71-04C4-484D-EB9F19DD3B6B}"/>
              </a:ext>
            </a:extLst>
          </p:cNvPr>
          <p:cNvSpPr txBox="1"/>
          <p:nvPr/>
        </p:nvSpPr>
        <p:spPr>
          <a:xfrm>
            <a:off x="1932242" y="5416267"/>
            <a:ext cx="9479118" cy="400110"/>
          </a:xfrm>
          <a:prstGeom prst="rect">
            <a:avLst/>
          </a:prstGeom>
          <a:noFill/>
        </p:spPr>
        <p:txBody>
          <a:bodyPr wrap="square" rtlCol="0">
            <a:spAutoFit/>
          </a:bodyPr>
          <a:lstStyle/>
          <a:p>
            <a:r>
              <a:rPr lang="sw" sz="2000" dirty="0">
                <a:solidFill>
                  <a:srgbClr val="000000"/>
                </a:solidFill>
                <a:latin typeface="Acumin Pro SemiCondensed" panose="020B0506020202020204"/>
              </a:rPr>
              <a:t>Tuko hapa kusaidia!</a:t>
            </a:r>
            <a:endParaRPr lang="en-US" sz="2000" b="0" i="0" dirty="0">
              <a:solidFill>
                <a:srgbClr val="000000"/>
              </a:solidFill>
              <a:effectLst/>
              <a:latin typeface="Acumin Pro SemiCondensed" panose="020B0506020202020204"/>
            </a:endParaRPr>
          </a:p>
        </p:txBody>
      </p:sp>
    </p:spTree>
    <p:extLst>
      <p:ext uri="{BB962C8B-B14F-4D97-AF65-F5344CB8AC3E}">
        <p14:creationId xmlns:p14="http://schemas.microsoft.com/office/powerpoint/2010/main" val="374603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dirty="0">
                <a:solidFill>
                  <a:schemeClr val="accent1"/>
                </a:solidFill>
                <a:effectLst/>
                <a:latin typeface="Acumin Pro SemiCondensed Smbd" panose="020B0506020202020204" pitchFamily="34" charset="77"/>
              </a:rPr>
              <a:t>UMC Support Services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388148" y="1362798"/>
            <a:ext cx="4587301" cy="2246769"/>
          </a:xfrm>
          <a:prstGeom prst="rect">
            <a:avLst/>
          </a:prstGeom>
          <a:noFill/>
        </p:spPr>
        <p:txBody>
          <a:bodyPr wrap="square" rtlCol="0">
            <a:spAutoFit/>
          </a:bodyPr>
          <a:lstStyle/>
          <a:p>
            <a:pPr rtl="0" fontAlgn="base">
              <a:lnSpc>
                <a:spcPct val="150000"/>
              </a:lnSpc>
            </a:pPr>
            <a:r>
              <a:rPr lang="en-US" sz="1400" b="1" u="none" strike="noStrike" dirty="0">
                <a:effectLst/>
                <a:latin typeface="Acumin Pro SemiCondensed" panose="020B0506020202020204" pitchFamily="34" charset="77"/>
              </a:rPr>
              <a:t>UMC Support offers more than 30 services to  United Methodist entities, including: </a:t>
            </a:r>
          </a:p>
          <a:p>
            <a:pPr marL="285750" indent="-285750" rtl="0" fontAlgn="base">
              <a:lnSpc>
                <a:spcPct val="150000"/>
              </a:lnSpc>
              <a:buFont typeface="Arial" panose="020B0604020202020204" pitchFamily="34" charset="0"/>
              <a:buChar char="•"/>
            </a:pPr>
            <a:r>
              <a:rPr lang="en-US" sz="1400" dirty="0">
                <a:effectLst/>
                <a:latin typeface="Acumin Pro SemiCondensed" panose="020B0506020202020204" pitchFamily="34" charset="77"/>
              </a:rPr>
              <a:t>​</a:t>
            </a:r>
            <a:r>
              <a:rPr lang="en-US" sz="1400" u="none" strike="noStrike" dirty="0">
                <a:effectLst/>
                <a:latin typeface="Acumin Pro SemiCondensed" panose="020B0506020202020204" pitchFamily="34" charset="77"/>
              </a:rPr>
              <a:t>Communications and Marketing</a:t>
            </a:r>
            <a:r>
              <a:rPr lang="en-US" sz="1400" dirty="0">
                <a:effectLst/>
                <a:latin typeface="Acumin Pro SemiCondensed" panose="020B0506020202020204" pitchFamily="34" charset="77"/>
              </a:rPr>
              <a:t>​</a:t>
            </a:r>
            <a:endParaRPr lang="en-US" sz="1400" dirty="0">
              <a:latin typeface="Acumin Pro SemiCondensed" panose="020B0506020202020204" pitchFamily="34" charset="77"/>
            </a:endParaRPr>
          </a:p>
          <a:p>
            <a:pPr marL="285750" indent="-285750" rtl="0" fontAlgn="base">
              <a:lnSpc>
                <a:spcPct val="150000"/>
              </a:lnSpc>
              <a:buFont typeface="Arial" panose="020B0604020202020204" pitchFamily="34" charset="0"/>
              <a:buChar char="•"/>
            </a:pPr>
            <a:r>
              <a:rPr lang="en-US" sz="1400" u="none" strike="noStrike" dirty="0">
                <a:effectLst/>
                <a:latin typeface="Acumin Pro SemiCondensed" panose="020B0506020202020204" pitchFamily="34" charset="77"/>
              </a:rPr>
              <a:t>Human Resources</a:t>
            </a:r>
            <a:r>
              <a:rPr lang="en-US" sz="1400" dirty="0">
                <a:effectLst/>
                <a:latin typeface="Acumin Pro SemiCondensed" panose="020B0506020202020204" pitchFamily="34" charset="77"/>
              </a:rPr>
              <a:t>​</a:t>
            </a:r>
            <a:endParaRPr lang="en-US" sz="1400" dirty="0">
              <a:latin typeface="Acumin Pro SemiCondensed" panose="020B0506020202020204" pitchFamily="34" charset="77"/>
            </a:endParaRPr>
          </a:p>
          <a:p>
            <a:pPr marL="285750" indent="-285750" rtl="0" fontAlgn="base">
              <a:lnSpc>
                <a:spcPct val="150000"/>
              </a:lnSpc>
              <a:buFont typeface="Arial" panose="020B0604020202020204" pitchFamily="34" charset="0"/>
              <a:buChar char="•"/>
            </a:pPr>
            <a:r>
              <a:rPr lang="en-US" sz="1400" u="none" strike="noStrike" dirty="0">
                <a:effectLst/>
                <a:latin typeface="Acumin Pro SemiCondensed" panose="020B0506020202020204" pitchFamily="34" charset="77"/>
              </a:rPr>
              <a:t>Technology and Audio/Visual Services</a:t>
            </a:r>
            <a:r>
              <a:rPr lang="en-US" sz="1400" dirty="0">
                <a:effectLst/>
                <a:latin typeface="Acumin Pro SemiCondensed" panose="020B0506020202020204" pitchFamily="34" charset="77"/>
              </a:rPr>
              <a:t>​</a:t>
            </a:r>
            <a:endParaRPr lang="en-US" sz="1400" dirty="0">
              <a:latin typeface="Acumin Pro SemiCondensed" panose="020B0506020202020204" pitchFamily="34" charset="77"/>
            </a:endParaRPr>
          </a:p>
          <a:p>
            <a:pPr marL="285750" indent="-285750" rtl="0" fontAlgn="base">
              <a:lnSpc>
                <a:spcPct val="150000"/>
              </a:lnSpc>
              <a:buFont typeface="Arial" panose="020B0604020202020204" pitchFamily="34" charset="0"/>
              <a:buChar char="•"/>
            </a:pPr>
            <a:r>
              <a:rPr lang="en-US" sz="1400" u="none" strike="noStrike" dirty="0">
                <a:effectLst/>
                <a:latin typeface="Acumin Pro SemiCondensed" panose="020B0506020202020204" pitchFamily="34" charset="77"/>
              </a:rPr>
              <a:t>Travel and Meeting Planning</a:t>
            </a:r>
            <a:r>
              <a:rPr lang="en-US" sz="1400" dirty="0">
                <a:effectLst/>
                <a:latin typeface="Acumin Pro SemiCondensed" panose="020B0506020202020204" pitchFamily="34" charset="77"/>
              </a:rPr>
              <a:t>​</a:t>
            </a:r>
          </a:p>
          <a:p>
            <a:endParaRPr lang="en-US" sz="1400" dirty="0"/>
          </a:p>
        </p:txBody>
      </p:sp>
      <p:sp>
        <p:nvSpPr>
          <p:cNvPr id="3" name="Rectangle 2">
            <a:extLst>
              <a:ext uri="{FF2B5EF4-FFF2-40B4-BE49-F238E27FC236}">
                <a16:creationId xmlns:a16="http://schemas.microsoft.com/office/drawing/2014/main" id="{7D13EB00-2139-F4AA-E8F8-F92BD173F52C}"/>
              </a:ext>
            </a:extLst>
          </p:cNvPr>
          <p:cNvSpPr/>
          <p:nvPr/>
        </p:nvSpPr>
        <p:spPr>
          <a:xfrm>
            <a:off x="6216552"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88908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16552" y="3889085"/>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72AFEE-C1B6-5D0E-35E7-829ADAF23D59}"/>
              </a:ext>
            </a:extLst>
          </p:cNvPr>
          <p:cNvSpPr txBox="1"/>
          <p:nvPr/>
        </p:nvSpPr>
        <p:spPr>
          <a:xfrm>
            <a:off x="6785113" y="1459444"/>
            <a:ext cx="4587301" cy="2092881"/>
          </a:xfrm>
          <a:prstGeom prst="rect">
            <a:avLst/>
          </a:prstGeom>
          <a:noFill/>
        </p:spPr>
        <p:txBody>
          <a:bodyPr wrap="square" rtlCol="0">
            <a:spAutoFit/>
          </a:bodyPr>
          <a:lstStyle/>
          <a:p>
            <a:r>
              <a:rPr lang="fr-FR" sz="1600" b="1" dirty="0">
                <a:latin typeface="Acumin Pro SemiCondensed" panose="020B0506020202020204" pitchFamily="34" charset="77"/>
              </a:rPr>
              <a:t>UMC Support offre plus de 30 services aux entités Méthodistes Unies, y compris:</a:t>
            </a:r>
            <a:r>
              <a:rPr lang="en-US" sz="1600" b="1" dirty="0">
                <a:effectLst/>
                <a:latin typeface="Acumin Pro SemiCondensed" panose="020B0506020202020204" pitchFamily="34" charset="77"/>
              </a:rPr>
              <a:t> </a:t>
            </a:r>
          </a:p>
          <a:p>
            <a:pPr marL="457189" indent="-457189">
              <a:lnSpc>
                <a:spcPct val="150000"/>
              </a:lnSpc>
              <a:buFont typeface="Arial" panose="020B0604020202020204" pitchFamily="34" charset="0"/>
              <a:buChar char="•"/>
            </a:pPr>
            <a:r>
              <a:rPr lang="fr-FR" sz="1400" dirty="0">
                <a:latin typeface="Acumin Pro SemiCondensed" panose="020B0506020202020204" pitchFamily="34" charset="77"/>
              </a:rPr>
              <a:t>Communications et marketing</a:t>
            </a:r>
          </a:p>
          <a:p>
            <a:pPr marL="457189" indent="-457189">
              <a:lnSpc>
                <a:spcPct val="150000"/>
              </a:lnSpc>
              <a:buFont typeface="Arial" panose="020B0604020202020204" pitchFamily="34" charset="0"/>
              <a:buChar char="•"/>
            </a:pPr>
            <a:r>
              <a:rPr lang="fr-FR" sz="1400" dirty="0">
                <a:latin typeface="Acumin Pro SemiCondensed" panose="020B0506020202020204" pitchFamily="34" charset="77"/>
              </a:rPr>
              <a:t>Ressources humaines</a:t>
            </a:r>
          </a:p>
          <a:p>
            <a:pPr marL="457189" indent="-457189">
              <a:lnSpc>
                <a:spcPct val="150000"/>
              </a:lnSpc>
              <a:buFont typeface="Arial" panose="020B0604020202020204" pitchFamily="34" charset="0"/>
              <a:buChar char="•"/>
            </a:pPr>
            <a:r>
              <a:rPr lang="fr-FR" sz="1400" dirty="0">
                <a:latin typeface="Acumin Pro SemiCondensed" panose="020B0506020202020204" pitchFamily="34" charset="77"/>
              </a:rPr>
              <a:t>Technologie et services audiovisuels</a:t>
            </a:r>
          </a:p>
          <a:p>
            <a:pPr marL="457189" indent="-457189">
              <a:lnSpc>
                <a:spcPct val="150000"/>
              </a:lnSpc>
              <a:buFont typeface="Arial" panose="020B0604020202020204" pitchFamily="34" charset="0"/>
              <a:buChar char="•"/>
            </a:pPr>
            <a:r>
              <a:rPr lang="fr-FR" sz="1400" dirty="0">
                <a:latin typeface="Acumin Pro SemiCondensed" panose="020B0506020202020204" pitchFamily="34" charset="77"/>
              </a:rPr>
              <a:t>Planification de déplacements et des réunions</a:t>
            </a:r>
          </a:p>
          <a:p>
            <a:endParaRPr lang="en-US" sz="1400" dirty="0"/>
          </a:p>
        </p:txBody>
      </p:sp>
      <p:sp>
        <p:nvSpPr>
          <p:cNvPr id="13" name="TextBox 12">
            <a:extLst>
              <a:ext uri="{FF2B5EF4-FFF2-40B4-BE49-F238E27FC236}">
                <a16:creationId xmlns:a16="http://schemas.microsoft.com/office/drawing/2014/main" id="{455E4107-7CE9-988E-AEC3-CA3AB1FA3D50}"/>
              </a:ext>
            </a:extLst>
          </p:cNvPr>
          <p:cNvSpPr txBox="1"/>
          <p:nvPr/>
        </p:nvSpPr>
        <p:spPr>
          <a:xfrm>
            <a:off x="587467" y="115098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97890F9A-CB28-4D0B-80AE-05F6874F262E}"/>
              </a:ext>
            </a:extLst>
          </p:cNvPr>
          <p:cNvSpPr txBox="1"/>
          <p:nvPr/>
        </p:nvSpPr>
        <p:spPr>
          <a:xfrm>
            <a:off x="6216552" y="11002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76C3D20D-6000-6F38-3F02-17DFF0822404}"/>
              </a:ext>
            </a:extLst>
          </p:cNvPr>
          <p:cNvSpPr txBox="1"/>
          <p:nvPr/>
        </p:nvSpPr>
        <p:spPr>
          <a:xfrm>
            <a:off x="562907" y="388908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A85480EF-AFCC-61B8-30F1-5F9E2DE34060}"/>
              </a:ext>
            </a:extLst>
          </p:cNvPr>
          <p:cNvSpPr txBox="1"/>
          <p:nvPr/>
        </p:nvSpPr>
        <p:spPr>
          <a:xfrm>
            <a:off x="6200223" y="386921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7" name="TextBox 16">
            <a:extLst>
              <a:ext uri="{FF2B5EF4-FFF2-40B4-BE49-F238E27FC236}">
                <a16:creationId xmlns:a16="http://schemas.microsoft.com/office/drawing/2014/main" id="{8BE8628D-9E38-E3A6-200B-56DBC045B04D}"/>
              </a:ext>
            </a:extLst>
          </p:cNvPr>
          <p:cNvSpPr txBox="1"/>
          <p:nvPr/>
        </p:nvSpPr>
        <p:spPr>
          <a:xfrm>
            <a:off x="1295599" y="4198476"/>
            <a:ext cx="4587301" cy="1997919"/>
          </a:xfrm>
          <a:prstGeom prst="rect">
            <a:avLst/>
          </a:prstGeom>
          <a:noFill/>
        </p:spPr>
        <p:txBody>
          <a:bodyPr wrap="square" rtlCol="0">
            <a:spAutoFit/>
          </a:bodyPr>
          <a:lstStyle/>
          <a:p>
            <a:pPr rtl="0" fontAlgn="base">
              <a:lnSpc>
                <a:spcPct val="150000"/>
              </a:lnSpc>
            </a:pPr>
            <a:r>
              <a:rPr lang="en-US" sz="1400" b="1" u="none" strike="noStrike" dirty="0">
                <a:effectLst/>
                <a:latin typeface="Acumin Pro SemiCondensed" panose="020B0506020202020204" pitchFamily="34" charset="77"/>
              </a:rPr>
              <a:t>O </a:t>
            </a:r>
            <a:r>
              <a:rPr lang="en-US" sz="1400" b="1" u="none" strike="noStrike" dirty="0" err="1">
                <a:effectLst/>
                <a:latin typeface="Acumin Pro SemiCondensed" panose="020B0506020202020204" pitchFamily="34" charset="77"/>
              </a:rPr>
              <a:t>Apoio</a:t>
            </a:r>
            <a:r>
              <a:rPr lang="en-US" sz="1400" b="1" u="none" strike="noStrike" dirty="0">
                <a:effectLst/>
                <a:latin typeface="Acumin Pro SemiCondensed" panose="020B0506020202020204" pitchFamily="34" charset="77"/>
              </a:rPr>
              <a:t> à IMU </a:t>
            </a:r>
            <a:r>
              <a:rPr lang="en-US" sz="1400" b="1" u="none" strike="noStrike" dirty="0" err="1">
                <a:effectLst/>
                <a:latin typeface="Acumin Pro SemiCondensed" panose="020B0506020202020204" pitchFamily="34" charset="77"/>
              </a:rPr>
              <a:t>oferece</a:t>
            </a:r>
            <a:r>
              <a:rPr lang="en-US" sz="1400" b="1" u="none" strike="noStrike" dirty="0">
                <a:effectLst/>
                <a:latin typeface="Acumin Pro SemiCondensed" panose="020B0506020202020204" pitchFamily="34" charset="77"/>
              </a:rPr>
              <a:t> </a:t>
            </a:r>
            <a:r>
              <a:rPr lang="en-US" sz="1400" b="1" u="none" strike="noStrike" dirty="0" err="1">
                <a:effectLst/>
                <a:latin typeface="Acumin Pro SemiCondensed" panose="020B0506020202020204" pitchFamily="34" charset="77"/>
              </a:rPr>
              <a:t>mais</a:t>
            </a:r>
            <a:r>
              <a:rPr lang="en-US" sz="1400" b="1" u="none" strike="noStrike" dirty="0">
                <a:effectLst/>
                <a:latin typeface="Acumin Pro SemiCondensed" panose="020B0506020202020204" pitchFamily="34" charset="77"/>
              </a:rPr>
              <a:t> de 30 </a:t>
            </a:r>
            <a:r>
              <a:rPr lang="en-US" sz="1400" b="1" u="none" strike="noStrike" dirty="0" err="1">
                <a:effectLst/>
                <a:latin typeface="Acumin Pro SemiCondensed" panose="020B0506020202020204" pitchFamily="34" charset="77"/>
              </a:rPr>
              <a:t>serviços</a:t>
            </a:r>
            <a:r>
              <a:rPr lang="en-US" sz="1400" b="1" u="none" strike="noStrike" dirty="0">
                <a:effectLst/>
                <a:latin typeface="Acumin Pro SemiCondensed" panose="020B0506020202020204" pitchFamily="34" charset="77"/>
              </a:rPr>
              <a:t> e </a:t>
            </a:r>
            <a:r>
              <a:rPr lang="en-US" sz="1400" b="1" u="none" strike="noStrike" dirty="0" err="1">
                <a:effectLst/>
                <a:latin typeface="Acumin Pro SemiCondensed" panose="020B0506020202020204" pitchFamily="34" charset="77"/>
              </a:rPr>
              <a:t>entidades</a:t>
            </a:r>
            <a:r>
              <a:rPr lang="en-US" sz="1400" b="1" u="none" strike="noStrike" dirty="0">
                <a:effectLst/>
                <a:latin typeface="Acumin Pro SemiCondensed" panose="020B0506020202020204" pitchFamily="34" charset="77"/>
              </a:rPr>
              <a:t> </a:t>
            </a:r>
            <a:r>
              <a:rPr lang="en-US" sz="1400" b="1" u="none" strike="noStrike" dirty="0" err="1">
                <a:effectLst/>
                <a:latin typeface="Acumin Pro SemiCondensed" panose="020B0506020202020204" pitchFamily="34" charset="77"/>
              </a:rPr>
              <a:t>metodistas</a:t>
            </a:r>
            <a:r>
              <a:rPr lang="en-US" sz="1400" b="1" u="none" strike="noStrike" dirty="0">
                <a:effectLst/>
                <a:latin typeface="Acumin Pro SemiCondensed" panose="020B0506020202020204" pitchFamily="34" charset="77"/>
              </a:rPr>
              <a:t>, </a:t>
            </a:r>
            <a:r>
              <a:rPr lang="en-US" sz="1400" b="1" u="none" strike="noStrike" dirty="0" err="1">
                <a:effectLst/>
                <a:latin typeface="Acumin Pro SemiCondensed" panose="020B0506020202020204" pitchFamily="34" charset="77"/>
              </a:rPr>
              <a:t>incluindo</a:t>
            </a:r>
            <a:r>
              <a:rPr lang="en-US" sz="1400" b="1" u="none" strike="noStrike" dirty="0">
                <a:effectLst/>
                <a:latin typeface="Acumin Pro SemiCondensed" panose="020B0506020202020204" pitchFamily="34" charset="77"/>
              </a:rPr>
              <a:t>: </a:t>
            </a:r>
          </a:p>
          <a:p>
            <a:pPr marL="285750" indent="-285750" rtl="0" fontAlgn="base">
              <a:lnSpc>
                <a:spcPct val="150000"/>
              </a:lnSpc>
              <a:buFont typeface="Arial" panose="020B0604020202020204" pitchFamily="34" charset="0"/>
              <a:buChar char="•"/>
            </a:pPr>
            <a:r>
              <a:rPr lang="en-US" sz="1400" dirty="0">
                <a:effectLst/>
                <a:latin typeface="Acumin Pro SemiCondensed" panose="020B0506020202020204" pitchFamily="34" charset="77"/>
              </a:rPr>
              <a:t>​</a:t>
            </a:r>
            <a:r>
              <a:rPr lang="en-US" sz="1400" u="none" strike="noStrike" dirty="0" err="1">
                <a:effectLst/>
                <a:latin typeface="Acumin Pro SemiCondensed" panose="020B0506020202020204" pitchFamily="34" charset="77"/>
              </a:rPr>
              <a:t>Comunicação</a:t>
            </a:r>
            <a:r>
              <a:rPr lang="en-US" sz="1400" u="none" strike="noStrike" dirty="0">
                <a:effectLst/>
                <a:latin typeface="Acumin Pro SemiCondensed" panose="020B0506020202020204" pitchFamily="34" charset="77"/>
              </a:rPr>
              <a:t> e Marketing</a:t>
            </a:r>
            <a:r>
              <a:rPr lang="en-US" sz="1400" dirty="0">
                <a:effectLst/>
                <a:latin typeface="Acumin Pro SemiCondensed" panose="020B0506020202020204" pitchFamily="34" charset="77"/>
              </a:rPr>
              <a:t>​</a:t>
            </a:r>
            <a:endParaRPr lang="en-US" sz="1400" dirty="0">
              <a:latin typeface="Acumin Pro SemiCondensed" panose="020B0506020202020204" pitchFamily="34" charset="77"/>
            </a:endParaRPr>
          </a:p>
          <a:p>
            <a:pPr marL="285750" indent="-285750" rtl="0" fontAlgn="base">
              <a:lnSpc>
                <a:spcPct val="150000"/>
              </a:lnSpc>
              <a:buFont typeface="Arial" panose="020B0604020202020204" pitchFamily="34" charset="0"/>
              <a:buChar char="•"/>
            </a:pPr>
            <a:r>
              <a:rPr lang="en-US" sz="1400" u="none" strike="noStrike" dirty="0" err="1">
                <a:effectLst/>
                <a:latin typeface="Acumin Pro SemiCondensed" panose="020B0506020202020204" pitchFamily="34" charset="77"/>
              </a:rPr>
              <a:t>Recursos</a:t>
            </a:r>
            <a:r>
              <a:rPr lang="en-US" sz="1400" u="none" strike="noStrike" dirty="0">
                <a:effectLst/>
                <a:latin typeface="Acumin Pro SemiCondensed" panose="020B0506020202020204" pitchFamily="34" charset="77"/>
              </a:rPr>
              <a:t> Humanos</a:t>
            </a:r>
            <a:r>
              <a:rPr lang="en-US" sz="1400" dirty="0">
                <a:effectLst/>
                <a:latin typeface="Acumin Pro SemiCondensed" panose="020B0506020202020204" pitchFamily="34" charset="77"/>
              </a:rPr>
              <a:t>​</a:t>
            </a:r>
            <a:endParaRPr lang="en-US" sz="1400" dirty="0">
              <a:latin typeface="Acumin Pro SemiCondensed" panose="020B0506020202020204" pitchFamily="34" charset="77"/>
            </a:endParaRPr>
          </a:p>
          <a:p>
            <a:pPr marL="285750" indent="-285750" rtl="0" fontAlgn="base">
              <a:lnSpc>
                <a:spcPct val="150000"/>
              </a:lnSpc>
              <a:buFont typeface="Arial" panose="020B0604020202020204" pitchFamily="34" charset="0"/>
              <a:buChar char="•"/>
            </a:pPr>
            <a:r>
              <a:rPr lang="en-US" sz="1400" u="none" strike="noStrike" dirty="0" err="1">
                <a:effectLst/>
                <a:latin typeface="Acumin Pro SemiCondensed" panose="020B0506020202020204" pitchFamily="34" charset="77"/>
              </a:rPr>
              <a:t>Tecnologia</a:t>
            </a:r>
            <a:r>
              <a:rPr lang="en-US" sz="1400" u="none" strike="noStrike" dirty="0">
                <a:effectLst/>
                <a:latin typeface="Acumin Pro SemiCondensed" panose="020B0506020202020204" pitchFamily="34" charset="77"/>
              </a:rPr>
              <a:t> e </a:t>
            </a:r>
            <a:r>
              <a:rPr lang="en-US" sz="1400" u="none" strike="noStrike" dirty="0" err="1">
                <a:effectLst/>
                <a:latin typeface="Acumin Pro SemiCondensed" panose="020B0506020202020204" pitchFamily="34" charset="77"/>
              </a:rPr>
              <a:t>Serviços</a:t>
            </a:r>
            <a:r>
              <a:rPr lang="en-US" sz="1400" u="none" strike="noStrike" dirty="0">
                <a:effectLst/>
                <a:latin typeface="Acumin Pro SemiCondensed" panose="020B0506020202020204" pitchFamily="34" charset="77"/>
              </a:rPr>
              <a:t> </a:t>
            </a:r>
            <a:r>
              <a:rPr lang="en-US" sz="1400" u="none" strike="noStrike" dirty="0" err="1">
                <a:effectLst/>
                <a:latin typeface="Acumin Pro SemiCondensed" panose="020B0506020202020204" pitchFamily="34" charset="77"/>
              </a:rPr>
              <a:t>Audiovisuais</a:t>
            </a:r>
            <a:r>
              <a:rPr lang="en-US" sz="1400" dirty="0">
                <a:effectLst/>
                <a:latin typeface="Acumin Pro SemiCondensed" panose="020B0506020202020204" pitchFamily="34" charset="77"/>
              </a:rPr>
              <a:t>​</a:t>
            </a:r>
            <a:endParaRPr lang="en-US" sz="1400" dirty="0">
              <a:latin typeface="Acumin Pro SemiCondensed" panose="020B0506020202020204" pitchFamily="34" charset="77"/>
            </a:endParaRPr>
          </a:p>
          <a:p>
            <a:pPr marL="285750" indent="-285750" rtl="0" fontAlgn="base">
              <a:lnSpc>
                <a:spcPct val="150000"/>
              </a:lnSpc>
              <a:buFont typeface="Arial" panose="020B0604020202020204" pitchFamily="34" charset="0"/>
              <a:buChar char="•"/>
            </a:pPr>
            <a:r>
              <a:rPr lang="en-US" sz="1400" u="none" strike="noStrike" dirty="0" err="1">
                <a:effectLst/>
                <a:latin typeface="Acumin Pro SemiCondensed" panose="020B0506020202020204" pitchFamily="34" charset="77"/>
              </a:rPr>
              <a:t>Planeamento</a:t>
            </a:r>
            <a:r>
              <a:rPr lang="en-US" sz="1400" u="none" strike="noStrike" dirty="0">
                <a:effectLst/>
                <a:latin typeface="Acumin Pro SemiCondensed" panose="020B0506020202020204" pitchFamily="34" charset="77"/>
              </a:rPr>
              <a:t> de </a:t>
            </a:r>
            <a:r>
              <a:rPr lang="en-US" sz="1400" u="none" strike="noStrike" dirty="0" err="1">
                <a:effectLst/>
                <a:latin typeface="Acumin Pro SemiCondensed" panose="020B0506020202020204" pitchFamily="34" charset="77"/>
              </a:rPr>
              <a:t>deslocações</a:t>
            </a:r>
            <a:r>
              <a:rPr lang="en-US" sz="1400" u="none" strike="noStrike" dirty="0">
                <a:effectLst/>
                <a:latin typeface="Acumin Pro SemiCondensed" panose="020B0506020202020204" pitchFamily="34" charset="77"/>
              </a:rPr>
              <a:t> e </a:t>
            </a:r>
            <a:r>
              <a:rPr lang="en-US" sz="1400" u="none" strike="noStrike" dirty="0" err="1">
                <a:effectLst/>
                <a:latin typeface="Acumin Pro SemiCondensed" panose="020B0506020202020204" pitchFamily="34" charset="77"/>
              </a:rPr>
              <a:t>reuniões</a:t>
            </a:r>
            <a:endParaRPr lang="en-US" sz="1400" dirty="0"/>
          </a:p>
        </p:txBody>
      </p:sp>
      <p:sp>
        <p:nvSpPr>
          <p:cNvPr id="18" name="TextBox 17">
            <a:extLst>
              <a:ext uri="{FF2B5EF4-FFF2-40B4-BE49-F238E27FC236}">
                <a16:creationId xmlns:a16="http://schemas.microsoft.com/office/drawing/2014/main" id="{D4D68A28-4D44-9CF9-24EF-BAB12E4DFA32}"/>
              </a:ext>
            </a:extLst>
          </p:cNvPr>
          <p:cNvSpPr txBox="1"/>
          <p:nvPr/>
        </p:nvSpPr>
        <p:spPr>
          <a:xfrm>
            <a:off x="6924790" y="4128630"/>
            <a:ext cx="4587301" cy="2270109"/>
          </a:xfrm>
          <a:prstGeom prst="rect">
            <a:avLst/>
          </a:prstGeom>
          <a:noFill/>
        </p:spPr>
        <p:txBody>
          <a:bodyPr wrap="square" rtlCol="0">
            <a:spAutoFit/>
          </a:bodyPr>
          <a:lstStyle/>
          <a:p>
            <a:pPr>
              <a:lnSpc>
                <a:spcPct val="150000"/>
              </a:lnSpc>
            </a:pPr>
            <a:r>
              <a:rPr lang="en-US" sz="1600" dirty="0"/>
              <a:t> </a:t>
            </a:r>
            <a:r>
              <a:rPr lang="en-US" sz="1600" b="1" dirty="0" err="1">
                <a:latin typeface="Acumin Pro SemiCondensed" panose="020B0506020202020204"/>
              </a:rPr>
              <a:t>Usaidizi</a:t>
            </a:r>
            <a:r>
              <a:rPr lang="en-US" sz="1600" b="1" dirty="0">
                <a:latin typeface="Acumin Pro SemiCondensed" panose="020B0506020202020204"/>
              </a:rPr>
              <a:t> </a:t>
            </a:r>
            <a:r>
              <a:rPr lang="en-US" sz="1600" b="1" dirty="0" err="1">
                <a:latin typeface="Acumin Pro SemiCondensed" panose="020B0506020202020204"/>
              </a:rPr>
              <a:t>wa</a:t>
            </a:r>
            <a:r>
              <a:rPr lang="en-US" sz="1600" b="1" dirty="0">
                <a:latin typeface="Acumin Pro SemiCondensed" panose="020B0506020202020204"/>
              </a:rPr>
              <a:t> UMC </a:t>
            </a:r>
            <a:r>
              <a:rPr lang="en-US" sz="1600" b="1" dirty="0" err="1">
                <a:latin typeface="Acumin Pro SemiCondensed" panose="020B0506020202020204"/>
              </a:rPr>
              <a:t>unatoa</a:t>
            </a:r>
            <a:r>
              <a:rPr lang="en-US" sz="1600" b="1" dirty="0">
                <a:latin typeface="Acumin Pro SemiCondensed" panose="020B0506020202020204"/>
              </a:rPr>
              <a:t> </a:t>
            </a:r>
            <a:r>
              <a:rPr lang="en-US" sz="1600" b="1" dirty="0" err="1">
                <a:latin typeface="Acumin Pro SemiCondensed" panose="020B0506020202020204"/>
              </a:rPr>
              <a:t>huduma</a:t>
            </a:r>
            <a:r>
              <a:rPr lang="en-US" sz="1600" b="1" dirty="0">
                <a:latin typeface="Acumin Pro SemiCondensed" panose="020B0506020202020204"/>
              </a:rPr>
              <a:t> Zaidi </a:t>
            </a:r>
            <a:r>
              <a:rPr lang="en-US" sz="1600" b="1" dirty="0" err="1">
                <a:latin typeface="Acumin Pro SemiCondensed" panose="020B0506020202020204"/>
              </a:rPr>
              <a:t>ya</a:t>
            </a:r>
            <a:r>
              <a:rPr lang="en-US" sz="1600" b="1" dirty="0">
                <a:latin typeface="Acumin Pro SemiCondensed" panose="020B0506020202020204"/>
              </a:rPr>
              <a:t> 30 </a:t>
            </a:r>
            <a:r>
              <a:rPr lang="en-US" sz="1600" b="1" dirty="0" err="1">
                <a:latin typeface="Acumin Pro SemiCondensed" panose="020B0506020202020204"/>
              </a:rPr>
              <a:t>kwa</a:t>
            </a:r>
            <a:r>
              <a:rPr lang="en-US" sz="1600" b="1" dirty="0">
                <a:latin typeface="Acumin Pro SemiCondensed" panose="020B0506020202020204"/>
              </a:rPr>
              <a:t> </a:t>
            </a:r>
            <a:r>
              <a:rPr lang="en-US" sz="1600" b="1" dirty="0" err="1">
                <a:latin typeface="Acumin Pro SemiCondensed" panose="020B0506020202020204"/>
              </a:rPr>
              <a:t>vyombo</a:t>
            </a:r>
            <a:r>
              <a:rPr lang="en-US" sz="1600" b="1" dirty="0">
                <a:latin typeface="Acumin Pro SemiCondensed" panose="020B0506020202020204"/>
              </a:rPr>
              <a:t> v</a:t>
            </a:r>
            <a:r>
              <a:rPr lang="sw" sz="1600" b="1" i="0" dirty="0">
                <a:effectLst/>
                <a:latin typeface="Acumin Pro SemiCondensed" panose="020B0506020202020204"/>
              </a:rPr>
              <a:t>ya United Methodist, ikijumuisha:</a:t>
            </a:r>
          </a:p>
          <a:p>
            <a:pPr marL="457189" indent="-457189">
              <a:lnSpc>
                <a:spcPct val="150000"/>
              </a:lnSpc>
              <a:buFont typeface="Arial" panose="020B0604020202020204" pitchFamily="34" charset="0"/>
              <a:buChar char="•"/>
            </a:pPr>
            <a:r>
              <a:rPr lang="sw" sz="1600" dirty="0">
                <a:latin typeface="Acumin Pro SemiCondensed" panose="020B0506020202020204"/>
              </a:rPr>
              <a:t>Mawasiliano na Masoko</a:t>
            </a:r>
          </a:p>
          <a:p>
            <a:pPr marL="457189" indent="-457189">
              <a:lnSpc>
                <a:spcPct val="150000"/>
              </a:lnSpc>
              <a:buFont typeface="Arial" panose="020B0604020202020204" pitchFamily="34" charset="0"/>
              <a:buChar char="•"/>
            </a:pPr>
            <a:r>
              <a:rPr lang="sw" sz="1600" dirty="0">
                <a:latin typeface="Acumin Pro SemiCondensed" panose="020B0506020202020204"/>
              </a:rPr>
              <a:t>Rasilimali Watu</a:t>
            </a:r>
          </a:p>
          <a:p>
            <a:pPr marL="457189" indent="-457189">
              <a:lnSpc>
                <a:spcPct val="150000"/>
              </a:lnSpc>
              <a:buFont typeface="Arial" panose="020B0604020202020204" pitchFamily="34" charset="0"/>
              <a:buChar char="•"/>
            </a:pPr>
            <a:r>
              <a:rPr lang="sw" sz="1600" dirty="0">
                <a:latin typeface="Acumin Pro SemiCondensed" panose="020B0506020202020204"/>
              </a:rPr>
              <a:t>Teknolojia na Huduma za Sauti/Visual</a:t>
            </a:r>
          </a:p>
          <a:p>
            <a:pPr marL="457189" indent="-457189">
              <a:lnSpc>
                <a:spcPct val="150000"/>
              </a:lnSpc>
              <a:buFont typeface="Arial" panose="020B0604020202020204" pitchFamily="34" charset="0"/>
              <a:buChar char="•"/>
            </a:pPr>
            <a:r>
              <a:rPr lang="sw" sz="1600" dirty="0">
                <a:latin typeface="Acumin Pro SemiCondensed" panose="020B0506020202020204"/>
              </a:rPr>
              <a:t>Usafiri na Mipango ya Mikutano</a:t>
            </a:r>
            <a:endParaRPr lang="en-US" sz="1400" dirty="0">
              <a:latin typeface="Acumin Pro SemiCondensed" panose="020B0506020202020204"/>
            </a:endParaRPr>
          </a:p>
        </p:txBody>
      </p:sp>
    </p:spTree>
    <p:extLst>
      <p:ext uri="{BB962C8B-B14F-4D97-AF65-F5344CB8AC3E}">
        <p14:creationId xmlns:p14="http://schemas.microsoft.com/office/powerpoint/2010/main" val="17029063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effectLst/>
                <a:latin typeface="Acumin Pro SemiCondensed Smbd" panose="020B0506020202020204" pitchFamily="34" charset="77"/>
              </a:rPr>
              <a:t>UMC Support Services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32242" y="1643208"/>
            <a:ext cx="9479118" cy="707886"/>
          </a:xfrm>
          <a:prstGeom prst="rect">
            <a:avLst/>
          </a:prstGeom>
          <a:noFill/>
        </p:spPr>
        <p:txBody>
          <a:bodyPr wrap="square" rtlCol="0">
            <a:spAutoFit/>
          </a:bodyPr>
          <a:lstStyle/>
          <a:p>
            <a:pPr rtl="0" fontAlgn="base"/>
            <a:r>
              <a:rPr lang="en-US" sz="2000" u="none" strike="noStrike" dirty="0">
                <a:effectLst/>
                <a:latin typeface="Acumin Pro SemiCondensed" panose="020B0506020202020204" pitchFamily="34" charset="77"/>
              </a:rPr>
              <a:t>Services for Annual Conferences, Local Churches, Camps &amp; Retreats, Ethnic Caucuses, and more! </a:t>
            </a:r>
            <a:r>
              <a:rPr lang="en-US" sz="2000" dirty="0">
                <a:effectLst/>
                <a:latin typeface="Acumin Pro SemiCondensed" panose="020B0506020202020204" pitchFamily="34" charset="77"/>
              </a:rPr>
              <a:t>​​</a:t>
            </a:r>
          </a:p>
        </p:txBody>
      </p:sp>
      <p:sp>
        <p:nvSpPr>
          <p:cNvPr id="3" name="TextBox 2">
            <a:extLst>
              <a:ext uri="{FF2B5EF4-FFF2-40B4-BE49-F238E27FC236}">
                <a16:creationId xmlns:a16="http://schemas.microsoft.com/office/drawing/2014/main" id="{9B64EDC4-9786-E16B-BDDD-D7D70CA6EC15}"/>
              </a:ext>
            </a:extLst>
          </p:cNvPr>
          <p:cNvSpPr txBox="1"/>
          <p:nvPr/>
        </p:nvSpPr>
        <p:spPr>
          <a:xfrm>
            <a:off x="1932242" y="2741490"/>
            <a:ext cx="9479118" cy="707886"/>
          </a:xfrm>
          <a:prstGeom prst="rect">
            <a:avLst/>
          </a:prstGeom>
          <a:noFill/>
        </p:spPr>
        <p:txBody>
          <a:bodyPr wrap="square" rtlCol="0">
            <a:spAutoFit/>
          </a:bodyPr>
          <a:lstStyle/>
          <a:p>
            <a:r>
              <a:rPr lang="fr-FR" sz="2000" dirty="0">
                <a:latin typeface="Acumin Pro SemiCondensed" panose="020B0506020202020204" pitchFamily="34" charset="77"/>
              </a:rPr>
              <a:t>Services pour les conférences annuelles, les églises locales, les camps et les retraites, les caucus ethniques et plus encore!</a:t>
            </a:r>
            <a:endParaRPr lang="en-US" sz="2000" dirty="0">
              <a:latin typeface="Acumin Pro SemiCondensed" panose="020B0506020202020204" pitchFamily="34" charset="77"/>
            </a:endParaRPr>
          </a:p>
        </p:txBody>
      </p:sp>
      <p:sp>
        <p:nvSpPr>
          <p:cNvPr id="5" name="TextBox 4">
            <a:extLst>
              <a:ext uri="{FF2B5EF4-FFF2-40B4-BE49-F238E27FC236}">
                <a16:creationId xmlns:a16="http://schemas.microsoft.com/office/drawing/2014/main" id="{8A2CFFE4-2519-9FDB-4DC8-83E5BC8E073A}"/>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9013F47F-AC9C-3649-22A8-C3261627BB9C}"/>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BE9BEFF6-56EE-A37E-843B-D17F367302BA}"/>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218012BE-0C5D-0268-1409-C281AF76B028}"/>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5B5DF2BA-A2FB-500B-46FB-7B97AD2A0F18}"/>
              </a:ext>
            </a:extLst>
          </p:cNvPr>
          <p:cNvSpPr txBox="1"/>
          <p:nvPr/>
        </p:nvSpPr>
        <p:spPr>
          <a:xfrm>
            <a:off x="1932242" y="4154530"/>
            <a:ext cx="9479118" cy="707886"/>
          </a:xfrm>
          <a:prstGeom prst="rect">
            <a:avLst/>
          </a:prstGeom>
          <a:noFill/>
        </p:spPr>
        <p:txBody>
          <a:bodyPr wrap="square" rtlCol="0">
            <a:spAutoFit/>
          </a:bodyPr>
          <a:lstStyle/>
          <a:p>
            <a:r>
              <a:rPr lang="pt" sz="2000" dirty="0">
                <a:latin typeface="Acumin Pro SemiCondensed" panose="020B0506020202020204"/>
              </a:rPr>
              <a:t>Serviços para Conferências Anuais, Igrejas Locais, Acampamentos e Retiros, </a:t>
            </a:r>
          </a:p>
          <a:p>
            <a:r>
              <a:rPr lang="pt" sz="2000" dirty="0">
                <a:latin typeface="Acumin Pro SemiCondensed" panose="020B0506020202020204"/>
              </a:rPr>
              <a:t>Convenções Étnicas e muito mais!</a:t>
            </a:r>
            <a:r>
              <a:rPr lang="en-US" sz="2000" dirty="0">
                <a:effectLst/>
                <a:latin typeface="Acumin Pro SemiCondensed" panose="020B0506020202020204"/>
              </a:rPr>
              <a:t>​​</a:t>
            </a:r>
          </a:p>
        </p:txBody>
      </p:sp>
      <p:sp>
        <p:nvSpPr>
          <p:cNvPr id="15" name="TextBox 14">
            <a:extLst>
              <a:ext uri="{FF2B5EF4-FFF2-40B4-BE49-F238E27FC236}">
                <a16:creationId xmlns:a16="http://schemas.microsoft.com/office/drawing/2014/main" id="{325F9FB7-0BC5-C810-0F1E-202D0300792E}"/>
              </a:ext>
            </a:extLst>
          </p:cNvPr>
          <p:cNvSpPr txBox="1"/>
          <p:nvPr/>
        </p:nvSpPr>
        <p:spPr>
          <a:xfrm>
            <a:off x="1932242" y="5444318"/>
            <a:ext cx="9479118" cy="707886"/>
          </a:xfrm>
          <a:prstGeom prst="rect">
            <a:avLst/>
          </a:prstGeom>
          <a:noFill/>
        </p:spPr>
        <p:txBody>
          <a:bodyPr wrap="square" rtlCol="0">
            <a:spAutoFit/>
          </a:bodyPr>
          <a:lstStyle/>
          <a:p>
            <a:pPr fontAlgn="base"/>
            <a:r>
              <a:rPr lang="sw" sz="2000" dirty="0">
                <a:latin typeface="Acumin Pro SemiCondensed" panose="020B0506020202020204"/>
              </a:rPr>
              <a:t>Huduma za Mikutano ya Kila Mwaka, Makanisa ya Mitaa, Kambi na Mafungo, Mikutano ya Kikabila na zaidi!</a:t>
            </a:r>
            <a:endParaRPr lang="en-US" sz="2000" dirty="0">
              <a:latin typeface="Acumin Pro SemiCondensed" panose="020B0506020202020204"/>
            </a:endParaRPr>
          </a:p>
        </p:txBody>
      </p:sp>
    </p:spTree>
    <p:extLst>
      <p:ext uri="{BB962C8B-B14F-4D97-AF65-F5344CB8AC3E}">
        <p14:creationId xmlns:p14="http://schemas.microsoft.com/office/powerpoint/2010/main" val="32450237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dirty="0">
                <a:solidFill>
                  <a:schemeClr val="accent1"/>
                </a:solidFill>
                <a:effectLst/>
                <a:latin typeface="Acumin Pro SemiCondensed Smbd" panose="020B0506020202020204" pitchFamily="34" charset="77"/>
              </a:rPr>
              <a:t>UMC Support Services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286721" y="1505396"/>
            <a:ext cx="4587301" cy="2154436"/>
          </a:xfrm>
          <a:prstGeom prst="rect">
            <a:avLst/>
          </a:prstGeom>
          <a:noFill/>
        </p:spPr>
        <p:txBody>
          <a:bodyPr wrap="square" rtlCol="0">
            <a:spAutoFit/>
          </a:bodyPr>
          <a:lstStyle/>
          <a:p>
            <a:pPr fontAlgn="base">
              <a:lnSpc>
                <a:spcPct val="150000"/>
              </a:lnSpc>
            </a:pPr>
            <a:r>
              <a:rPr lang="en-US" sz="1600" b="1" u="none" strike="noStrike" dirty="0">
                <a:effectLst/>
                <a:latin typeface="Acumin Pro SemiCondensed" panose="020B0506020202020204" pitchFamily="34" charset="77"/>
              </a:rPr>
              <a:t>Communication and Marketing Services:</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Graphic Design</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Website Design</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Videos</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Logo design</a:t>
            </a:r>
            <a:r>
              <a:rPr lang="en-US" sz="1600" dirty="0">
                <a:effectLst/>
                <a:latin typeface="Acumin Pro SemiCondensed" panose="020B0506020202020204" pitchFamily="34" charset="77"/>
              </a:rPr>
              <a:t>​</a:t>
            </a:r>
          </a:p>
          <a:p>
            <a:endParaRPr lang="en-US" sz="1400" dirty="0"/>
          </a:p>
        </p:txBody>
      </p:sp>
      <p:sp>
        <p:nvSpPr>
          <p:cNvPr id="3" name="Rectangle 2">
            <a:extLst>
              <a:ext uri="{FF2B5EF4-FFF2-40B4-BE49-F238E27FC236}">
                <a16:creationId xmlns:a16="http://schemas.microsoft.com/office/drawing/2014/main" id="{7D13EB00-2139-F4AA-E8F8-F92BD173F52C}"/>
              </a:ext>
            </a:extLst>
          </p:cNvPr>
          <p:cNvSpPr/>
          <p:nvPr/>
        </p:nvSpPr>
        <p:spPr>
          <a:xfrm>
            <a:off x="6216552"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88908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54373" y="3928803"/>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20ED6E-1136-A026-73E9-14F6C3AABDCF}"/>
              </a:ext>
            </a:extLst>
          </p:cNvPr>
          <p:cNvSpPr txBox="1"/>
          <p:nvPr/>
        </p:nvSpPr>
        <p:spPr>
          <a:xfrm>
            <a:off x="6843120" y="1518663"/>
            <a:ext cx="4587301" cy="2031325"/>
          </a:xfrm>
          <a:prstGeom prst="rect">
            <a:avLst/>
          </a:prstGeom>
          <a:noFill/>
        </p:spPr>
        <p:txBody>
          <a:bodyPr wrap="square" rtlCol="0">
            <a:spAutoFit/>
          </a:bodyPr>
          <a:lstStyle/>
          <a:p>
            <a:r>
              <a:rPr lang="fr-FR" sz="1600" b="1" dirty="0">
                <a:latin typeface="Acumin Pro SemiCondensed" panose="020B0506020202020204" pitchFamily="34" charset="77"/>
              </a:rPr>
              <a:t>Services de communication et de marketing:</a:t>
            </a:r>
          </a:p>
          <a:p>
            <a:pPr marL="285750" indent="-285750">
              <a:lnSpc>
                <a:spcPct val="150000"/>
              </a:lnSpc>
              <a:buFont typeface="Arial" panose="020B0604020202020204" pitchFamily="34" charset="0"/>
              <a:buChar char="•"/>
            </a:pPr>
            <a:r>
              <a:rPr lang="fr-FR" sz="1600" dirty="0">
                <a:latin typeface="Acumin Pro SemiCondensed" panose="020B0506020202020204" pitchFamily="34" charset="77"/>
              </a:rPr>
              <a:t>Conception graphique</a:t>
            </a:r>
          </a:p>
          <a:p>
            <a:pPr marL="285750" indent="-285750">
              <a:lnSpc>
                <a:spcPct val="150000"/>
              </a:lnSpc>
              <a:buFont typeface="Arial" panose="020B0604020202020204" pitchFamily="34" charset="0"/>
              <a:buChar char="•"/>
            </a:pPr>
            <a:r>
              <a:rPr lang="fr-FR" sz="1600" dirty="0">
                <a:latin typeface="Acumin Pro SemiCondensed" panose="020B0506020202020204" pitchFamily="34" charset="77"/>
              </a:rPr>
              <a:t>Conception de site Web</a:t>
            </a:r>
          </a:p>
          <a:p>
            <a:pPr marL="285750" indent="-285750">
              <a:lnSpc>
                <a:spcPct val="150000"/>
              </a:lnSpc>
              <a:buFont typeface="Arial" panose="020B0604020202020204" pitchFamily="34" charset="0"/>
              <a:buChar char="•"/>
            </a:pPr>
            <a:r>
              <a:rPr lang="fr-FR" sz="1600" dirty="0">
                <a:latin typeface="Acumin Pro SemiCondensed" panose="020B0506020202020204" pitchFamily="34" charset="77"/>
              </a:rPr>
              <a:t>Vidéos</a:t>
            </a:r>
          </a:p>
          <a:p>
            <a:pPr marL="285750" indent="-285750">
              <a:lnSpc>
                <a:spcPct val="150000"/>
              </a:lnSpc>
              <a:buFont typeface="Arial" panose="020B0604020202020204" pitchFamily="34" charset="0"/>
              <a:buChar char="•"/>
            </a:pPr>
            <a:r>
              <a:rPr lang="fr-FR" sz="1600" dirty="0">
                <a:latin typeface="Acumin Pro SemiCondensed" panose="020B0506020202020204" pitchFamily="34" charset="77"/>
              </a:rPr>
              <a:t>Conception de logo</a:t>
            </a:r>
          </a:p>
          <a:p>
            <a:endParaRPr lang="en-US" sz="1400" dirty="0"/>
          </a:p>
        </p:txBody>
      </p:sp>
      <p:sp>
        <p:nvSpPr>
          <p:cNvPr id="13" name="TextBox 12">
            <a:extLst>
              <a:ext uri="{FF2B5EF4-FFF2-40B4-BE49-F238E27FC236}">
                <a16:creationId xmlns:a16="http://schemas.microsoft.com/office/drawing/2014/main" id="{D734F78C-FBFE-FB18-CD61-15D86E421618}"/>
              </a:ext>
            </a:extLst>
          </p:cNvPr>
          <p:cNvSpPr txBox="1"/>
          <p:nvPr/>
        </p:nvSpPr>
        <p:spPr>
          <a:xfrm>
            <a:off x="587467" y="115098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C090BAD7-37B9-8676-939D-F02A5C9D18FE}"/>
              </a:ext>
            </a:extLst>
          </p:cNvPr>
          <p:cNvSpPr txBox="1"/>
          <p:nvPr/>
        </p:nvSpPr>
        <p:spPr>
          <a:xfrm>
            <a:off x="6216552" y="11002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31595AD2-D201-DEC8-FD91-303A0190CBE6}"/>
              </a:ext>
            </a:extLst>
          </p:cNvPr>
          <p:cNvSpPr txBox="1"/>
          <p:nvPr/>
        </p:nvSpPr>
        <p:spPr>
          <a:xfrm>
            <a:off x="562907" y="388908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A3FF30CE-7F00-8C2B-FF08-FBDFE5F70AF6}"/>
              </a:ext>
            </a:extLst>
          </p:cNvPr>
          <p:cNvSpPr txBox="1"/>
          <p:nvPr/>
        </p:nvSpPr>
        <p:spPr>
          <a:xfrm>
            <a:off x="6200223" y="386921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8" name="TextBox 17">
            <a:extLst>
              <a:ext uri="{FF2B5EF4-FFF2-40B4-BE49-F238E27FC236}">
                <a16:creationId xmlns:a16="http://schemas.microsoft.com/office/drawing/2014/main" id="{D6E6EEC4-A08D-34C1-60A9-82374423C9AE}"/>
              </a:ext>
            </a:extLst>
          </p:cNvPr>
          <p:cNvSpPr txBox="1"/>
          <p:nvPr/>
        </p:nvSpPr>
        <p:spPr>
          <a:xfrm>
            <a:off x="6843119" y="4320146"/>
            <a:ext cx="4587301" cy="2154436"/>
          </a:xfrm>
          <a:prstGeom prst="rect">
            <a:avLst/>
          </a:prstGeom>
          <a:noFill/>
        </p:spPr>
        <p:txBody>
          <a:bodyPr wrap="square" rtlCol="0">
            <a:spAutoFit/>
          </a:bodyPr>
          <a:lstStyle/>
          <a:p>
            <a:pPr>
              <a:lnSpc>
                <a:spcPct val="150000"/>
              </a:lnSpc>
            </a:pPr>
            <a:r>
              <a:rPr lang="sw" sz="1600" b="1" dirty="0">
                <a:latin typeface="Acumin Pro SemiCondensed" panose="020B0506020202020204"/>
              </a:rPr>
              <a:t>Mawasiliano na Huduma za Masoko </a:t>
            </a:r>
            <a:r>
              <a:rPr lang="sw" sz="1600" dirty="0">
                <a:latin typeface="Acumin Pro SemiCondensed" panose="020B0506020202020204"/>
              </a:rPr>
              <a:t>; </a:t>
            </a:r>
          </a:p>
          <a:p>
            <a:pPr marL="285750" indent="-285750">
              <a:lnSpc>
                <a:spcPct val="150000"/>
              </a:lnSpc>
              <a:buFont typeface="Arial" panose="020B0604020202020204" pitchFamily="34" charset="0"/>
              <a:buChar char="•"/>
            </a:pPr>
            <a:r>
              <a:rPr lang="sw" sz="1600" dirty="0">
                <a:latin typeface="Acumin Pro SemiCondensed" panose="020B0506020202020204"/>
              </a:rPr>
              <a:t>Ubunifu wa Picha, </a:t>
            </a:r>
          </a:p>
          <a:p>
            <a:pPr marL="285750" indent="-285750">
              <a:lnSpc>
                <a:spcPct val="150000"/>
              </a:lnSpc>
              <a:buFont typeface="Arial" panose="020B0604020202020204" pitchFamily="34" charset="0"/>
              <a:buChar char="•"/>
            </a:pPr>
            <a:r>
              <a:rPr lang="sw" sz="1600" dirty="0">
                <a:latin typeface="Acumin Pro SemiCondensed" panose="020B0506020202020204"/>
              </a:rPr>
              <a:t>Kubuni Tovuti, </a:t>
            </a:r>
          </a:p>
          <a:p>
            <a:pPr marL="285750" indent="-285750">
              <a:lnSpc>
                <a:spcPct val="150000"/>
              </a:lnSpc>
              <a:buFont typeface="Arial" panose="020B0604020202020204" pitchFamily="34" charset="0"/>
              <a:buChar char="•"/>
            </a:pPr>
            <a:r>
              <a:rPr lang="sw" sz="1600" dirty="0">
                <a:latin typeface="Acumin Pro SemiCondensed" panose="020B0506020202020204"/>
              </a:rPr>
              <a:t>Video, </a:t>
            </a:r>
          </a:p>
          <a:p>
            <a:pPr marL="285750" indent="-285750">
              <a:lnSpc>
                <a:spcPct val="150000"/>
              </a:lnSpc>
              <a:buFont typeface="Arial" panose="020B0604020202020204" pitchFamily="34" charset="0"/>
              <a:buChar char="•"/>
            </a:pPr>
            <a:r>
              <a:rPr lang="sw" sz="1600" dirty="0">
                <a:latin typeface="Acumin Pro SemiCondensed" panose="020B0506020202020204"/>
              </a:rPr>
              <a:t>Ubunifu wa Nembo</a:t>
            </a:r>
          </a:p>
          <a:p>
            <a:endParaRPr lang="en-US" sz="1400" dirty="0"/>
          </a:p>
        </p:txBody>
      </p:sp>
      <p:sp>
        <p:nvSpPr>
          <p:cNvPr id="19" name="TextBox 18">
            <a:extLst>
              <a:ext uri="{FF2B5EF4-FFF2-40B4-BE49-F238E27FC236}">
                <a16:creationId xmlns:a16="http://schemas.microsoft.com/office/drawing/2014/main" id="{16209423-7845-83F0-355C-2C72B1D34284}"/>
              </a:ext>
            </a:extLst>
          </p:cNvPr>
          <p:cNvSpPr txBox="1"/>
          <p:nvPr/>
        </p:nvSpPr>
        <p:spPr>
          <a:xfrm>
            <a:off x="1286721" y="4330881"/>
            <a:ext cx="4587301" cy="2154436"/>
          </a:xfrm>
          <a:prstGeom prst="rect">
            <a:avLst/>
          </a:prstGeom>
          <a:noFill/>
        </p:spPr>
        <p:txBody>
          <a:bodyPr wrap="square" rtlCol="0">
            <a:spAutoFit/>
          </a:bodyPr>
          <a:lstStyle/>
          <a:p>
            <a:pPr fontAlgn="base">
              <a:lnSpc>
                <a:spcPct val="150000"/>
              </a:lnSpc>
            </a:pPr>
            <a:r>
              <a:rPr lang="en-US" sz="1600" b="1" u="none" strike="noStrike" dirty="0" err="1">
                <a:effectLst/>
                <a:latin typeface="Acumin Pro SemiCondensed" panose="020B0506020202020204" pitchFamily="34" charset="77"/>
              </a:rPr>
              <a:t>Serviços</a:t>
            </a:r>
            <a:r>
              <a:rPr lang="en-US" sz="1600" b="1" u="none" strike="noStrike" dirty="0">
                <a:effectLst/>
                <a:latin typeface="Acumin Pro SemiCondensed" panose="020B0506020202020204" pitchFamily="34" charset="77"/>
              </a:rPr>
              <a:t> de </a:t>
            </a:r>
            <a:r>
              <a:rPr lang="en-US" sz="1600" b="1" u="none" strike="noStrike" dirty="0" err="1">
                <a:effectLst/>
                <a:latin typeface="Acumin Pro SemiCondensed" panose="020B0506020202020204" pitchFamily="34" charset="77"/>
              </a:rPr>
              <a:t>Comunicação</a:t>
            </a:r>
            <a:r>
              <a:rPr lang="en-US" sz="1600" b="1" u="none" strike="noStrike" dirty="0">
                <a:effectLst/>
                <a:latin typeface="Acumin Pro SemiCondensed" panose="020B0506020202020204" pitchFamily="34" charset="77"/>
              </a:rPr>
              <a:t> e Marketing:</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Design </a:t>
            </a:r>
            <a:r>
              <a:rPr lang="en-US" sz="1600" u="none" strike="noStrike" dirty="0" err="1">
                <a:effectLst/>
                <a:latin typeface="Acumin Pro SemiCondensed" panose="020B0506020202020204" pitchFamily="34" charset="77"/>
              </a:rPr>
              <a:t>gráfico</a:t>
            </a:r>
            <a:endParaRPr lang="en-US" sz="1600" u="none" strike="noStrike" dirty="0">
              <a:effectLst/>
              <a:latin typeface="Acumin Pro SemiCondensed" panose="020B0506020202020204" pitchFamily="34" charset="77"/>
            </a:endParaRP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Design de sites</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Videos</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Design de </a:t>
            </a:r>
            <a:r>
              <a:rPr lang="en-US" sz="1600" u="none" strike="noStrike" dirty="0" err="1">
                <a:effectLst/>
                <a:latin typeface="Acumin Pro SemiCondensed" panose="020B0506020202020204" pitchFamily="34" charset="77"/>
              </a:rPr>
              <a:t>logótipos</a:t>
            </a:r>
            <a:r>
              <a:rPr lang="en-US" sz="1600" dirty="0">
                <a:effectLst/>
                <a:latin typeface="Acumin Pro SemiCondensed" panose="020B0506020202020204" pitchFamily="34" charset="77"/>
              </a:rPr>
              <a:t>​</a:t>
            </a:r>
          </a:p>
          <a:p>
            <a:endParaRPr lang="en-US" sz="1400" dirty="0"/>
          </a:p>
        </p:txBody>
      </p:sp>
    </p:spTree>
    <p:extLst>
      <p:ext uri="{BB962C8B-B14F-4D97-AF65-F5344CB8AC3E}">
        <p14:creationId xmlns:p14="http://schemas.microsoft.com/office/powerpoint/2010/main" val="300067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Fund Provides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651688" y="1271959"/>
            <a:ext cx="10071129" cy="923330"/>
          </a:xfrm>
          <a:prstGeom prst="rect">
            <a:avLst/>
          </a:prstGeom>
          <a:noFill/>
        </p:spPr>
        <p:txBody>
          <a:bodyPr wrap="square" rtlCol="0">
            <a:spAutoFit/>
          </a:bodyPr>
          <a:lstStyle/>
          <a:p>
            <a:r>
              <a:rPr lang="en-US" b="1" dirty="0">
                <a:latin typeface="Acumin Pro SemiCondensed" panose="020B0506020202020204" pitchFamily="34" charset="77"/>
              </a:rPr>
              <a:t>Audits</a:t>
            </a:r>
          </a:p>
          <a:p>
            <a:r>
              <a:rPr lang="en-US" dirty="0">
                <a:latin typeface="Acumin Pro SemiCondensed" panose="020B0506020202020204" pitchFamily="34" charset="77"/>
              </a:rPr>
              <a:t>A written report will be provided to GCFA by July 31</a:t>
            </a:r>
            <a:r>
              <a:rPr lang="en-US" baseline="30000" dirty="0">
                <a:latin typeface="Acumin Pro SemiCondensed" panose="020B0506020202020204" pitchFamily="34" charset="77"/>
              </a:rPr>
              <a:t>st</a:t>
            </a:r>
            <a:r>
              <a:rPr lang="en-US" dirty="0">
                <a:latin typeface="Acumin Pro SemiCondensed" panose="020B0506020202020204" pitchFamily="34" charset="77"/>
              </a:rPr>
              <a:t> of the following year (</a:t>
            </a:r>
            <a:r>
              <a:rPr lang="en-US" dirty="0" err="1">
                <a:latin typeface="Acumin Pro SemiCondensed" panose="020B0506020202020204" pitchFamily="34" charset="77"/>
              </a:rPr>
              <a:t>ie</a:t>
            </a:r>
            <a:r>
              <a:rPr lang="en-US" dirty="0">
                <a:latin typeface="Acumin Pro SemiCondensed" panose="020B0506020202020204" pitchFamily="34" charset="77"/>
              </a:rPr>
              <a:t>: 2022 due by July 31, 2023)</a:t>
            </a:r>
          </a:p>
          <a:p>
            <a:endParaRPr lang="en-US" dirty="0"/>
          </a:p>
        </p:txBody>
      </p:sp>
      <p:sp>
        <p:nvSpPr>
          <p:cNvPr id="3" name="TextBox 2">
            <a:extLst>
              <a:ext uri="{FF2B5EF4-FFF2-40B4-BE49-F238E27FC236}">
                <a16:creationId xmlns:a16="http://schemas.microsoft.com/office/drawing/2014/main" id="{EB77112C-B43C-CB0E-E230-45177E2B705E}"/>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59F76C4C-3168-E753-6A3D-7289C6A28597}"/>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0FEF240E-B8E2-DB8B-AFD4-D4A2908E95CD}"/>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EBAA484C-518A-46FD-7335-660B8AFD793D}"/>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B7630638-1368-99B9-850F-A5D19E9F0653}"/>
              </a:ext>
            </a:extLst>
          </p:cNvPr>
          <p:cNvSpPr txBox="1"/>
          <p:nvPr/>
        </p:nvSpPr>
        <p:spPr>
          <a:xfrm>
            <a:off x="1651688" y="2394568"/>
            <a:ext cx="10071129" cy="1169551"/>
          </a:xfrm>
          <a:prstGeom prst="rect">
            <a:avLst/>
          </a:prstGeom>
          <a:noFill/>
        </p:spPr>
        <p:txBody>
          <a:bodyPr wrap="square" rtlCol="0">
            <a:spAutoFit/>
          </a:bodyPr>
          <a:lstStyle/>
          <a:p>
            <a:r>
              <a:rPr lang="en-US" b="1" dirty="0">
                <a:latin typeface="Acumin Pro SemiCondensed" panose="020B0506020202020204" pitchFamily="34" charset="77"/>
              </a:rPr>
              <a:t>Audits</a:t>
            </a:r>
          </a:p>
          <a:p>
            <a:r>
              <a:rPr lang="fr-FR" dirty="0">
                <a:latin typeface="Acumin Pro SemiCondensed" panose="020B0506020202020204" pitchFamily="34" charset="77"/>
              </a:rPr>
              <a:t>Un rapport écrit sera fourni au GCFA au plus tard le 31 juillet de l’année suivante (c.-à-d. rapport audité 2022 soumis au plus tard le 31 juillet 2023)</a:t>
            </a:r>
          </a:p>
          <a:p>
            <a:endParaRPr lang="en-US" sz="1600" dirty="0"/>
          </a:p>
        </p:txBody>
      </p:sp>
      <p:sp>
        <p:nvSpPr>
          <p:cNvPr id="14" name="TextBox 13">
            <a:extLst>
              <a:ext uri="{FF2B5EF4-FFF2-40B4-BE49-F238E27FC236}">
                <a16:creationId xmlns:a16="http://schemas.microsoft.com/office/drawing/2014/main" id="{298D1509-9312-48C7-B0C9-E25D69913EC2}"/>
              </a:ext>
            </a:extLst>
          </p:cNvPr>
          <p:cNvSpPr txBox="1"/>
          <p:nvPr/>
        </p:nvSpPr>
        <p:spPr>
          <a:xfrm>
            <a:off x="1651688" y="3705509"/>
            <a:ext cx="9710182" cy="1169551"/>
          </a:xfrm>
          <a:prstGeom prst="rect">
            <a:avLst/>
          </a:prstGeom>
          <a:noFill/>
        </p:spPr>
        <p:txBody>
          <a:bodyPr wrap="square" rtlCol="0">
            <a:spAutoFit/>
          </a:bodyPr>
          <a:lstStyle/>
          <a:p>
            <a:r>
              <a:rPr lang="en-US" sz="1800" b="1" dirty="0" err="1">
                <a:latin typeface="Acumin Pro SemiCondensed" panose="020B0506020202020204"/>
              </a:rPr>
              <a:t>Auditorias</a:t>
            </a:r>
            <a:endParaRPr lang="en-US" sz="1800" b="1" dirty="0">
              <a:latin typeface="Acumin Pro SemiCondensed" panose="020B0506020202020204"/>
            </a:endParaRPr>
          </a:p>
          <a:p>
            <a:r>
              <a:rPr lang="pt" sz="1800" dirty="0">
                <a:latin typeface="Acumin Pro SemiCondensed" panose="020B0506020202020204"/>
              </a:rPr>
              <a:t>Um relatório por escrito será fornecido ao CGFA até 31 de Julho do</a:t>
            </a:r>
            <a:r>
              <a:rPr lang="pt" sz="1800" baseline="30000" dirty="0">
                <a:latin typeface="Acumin Pro SemiCondensed" panose="020B0506020202020204"/>
              </a:rPr>
              <a:t> </a:t>
            </a:r>
            <a:r>
              <a:rPr lang="pt" sz="1800" dirty="0">
                <a:latin typeface="Acumin Pro SemiCondensed" panose="020B0506020202020204"/>
              </a:rPr>
              <a:t>ano seguinte (ou seja: para 2022 o relatório tem de ser entregue até 31 de Julho de 2023)</a:t>
            </a:r>
            <a:endParaRPr lang="en-US" sz="1800" dirty="0">
              <a:latin typeface="Acumin Pro SemiCondensed" panose="020B0506020202020204"/>
            </a:endParaRPr>
          </a:p>
          <a:p>
            <a:endParaRPr lang="en-US" sz="1600" dirty="0">
              <a:latin typeface="Acumin Pro SemiCondensed" panose="020B0506020202020204"/>
            </a:endParaRPr>
          </a:p>
        </p:txBody>
      </p:sp>
      <p:sp>
        <p:nvSpPr>
          <p:cNvPr id="16" name="TextBox 15">
            <a:extLst>
              <a:ext uri="{FF2B5EF4-FFF2-40B4-BE49-F238E27FC236}">
                <a16:creationId xmlns:a16="http://schemas.microsoft.com/office/drawing/2014/main" id="{B9E01504-5131-D716-851C-4789F437D7E2}"/>
              </a:ext>
            </a:extLst>
          </p:cNvPr>
          <p:cNvSpPr txBox="1"/>
          <p:nvPr/>
        </p:nvSpPr>
        <p:spPr>
          <a:xfrm>
            <a:off x="1687636" y="5118353"/>
            <a:ext cx="9557307" cy="1200329"/>
          </a:xfrm>
          <a:prstGeom prst="rect">
            <a:avLst/>
          </a:prstGeom>
          <a:noFill/>
        </p:spPr>
        <p:txBody>
          <a:bodyPr wrap="square" rtlCol="0">
            <a:spAutoFit/>
          </a:bodyPr>
          <a:lstStyle/>
          <a:p>
            <a:r>
              <a:rPr lang="en-US" sz="1800" b="1" dirty="0" err="1">
                <a:latin typeface="Acumin Pro SemiCondensed" panose="020B0506020202020204"/>
              </a:rPr>
              <a:t>Ukaguzi</a:t>
            </a:r>
            <a:r>
              <a:rPr lang="en-US" sz="1800" b="1" dirty="0">
                <a:latin typeface="Acumin Pro SemiCondensed" panose="020B0506020202020204"/>
              </a:rPr>
              <a:t>/</a:t>
            </a:r>
            <a:r>
              <a:rPr lang="en-US" sz="1800" b="1" dirty="0" err="1">
                <a:latin typeface="Acumin Pro SemiCondensed" panose="020B0506020202020204"/>
              </a:rPr>
              <a:t>Kutazamiya</a:t>
            </a:r>
            <a:r>
              <a:rPr lang="en-US" sz="1800" dirty="0">
                <a:latin typeface="Acumin Pro SemiCondensed" panose="020B0506020202020204"/>
              </a:rPr>
              <a:t>
</a:t>
            </a:r>
            <a:r>
              <a:rPr lang="en-US" sz="1800" dirty="0" err="1">
                <a:latin typeface="Acumin Pro SemiCondensed" panose="020B0506020202020204"/>
              </a:rPr>
              <a:t>Ripoti</a:t>
            </a:r>
            <a:r>
              <a:rPr lang="en-US" sz="1800" dirty="0">
                <a:latin typeface="Acumin Pro SemiCondensed" panose="020B0506020202020204"/>
              </a:rPr>
              <a:t> </a:t>
            </a:r>
            <a:r>
              <a:rPr lang="en-US" sz="1800" dirty="0" err="1">
                <a:latin typeface="Acumin Pro SemiCondensed" panose="020B0506020202020204"/>
              </a:rPr>
              <a:t>iliyoandikwa</a:t>
            </a:r>
            <a:r>
              <a:rPr lang="en-US" sz="1800" dirty="0">
                <a:latin typeface="Acumin Pro SemiCondensed" panose="020B0506020202020204"/>
              </a:rPr>
              <a:t> </a:t>
            </a:r>
            <a:r>
              <a:rPr lang="en-US" sz="1800" dirty="0" err="1">
                <a:latin typeface="Acumin Pro SemiCondensed" panose="020B0506020202020204"/>
              </a:rPr>
              <a:t>itatolewa</a:t>
            </a:r>
            <a:r>
              <a:rPr lang="en-US" sz="1800" dirty="0">
                <a:latin typeface="Acumin Pro SemiCondensed" panose="020B0506020202020204"/>
              </a:rPr>
              <a:t> </a:t>
            </a:r>
            <a:r>
              <a:rPr lang="en-US" sz="1800" dirty="0" err="1">
                <a:latin typeface="Acumin Pro SemiCondensed" panose="020B0506020202020204"/>
              </a:rPr>
              <a:t>kwa</a:t>
            </a:r>
            <a:r>
              <a:rPr lang="en-US" sz="1800" dirty="0">
                <a:latin typeface="Acumin Pro SemiCondensed" panose="020B0506020202020204"/>
              </a:rPr>
              <a:t> GCFA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mwezi</a:t>
            </a:r>
            <a:r>
              <a:rPr lang="en-US" sz="1800" dirty="0">
                <a:latin typeface="Acumin Pro SemiCondensed" panose="020B0506020202020204"/>
              </a:rPr>
              <a:t> </a:t>
            </a:r>
            <a:r>
              <a:rPr lang="en-US" sz="1800" dirty="0" err="1">
                <a:latin typeface="Acumin Pro SemiCondensed" panose="020B0506020202020204"/>
              </a:rPr>
              <a:t>seba</a:t>
            </a:r>
            <a:r>
              <a:rPr lang="en-US" sz="1800" dirty="0">
                <a:latin typeface="Acumin Pro SemiCondensed" panose="020B0506020202020204"/>
              </a:rPr>
              <a:t> 31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mwaka</a:t>
            </a:r>
            <a:r>
              <a:rPr lang="en-US" sz="1800" dirty="0">
                <a:latin typeface="Acumin Pro SemiCondensed" panose="020B0506020202020204"/>
              </a:rPr>
              <a:t> </a:t>
            </a:r>
            <a:r>
              <a:rPr lang="en-US" sz="1800" dirty="0" err="1">
                <a:latin typeface="Acumin Pro SemiCondensed" panose="020B0506020202020204"/>
              </a:rPr>
              <a:t>uliofuata</a:t>
            </a:r>
            <a:r>
              <a:rPr lang="en-US" sz="1800" dirty="0">
                <a:latin typeface="Acumin Pro SemiCondensed" panose="020B0506020202020204"/>
              </a:rPr>
              <a:t> (</a:t>
            </a:r>
            <a:r>
              <a:rPr lang="en-US" sz="1800" dirty="0" err="1">
                <a:latin typeface="Acumin Pro SemiCondensed" panose="020B0506020202020204"/>
              </a:rPr>
              <a:t>mfano</a:t>
            </a:r>
            <a:r>
              <a:rPr lang="en-US" sz="1800" dirty="0">
                <a:latin typeface="Acumin Pro SemiCondensed" panose="020B0506020202020204"/>
              </a:rPr>
              <a:t>: 2022 </a:t>
            </a:r>
            <a:r>
              <a:rPr lang="en-US" sz="1800" dirty="0" err="1">
                <a:latin typeface="Acumin Pro SemiCondensed" panose="020B0506020202020204"/>
              </a:rPr>
              <a:t>kutokana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mwezi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saba</a:t>
            </a:r>
            <a:r>
              <a:rPr lang="en-US" sz="1800" dirty="0">
                <a:latin typeface="Acumin Pro SemiCondensed" panose="020B0506020202020204"/>
              </a:rPr>
              <a:t> 31, 2023)</a:t>
            </a:r>
          </a:p>
          <a:p>
            <a:endParaRPr lang="en-US" dirty="0">
              <a:latin typeface="Acumin Pro SemiCondensed" panose="020B0506020202020204"/>
            </a:endParaRPr>
          </a:p>
        </p:txBody>
      </p:sp>
    </p:spTree>
    <p:extLst>
      <p:ext uri="{BB962C8B-B14F-4D97-AF65-F5344CB8AC3E}">
        <p14:creationId xmlns:p14="http://schemas.microsoft.com/office/powerpoint/2010/main" val="13578049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dirty="0">
                <a:solidFill>
                  <a:schemeClr val="accent1"/>
                </a:solidFill>
                <a:effectLst/>
                <a:latin typeface="Acumin Pro SemiCondensed Smbd" panose="020B0506020202020204" pitchFamily="34" charset="77"/>
              </a:rPr>
              <a:t>UMC Support Services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663711" y="1377715"/>
            <a:ext cx="2274626" cy="2185214"/>
          </a:xfrm>
          <a:prstGeom prst="rect">
            <a:avLst/>
          </a:prstGeom>
          <a:noFill/>
        </p:spPr>
        <p:txBody>
          <a:bodyPr wrap="square" rtlCol="0">
            <a:spAutoFit/>
          </a:bodyPr>
          <a:lstStyle/>
          <a:p>
            <a:pPr algn="l" rtl="0" fontAlgn="base">
              <a:lnSpc>
                <a:spcPct val="150000"/>
              </a:lnSpc>
            </a:pPr>
            <a:r>
              <a:rPr lang="en-US" sz="2000" b="1" u="none" strike="noStrike" dirty="0">
                <a:effectLst/>
                <a:latin typeface="Acumin Pro SemiCondensed" panose="020B0506020202020204" pitchFamily="34" charset="77"/>
              </a:rPr>
              <a:t>Human Resources: </a:t>
            </a:r>
          </a:p>
          <a:p>
            <a:pPr marL="285750" indent="-285750" algn="l" rtl="0" fontAlgn="base">
              <a:lnSpc>
                <a:spcPct val="150000"/>
              </a:lnSpc>
              <a:buFont typeface="Arial" panose="020B0604020202020204" pitchFamily="34" charset="0"/>
              <a:buChar char="•"/>
            </a:pPr>
            <a:r>
              <a:rPr lang="en-US" sz="2000" u="none" strike="noStrike" dirty="0">
                <a:effectLst/>
                <a:latin typeface="Acumin Pro SemiCondensed" panose="020B0506020202020204" pitchFamily="34" charset="77"/>
              </a:rPr>
              <a:t>HR Recruitment</a:t>
            </a:r>
          </a:p>
          <a:p>
            <a:pPr marL="285750" indent="-285750" algn="l" rtl="0" fontAlgn="base">
              <a:lnSpc>
                <a:spcPct val="150000"/>
              </a:lnSpc>
              <a:buFont typeface="Arial" panose="020B0604020202020204" pitchFamily="34" charset="0"/>
              <a:buChar char="•"/>
            </a:pPr>
            <a:r>
              <a:rPr lang="en-US" sz="2000" u="none" strike="noStrike" dirty="0">
                <a:effectLst/>
                <a:latin typeface="Acumin Pro SemiCondensed" panose="020B0506020202020204" pitchFamily="34" charset="77"/>
              </a:rPr>
              <a:t>HR Best Practices</a:t>
            </a:r>
          </a:p>
          <a:p>
            <a:pPr marL="285750" indent="-285750" algn="l" rtl="0" fontAlgn="base">
              <a:lnSpc>
                <a:spcPct val="150000"/>
              </a:lnSpc>
              <a:buFont typeface="Arial" panose="020B0604020202020204" pitchFamily="34" charset="0"/>
              <a:buChar char="•"/>
            </a:pPr>
            <a:r>
              <a:rPr lang="en-US" sz="2000" u="none" strike="noStrike" dirty="0">
                <a:effectLst/>
                <a:latin typeface="Acumin Pro SemiCondensed" panose="020B0506020202020204" pitchFamily="34" charset="77"/>
              </a:rPr>
              <a:t>Policy Review</a:t>
            </a:r>
            <a:r>
              <a:rPr lang="en-US" sz="2000" dirty="0">
                <a:effectLst/>
                <a:latin typeface="Acumin Pro SemiCondensed" panose="020B0506020202020204" pitchFamily="34" charset="77"/>
              </a:rPr>
              <a:t>​</a:t>
            </a:r>
          </a:p>
          <a:p>
            <a:endParaRPr lang="en-US" sz="1600" dirty="0"/>
          </a:p>
        </p:txBody>
      </p:sp>
      <p:sp>
        <p:nvSpPr>
          <p:cNvPr id="3" name="Rectangle 2">
            <a:extLst>
              <a:ext uri="{FF2B5EF4-FFF2-40B4-BE49-F238E27FC236}">
                <a16:creationId xmlns:a16="http://schemas.microsoft.com/office/drawing/2014/main" id="{7D13EB00-2139-F4AA-E8F8-F92BD173F52C}"/>
              </a:ext>
            </a:extLst>
          </p:cNvPr>
          <p:cNvSpPr/>
          <p:nvPr/>
        </p:nvSpPr>
        <p:spPr>
          <a:xfrm>
            <a:off x="6216552"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88908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16552" y="3889085"/>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CF235B-3C3A-50C8-6EE3-A5EDB0FD994E}"/>
              </a:ext>
            </a:extLst>
          </p:cNvPr>
          <p:cNvSpPr txBox="1"/>
          <p:nvPr/>
        </p:nvSpPr>
        <p:spPr>
          <a:xfrm>
            <a:off x="7204131" y="1307727"/>
            <a:ext cx="4094832" cy="2185214"/>
          </a:xfrm>
          <a:prstGeom prst="rect">
            <a:avLst/>
          </a:prstGeom>
          <a:noFill/>
        </p:spPr>
        <p:txBody>
          <a:bodyPr wrap="square" rtlCol="0">
            <a:spAutoFit/>
          </a:bodyPr>
          <a:lstStyle/>
          <a:p>
            <a:pPr>
              <a:lnSpc>
                <a:spcPct val="150000"/>
              </a:lnSpc>
            </a:pPr>
            <a:r>
              <a:rPr lang="fr-FR" sz="2000" b="1" dirty="0">
                <a:latin typeface="Acumin Pro SemiCondensed" panose="020B0506020202020204" pitchFamily="34" charset="77"/>
              </a:rPr>
              <a:t>Ressources humaines: </a:t>
            </a:r>
          </a:p>
          <a:p>
            <a:pPr marL="285750" indent="-285750">
              <a:lnSpc>
                <a:spcPct val="150000"/>
              </a:lnSpc>
              <a:buFont typeface="Arial" panose="020B0604020202020204" pitchFamily="34" charset="0"/>
              <a:buChar char="•"/>
            </a:pPr>
            <a:r>
              <a:rPr lang="fr-FR" sz="2000" dirty="0">
                <a:latin typeface="Acumin Pro SemiCondensed" panose="020B0506020202020204" pitchFamily="34" charset="77"/>
              </a:rPr>
              <a:t>recrutement RH, </a:t>
            </a:r>
          </a:p>
          <a:p>
            <a:pPr marL="285750" indent="-285750">
              <a:lnSpc>
                <a:spcPct val="150000"/>
              </a:lnSpc>
              <a:buFont typeface="Arial" panose="020B0604020202020204" pitchFamily="34" charset="0"/>
              <a:buChar char="•"/>
            </a:pPr>
            <a:r>
              <a:rPr lang="fr-FR" sz="2000" dirty="0">
                <a:latin typeface="Acumin Pro SemiCondensed" panose="020B0506020202020204" pitchFamily="34" charset="77"/>
              </a:rPr>
              <a:t>Bonnes pratiques RH examen des</a:t>
            </a:r>
          </a:p>
          <a:p>
            <a:pPr marL="285750" indent="-285750">
              <a:lnSpc>
                <a:spcPct val="150000"/>
              </a:lnSpc>
              <a:buFont typeface="Arial" panose="020B0604020202020204" pitchFamily="34" charset="0"/>
              <a:buChar char="•"/>
            </a:pPr>
            <a:r>
              <a:rPr lang="fr-FR" sz="2000" dirty="0">
                <a:latin typeface="Acumin Pro SemiCondensed" panose="020B0506020202020204" pitchFamily="34" charset="77"/>
              </a:rPr>
              <a:t>politiques/manuels de procédures</a:t>
            </a:r>
          </a:p>
          <a:p>
            <a:endParaRPr lang="en-US" sz="1600" dirty="0"/>
          </a:p>
        </p:txBody>
      </p:sp>
      <p:sp>
        <p:nvSpPr>
          <p:cNvPr id="13" name="TextBox 12">
            <a:extLst>
              <a:ext uri="{FF2B5EF4-FFF2-40B4-BE49-F238E27FC236}">
                <a16:creationId xmlns:a16="http://schemas.microsoft.com/office/drawing/2014/main" id="{090BAA5D-BC73-6AEA-8F34-CDB1900EE311}"/>
              </a:ext>
            </a:extLst>
          </p:cNvPr>
          <p:cNvSpPr txBox="1"/>
          <p:nvPr/>
        </p:nvSpPr>
        <p:spPr>
          <a:xfrm>
            <a:off x="587467" y="115098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8D07B650-D4A6-C885-A3E5-8613DA5B8833}"/>
              </a:ext>
            </a:extLst>
          </p:cNvPr>
          <p:cNvSpPr txBox="1"/>
          <p:nvPr/>
        </p:nvSpPr>
        <p:spPr>
          <a:xfrm>
            <a:off x="6216552" y="11002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0496D21F-65AD-D77B-DA38-78D3E2798EF6}"/>
              </a:ext>
            </a:extLst>
          </p:cNvPr>
          <p:cNvSpPr txBox="1"/>
          <p:nvPr/>
        </p:nvSpPr>
        <p:spPr>
          <a:xfrm>
            <a:off x="562907" y="388908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7225D219-A075-2225-F42A-0C9D640A6A69}"/>
              </a:ext>
            </a:extLst>
          </p:cNvPr>
          <p:cNvSpPr txBox="1"/>
          <p:nvPr/>
        </p:nvSpPr>
        <p:spPr>
          <a:xfrm>
            <a:off x="6200223" y="386921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7" name="TextBox 16">
            <a:extLst>
              <a:ext uri="{FF2B5EF4-FFF2-40B4-BE49-F238E27FC236}">
                <a16:creationId xmlns:a16="http://schemas.microsoft.com/office/drawing/2014/main" id="{0EE4A495-5A13-55BE-E170-DB16E5A3C591}"/>
              </a:ext>
            </a:extLst>
          </p:cNvPr>
          <p:cNvSpPr txBox="1"/>
          <p:nvPr/>
        </p:nvSpPr>
        <p:spPr>
          <a:xfrm>
            <a:off x="1663711" y="4119917"/>
            <a:ext cx="2767761" cy="2185214"/>
          </a:xfrm>
          <a:prstGeom prst="rect">
            <a:avLst/>
          </a:prstGeom>
          <a:noFill/>
        </p:spPr>
        <p:txBody>
          <a:bodyPr wrap="square" rtlCol="0">
            <a:spAutoFit/>
          </a:bodyPr>
          <a:lstStyle/>
          <a:p>
            <a:pPr algn="l" rtl="0" fontAlgn="base">
              <a:lnSpc>
                <a:spcPct val="150000"/>
              </a:lnSpc>
            </a:pPr>
            <a:r>
              <a:rPr lang="en-US" sz="2000" b="1" u="none" strike="noStrike" dirty="0" err="1">
                <a:effectLst/>
                <a:latin typeface="Acumin Pro SemiCondensed" panose="020B0506020202020204" pitchFamily="34" charset="77"/>
              </a:rPr>
              <a:t>Recursos</a:t>
            </a:r>
            <a:r>
              <a:rPr lang="en-US" sz="2000" b="1" u="none" strike="noStrike" dirty="0">
                <a:effectLst/>
                <a:latin typeface="Acumin Pro SemiCondensed" panose="020B0506020202020204" pitchFamily="34" charset="77"/>
              </a:rPr>
              <a:t> Humanos: </a:t>
            </a:r>
          </a:p>
          <a:p>
            <a:pPr marL="285750" indent="-285750" algn="l" rtl="0" fontAlgn="base">
              <a:lnSpc>
                <a:spcPct val="150000"/>
              </a:lnSpc>
              <a:buFont typeface="Arial" panose="020B0604020202020204" pitchFamily="34" charset="0"/>
              <a:buChar char="•"/>
            </a:pPr>
            <a:r>
              <a:rPr lang="en-US" sz="2000" u="none" strike="noStrike" dirty="0" err="1">
                <a:effectLst/>
                <a:latin typeface="Acumin Pro SemiCondensed" panose="020B0506020202020204" pitchFamily="34" charset="77"/>
              </a:rPr>
              <a:t>Recrutamento</a:t>
            </a:r>
            <a:r>
              <a:rPr lang="en-US" sz="2000" u="none" strike="noStrike" dirty="0">
                <a:effectLst/>
                <a:latin typeface="Acumin Pro SemiCondensed" panose="020B0506020202020204" pitchFamily="34" charset="77"/>
              </a:rPr>
              <a:t> de RH </a:t>
            </a:r>
            <a:r>
              <a:rPr lang="en-US" sz="2000" u="none" strike="noStrike" dirty="0" err="1">
                <a:effectLst/>
                <a:latin typeface="Acumin Pro SemiCondensed" panose="020B0506020202020204" pitchFamily="34" charset="77"/>
              </a:rPr>
              <a:t>Melhores</a:t>
            </a:r>
            <a:r>
              <a:rPr lang="en-US" sz="2000" u="none" strike="noStrike" dirty="0">
                <a:effectLst/>
                <a:latin typeface="Acumin Pro SemiCondensed" panose="020B0506020202020204" pitchFamily="34" charset="77"/>
              </a:rPr>
              <a:t> </a:t>
            </a:r>
            <a:r>
              <a:rPr lang="en-US" sz="2000" u="none" strike="noStrike" dirty="0" err="1">
                <a:effectLst/>
                <a:latin typeface="Acumin Pro SemiCondensed" panose="020B0506020202020204" pitchFamily="34" charset="77"/>
              </a:rPr>
              <a:t>Práticas</a:t>
            </a:r>
            <a:endParaRPr lang="en-US" sz="2000" u="none" strike="noStrike" dirty="0">
              <a:effectLst/>
              <a:latin typeface="Acumin Pro SemiCondensed" panose="020B0506020202020204" pitchFamily="34" charset="77"/>
            </a:endParaRPr>
          </a:p>
          <a:p>
            <a:pPr marL="285750" indent="-285750" algn="l" rtl="0" fontAlgn="base">
              <a:lnSpc>
                <a:spcPct val="150000"/>
              </a:lnSpc>
              <a:buFont typeface="Arial" panose="020B0604020202020204" pitchFamily="34" charset="0"/>
              <a:buChar char="•"/>
            </a:pPr>
            <a:r>
              <a:rPr lang="en-US" sz="2000" u="none" strike="noStrike" dirty="0" err="1">
                <a:effectLst/>
                <a:latin typeface="Acumin Pro SemiCondensed" panose="020B0506020202020204" pitchFamily="34" charset="77"/>
              </a:rPr>
              <a:t>Revisão</a:t>
            </a:r>
            <a:r>
              <a:rPr lang="en-US" sz="2000" u="none" strike="noStrike" dirty="0">
                <a:effectLst/>
                <a:latin typeface="Acumin Pro SemiCondensed" panose="020B0506020202020204" pitchFamily="34" charset="77"/>
              </a:rPr>
              <a:t> de </a:t>
            </a:r>
            <a:r>
              <a:rPr lang="en-US" sz="2000" u="none" strike="noStrike" dirty="0" err="1">
                <a:effectLst/>
                <a:latin typeface="Acumin Pro SemiCondensed" panose="020B0506020202020204" pitchFamily="34" charset="77"/>
              </a:rPr>
              <a:t>políticas</a:t>
            </a:r>
            <a:r>
              <a:rPr lang="en-US" sz="1600" dirty="0">
                <a:effectLst/>
                <a:latin typeface="Acumin Pro SemiCondensed" panose="020B0506020202020204" pitchFamily="34" charset="77"/>
              </a:rPr>
              <a:t>​</a:t>
            </a:r>
          </a:p>
          <a:p>
            <a:endParaRPr lang="en-US" sz="1600" dirty="0"/>
          </a:p>
        </p:txBody>
      </p:sp>
      <p:sp>
        <p:nvSpPr>
          <p:cNvPr id="18" name="TextBox 17">
            <a:extLst>
              <a:ext uri="{FF2B5EF4-FFF2-40B4-BE49-F238E27FC236}">
                <a16:creationId xmlns:a16="http://schemas.microsoft.com/office/drawing/2014/main" id="{C3E3EE8F-6BDA-218F-37E8-C42CBEE9568B}"/>
              </a:ext>
            </a:extLst>
          </p:cNvPr>
          <p:cNvSpPr txBox="1"/>
          <p:nvPr/>
        </p:nvSpPr>
        <p:spPr>
          <a:xfrm>
            <a:off x="7508830" y="4243486"/>
            <a:ext cx="3485434" cy="2185214"/>
          </a:xfrm>
          <a:prstGeom prst="rect">
            <a:avLst/>
          </a:prstGeom>
          <a:noFill/>
        </p:spPr>
        <p:txBody>
          <a:bodyPr wrap="square" rtlCol="0">
            <a:spAutoFit/>
          </a:bodyPr>
          <a:lstStyle/>
          <a:p>
            <a:pPr>
              <a:lnSpc>
                <a:spcPct val="150000"/>
              </a:lnSpc>
            </a:pPr>
            <a:r>
              <a:rPr lang="sw" sz="2000" b="1" dirty="0">
                <a:latin typeface="Acumin Pro SemiCondensed" panose="020B0506020202020204"/>
              </a:rPr>
              <a:t>Rasilimali Watu: </a:t>
            </a:r>
          </a:p>
          <a:p>
            <a:pPr marL="285750" indent="-285750">
              <a:lnSpc>
                <a:spcPct val="150000"/>
              </a:lnSpc>
              <a:buFont typeface="Arial" panose="020B0604020202020204" pitchFamily="34" charset="0"/>
              <a:buChar char="•"/>
            </a:pPr>
            <a:r>
              <a:rPr lang="sw" sz="2000" dirty="0">
                <a:latin typeface="Acumin Pro SemiCondensed" panose="020B0506020202020204"/>
              </a:rPr>
              <a:t>Uajiri wa Waajiri, </a:t>
            </a:r>
          </a:p>
          <a:p>
            <a:pPr marL="285750" indent="-285750">
              <a:lnSpc>
                <a:spcPct val="150000"/>
              </a:lnSpc>
              <a:buFont typeface="Arial" panose="020B0604020202020204" pitchFamily="34" charset="0"/>
              <a:buChar char="•"/>
            </a:pPr>
            <a:r>
              <a:rPr lang="sw" sz="2000" dirty="0">
                <a:latin typeface="Acumin Pro SemiCondensed" panose="020B0506020202020204"/>
              </a:rPr>
              <a:t>Mbinu Bora za Utumishi, </a:t>
            </a:r>
          </a:p>
          <a:p>
            <a:pPr marL="285750" indent="-285750">
              <a:lnSpc>
                <a:spcPct val="150000"/>
              </a:lnSpc>
              <a:buFont typeface="Arial" panose="020B0604020202020204" pitchFamily="34" charset="0"/>
              <a:buChar char="•"/>
            </a:pPr>
            <a:r>
              <a:rPr lang="sw" sz="2000" dirty="0">
                <a:latin typeface="Acumin Pro SemiCondensed" panose="020B0506020202020204"/>
              </a:rPr>
              <a:t>Mapitio ya Sera</a:t>
            </a:r>
          </a:p>
          <a:p>
            <a:endParaRPr lang="en-US" sz="1600" dirty="0">
              <a:latin typeface="Acumin Pro SemiCondensed" panose="020B0506020202020204"/>
            </a:endParaRPr>
          </a:p>
        </p:txBody>
      </p:sp>
    </p:spTree>
    <p:extLst>
      <p:ext uri="{BB962C8B-B14F-4D97-AF65-F5344CB8AC3E}">
        <p14:creationId xmlns:p14="http://schemas.microsoft.com/office/powerpoint/2010/main" val="17889766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dirty="0">
                <a:solidFill>
                  <a:schemeClr val="accent1"/>
                </a:solidFill>
                <a:effectLst/>
                <a:latin typeface="Acumin Pro SemiCondensed Smbd" panose="020B0506020202020204" pitchFamily="34" charset="77"/>
              </a:rPr>
              <a:t>UMC Support Services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400423" y="1177442"/>
            <a:ext cx="4652885" cy="2793072"/>
          </a:xfrm>
          <a:prstGeom prst="rect">
            <a:avLst/>
          </a:prstGeom>
          <a:noFill/>
        </p:spPr>
        <p:txBody>
          <a:bodyPr wrap="square" rtlCol="0">
            <a:spAutoFit/>
          </a:bodyPr>
          <a:lstStyle/>
          <a:p>
            <a:pPr fontAlgn="base"/>
            <a:r>
              <a:rPr lang="en-US" sz="1100" b="1" u="none" strike="noStrike" dirty="0">
                <a:effectLst/>
                <a:latin typeface="Acumin Pro SemiCondensed" panose="020B0506020202020204" pitchFamily="34" charset="77"/>
              </a:rPr>
              <a:t>Technology Services: </a:t>
            </a:r>
          </a:p>
          <a:p>
            <a:pPr marL="285750" indent="-285750" fontAlgn="base">
              <a:lnSpc>
                <a:spcPct val="150000"/>
              </a:lnSpc>
              <a:buFont typeface="Arial" panose="020B0604020202020204" pitchFamily="34" charset="0"/>
              <a:buChar char="•"/>
            </a:pPr>
            <a:r>
              <a:rPr lang="en-US" sz="1100" u="none" strike="noStrike" dirty="0">
                <a:effectLst/>
                <a:latin typeface="Acumin Pro SemiCondensed" panose="020B0506020202020204" pitchFamily="34" charset="77"/>
              </a:rPr>
              <a:t>Audio Visual Services (Consultations, Equipment, etc.) Computer/Network Assessments</a:t>
            </a:r>
          </a:p>
          <a:p>
            <a:pPr marL="285750" indent="-285750" fontAlgn="base">
              <a:lnSpc>
                <a:spcPct val="150000"/>
              </a:lnSpc>
              <a:buFont typeface="Arial" panose="020B0604020202020204" pitchFamily="34" charset="0"/>
              <a:buChar char="•"/>
            </a:pPr>
            <a:r>
              <a:rPr lang="en-US" sz="1100" u="none" strike="noStrike" dirty="0">
                <a:effectLst/>
                <a:latin typeface="Acumin Pro SemiCondensed" panose="020B0506020202020204" pitchFamily="34" charset="77"/>
              </a:rPr>
              <a:t>Back Up/Recovery</a:t>
            </a:r>
          </a:p>
          <a:p>
            <a:pPr marL="285750" indent="-285750" fontAlgn="base">
              <a:lnSpc>
                <a:spcPct val="150000"/>
              </a:lnSpc>
              <a:buFont typeface="Arial" panose="020B0604020202020204" pitchFamily="34" charset="0"/>
              <a:buChar char="•"/>
            </a:pPr>
            <a:r>
              <a:rPr lang="en-US" sz="1100" u="none" strike="noStrike" dirty="0">
                <a:effectLst/>
                <a:latin typeface="Acumin Pro SemiCondensed" panose="020B0506020202020204" pitchFamily="34" charset="77"/>
              </a:rPr>
              <a:t>Email and Server Hosting</a:t>
            </a:r>
          </a:p>
          <a:p>
            <a:pPr marL="285750" indent="-285750" fontAlgn="base">
              <a:lnSpc>
                <a:spcPct val="150000"/>
              </a:lnSpc>
              <a:buFont typeface="Arial" panose="020B0604020202020204" pitchFamily="34" charset="0"/>
              <a:buChar char="•"/>
            </a:pPr>
            <a:r>
              <a:rPr lang="en-US" sz="1100" u="none" strike="noStrike" dirty="0">
                <a:effectLst/>
                <a:latin typeface="Acumin Pro SemiCondensed" panose="020B0506020202020204" pitchFamily="34" charset="77"/>
              </a:rPr>
              <a:t>Technology Security</a:t>
            </a:r>
          </a:p>
          <a:p>
            <a:pPr marL="285750" indent="-285750" fontAlgn="base">
              <a:lnSpc>
                <a:spcPct val="150000"/>
              </a:lnSpc>
              <a:buFont typeface="Arial" panose="020B0604020202020204" pitchFamily="34" charset="0"/>
              <a:buChar char="•"/>
            </a:pPr>
            <a:r>
              <a:rPr lang="en-US" sz="1100" u="none" strike="noStrike" dirty="0" err="1">
                <a:effectLst/>
                <a:latin typeface="Acumin Pro SemiCondensed" panose="020B0506020202020204" pitchFamily="34" charset="77"/>
              </a:rPr>
              <a:t>BackUp</a:t>
            </a:r>
            <a:r>
              <a:rPr lang="en-US" sz="1100" u="none" strike="noStrike" dirty="0">
                <a:effectLst/>
                <a:latin typeface="Acumin Pro SemiCondensed" panose="020B0506020202020204" pitchFamily="34" charset="77"/>
              </a:rPr>
              <a:t> and Recovery Services</a:t>
            </a:r>
          </a:p>
          <a:p>
            <a:pPr marL="285750" indent="-285750" fontAlgn="base">
              <a:lnSpc>
                <a:spcPct val="150000"/>
              </a:lnSpc>
              <a:buFont typeface="Arial" panose="020B0604020202020204" pitchFamily="34" charset="0"/>
              <a:buChar char="•"/>
            </a:pPr>
            <a:r>
              <a:rPr lang="en-US" sz="1100" u="none" strike="noStrike" dirty="0">
                <a:effectLst/>
                <a:latin typeface="Acumin Pro SemiCondensed" panose="020B0506020202020204" pitchFamily="34" charset="77"/>
              </a:rPr>
              <a:t>Managed Networks, KnowBe4 Security Training Great Plains Accounting and Business Management Software</a:t>
            </a:r>
          </a:p>
          <a:p>
            <a:pPr marL="285750" indent="-285750" fontAlgn="base">
              <a:lnSpc>
                <a:spcPct val="150000"/>
              </a:lnSpc>
              <a:buFont typeface="Arial" panose="020B0604020202020204" pitchFamily="34" charset="0"/>
              <a:buChar char="•"/>
            </a:pPr>
            <a:r>
              <a:rPr lang="en-US" sz="1100" u="none" strike="noStrike" dirty="0">
                <a:effectLst/>
                <a:latin typeface="Acumin Pro SemiCondensed" panose="020B0506020202020204" pitchFamily="34" charset="77"/>
              </a:rPr>
              <a:t>Internet Phone Service and Hardware</a:t>
            </a:r>
            <a:r>
              <a:rPr lang="en-US" sz="1100" dirty="0">
                <a:effectLst/>
                <a:latin typeface="Acumin Pro SemiCondensed" panose="020B0506020202020204" pitchFamily="34" charset="77"/>
              </a:rPr>
              <a:t>​​​</a:t>
            </a:r>
          </a:p>
          <a:p>
            <a:endParaRPr lang="en-US" sz="1600" dirty="0"/>
          </a:p>
        </p:txBody>
      </p:sp>
      <p:sp>
        <p:nvSpPr>
          <p:cNvPr id="3" name="Rectangle 2">
            <a:extLst>
              <a:ext uri="{FF2B5EF4-FFF2-40B4-BE49-F238E27FC236}">
                <a16:creationId xmlns:a16="http://schemas.microsoft.com/office/drawing/2014/main" id="{7D13EB00-2139-F4AA-E8F8-F92BD173F52C}"/>
              </a:ext>
            </a:extLst>
          </p:cNvPr>
          <p:cNvSpPr/>
          <p:nvPr/>
        </p:nvSpPr>
        <p:spPr>
          <a:xfrm>
            <a:off x="6216552"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88908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16552" y="3889085"/>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AFDF07-9786-8EAB-1E47-C5720B34ECF3}"/>
              </a:ext>
            </a:extLst>
          </p:cNvPr>
          <p:cNvSpPr txBox="1"/>
          <p:nvPr/>
        </p:nvSpPr>
        <p:spPr>
          <a:xfrm>
            <a:off x="6960631" y="1179383"/>
            <a:ext cx="4652885" cy="2793072"/>
          </a:xfrm>
          <a:prstGeom prst="rect">
            <a:avLst/>
          </a:prstGeom>
          <a:noFill/>
        </p:spPr>
        <p:txBody>
          <a:bodyPr wrap="square" rtlCol="0">
            <a:spAutoFit/>
          </a:bodyPr>
          <a:lstStyle/>
          <a:p>
            <a:r>
              <a:rPr lang="fr-FR" sz="1100" b="1" dirty="0">
                <a:latin typeface="Acumin Pro SemiCondensed" panose="020B0506020202020204" pitchFamily="34" charset="77"/>
              </a:rPr>
              <a:t>Services technologiques: </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Services audiovisuels (consultations, équipement, etc.) </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Ordinateur/Réseau Évaluations </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service d’assistance géré, sauvegarde/récupération</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hébergement de courriels et de serveurs</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sécurité technologique</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services de sauvegarde et de récupération</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réseaux gérés, formation à la sécurité KnowBe4</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logiciel de comptabilité et de gestion d’entreprise Great Plains</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service téléphonique Internet et matériel</a:t>
            </a:r>
          </a:p>
          <a:p>
            <a:endParaRPr lang="en-US" sz="1600" dirty="0"/>
          </a:p>
        </p:txBody>
      </p:sp>
      <p:sp>
        <p:nvSpPr>
          <p:cNvPr id="13" name="TextBox 12">
            <a:extLst>
              <a:ext uri="{FF2B5EF4-FFF2-40B4-BE49-F238E27FC236}">
                <a16:creationId xmlns:a16="http://schemas.microsoft.com/office/drawing/2014/main" id="{8F6F796F-093C-2610-B01B-1D950197E3F3}"/>
              </a:ext>
            </a:extLst>
          </p:cNvPr>
          <p:cNvSpPr txBox="1"/>
          <p:nvPr/>
        </p:nvSpPr>
        <p:spPr>
          <a:xfrm>
            <a:off x="587467" y="115098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BB18FD0D-6DB6-E6B9-6B67-E52A3871EA0F}"/>
              </a:ext>
            </a:extLst>
          </p:cNvPr>
          <p:cNvSpPr txBox="1"/>
          <p:nvPr/>
        </p:nvSpPr>
        <p:spPr>
          <a:xfrm>
            <a:off x="6216552" y="11002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C0A0D333-8334-3096-F1AD-9C15C5C39D76}"/>
              </a:ext>
            </a:extLst>
          </p:cNvPr>
          <p:cNvSpPr txBox="1"/>
          <p:nvPr/>
        </p:nvSpPr>
        <p:spPr>
          <a:xfrm>
            <a:off x="562907" y="388908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EA01F1CD-28B0-0986-F8DC-887CE1CD0D1A}"/>
              </a:ext>
            </a:extLst>
          </p:cNvPr>
          <p:cNvSpPr txBox="1"/>
          <p:nvPr/>
        </p:nvSpPr>
        <p:spPr>
          <a:xfrm>
            <a:off x="6200223" y="386921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7" name="TextBox 16">
            <a:extLst>
              <a:ext uri="{FF2B5EF4-FFF2-40B4-BE49-F238E27FC236}">
                <a16:creationId xmlns:a16="http://schemas.microsoft.com/office/drawing/2014/main" id="{CFA20910-2173-1F48-EAAE-E9F5FC2DF99A}"/>
              </a:ext>
            </a:extLst>
          </p:cNvPr>
          <p:cNvSpPr txBox="1"/>
          <p:nvPr/>
        </p:nvSpPr>
        <p:spPr>
          <a:xfrm>
            <a:off x="1392402" y="3970514"/>
            <a:ext cx="4652885" cy="2793072"/>
          </a:xfrm>
          <a:prstGeom prst="rect">
            <a:avLst/>
          </a:prstGeom>
          <a:noFill/>
        </p:spPr>
        <p:txBody>
          <a:bodyPr wrap="square" rtlCol="0">
            <a:spAutoFit/>
          </a:bodyPr>
          <a:lstStyle/>
          <a:p>
            <a:pPr fontAlgn="base"/>
            <a:r>
              <a:rPr lang="pt-PT" sz="1100" b="1" u="none" strike="noStrike" dirty="0">
                <a:effectLst/>
                <a:latin typeface="Acumin Pro SemiCondensed" panose="020B0506020202020204" pitchFamily="34" charset="77"/>
              </a:rPr>
              <a:t>Serviços de Tecnologia: </a:t>
            </a:r>
          </a:p>
          <a:p>
            <a:pPr marL="285750" indent="-285750" fontAlgn="base">
              <a:lnSpc>
                <a:spcPct val="150000"/>
              </a:lnSpc>
              <a:buFont typeface="Arial" panose="020B0604020202020204" pitchFamily="34" charset="0"/>
              <a:buChar char="•"/>
            </a:pPr>
            <a:r>
              <a:rPr lang="pt-PT" sz="1100" u="none" strike="noStrike" dirty="0">
                <a:effectLst/>
                <a:latin typeface="Acumin Pro SemiCondensed" panose="020B0506020202020204" pitchFamily="34" charset="77"/>
              </a:rPr>
              <a:t>Serviços audiovisuais (consultas, equipamento, etc.)</a:t>
            </a:r>
          </a:p>
          <a:p>
            <a:pPr marL="285750" indent="-285750" fontAlgn="base">
              <a:lnSpc>
                <a:spcPct val="150000"/>
              </a:lnSpc>
              <a:buFont typeface="Arial" panose="020B0604020202020204" pitchFamily="34" charset="0"/>
              <a:buChar char="•"/>
            </a:pPr>
            <a:r>
              <a:rPr lang="pt-PT" sz="1100" u="none" strike="noStrike" dirty="0">
                <a:effectLst/>
                <a:latin typeface="Acumin Pro SemiCondensed" panose="020B0506020202020204" pitchFamily="34" charset="77"/>
              </a:rPr>
              <a:t>Avaliações de informática e de redes</a:t>
            </a:r>
          </a:p>
          <a:p>
            <a:pPr marL="285750" indent="-285750" fontAlgn="base">
              <a:lnSpc>
                <a:spcPct val="150000"/>
              </a:lnSpc>
              <a:buFont typeface="Arial" panose="020B0604020202020204" pitchFamily="34" charset="0"/>
              <a:buChar char="•"/>
            </a:pPr>
            <a:r>
              <a:rPr lang="pt-PT" sz="1100" u="none" strike="noStrike" dirty="0">
                <a:effectLst/>
                <a:latin typeface="Acumin Pro SemiCondensed" panose="020B0506020202020204" pitchFamily="34" charset="77"/>
              </a:rPr>
              <a:t>Cópias de segurança ou backup e recuperação</a:t>
            </a:r>
          </a:p>
          <a:p>
            <a:pPr marL="285750" indent="-285750" fontAlgn="base">
              <a:lnSpc>
                <a:spcPct val="150000"/>
              </a:lnSpc>
              <a:buFont typeface="Arial" panose="020B0604020202020204" pitchFamily="34" charset="0"/>
              <a:buChar char="•"/>
            </a:pPr>
            <a:r>
              <a:rPr lang="pt-PT" sz="1100" u="none" strike="noStrike" dirty="0">
                <a:effectLst/>
                <a:latin typeface="Acumin Pro SemiCondensed" panose="020B0506020202020204" pitchFamily="34" charset="77"/>
              </a:rPr>
              <a:t>Alojamento de e-mail e servidores</a:t>
            </a:r>
          </a:p>
          <a:p>
            <a:pPr marL="285750" indent="-285750" fontAlgn="base">
              <a:lnSpc>
                <a:spcPct val="150000"/>
              </a:lnSpc>
              <a:buFont typeface="Arial" panose="020B0604020202020204" pitchFamily="34" charset="0"/>
              <a:buChar char="•"/>
            </a:pPr>
            <a:r>
              <a:rPr lang="pt-PT" sz="1100" u="none" strike="noStrike" dirty="0">
                <a:effectLst/>
                <a:latin typeface="Acumin Pro SemiCondensed" panose="020B0506020202020204" pitchFamily="34" charset="77"/>
              </a:rPr>
              <a:t>Segurança tecnológica</a:t>
            </a:r>
          </a:p>
          <a:p>
            <a:pPr marL="285750" indent="-285750" fontAlgn="base">
              <a:lnSpc>
                <a:spcPct val="150000"/>
              </a:lnSpc>
              <a:buFont typeface="Arial" panose="020B0604020202020204" pitchFamily="34" charset="0"/>
              <a:buChar char="•"/>
            </a:pPr>
            <a:r>
              <a:rPr lang="pt-PT" sz="1100" u="none" strike="noStrike" dirty="0">
                <a:effectLst/>
                <a:latin typeface="Acumin Pro SemiCondensed" panose="020B0506020202020204" pitchFamily="34" charset="77"/>
              </a:rPr>
              <a:t>Serviços de cópias de segurança e recuperação</a:t>
            </a:r>
          </a:p>
          <a:p>
            <a:pPr marL="285750" indent="-285750" fontAlgn="base">
              <a:lnSpc>
                <a:spcPct val="150000"/>
              </a:lnSpc>
              <a:buFont typeface="Arial" panose="020B0604020202020204" pitchFamily="34" charset="0"/>
              <a:buChar char="•"/>
            </a:pPr>
            <a:r>
              <a:rPr lang="pt-BR" sz="1100" u="none" strike="noStrike" dirty="0">
                <a:effectLst/>
                <a:latin typeface="Acumin Pro SemiCondensed" panose="020B0506020202020204" pitchFamily="34" charset="77"/>
              </a:rPr>
              <a:t>Redes geridas, formação em segurança KnowBe4</a:t>
            </a:r>
          </a:p>
          <a:p>
            <a:pPr marL="285750" indent="-285750" fontAlgn="base">
              <a:lnSpc>
                <a:spcPct val="150000"/>
              </a:lnSpc>
              <a:buFont typeface="Arial" panose="020B0604020202020204" pitchFamily="34" charset="0"/>
              <a:buChar char="•"/>
            </a:pPr>
            <a:r>
              <a:rPr lang="pt-BR" sz="1100" dirty="0">
                <a:latin typeface="Acumin Pro SemiCondensed" panose="020B0506020202020204" pitchFamily="34" charset="77"/>
              </a:rPr>
              <a:t>Software de contabilidade e gestão de negócios </a:t>
            </a:r>
            <a:r>
              <a:rPr lang="pt-PT" sz="1100" u="none" strike="noStrike" dirty="0">
                <a:effectLst/>
                <a:latin typeface="Acumin Pro SemiCondensed" panose="020B0506020202020204" pitchFamily="34" charset="77"/>
              </a:rPr>
              <a:t>Great Plains</a:t>
            </a:r>
          </a:p>
          <a:p>
            <a:pPr marL="285750" indent="-285750" fontAlgn="base">
              <a:lnSpc>
                <a:spcPct val="150000"/>
              </a:lnSpc>
              <a:buFont typeface="Arial" panose="020B0604020202020204" pitchFamily="34" charset="0"/>
              <a:buChar char="•"/>
            </a:pPr>
            <a:r>
              <a:rPr lang="pt-PT" sz="1100" u="none" strike="noStrike" dirty="0">
                <a:effectLst/>
                <a:latin typeface="Acumin Pro SemiCondensed" panose="020B0506020202020204" pitchFamily="34" charset="77"/>
              </a:rPr>
              <a:t>Serviço de telefone pela Internet e Hardware</a:t>
            </a:r>
            <a:r>
              <a:rPr lang="pt-PT" sz="1100" dirty="0">
                <a:effectLst/>
                <a:latin typeface="Acumin Pro SemiCondensed" panose="020B0506020202020204" pitchFamily="34" charset="77"/>
              </a:rPr>
              <a:t>​​​</a:t>
            </a:r>
          </a:p>
          <a:p>
            <a:endParaRPr lang="en-US" sz="1600" dirty="0"/>
          </a:p>
        </p:txBody>
      </p:sp>
      <p:sp>
        <p:nvSpPr>
          <p:cNvPr id="18" name="TextBox 17">
            <a:extLst>
              <a:ext uri="{FF2B5EF4-FFF2-40B4-BE49-F238E27FC236}">
                <a16:creationId xmlns:a16="http://schemas.microsoft.com/office/drawing/2014/main" id="{BC01488D-1718-6C0C-BD6A-97F1DD62E7DF}"/>
              </a:ext>
            </a:extLst>
          </p:cNvPr>
          <p:cNvSpPr txBox="1"/>
          <p:nvPr/>
        </p:nvSpPr>
        <p:spPr>
          <a:xfrm>
            <a:off x="6687940" y="4139297"/>
            <a:ext cx="4855797" cy="2623795"/>
          </a:xfrm>
          <a:prstGeom prst="rect">
            <a:avLst/>
          </a:prstGeom>
          <a:noFill/>
        </p:spPr>
        <p:txBody>
          <a:bodyPr wrap="square" rtlCol="0">
            <a:spAutoFit/>
          </a:bodyPr>
          <a:lstStyle/>
          <a:p>
            <a:pPr>
              <a:lnSpc>
                <a:spcPct val="150000"/>
              </a:lnSpc>
            </a:pPr>
            <a:r>
              <a:rPr lang="sw" sz="1100" b="1" dirty="0">
                <a:latin typeface="Acumin Pro SemiCondensed" panose="020B0506020202020204"/>
              </a:rPr>
              <a:t>Huduma za Kiteknolojia: </a:t>
            </a:r>
            <a:r>
              <a:rPr lang="sw" sz="1100" dirty="0">
                <a:latin typeface="Acumin Pro SemiCondensed" panose="020B0506020202020204"/>
              </a:rPr>
              <a:t>Huduma za Kutazama kwa Sauti (Mashauriano, Vifaa, n.k.) </a:t>
            </a:r>
          </a:p>
          <a:p>
            <a:pPr marL="285750" indent="-285750">
              <a:lnSpc>
                <a:spcPct val="150000"/>
              </a:lnSpc>
              <a:buFont typeface="Arial" panose="020B0604020202020204" pitchFamily="34" charset="0"/>
              <a:buChar char="•"/>
            </a:pPr>
            <a:r>
              <a:rPr lang="sw" sz="1100" dirty="0">
                <a:latin typeface="Acumin Pro SemiCondensed" panose="020B0506020202020204"/>
              </a:rPr>
              <a:t>Tathmini za Kompyuta/Mtandao, Dawati la Usaidizi Linalosimamiwa, Hifadhi nakala/Urejeshaji, </a:t>
            </a:r>
          </a:p>
          <a:p>
            <a:pPr marL="285750" indent="-285750">
              <a:lnSpc>
                <a:spcPct val="150000"/>
              </a:lnSpc>
              <a:buFont typeface="Arial" panose="020B0604020202020204" pitchFamily="34" charset="0"/>
              <a:buChar char="•"/>
            </a:pPr>
            <a:r>
              <a:rPr lang="sw" sz="1100" dirty="0">
                <a:latin typeface="Acumin Pro SemiCondensed" panose="020B0506020202020204"/>
              </a:rPr>
              <a:t>Upangishaji wa Barua pepe na Seva, Usalama wa Teknolojia, Huduma za Hifadhi Nakala na Urejeshaji, Mitandao Inayosimamiwa, Mafunzo ya Usalama ya KnowBe4, </a:t>
            </a:r>
          </a:p>
          <a:p>
            <a:pPr marL="285750" indent="-285750">
              <a:lnSpc>
                <a:spcPct val="150000"/>
              </a:lnSpc>
              <a:buFont typeface="Arial" panose="020B0604020202020204" pitchFamily="34" charset="0"/>
              <a:buChar char="•"/>
            </a:pPr>
            <a:r>
              <a:rPr lang="sw" sz="1100" dirty="0">
                <a:latin typeface="Acumin Pro SemiCondensed" panose="020B0506020202020204"/>
              </a:rPr>
              <a:t>Programu ya Uhasibu na Usimamizi wa Biashara ya Great Plains, Huduma ya Simu ya Mtandao na Maunzi </a:t>
            </a:r>
            <a:endParaRPr lang="en-US" sz="1100" dirty="0">
              <a:latin typeface="Acumin Pro SemiCondensed" panose="020B0506020202020204"/>
            </a:endParaRPr>
          </a:p>
          <a:p>
            <a:endParaRPr lang="en-US" sz="1600" dirty="0"/>
          </a:p>
        </p:txBody>
      </p:sp>
    </p:spTree>
    <p:extLst>
      <p:ext uri="{BB962C8B-B14F-4D97-AF65-F5344CB8AC3E}">
        <p14:creationId xmlns:p14="http://schemas.microsoft.com/office/powerpoint/2010/main" val="4120716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dirty="0">
                <a:solidFill>
                  <a:schemeClr val="accent1"/>
                </a:solidFill>
                <a:effectLst/>
                <a:latin typeface="Acumin Pro SemiCondensed Smbd" panose="020B0506020202020204" pitchFamily="34" charset="77"/>
              </a:rPr>
              <a:t>UMC Support Services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D13EB00-2139-F4AA-E8F8-F92BD173F52C}"/>
              </a:ext>
            </a:extLst>
          </p:cNvPr>
          <p:cNvSpPr/>
          <p:nvPr/>
        </p:nvSpPr>
        <p:spPr>
          <a:xfrm>
            <a:off x="6216552"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88908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16552" y="3889085"/>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BD1BCB-1DAF-A517-F3A7-7923DCDDBEF9}"/>
              </a:ext>
            </a:extLst>
          </p:cNvPr>
          <p:cNvSpPr txBox="1"/>
          <p:nvPr/>
        </p:nvSpPr>
        <p:spPr>
          <a:xfrm>
            <a:off x="6697736" y="1631373"/>
            <a:ext cx="4536321" cy="1446550"/>
          </a:xfrm>
          <a:prstGeom prst="rect">
            <a:avLst/>
          </a:prstGeom>
          <a:noFill/>
        </p:spPr>
        <p:txBody>
          <a:bodyPr wrap="square" rtlCol="0">
            <a:spAutoFit/>
          </a:bodyPr>
          <a:lstStyle/>
          <a:p>
            <a:pPr>
              <a:lnSpc>
                <a:spcPct val="150000"/>
              </a:lnSpc>
            </a:pPr>
            <a:r>
              <a:rPr lang="fr-FR" sz="1600" b="1" dirty="0">
                <a:latin typeface="Acumin Pro SemiCondensed" panose="020B0506020202020204" pitchFamily="34" charset="77"/>
              </a:rPr>
              <a:t>Planification des déplacements et des réunions: </a:t>
            </a:r>
          </a:p>
          <a:p>
            <a:pPr>
              <a:lnSpc>
                <a:spcPct val="150000"/>
              </a:lnSpc>
            </a:pPr>
            <a:r>
              <a:rPr lang="fr-FR" sz="1600" dirty="0">
                <a:latin typeface="Acumin Pro SemiCondensed" panose="020B0506020202020204" pitchFamily="34" charset="77"/>
              </a:rPr>
              <a:t>planification complète des réunions virtuelles et hybrides et inscription aux réunions en ligne</a:t>
            </a:r>
            <a:endParaRPr lang="en-US" sz="1600" dirty="0">
              <a:latin typeface="Acumin Pro SemiCondensed" panose="020B0506020202020204" pitchFamily="34" charset="77"/>
            </a:endParaRPr>
          </a:p>
          <a:p>
            <a:endParaRPr lang="en-US" sz="1600" dirty="0"/>
          </a:p>
        </p:txBody>
      </p:sp>
      <p:sp>
        <p:nvSpPr>
          <p:cNvPr id="13" name="TextBox 12">
            <a:extLst>
              <a:ext uri="{FF2B5EF4-FFF2-40B4-BE49-F238E27FC236}">
                <a16:creationId xmlns:a16="http://schemas.microsoft.com/office/drawing/2014/main" id="{F25DC317-0168-B6D4-D2C8-6CBCC30C0D8E}"/>
              </a:ext>
            </a:extLst>
          </p:cNvPr>
          <p:cNvSpPr txBox="1"/>
          <p:nvPr/>
        </p:nvSpPr>
        <p:spPr>
          <a:xfrm>
            <a:off x="587467" y="115098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FE4AA75F-0B83-DCF3-F883-FAD968C7A48F}"/>
              </a:ext>
            </a:extLst>
          </p:cNvPr>
          <p:cNvSpPr txBox="1"/>
          <p:nvPr/>
        </p:nvSpPr>
        <p:spPr>
          <a:xfrm>
            <a:off x="6216552" y="11002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3569095A-7F2F-B5D2-E4E5-381560870279}"/>
              </a:ext>
            </a:extLst>
          </p:cNvPr>
          <p:cNvSpPr txBox="1"/>
          <p:nvPr/>
        </p:nvSpPr>
        <p:spPr>
          <a:xfrm>
            <a:off x="562907" y="388908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16FB41BA-F353-721D-DD88-D45D25D004D9}"/>
              </a:ext>
            </a:extLst>
          </p:cNvPr>
          <p:cNvSpPr txBox="1"/>
          <p:nvPr/>
        </p:nvSpPr>
        <p:spPr>
          <a:xfrm>
            <a:off x="6200223" y="386921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7" name="TextBox 16">
            <a:extLst>
              <a:ext uri="{FF2B5EF4-FFF2-40B4-BE49-F238E27FC236}">
                <a16:creationId xmlns:a16="http://schemas.microsoft.com/office/drawing/2014/main" id="{DC5F4209-3D86-ADDB-A8CA-606CA5EF4A45}"/>
              </a:ext>
            </a:extLst>
          </p:cNvPr>
          <p:cNvSpPr txBox="1"/>
          <p:nvPr/>
        </p:nvSpPr>
        <p:spPr>
          <a:xfrm>
            <a:off x="1696111" y="1581302"/>
            <a:ext cx="3461426" cy="2185214"/>
          </a:xfrm>
          <a:prstGeom prst="rect">
            <a:avLst/>
          </a:prstGeom>
          <a:noFill/>
        </p:spPr>
        <p:txBody>
          <a:bodyPr wrap="square" rtlCol="0">
            <a:spAutoFit/>
          </a:bodyPr>
          <a:lstStyle/>
          <a:p>
            <a:pPr fontAlgn="base">
              <a:lnSpc>
                <a:spcPct val="150000"/>
              </a:lnSpc>
            </a:pPr>
            <a:r>
              <a:rPr lang="en-US" sz="1600" b="1" u="none" strike="noStrike" dirty="0">
                <a:effectLst/>
                <a:latin typeface="Acumin Pro SemiCondensed" panose="020B0506020202020204" pitchFamily="34" charset="77"/>
              </a:rPr>
              <a:t>Travel and Meeting Planning: </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Virtual and Hybrid</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 Comprehensive Meeting</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 Planning and Online</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 Meeting Registration</a:t>
            </a:r>
            <a:r>
              <a:rPr lang="en-US" sz="1600" dirty="0">
                <a:effectLst/>
                <a:latin typeface="Acumin Pro SemiCondensed" panose="020B0506020202020204" pitchFamily="34" charset="77"/>
              </a:rPr>
              <a:t>​​</a:t>
            </a:r>
          </a:p>
          <a:p>
            <a:endParaRPr lang="en-US" sz="1600" dirty="0"/>
          </a:p>
        </p:txBody>
      </p:sp>
      <p:sp>
        <p:nvSpPr>
          <p:cNvPr id="5" name="TextBox 4">
            <a:extLst>
              <a:ext uri="{FF2B5EF4-FFF2-40B4-BE49-F238E27FC236}">
                <a16:creationId xmlns:a16="http://schemas.microsoft.com/office/drawing/2014/main" id="{95CEB0B9-6394-FC5B-25DB-76323D0D6F21}"/>
              </a:ext>
            </a:extLst>
          </p:cNvPr>
          <p:cNvSpPr txBox="1"/>
          <p:nvPr/>
        </p:nvSpPr>
        <p:spPr>
          <a:xfrm>
            <a:off x="1495540" y="4088348"/>
            <a:ext cx="3461426" cy="2185214"/>
          </a:xfrm>
          <a:prstGeom prst="rect">
            <a:avLst/>
          </a:prstGeom>
          <a:noFill/>
        </p:spPr>
        <p:txBody>
          <a:bodyPr wrap="square" rtlCol="0">
            <a:spAutoFit/>
          </a:bodyPr>
          <a:lstStyle/>
          <a:p>
            <a:pPr fontAlgn="base">
              <a:lnSpc>
                <a:spcPct val="150000"/>
              </a:lnSpc>
            </a:pPr>
            <a:r>
              <a:rPr lang="en-US" sz="1600" b="1" u="none" strike="noStrike" dirty="0" err="1">
                <a:effectLst/>
                <a:latin typeface="Acumin Pro SemiCondensed" panose="020B0506020202020204" pitchFamily="34" charset="77"/>
              </a:rPr>
              <a:t>Planeamento</a:t>
            </a:r>
            <a:r>
              <a:rPr lang="en-US" sz="1600" b="1" u="none" strike="noStrike" dirty="0">
                <a:effectLst/>
                <a:latin typeface="Acumin Pro SemiCondensed" panose="020B0506020202020204" pitchFamily="34" charset="77"/>
              </a:rPr>
              <a:t> de </a:t>
            </a:r>
            <a:r>
              <a:rPr lang="en-US" sz="1600" b="1" u="none" strike="noStrike" dirty="0" err="1">
                <a:effectLst/>
                <a:latin typeface="Acumin Pro SemiCondensed" panose="020B0506020202020204" pitchFamily="34" charset="77"/>
              </a:rPr>
              <a:t>viagens</a:t>
            </a:r>
            <a:r>
              <a:rPr lang="en-US" sz="1600" b="1" u="none" strike="noStrike" dirty="0">
                <a:effectLst/>
                <a:latin typeface="Acumin Pro SemiCondensed" panose="020B0506020202020204" pitchFamily="34" charset="77"/>
              </a:rPr>
              <a:t> e </a:t>
            </a:r>
            <a:r>
              <a:rPr lang="en-US" sz="1600" b="1" u="none" strike="noStrike" dirty="0" err="1">
                <a:effectLst/>
                <a:latin typeface="Acumin Pro SemiCondensed" panose="020B0506020202020204" pitchFamily="34" charset="77"/>
              </a:rPr>
              <a:t>reuniões</a:t>
            </a:r>
            <a:r>
              <a:rPr lang="en-US" sz="1600" b="1" u="none" strike="noStrike" dirty="0">
                <a:effectLst/>
                <a:latin typeface="Acumin Pro SemiCondensed" panose="020B0506020202020204" pitchFamily="34" charset="77"/>
              </a:rPr>
              <a:t>: </a:t>
            </a:r>
          </a:p>
          <a:p>
            <a:pPr marL="285750" indent="-285750" fontAlgn="base">
              <a:lnSpc>
                <a:spcPct val="150000"/>
              </a:lnSpc>
              <a:buFont typeface="Arial" panose="020B0604020202020204" pitchFamily="34" charset="0"/>
              <a:buChar char="•"/>
            </a:pPr>
            <a:r>
              <a:rPr lang="en-US" sz="1600" u="none" strike="noStrike" dirty="0" err="1">
                <a:effectLst/>
                <a:latin typeface="Acumin Pro SemiCondensed" panose="020B0506020202020204" pitchFamily="34" charset="77"/>
              </a:rPr>
              <a:t>Virtuais</a:t>
            </a:r>
            <a:r>
              <a:rPr lang="en-US" sz="1600" u="none" strike="noStrike" dirty="0">
                <a:effectLst/>
                <a:latin typeface="Acumin Pro SemiCondensed" panose="020B0506020202020204" pitchFamily="34" charset="77"/>
              </a:rPr>
              <a:t> e </a:t>
            </a:r>
            <a:r>
              <a:rPr lang="en-US" sz="1600" u="none" strike="noStrike" dirty="0" err="1">
                <a:effectLst/>
                <a:latin typeface="Acumin Pro SemiCondensed" panose="020B0506020202020204" pitchFamily="34" charset="77"/>
              </a:rPr>
              <a:t>híbridas</a:t>
            </a:r>
            <a:endParaRPr lang="en-US" sz="1600" u="none" strike="noStrike" dirty="0">
              <a:effectLst/>
              <a:latin typeface="Acumin Pro SemiCondensed" panose="020B0506020202020204" pitchFamily="34" charset="77"/>
            </a:endParaRP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 </a:t>
            </a:r>
            <a:r>
              <a:rPr lang="en-US" sz="1600" u="none" strike="noStrike" dirty="0" err="1">
                <a:effectLst/>
                <a:latin typeface="Acumin Pro SemiCondensed" panose="020B0506020202020204" pitchFamily="34" charset="77"/>
              </a:rPr>
              <a:t>Reuniões</a:t>
            </a:r>
            <a:r>
              <a:rPr lang="en-US" sz="1600" u="none" strike="noStrike" dirty="0">
                <a:effectLst/>
                <a:latin typeface="Acumin Pro SemiCondensed" panose="020B0506020202020204" pitchFamily="34" charset="77"/>
              </a:rPr>
              <a:t> </a:t>
            </a:r>
            <a:r>
              <a:rPr lang="en-US" sz="1600" u="none" strike="noStrike" dirty="0" err="1">
                <a:effectLst/>
                <a:latin typeface="Acumin Pro SemiCondensed" panose="020B0506020202020204" pitchFamily="34" charset="77"/>
              </a:rPr>
              <a:t>abrangentes</a:t>
            </a:r>
            <a:endParaRPr lang="en-US" sz="1600" u="none" strike="noStrike" dirty="0">
              <a:effectLst/>
              <a:latin typeface="Acumin Pro SemiCondensed" panose="020B0506020202020204" pitchFamily="34" charset="77"/>
            </a:endParaRP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 </a:t>
            </a:r>
            <a:r>
              <a:rPr lang="en-US" sz="1600" u="none" strike="noStrike" dirty="0" err="1">
                <a:effectLst/>
                <a:latin typeface="Acumin Pro SemiCondensed" panose="020B0506020202020204" pitchFamily="34" charset="77"/>
              </a:rPr>
              <a:t>Planeamento</a:t>
            </a:r>
            <a:r>
              <a:rPr lang="en-US" sz="1600" u="none" strike="noStrike" dirty="0">
                <a:effectLst/>
                <a:latin typeface="Acumin Pro SemiCondensed" panose="020B0506020202020204" pitchFamily="34" charset="77"/>
              </a:rPr>
              <a:t> e online</a:t>
            </a:r>
          </a:p>
          <a:p>
            <a:pPr marL="285750" indent="-285750" fontAlgn="base">
              <a:lnSpc>
                <a:spcPct val="150000"/>
              </a:lnSpc>
              <a:buFont typeface="Arial" panose="020B0604020202020204" pitchFamily="34" charset="0"/>
              <a:buChar char="•"/>
            </a:pPr>
            <a:r>
              <a:rPr lang="en-US" sz="1600" u="none" strike="noStrike" dirty="0">
                <a:effectLst/>
                <a:latin typeface="Acumin Pro SemiCondensed" panose="020B0506020202020204" pitchFamily="34" charset="77"/>
              </a:rPr>
              <a:t> </a:t>
            </a:r>
            <a:r>
              <a:rPr lang="en-US" sz="1600" u="none" strike="noStrike" dirty="0" err="1">
                <a:effectLst/>
                <a:latin typeface="Acumin Pro SemiCondensed" panose="020B0506020202020204" pitchFamily="34" charset="77"/>
              </a:rPr>
              <a:t>Registo</a:t>
            </a:r>
            <a:r>
              <a:rPr lang="en-US" sz="1600" u="none" strike="noStrike" dirty="0">
                <a:effectLst/>
                <a:latin typeface="Acumin Pro SemiCondensed" panose="020B0506020202020204" pitchFamily="34" charset="77"/>
              </a:rPr>
              <a:t> para </a:t>
            </a:r>
            <a:r>
              <a:rPr lang="en-US" sz="1600" u="none" strike="noStrike" dirty="0" err="1">
                <a:effectLst/>
                <a:latin typeface="Acumin Pro SemiCondensed" panose="020B0506020202020204" pitchFamily="34" charset="77"/>
              </a:rPr>
              <a:t>reuniões</a:t>
            </a:r>
            <a:r>
              <a:rPr lang="en-US" sz="1600" dirty="0">
                <a:effectLst/>
                <a:latin typeface="Acumin Pro SemiCondensed" panose="020B0506020202020204" pitchFamily="34" charset="77"/>
              </a:rPr>
              <a:t>​​</a:t>
            </a:r>
          </a:p>
          <a:p>
            <a:endParaRPr lang="en-US" sz="1600" dirty="0"/>
          </a:p>
        </p:txBody>
      </p:sp>
      <p:sp>
        <p:nvSpPr>
          <p:cNvPr id="18" name="TextBox 17">
            <a:extLst>
              <a:ext uri="{FF2B5EF4-FFF2-40B4-BE49-F238E27FC236}">
                <a16:creationId xmlns:a16="http://schemas.microsoft.com/office/drawing/2014/main" id="{0FCBC553-C4B4-727F-1B0A-16D3F8134656}"/>
              </a:ext>
            </a:extLst>
          </p:cNvPr>
          <p:cNvSpPr txBox="1"/>
          <p:nvPr/>
        </p:nvSpPr>
        <p:spPr>
          <a:xfrm>
            <a:off x="6908800" y="4119917"/>
            <a:ext cx="4066629" cy="14465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w" sz="1600" b="1" dirty="0">
                <a:latin typeface="Acumin Pro SemiCondensed" panose="020B0506020202020204" pitchFamily="34" charset="77"/>
              </a:rPr>
              <a:t>Upangaji wa Kusafiri na Mikutano:</a:t>
            </a:r>
          </a:p>
          <a:p>
            <a:pPr marL="285750" indent="-285750">
              <a:lnSpc>
                <a:spcPct val="150000"/>
              </a:lnSpc>
              <a:buFont typeface="Arial" panose="020B0604020202020204" pitchFamily="34" charset="0"/>
              <a:buChar char="•"/>
            </a:pPr>
            <a:r>
              <a:rPr lang="sw" sz="1600" dirty="0">
                <a:latin typeface="Acumin Pro SemiCondensed" panose="020B0506020202020204" pitchFamily="34" charset="77"/>
              </a:rPr>
              <a:t>Upangaji wa Mikutano wa Uwazi na</a:t>
            </a:r>
          </a:p>
          <a:p>
            <a:pPr>
              <a:lnSpc>
                <a:spcPct val="150000"/>
              </a:lnSpc>
            </a:pPr>
            <a:r>
              <a:rPr lang="sw" sz="1600" dirty="0">
                <a:latin typeface="Acumin Pro SemiCondensed" panose="020B0506020202020204" pitchFamily="34" charset="77"/>
              </a:rPr>
              <a:t>       Mseto na Usajili wa Mikutano Mtandaoni.</a:t>
            </a:r>
          </a:p>
          <a:p>
            <a:endParaRPr lang="en-US" sz="1600" dirty="0"/>
          </a:p>
        </p:txBody>
      </p:sp>
    </p:spTree>
    <p:extLst>
      <p:ext uri="{BB962C8B-B14F-4D97-AF65-F5344CB8AC3E}">
        <p14:creationId xmlns:p14="http://schemas.microsoft.com/office/powerpoint/2010/main" val="23072971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0" i="0" dirty="0">
                <a:solidFill>
                  <a:schemeClr val="accent1"/>
                </a:solidFill>
                <a:effectLst/>
                <a:latin typeface="Franklin Gothic Medium" panose="020B0603020102020204" pitchFamily="34" charset="0"/>
              </a:rPr>
              <a:t>Additional Ways </a:t>
            </a:r>
            <a:r>
              <a:rPr lang="en-US" sz="3600" dirty="0">
                <a:solidFill>
                  <a:schemeClr val="accent1"/>
                </a:solidFill>
                <a:latin typeface="Franklin Gothic Medium" panose="020B0603020102020204" pitchFamily="34" charset="0"/>
              </a:rPr>
              <a:t>W</a:t>
            </a:r>
            <a:r>
              <a:rPr lang="en-US" sz="3600" b="0" i="0" dirty="0">
                <a:solidFill>
                  <a:schemeClr val="accent1"/>
                </a:solidFill>
                <a:effectLst/>
                <a:latin typeface="Franklin Gothic Medium" panose="020B0603020102020204" pitchFamily="34" charset="0"/>
              </a:rPr>
              <a:t>e </a:t>
            </a:r>
            <a:r>
              <a:rPr lang="en-US" sz="3600" dirty="0">
                <a:solidFill>
                  <a:schemeClr val="accent1"/>
                </a:solidFill>
                <a:latin typeface="Franklin Gothic Medium" panose="020B0603020102020204" pitchFamily="34" charset="0"/>
              </a:rPr>
              <a:t>S</a:t>
            </a:r>
            <a:r>
              <a:rPr lang="en-US" sz="3600" b="0" i="0" dirty="0">
                <a:solidFill>
                  <a:schemeClr val="accent1"/>
                </a:solidFill>
                <a:effectLst/>
                <a:latin typeface="Franklin Gothic Medium" panose="020B0603020102020204" pitchFamily="34" charset="0"/>
              </a:rPr>
              <a:t>erve </a:t>
            </a:r>
            <a:r>
              <a:rPr lang="en-US" sz="3600" dirty="0">
                <a:solidFill>
                  <a:schemeClr val="accent1"/>
                </a:solidFill>
                <a:latin typeface="Franklin Gothic Medium" panose="020B0603020102020204" pitchFamily="34" charset="0"/>
              </a:rPr>
              <a:t>Y</a:t>
            </a:r>
            <a:r>
              <a:rPr lang="en-US" sz="3600" b="0" i="0" dirty="0">
                <a:solidFill>
                  <a:schemeClr val="accent1"/>
                </a:solidFill>
                <a:effectLst/>
                <a:latin typeface="Franklin Gothic Medium" panose="020B0603020102020204" pitchFamily="34" charset="0"/>
              </a:rPr>
              <a:t>ou</a:t>
            </a:r>
            <a:endParaRPr lang="en-US" sz="3600" dirty="0">
              <a:solidFill>
                <a:schemeClr val="accent1"/>
              </a:solidFill>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32242" y="1631261"/>
            <a:ext cx="9479118" cy="400110"/>
          </a:xfrm>
          <a:prstGeom prst="rect">
            <a:avLst/>
          </a:prstGeom>
          <a:noFill/>
        </p:spPr>
        <p:txBody>
          <a:bodyPr wrap="square" rtlCol="0">
            <a:spAutoFit/>
          </a:bodyPr>
          <a:lstStyle/>
          <a:p>
            <a:pPr algn="l" rtl="0" fontAlgn="base"/>
            <a:r>
              <a:rPr lang="en-US" sz="2000" u="none" strike="noStrike" dirty="0">
                <a:effectLst/>
                <a:latin typeface="Acumin Pro SemiCondensed" panose="020B0506020202020204"/>
              </a:rPr>
              <a:t>Central Conference bi-annual newsletter (starting in August 2023) </a:t>
            </a:r>
            <a:r>
              <a:rPr lang="en-US" sz="2000" b="0" i="0" dirty="0">
                <a:solidFill>
                  <a:srgbClr val="173456"/>
                </a:solidFill>
                <a:effectLst/>
                <a:latin typeface="Acumin Pro SemiCondensed" panose="020B0506020202020204"/>
              </a:rPr>
              <a:t>​</a:t>
            </a:r>
          </a:p>
        </p:txBody>
      </p:sp>
      <p:sp>
        <p:nvSpPr>
          <p:cNvPr id="3" name="TextBox 2">
            <a:extLst>
              <a:ext uri="{FF2B5EF4-FFF2-40B4-BE49-F238E27FC236}">
                <a16:creationId xmlns:a16="http://schemas.microsoft.com/office/drawing/2014/main" id="{1816B609-215D-B3E1-3C5C-CD86C186E505}"/>
              </a:ext>
            </a:extLst>
          </p:cNvPr>
          <p:cNvSpPr txBox="1"/>
          <p:nvPr/>
        </p:nvSpPr>
        <p:spPr>
          <a:xfrm>
            <a:off x="1932242" y="2749636"/>
            <a:ext cx="9479118" cy="400110"/>
          </a:xfrm>
          <a:prstGeom prst="rect">
            <a:avLst/>
          </a:prstGeom>
          <a:noFill/>
        </p:spPr>
        <p:txBody>
          <a:bodyPr wrap="square" rtlCol="0">
            <a:spAutoFit/>
          </a:bodyPr>
          <a:lstStyle/>
          <a:p>
            <a:r>
              <a:rPr lang="fr-FR" sz="2000" dirty="0">
                <a:latin typeface="Acumin Pro SemiCondensed" panose="020B0506020202020204" pitchFamily="34" charset="77"/>
              </a:rPr>
              <a:t>Bulletin semestriel de la Conférence centrale (à partir d’août 2023) </a:t>
            </a:r>
          </a:p>
        </p:txBody>
      </p:sp>
      <p:sp>
        <p:nvSpPr>
          <p:cNvPr id="5" name="TextBox 4">
            <a:extLst>
              <a:ext uri="{FF2B5EF4-FFF2-40B4-BE49-F238E27FC236}">
                <a16:creationId xmlns:a16="http://schemas.microsoft.com/office/drawing/2014/main" id="{CF307FE5-5FD1-FD01-75FD-B8113B8CE707}"/>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39F25B83-3480-B9C7-2698-F5F52CB55780}"/>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96CBC87C-B8E3-4918-0BA5-AA212C614B58}"/>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1669F2E5-7349-0D91-9FE1-C12E9AA1D537}"/>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824ECC26-8663-AFDA-23A9-B841F0EA578C}"/>
              </a:ext>
            </a:extLst>
          </p:cNvPr>
          <p:cNvSpPr txBox="1"/>
          <p:nvPr/>
        </p:nvSpPr>
        <p:spPr>
          <a:xfrm>
            <a:off x="1932242" y="4108364"/>
            <a:ext cx="9479118" cy="400110"/>
          </a:xfrm>
          <a:prstGeom prst="rect">
            <a:avLst/>
          </a:prstGeom>
          <a:noFill/>
        </p:spPr>
        <p:txBody>
          <a:bodyPr wrap="square" rtlCol="0">
            <a:spAutoFit/>
          </a:bodyPr>
          <a:lstStyle/>
          <a:p>
            <a:pPr algn="l" rtl="0" fontAlgn="base"/>
            <a:r>
              <a:rPr lang="en-US" sz="2000" u="none" strike="noStrike" dirty="0">
                <a:effectLst/>
                <a:latin typeface="Acumin Pro SemiCondensed" panose="020B0506020202020204" pitchFamily="34" charset="77"/>
              </a:rPr>
              <a:t>Boletim semestral da </a:t>
            </a:r>
            <a:r>
              <a:rPr lang="en-US" sz="2000" u="none" strike="noStrike" dirty="0" err="1">
                <a:effectLst/>
                <a:latin typeface="Acumin Pro SemiCondensed" panose="020B0506020202020204" pitchFamily="34" charset="77"/>
              </a:rPr>
              <a:t>Conferência</a:t>
            </a:r>
            <a:r>
              <a:rPr lang="en-US" sz="2000" u="none" strike="noStrike" dirty="0">
                <a:effectLst/>
                <a:latin typeface="Acumin Pro SemiCondensed" panose="020B0506020202020204" pitchFamily="34" charset="77"/>
              </a:rPr>
              <a:t> Central (a </a:t>
            </a:r>
            <a:r>
              <a:rPr lang="en-US" sz="2000" u="none" strike="noStrike" dirty="0" err="1">
                <a:effectLst/>
                <a:latin typeface="Acumin Pro SemiCondensed" panose="020B0506020202020204" pitchFamily="34" charset="77"/>
              </a:rPr>
              <a:t>partir</a:t>
            </a:r>
            <a:r>
              <a:rPr lang="en-US" sz="2000" u="none" strike="noStrike" dirty="0">
                <a:effectLst/>
                <a:latin typeface="Acumin Pro SemiCondensed" panose="020B0506020202020204" pitchFamily="34" charset="77"/>
              </a:rPr>
              <a:t> de Agosto de 2023) </a:t>
            </a:r>
            <a:endParaRPr lang="en-US" sz="2000" b="0" i="0" dirty="0">
              <a:solidFill>
                <a:srgbClr val="173456"/>
              </a:solidFill>
              <a:effectLst/>
              <a:latin typeface="Arial" panose="020B0604020202020204" pitchFamily="34" charset="0"/>
            </a:endParaRPr>
          </a:p>
        </p:txBody>
      </p:sp>
      <p:sp>
        <p:nvSpPr>
          <p:cNvPr id="15" name="TextBox 14">
            <a:extLst>
              <a:ext uri="{FF2B5EF4-FFF2-40B4-BE49-F238E27FC236}">
                <a16:creationId xmlns:a16="http://schemas.microsoft.com/office/drawing/2014/main" id="{D0BF10E9-4BD8-FD9A-C24B-3E53A46820D2}"/>
              </a:ext>
            </a:extLst>
          </p:cNvPr>
          <p:cNvSpPr txBox="1"/>
          <p:nvPr/>
        </p:nvSpPr>
        <p:spPr>
          <a:xfrm>
            <a:off x="1932242" y="5410422"/>
            <a:ext cx="9479118" cy="400110"/>
          </a:xfrm>
          <a:prstGeom prst="rect">
            <a:avLst/>
          </a:prstGeom>
          <a:noFill/>
        </p:spPr>
        <p:txBody>
          <a:bodyPr wrap="square" rtlCol="0">
            <a:spAutoFit/>
          </a:bodyPr>
          <a:lstStyle/>
          <a:p>
            <a:pPr fontAlgn="base"/>
            <a:r>
              <a:rPr lang="en-US" sz="2000" u="none" strike="noStrike" dirty="0">
                <a:effectLst/>
                <a:latin typeface="Acumin Pro SemiCondensed" panose="020B0506020202020204"/>
              </a:rPr>
              <a:t> </a:t>
            </a:r>
            <a:r>
              <a:rPr lang="en-US" sz="2000" b="0" i="0" dirty="0">
                <a:solidFill>
                  <a:srgbClr val="173456"/>
                </a:solidFill>
                <a:effectLst/>
                <a:latin typeface="Acumin Pro SemiCondensed" panose="020B0506020202020204"/>
              </a:rPr>
              <a:t>​</a:t>
            </a:r>
            <a:r>
              <a:rPr lang="sw" sz="2000" dirty="0">
                <a:latin typeface="Acumin Pro SemiCondensed" panose="020B0506020202020204"/>
              </a:rPr>
              <a:t>Jarida la Mkutano Mkuu wa mara mbili wa mwaka (kuanzia Mwezi wa Nane 2023)</a:t>
            </a:r>
          </a:p>
        </p:txBody>
      </p:sp>
    </p:spTree>
    <p:extLst>
      <p:ext uri="{BB962C8B-B14F-4D97-AF65-F5344CB8AC3E}">
        <p14:creationId xmlns:p14="http://schemas.microsoft.com/office/powerpoint/2010/main" val="36088655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0" i="0" dirty="0">
                <a:solidFill>
                  <a:schemeClr val="accent1"/>
                </a:solidFill>
                <a:effectLst/>
                <a:latin typeface="Franklin Gothic Medium" panose="020B0603020102020204" pitchFamily="34" charset="0"/>
              </a:rPr>
              <a:t>Additional Ways </a:t>
            </a:r>
            <a:r>
              <a:rPr lang="en-US" sz="3600" dirty="0">
                <a:solidFill>
                  <a:schemeClr val="accent1"/>
                </a:solidFill>
                <a:latin typeface="Franklin Gothic Medium" panose="020B0603020102020204" pitchFamily="34" charset="0"/>
              </a:rPr>
              <a:t>W</a:t>
            </a:r>
            <a:r>
              <a:rPr lang="en-US" sz="3600" b="0" i="0" dirty="0">
                <a:solidFill>
                  <a:schemeClr val="accent1"/>
                </a:solidFill>
                <a:effectLst/>
                <a:latin typeface="Franklin Gothic Medium" panose="020B0603020102020204" pitchFamily="34" charset="0"/>
              </a:rPr>
              <a:t>e </a:t>
            </a:r>
            <a:r>
              <a:rPr lang="en-US" sz="3600" dirty="0">
                <a:solidFill>
                  <a:schemeClr val="accent1"/>
                </a:solidFill>
                <a:latin typeface="Franklin Gothic Medium" panose="020B0603020102020204" pitchFamily="34" charset="0"/>
              </a:rPr>
              <a:t>S</a:t>
            </a:r>
            <a:r>
              <a:rPr lang="en-US" sz="3600" b="0" i="0" dirty="0">
                <a:solidFill>
                  <a:schemeClr val="accent1"/>
                </a:solidFill>
                <a:effectLst/>
                <a:latin typeface="Franklin Gothic Medium" panose="020B0603020102020204" pitchFamily="34" charset="0"/>
              </a:rPr>
              <a:t>erve </a:t>
            </a:r>
            <a:r>
              <a:rPr lang="en-US" sz="3600" dirty="0">
                <a:solidFill>
                  <a:schemeClr val="accent1"/>
                </a:solidFill>
                <a:latin typeface="Franklin Gothic Medium" panose="020B0603020102020204" pitchFamily="34" charset="0"/>
              </a:rPr>
              <a:t>Y</a:t>
            </a:r>
            <a:r>
              <a:rPr lang="en-US" sz="3600" b="0" i="0" dirty="0">
                <a:solidFill>
                  <a:schemeClr val="accent1"/>
                </a:solidFill>
                <a:effectLst/>
                <a:latin typeface="Franklin Gothic Medium" panose="020B0603020102020204" pitchFamily="34" charset="0"/>
              </a:rPr>
              <a:t>ou</a:t>
            </a:r>
            <a:endParaRPr lang="en-US" sz="3600" dirty="0">
              <a:solidFill>
                <a:schemeClr val="accent1"/>
              </a:solidFill>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32242" y="1630929"/>
            <a:ext cx="9479118" cy="400110"/>
          </a:xfrm>
          <a:prstGeom prst="rect">
            <a:avLst/>
          </a:prstGeom>
          <a:noFill/>
        </p:spPr>
        <p:txBody>
          <a:bodyPr wrap="square" rtlCol="0">
            <a:spAutoFit/>
          </a:bodyPr>
          <a:lstStyle/>
          <a:p>
            <a:pPr algn="l" rtl="0" fontAlgn="base"/>
            <a:r>
              <a:rPr lang="en-US" sz="2000" u="none" strike="noStrike" dirty="0">
                <a:effectLst/>
                <a:latin typeface="Acumin Pro SemiCondensed" panose="020B0506020202020204" pitchFamily="34" charset="77"/>
              </a:rPr>
              <a:t>Free and/or discounted training and webinars throughout the year</a:t>
            </a:r>
            <a:endParaRPr lang="en-US" sz="2000" dirty="0">
              <a:effectLst/>
              <a:latin typeface="Acumin Pro SemiCondensed" panose="020B0506020202020204" pitchFamily="34" charset="77"/>
            </a:endParaRPr>
          </a:p>
        </p:txBody>
      </p:sp>
      <p:sp>
        <p:nvSpPr>
          <p:cNvPr id="3" name="TextBox 2">
            <a:extLst>
              <a:ext uri="{FF2B5EF4-FFF2-40B4-BE49-F238E27FC236}">
                <a16:creationId xmlns:a16="http://schemas.microsoft.com/office/drawing/2014/main" id="{ECFC4A21-3B9D-E0D4-59E8-256E096328F8}"/>
              </a:ext>
            </a:extLst>
          </p:cNvPr>
          <p:cNvSpPr txBox="1"/>
          <p:nvPr/>
        </p:nvSpPr>
        <p:spPr>
          <a:xfrm>
            <a:off x="1932242" y="2788729"/>
            <a:ext cx="9479118" cy="400110"/>
          </a:xfrm>
          <a:prstGeom prst="rect">
            <a:avLst/>
          </a:prstGeom>
          <a:noFill/>
        </p:spPr>
        <p:txBody>
          <a:bodyPr wrap="square" rtlCol="0">
            <a:spAutoFit/>
          </a:bodyPr>
          <a:lstStyle/>
          <a:p>
            <a:r>
              <a:rPr lang="fr-FR" sz="2000" dirty="0">
                <a:latin typeface="Acumin Pro SemiCondensed" panose="020B0506020202020204" pitchFamily="34" charset="77"/>
              </a:rPr>
              <a:t>Formation et webinaires gratuits et/ou à prix réduit tout au long de l’année</a:t>
            </a:r>
          </a:p>
        </p:txBody>
      </p:sp>
      <p:sp>
        <p:nvSpPr>
          <p:cNvPr id="5" name="TextBox 4">
            <a:extLst>
              <a:ext uri="{FF2B5EF4-FFF2-40B4-BE49-F238E27FC236}">
                <a16:creationId xmlns:a16="http://schemas.microsoft.com/office/drawing/2014/main" id="{21A873B4-8ED3-5D62-A8EF-B7544A76AE39}"/>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5AA5578E-F060-EEB9-14C1-EC9383F39C24}"/>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9E888C98-0EFB-9AFE-3B9A-445F1ED1A3C9}"/>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F863CF18-835A-9FA0-81D5-88B4C09F6922}"/>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68095A16-12CA-73C9-EC0B-BC28CCA42EEE}"/>
              </a:ext>
            </a:extLst>
          </p:cNvPr>
          <p:cNvSpPr txBox="1"/>
          <p:nvPr/>
        </p:nvSpPr>
        <p:spPr>
          <a:xfrm>
            <a:off x="1971658" y="4108364"/>
            <a:ext cx="9479118" cy="400110"/>
          </a:xfrm>
          <a:prstGeom prst="rect">
            <a:avLst/>
          </a:prstGeom>
          <a:noFill/>
        </p:spPr>
        <p:txBody>
          <a:bodyPr wrap="square" rtlCol="0">
            <a:spAutoFit/>
          </a:bodyPr>
          <a:lstStyle/>
          <a:p>
            <a:pPr algn="l" rtl="0" fontAlgn="base"/>
            <a:r>
              <a:rPr lang="en-US" sz="2000" u="none" strike="noStrike" dirty="0" err="1">
                <a:effectLst/>
                <a:latin typeface="Acumin Pro SemiCondensed" panose="020B0506020202020204"/>
              </a:rPr>
              <a:t>Formação</a:t>
            </a:r>
            <a:r>
              <a:rPr lang="en-US" sz="2000" u="none" strike="noStrike" dirty="0">
                <a:effectLst/>
                <a:latin typeface="Acumin Pro SemiCondensed" panose="020B0506020202020204"/>
              </a:rPr>
              <a:t> e webinars </a:t>
            </a:r>
            <a:r>
              <a:rPr lang="en-US" sz="2000" u="none" strike="noStrike" dirty="0" err="1">
                <a:effectLst/>
                <a:latin typeface="Acumin Pro SemiCondensed" panose="020B0506020202020204"/>
              </a:rPr>
              <a:t>gratuitos</a:t>
            </a:r>
            <a:r>
              <a:rPr lang="en-US" sz="2000" u="none" strike="noStrike" dirty="0">
                <a:effectLst/>
                <a:latin typeface="Acumin Pro SemiCondensed" panose="020B0506020202020204"/>
              </a:rPr>
              <a:t> e/</a:t>
            </a:r>
            <a:r>
              <a:rPr lang="en-US" sz="2000" u="none" strike="noStrike" dirty="0" err="1">
                <a:effectLst/>
                <a:latin typeface="Acumin Pro SemiCondensed" panose="020B0506020202020204"/>
              </a:rPr>
              <a:t>ou</a:t>
            </a:r>
            <a:r>
              <a:rPr lang="en-US" sz="2000" u="none" strike="noStrike" dirty="0">
                <a:effectLst/>
                <a:latin typeface="Acumin Pro SemiCondensed" panose="020B0506020202020204"/>
              </a:rPr>
              <a:t> com </a:t>
            </a:r>
            <a:r>
              <a:rPr lang="en-US" sz="2000" u="none" strike="noStrike" dirty="0" err="1">
                <a:effectLst/>
                <a:latin typeface="Acumin Pro SemiCondensed" panose="020B0506020202020204"/>
              </a:rPr>
              <a:t>desconto</a:t>
            </a:r>
            <a:r>
              <a:rPr lang="en-US" sz="2000" u="none" strike="noStrike" dirty="0">
                <a:effectLst/>
                <a:latin typeface="Acumin Pro SemiCondensed" panose="020B0506020202020204"/>
              </a:rPr>
              <a:t> </a:t>
            </a:r>
            <a:r>
              <a:rPr lang="en-US" sz="2000" u="none" strike="noStrike" dirty="0" err="1">
                <a:effectLst/>
                <a:latin typeface="Acumin Pro SemiCondensed" panose="020B0506020202020204"/>
              </a:rPr>
              <a:t>durante</a:t>
            </a:r>
            <a:r>
              <a:rPr lang="en-US" sz="2000" u="none" strike="noStrike" dirty="0">
                <a:effectLst/>
                <a:latin typeface="Acumin Pro SemiCondensed" panose="020B0506020202020204"/>
              </a:rPr>
              <a:t> </a:t>
            </a:r>
            <a:r>
              <a:rPr lang="en-US" sz="2000" u="none" strike="noStrike" dirty="0" err="1">
                <a:effectLst/>
                <a:latin typeface="Acumin Pro SemiCondensed" panose="020B0506020202020204"/>
              </a:rPr>
              <a:t>todo</a:t>
            </a:r>
            <a:r>
              <a:rPr lang="en-US" sz="2000" u="none" strike="noStrike" dirty="0">
                <a:effectLst/>
                <a:latin typeface="Acumin Pro SemiCondensed" panose="020B0506020202020204"/>
              </a:rPr>
              <a:t> o </a:t>
            </a:r>
            <a:r>
              <a:rPr lang="en-US" sz="2000" u="none" strike="noStrike" dirty="0" err="1">
                <a:effectLst/>
                <a:latin typeface="Acumin Pro SemiCondensed" panose="020B0506020202020204"/>
              </a:rPr>
              <a:t>ano</a:t>
            </a:r>
            <a:endParaRPr lang="en-US" sz="2000" dirty="0">
              <a:effectLst/>
              <a:latin typeface="Acumin Pro SemiCondensed" panose="020B0506020202020204"/>
            </a:endParaRPr>
          </a:p>
        </p:txBody>
      </p:sp>
      <p:sp>
        <p:nvSpPr>
          <p:cNvPr id="16" name="TextBox 15">
            <a:extLst>
              <a:ext uri="{FF2B5EF4-FFF2-40B4-BE49-F238E27FC236}">
                <a16:creationId xmlns:a16="http://schemas.microsoft.com/office/drawing/2014/main" id="{C86A878A-3C62-300A-E0B8-8843DD53D566}"/>
              </a:ext>
            </a:extLst>
          </p:cNvPr>
          <p:cNvSpPr txBox="1"/>
          <p:nvPr/>
        </p:nvSpPr>
        <p:spPr>
          <a:xfrm>
            <a:off x="1971658" y="5478014"/>
            <a:ext cx="9479118" cy="707886"/>
          </a:xfrm>
          <a:prstGeom prst="rect">
            <a:avLst/>
          </a:prstGeom>
          <a:noFill/>
        </p:spPr>
        <p:txBody>
          <a:bodyPr wrap="square" rtlCol="0">
            <a:spAutoFit/>
          </a:bodyPr>
          <a:lstStyle/>
          <a:p>
            <a:pPr fontAlgn="base"/>
            <a:r>
              <a:rPr lang="sw" sz="2000" dirty="0">
                <a:latin typeface="Acumin Pro SemiCondensed" panose="020B0506020202020204"/>
              </a:rPr>
              <a:t>Mafunzo ya bila malipo na/au yaliyopunguzwa bei na mifumo ya mtandao kwa mwaka mzima</a:t>
            </a:r>
          </a:p>
        </p:txBody>
      </p:sp>
    </p:spTree>
    <p:extLst>
      <p:ext uri="{BB962C8B-B14F-4D97-AF65-F5344CB8AC3E}">
        <p14:creationId xmlns:p14="http://schemas.microsoft.com/office/powerpoint/2010/main" val="40612639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0" i="0" dirty="0">
                <a:solidFill>
                  <a:schemeClr val="accent1"/>
                </a:solidFill>
                <a:effectLst/>
                <a:latin typeface="Franklin Gothic Medium" panose="020B0603020102020204" pitchFamily="34" charset="0"/>
              </a:rPr>
              <a:t>Additional Ways </a:t>
            </a:r>
            <a:r>
              <a:rPr lang="en-US" sz="3600" dirty="0">
                <a:solidFill>
                  <a:schemeClr val="accent1"/>
                </a:solidFill>
                <a:latin typeface="Franklin Gothic Medium" panose="020B0603020102020204" pitchFamily="34" charset="0"/>
              </a:rPr>
              <a:t>W</a:t>
            </a:r>
            <a:r>
              <a:rPr lang="en-US" sz="3600" b="0" i="0" dirty="0">
                <a:solidFill>
                  <a:schemeClr val="accent1"/>
                </a:solidFill>
                <a:effectLst/>
                <a:latin typeface="Franklin Gothic Medium" panose="020B0603020102020204" pitchFamily="34" charset="0"/>
              </a:rPr>
              <a:t>e </a:t>
            </a:r>
            <a:r>
              <a:rPr lang="en-US" sz="3600" dirty="0">
                <a:solidFill>
                  <a:schemeClr val="accent1"/>
                </a:solidFill>
                <a:latin typeface="Franklin Gothic Medium" panose="020B0603020102020204" pitchFamily="34" charset="0"/>
              </a:rPr>
              <a:t>S</a:t>
            </a:r>
            <a:r>
              <a:rPr lang="en-US" sz="3600" b="0" i="0" dirty="0">
                <a:solidFill>
                  <a:schemeClr val="accent1"/>
                </a:solidFill>
                <a:effectLst/>
                <a:latin typeface="Franklin Gothic Medium" panose="020B0603020102020204" pitchFamily="34" charset="0"/>
              </a:rPr>
              <a:t>erve </a:t>
            </a:r>
            <a:r>
              <a:rPr lang="en-US" sz="3600" dirty="0">
                <a:solidFill>
                  <a:schemeClr val="accent1"/>
                </a:solidFill>
                <a:latin typeface="Franklin Gothic Medium" panose="020B0603020102020204" pitchFamily="34" charset="0"/>
              </a:rPr>
              <a:t>Y</a:t>
            </a:r>
            <a:r>
              <a:rPr lang="en-US" sz="3600" b="0" i="0" dirty="0">
                <a:solidFill>
                  <a:schemeClr val="accent1"/>
                </a:solidFill>
                <a:effectLst/>
                <a:latin typeface="Franklin Gothic Medium" panose="020B0603020102020204" pitchFamily="34" charset="0"/>
              </a:rPr>
              <a:t>ou</a:t>
            </a:r>
            <a:endParaRPr lang="en-US" sz="3600" dirty="0">
              <a:solidFill>
                <a:schemeClr val="accent1"/>
              </a:solidFill>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32242" y="1584763"/>
            <a:ext cx="9479118" cy="400110"/>
          </a:xfrm>
          <a:prstGeom prst="rect">
            <a:avLst/>
          </a:prstGeom>
          <a:noFill/>
        </p:spPr>
        <p:txBody>
          <a:bodyPr wrap="square" rtlCol="0">
            <a:spAutoFit/>
          </a:bodyPr>
          <a:lstStyle/>
          <a:p>
            <a:pPr algn="l" rtl="0" fontAlgn="base"/>
            <a:r>
              <a:rPr lang="en-US" sz="2000" u="none" strike="noStrike" dirty="0">
                <a:effectLst/>
                <a:latin typeface="Acumin Pro SemiCondensed" panose="020B0506020202020204" pitchFamily="34" charset="77"/>
              </a:rPr>
              <a:t>Assist as possible to connect you with GCFA and other UMC-related resources</a:t>
            </a:r>
            <a:r>
              <a:rPr lang="en-US" sz="2000" dirty="0">
                <a:effectLst/>
                <a:latin typeface="Acumin Pro SemiCondensed" panose="020B0506020202020204" pitchFamily="34" charset="77"/>
              </a:rPr>
              <a:t>​</a:t>
            </a:r>
          </a:p>
        </p:txBody>
      </p:sp>
      <p:sp>
        <p:nvSpPr>
          <p:cNvPr id="3" name="TextBox 2">
            <a:extLst>
              <a:ext uri="{FF2B5EF4-FFF2-40B4-BE49-F238E27FC236}">
                <a16:creationId xmlns:a16="http://schemas.microsoft.com/office/drawing/2014/main" id="{AE3CEA8A-D5BE-1163-9FDB-108F43F12296}"/>
              </a:ext>
            </a:extLst>
          </p:cNvPr>
          <p:cNvSpPr txBox="1"/>
          <p:nvPr/>
        </p:nvSpPr>
        <p:spPr>
          <a:xfrm>
            <a:off x="1932242" y="2749636"/>
            <a:ext cx="9479118" cy="707886"/>
          </a:xfrm>
          <a:prstGeom prst="rect">
            <a:avLst/>
          </a:prstGeom>
          <a:noFill/>
        </p:spPr>
        <p:txBody>
          <a:bodyPr wrap="square" rtlCol="0">
            <a:spAutoFit/>
          </a:bodyPr>
          <a:lstStyle/>
          <a:p>
            <a:r>
              <a:rPr lang="fr-FR" sz="2000" dirty="0">
                <a:latin typeface="Acumin Pro SemiCondensed" panose="020B0506020202020204" pitchFamily="34" charset="77"/>
              </a:rPr>
              <a:t>Aider autant que possible à vous mettre en contact avec GCFA et d’autres ressources liées à l’EMU</a:t>
            </a:r>
          </a:p>
        </p:txBody>
      </p:sp>
      <p:sp>
        <p:nvSpPr>
          <p:cNvPr id="5" name="TextBox 4">
            <a:extLst>
              <a:ext uri="{FF2B5EF4-FFF2-40B4-BE49-F238E27FC236}">
                <a16:creationId xmlns:a16="http://schemas.microsoft.com/office/drawing/2014/main" id="{2C242EB3-80C2-114E-3343-6445898418E7}"/>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743C11A4-BC15-98CE-4070-4518C4A84223}"/>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0D0B44F9-8F15-6D04-6A8C-9019B74BC39D}"/>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CC924052-EEFF-6B51-B03E-E3B68867C2A4}"/>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4DF34887-E213-D1A9-1BEE-6E15C452A2DD}"/>
              </a:ext>
            </a:extLst>
          </p:cNvPr>
          <p:cNvSpPr txBox="1"/>
          <p:nvPr/>
        </p:nvSpPr>
        <p:spPr>
          <a:xfrm>
            <a:off x="1932242" y="4108364"/>
            <a:ext cx="9479118" cy="707886"/>
          </a:xfrm>
          <a:prstGeom prst="rect">
            <a:avLst/>
          </a:prstGeom>
          <a:noFill/>
        </p:spPr>
        <p:txBody>
          <a:bodyPr wrap="square" rtlCol="0">
            <a:spAutoFit/>
          </a:bodyPr>
          <a:lstStyle/>
          <a:p>
            <a:pPr algn="l" rtl="0" fontAlgn="base"/>
            <a:r>
              <a:rPr lang="en-US" sz="2000" u="none" strike="noStrike" dirty="0" err="1">
                <a:effectLst/>
                <a:latin typeface="Acumin Pro SemiCondensed" panose="020B0506020202020204" pitchFamily="34" charset="77"/>
              </a:rPr>
              <a:t>Ajudar</a:t>
            </a:r>
            <a:r>
              <a:rPr lang="en-US" sz="2000" u="none" strike="noStrike" dirty="0">
                <a:effectLst/>
                <a:latin typeface="Acumin Pro SemiCondensed" panose="020B0506020202020204" pitchFamily="34" charset="77"/>
              </a:rPr>
              <a:t> tanto </a:t>
            </a:r>
            <a:r>
              <a:rPr lang="en-US" sz="2000" u="none" strike="noStrike" dirty="0" err="1">
                <a:effectLst/>
                <a:latin typeface="Acumin Pro SemiCondensed" panose="020B0506020202020204" pitchFamily="34" charset="77"/>
              </a:rPr>
              <a:t>quanto</a:t>
            </a:r>
            <a:r>
              <a:rPr lang="en-US" sz="2000" u="none" strike="noStrike" dirty="0">
                <a:effectLst/>
                <a:latin typeface="Acumin Pro SemiCondensed" panose="020B0506020202020204" pitchFamily="34" charset="77"/>
              </a:rPr>
              <a:t> </a:t>
            </a:r>
            <a:r>
              <a:rPr lang="en-US" sz="2000" u="none" strike="noStrike" dirty="0" err="1">
                <a:effectLst/>
                <a:latin typeface="Acumin Pro SemiCondensed" panose="020B0506020202020204" pitchFamily="34" charset="77"/>
              </a:rPr>
              <a:t>possível</a:t>
            </a:r>
            <a:r>
              <a:rPr lang="en-US" sz="2000" u="none" strike="noStrike" dirty="0">
                <a:effectLst/>
                <a:latin typeface="Acumin Pro SemiCondensed" panose="020B0506020202020204" pitchFamily="34" charset="77"/>
              </a:rPr>
              <a:t> a </a:t>
            </a:r>
            <a:r>
              <a:rPr lang="en-US" sz="2000" u="none" strike="noStrike" dirty="0" err="1">
                <a:effectLst/>
                <a:latin typeface="Acumin Pro SemiCondensed" panose="020B0506020202020204" pitchFamily="34" charset="77"/>
              </a:rPr>
              <a:t>conectá</a:t>
            </a:r>
            <a:r>
              <a:rPr lang="en-US" sz="2000" u="none" strike="noStrike" dirty="0">
                <a:effectLst/>
                <a:latin typeface="Acumin Pro SemiCondensed" panose="020B0506020202020204" pitchFamily="34" charset="77"/>
              </a:rPr>
              <a:t>-lo com o GCFA e com outros </a:t>
            </a:r>
            <a:r>
              <a:rPr lang="en-US" sz="2000" u="none" strike="noStrike" dirty="0" err="1">
                <a:effectLst/>
                <a:latin typeface="Acumin Pro SemiCondensed" panose="020B0506020202020204" pitchFamily="34" charset="77"/>
              </a:rPr>
              <a:t>recursos</a:t>
            </a:r>
            <a:r>
              <a:rPr lang="en-US" sz="2000" u="none" strike="noStrike" dirty="0">
                <a:effectLst/>
                <a:latin typeface="Acumin Pro SemiCondensed" panose="020B0506020202020204" pitchFamily="34" charset="77"/>
              </a:rPr>
              <a:t> </a:t>
            </a:r>
            <a:r>
              <a:rPr lang="en-US" sz="2000" u="none" strike="noStrike" dirty="0" err="1">
                <a:effectLst/>
                <a:latin typeface="Acumin Pro SemiCondensed" panose="020B0506020202020204" pitchFamily="34" charset="77"/>
              </a:rPr>
              <a:t>relacionados</a:t>
            </a:r>
            <a:r>
              <a:rPr lang="en-US" sz="2000" u="none" strike="noStrike" dirty="0">
                <a:effectLst/>
                <a:latin typeface="Acumin Pro SemiCondensed" panose="020B0506020202020204" pitchFamily="34" charset="77"/>
              </a:rPr>
              <a:t> com a IMU</a:t>
            </a:r>
            <a:endParaRPr lang="en-US" sz="2000" dirty="0">
              <a:effectLst/>
              <a:latin typeface="Acumin Pro SemiCondensed" panose="020B0506020202020204" pitchFamily="34" charset="77"/>
            </a:endParaRPr>
          </a:p>
        </p:txBody>
      </p:sp>
      <p:sp>
        <p:nvSpPr>
          <p:cNvPr id="15" name="TextBox 14">
            <a:extLst>
              <a:ext uri="{FF2B5EF4-FFF2-40B4-BE49-F238E27FC236}">
                <a16:creationId xmlns:a16="http://schemas.microsoft.com/office/drawing/2014/main" id="{11866D49-5A69-E400-33E3-AEB736F9CA55}"/>
              </a:ext>
            </a:extLst>
          </p:cNvPr>
          <p:cNvSpPr txBox="1"/>
          <p:nvPr/>
        </p:nvSpPr>
        <p:spPr>
          <a:xfrm>
            <a:off x="1932242" y="5410422"/>
            <a:ext cx="9479118" cy="400110"/>
          </a:xfrm>
          <a:prstGeom prst="rect">
            <a:avLst/>
          </a:prstGeom>
          <a:noFill/>
        </p:spPr>
        <p:txBody>
          <a:bodyPr wrap="square" rtlCol="0">
            <a:spAutoFit/>
          </a:bodyPr>
          <a:lstStyle/>
          <a:p>
            <a:pPr fontAlgn="base"/>
            <a:r>
              <a:rPr lang="sw" sz="2000" dirty="0">
                <a:latin typeface="Acumin Pro SemiCondensed" panose="020B0506020202020204"/>
              </a:rPr>
              <a:t>Saidia iwezekanavyo kukuunganisha na GCFA na nyenzo zingine zinazohusiana na UMC</a:t>
            </a:r>
          </a:p>
        </p:txBody>
      </p:sp>
    </p:spTree>
    <p:extLst>
      <p:ext uri="{BB962C8B-B14F-4D97-AF65-F5344CB8AC3E}">
        <p14:creationId xmlns:p14="http://schemas.microsoft.com/office/powerpoint/2010/main" val="854095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0" i="0" dirty="0">
                <a:solidFill>
                  <a:schemeClr val="accent1"/>
                </a:solidFill>
                <a:effectLst/>
                <a:latin typeface="Franklin Gothic Medium" panose="020B0603020102020204" pitchFamily="34" charset="0"/>
              </a:rPr>
              <a:t>Additional Ways </a:t>
            </a:r>
            <a:r>
              <a:rPr lang="en-US" sz="3600" dirty="0">
                <a:solidFill>
                  <a:schemeClr val="accent1"/>
                </a:solidFill>
                <a:latin typeface="Franklin Gothic Medium" panose="020B0603020102020204" pitchFamily="34" charset="0"/>
              </a:rPr>
              <a:t>W</a:t>
            </a:r>
            <a:r>
              <a:rPr lang="en-US" sz="3600" b="0" i="0" dirty="0">
                <a:solidFill>
                  <a:schemeClr val="accent1"/>
                </a:solidFill>
                <a:effectLst/>
                <a:latin typeface="Franklin Gothic Medium" panose="020B0603020102020204" pitchFamily="34" charset="0"/>
              </a:rPr>
              <a:t>e </a:t>
            </a:r>
            <a:r>
              <a:rPr lang="en-US" sz="3600" dirty="0">
                <a:solidFill>
                  <a:schemeClr val="accent1"/>
                </a:solidFill>
                <a:latin typeface="Franklin Gothic Medium" panose="020B0603020102020204" pitchFamily="34" charset="0"/>
              </a:rPr>
              <a:t>S</a:t>
            </a:r>
            <a:r>
              <a:rPr lang="en-US" sz="3600" b="0" i="0" dirty="0">
                <a:solidFill>
                  <a:schemeClr val="accent1"/>
                </a:solidFill>
                <a:effectLst/>
                <a:latin typeface="Franklin Gothic Medium" panose="020B0603020102020204" pitchFamily="34" charset="0"/>
              </a:rPr>
              <a:t>erve </a:t>
            </a:r>
            <a:r>
              <a:rPr lang="en-US" sz="3600" dirty="0">
                <a:solidFill>
                  <a:schemeClr val="accent1"/>
                </a:solidFill>
                <a:latin typeface="Franklin Gothic Medium" panose="020B0603020102020204" pitchFamily="34" charset="0"/>
              </a:rPr>
              <a:t>Y</a:t>
            </a:r>
            <a:r>
              <a:rPr lang="en-US" sz="3600" b="0" i="0" dirty="0">
                <a:solidFill>
                  <a:schemeClr val="accent1"/>
                </a:solidFill>
                <a:effectLst/>
                <a:latin typeface="Franklin Gothic Medium" panose="020B0603020102020204" pitchFamily="34" charset="0"/>
              </a:rPr>
              <a:t>ou</a:t>
            </a:r>
            <a:endParaRPr lang="en-US" sz="3600" dirty="0">
              <a:solidFill>
                <a:schemeClr val="accent1"/>
              </a:solidFill>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643124"/>
            <a:ext cx="9479118" cy="400110"/>
          </a:xfrm>
          <a:prstGeom prst="rect">
            <a:avLst/>
          </a:prstGeom>
          <a:noFill/>
        </p:spPr>
        <p:txBody>
          <a:bodyPr wrap="square" rtlCol="0">
            <a:spAutoFit/>
          </a:bodyPr>
          <a:lstStyle/>
          <a:p>
            <a:pPr algn="l" rtl="0" fontAlgn="base"/>
            <a:r>
              <a:rPr lang="en-US" sz="2000" dirty="0">
                <a:effectLst/>
                <a:latin typeface="Acumin Pro SemiCondensed" panose="020B0506020202020204" pitchFamily="34" charset="77"/>
              </a:rPr>
              <a:t>Designated Staff based in Cote d’Ivoire</a:t>
            </a:r>
          </a:p>
        </p:txBody>
      </p:sp>
      <p:sp>
        <p:nvSpPr>
          <p:cNvPr id="3" name="TextBox 2">
            <a:extLst>
              <a:ext uri="{FF2B5EF4-FFF2-40B4-BE49-F238E27FC236}">
                <a16:creationId xmlns:a16="http://schemas.microsoft.com/office/drawing/2014/main" id="{99881D49-5ABA-D5CE-DC13-8F1BFBBA3456}"/>
              </a:ext>
            </a:extLst>
          </p:cNvPr>
          <p:cNvSpPr txBox="1"/>
          <p:nvPr/>
        </p:nvSpPr>
        <p:spPr>
          <a:xfrm>
            <a:off x="1971658" y="2749636"/>
            <a:ext cx="9479118" cy="400110"/>
          </a:xfrm>
          <a:prstGeom prst="rect">
            <a:avLst/>
          </a:prstGeom>
          <a:noFill/>
        </p:spPr>
        <p:txBody>
          <a:bodyPr wrap="square" rtlCol="0">
            <a:spAutoFit/>
          </a:bodyPr>
          <a:lstStyle/>
          <a:p>
            <a:r>
              <a:rPr lang="fr-FR" sz="2000" dirty="0">
                <a:latin typeface="Acumin Pro SemiCondensed" panose="020B0506020202020204" pitchFamily="34" charset="77"/>
              </a:rPr>
              <a:t>Personnel désigné basé en Côte d’Ivoire </a:t>
            </a:r>
          </a:p>
        </p:txBody>
      </p:sp>
      <p:sp>
        <p:nvSpPr>
          <p:cNvPr id="5" name="TextBox 4">
            <a:extLst>
              <a:ext uri="{FF2B5EF4-FFF2-40B4-BE49-F238E27FC236}">
                <a16:creationId xmlns:a16="http://schemas.microsoft.com/office/drawing/2014/main" id="{186AA848-55FE-B22C-F5ED-BAD891423BF8}"/>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F8F7400E-AF0B-3CE8-9502-CE5C9F353E87}"/>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72B3206F-94B8-7282-11DC-F842C30188D4}"/>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12B0E30B-61D6-50A1-038C-EF4E08D3D0FC}"/>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845AD1D7-6D8B-77EA-E143-4B42DBDE08EC}"/>
              </a:ext>
            </a:extLst>
          </p:cNvPr>
          <p:cNvSpPr txBox="1"/>
          <p:nvPr/>
        </p:nvSpPr>
        <p:spPr>
          <a:xfrm>
            <a:off x="1971658" y="5460559"/>
            <a:ext cx="9479118" cy="400110"/>
          </a:xfrm>
          <a:prstGeom prst="rect">
            <a:avLst/>
          </a:prstGeom>
          <a:noFill/>
        </p:spPr>
        <p:txBody>
          <a:bodyPr wrap="square" rtlCol="0">
            <a:spAutoFit/>
          </a:bodyPr>
          <a:lstStyle/>
          <a:p>
            <a:r>
              <a:rPr lang="en-US" sz="2000" dirty="0" err="1">
                <a:latin typeface="Acumin Pro SemiCondensed" panose="020B0506020202020204"/>
              </a:rPr>
              <a:t>Wafanyakazi</a:t>
            </a:r>
            <a:r>
              <a:rPr lang="en-US" sz="2000" dirty="0">
                <a:latin typeface="Acumin Pro SemiCondensed" panose="020B0506020202020204"/>
              </a:rPr>
              <a:t> </a:t>
            </a:r>
            <a:r>
              <a:rPr lang="en-US" sz="2000" dirty="0" err="1">
                <a:latin typeface="Acumin Pro SemiCondensed" panose="020B0506020202020204"/>
              </a:rPr>
              <a:t>walioteuliwa</a:t>
            </a:r>
            <a:r>
              <a:rPr lang="en-US" sz="2000" dirty="0">
                <a:latin typeface="Acumin Pro SemiCondensed" panose="020B0506020202020204"/>
              </a:rPr>
              <a:t> </a:t>
            </a:r>
            <a:r>
              <a:rPr lang="en-US" sz="2000" dirty="0" err="1">
                <a:latin typeface="Acumin Pro SemiCondensed" panose="020B0506020202020204"/>
              </a:rPr>
              <a:t>wanaoishi</a:t>
            </a:r>
            <a:r>
              <a:rPr lang="en-US" sz="2000" dirty="0">
                <a:latin typeface="Acumin Pro SemiCondensed" panose="020B0506020202020204"/>
              </a:rPr>
              <a:t> Cote d’Ivoire</a:t>
            </a:r>
          </a:p>
        </p:txBody>
      </p:sp>
      <p:sp>
        <p:nvSpPr>
          <p:cNvPr id="17" name="TextBox 16">
            <a:extLst>
              <a:ext uri="{FF2B5EF4-FFF2-40B4-BE49-F238E27FC236}">
                <a16:creationId xmlns:a16="http://schemas.microsoft.com/office/drawing/2014/main" id="{9377D7D6-8FC2-AF41-0CE6-8607BEBF7252}"/>
              </a:ext>
            </a:extLst>
          </p:cNvPr>
          <p:cNvSpPr txBox="1"/>
          <p:nvPr/>
        </p:nvSpPr>
        <p:spPr>
          <a:xfrm>
            <a:off x="1971658" y="4105097"/>
            <a:ext cx="6094520" cy="400110"/>
          </a:xfrm>
          <a:prstGeom prst="rect">
            <a:avLst/>
          </a:prstGeom>
          <a:noFill/>
        </p:spPr>
        <p:txBody>
          <a:bodyPr wrap="square">
            <a:spAutoFit/>
          </a:bodyPr>
          <a:lstStyle/>
          <a:p>
            <a:pPr algn="l" rtl="0" fontAlgn="base"/>
            <a:r>
              <a:rPr lang="en-US" sz="2000" dirty="0" err="1">
                <a:effectLst/>
                <a:latin typeface="Acumin Pro SemiCondensed" panose="020B0506020202020204" pitchFamily="34" charset="77"/>
              </a:rPr>
              <a:t>Pessoal</a:t>
            </a:r>
            <a:r>
              <a:rPr lang="en-US" sz="2000" dirty="0">
                <a:effectLst/>
                <a:latin typeface="Acumin Pro SemiCondensed" panose="020B0506020202020204" pitchFamily="34" charset="77"/>
              </a:rPr>
              <a:t> </a:t>
            </a:r>
            <a:r>
              <a:rPr lang="en-US" sz="2000" dirty="0" err="1">
                <a:effectLst/>
                <a:latin typeface="Acumin Pro SemiCondensed" panose="020B0506020202020204" pitchFamily="34" charset="77"/>
              </a:rPr>
              <a:t>nomeado</a:t>
            </a:r>
            <a:r>
              <a:rPr lang="en-US" sz="2000" dirty="0">
                <a:effectLst/>
                <a:latin typeface="Acumin Pro SemiCondensed" panose="020B0506020202020204" pitchFamily="34" charset="77"/>
              </a:rPr>
              <a:t> e com </a:t>
            </a:r>
            <a:r>
              <a:rPr lang="en-US" sz="2000" dirty="0" err="1">
                <a:effectLst/>
                <a:latin typeface="Acumin Pro SemiCondensed" panose="020B0506020202020204" pitchFamily="34" charset="77"/>
              </a:rPr>
              <a:t>sede</a:t>
            </a:r>
            <a:r>
              <a:rPr lang="en-US" sz="2000" dirty="0">
                <a:effectLst/>
                <a:latin typeface="Acumin Pro SemiCondensed" panose="020B0506020202020204" pitchFamily="34" charset="77"/>
              </a:rPr>
              <a:t> </a:t>
            </a:r>
            <a:r>
              <a:rPr lang="en-US" sz="2000" dirty="0" err="1">
                <a:effectLst/>
                <a:latin typeface="Acumin Pro SemiCondensed" panose="020B0506020202020204" pitchFamily="34" charset="77"/>
              </a:rPr>
              <a:t>na</a:t>
            </a:r>
            <a:r>
              <a:rPr lang="en-US" sz="2000" dirty="0">
                <a:effectLst/>
                <a:latin typeface="Acumin Pro SemiCondensed" panose="020B0506020202020204" pitchFamily="34" charset="77"/>
              </a:rPr>
              <a:t> Costa do </a:t>
            </a:r>
            <a:r>
              <a:rPr lang="en-US" sz="2000" dirty="0" err="1">
                <a:effectLst/>
                <a:latin typeface="Acumin Pro SemiCondensed" panose="020B0506020202020204" pitchFamily="34" charset="77"/>
              </a:rPr>
              <a:t>Marfim</a:t>
            </a:r>
            <a:endParaRPr lang="en-US" sz="2000" dirty="0">
              <a:effectLst/>
              <a:latin typeface="Acumin Pro SemiCondensed" panose="020B0506020202020204" pitchFamily="34" charset="77"/>
            </a:endParaRPr>
          </a:p>
        </p:txBody>
      </p:sp>
    </p:spTree>
    <p:extLst>
      <p:ext uri="{BB962C8B-B14F-4D97-AF65-F5344CB8AC3E}">
        <p14:creationId xmlns:p14="http://schemas.microsoft.com/office/powerpoint/2010/main" val="17922184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 We’re Here To Help</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A4929691-7BB2-2740-6297-6F82CC63C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100" y="1890851"/>
            <a:ext cx="3630461" cy="18152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993281B-828C-36DD-5FE1-1C025ADE9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471" y="1929766"/>
            <a:ext cx="3630461" cy="1815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88EDDA65-46B2-B356-7DF7-40DC645FA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100" y="4200490"/>
            <a:ext cx="3630464" cy="1815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3C76266-9FBF-5618-C008-ECEAD8F2E3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4471" y="4193683"/>
            <a:ext cx="3630461" cy="181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532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CE63D-B76E-0C59-6F7E-51A074B7472C}"/>
              </a:ext>
            </a:extLst>
          </p:cNvPr>
          <p:cNvSpPr/>
          <p:nvPr/>
        </p:nvSpPr>
        <p:spPr>
          <a:xfrm>
            <a:off x="2478502" y="2739189"/>
            <a:ext cx="7234991" cy="1379621"/>
          </a:xfrm>
          <a:prstGeom prst="rect">
            <a:avLst/>
          </a:prstGeom>
          <a:solidFill>
            <a:schemeClr val="accent1">
              <a:alpha val="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01CE57-B7AB-C5F6-26EC-5EC7F4457CDA}"/>
              </a:ext>
            </a:extLst>
          </p:cNvPr>
          <p:cNvSpPr txBox="1"/>
          <p:nvPr/>
        </p:nvSpPr>
        <p:spPr>
          <a:xfrm>
            <a:off x="2335387" y="2967334"/>
            <a:ext cx="7521219" cy="923330"/>
          </a:xfrm>
          <a:prstGeom prst="rect">
            <a:avLst/>
          </a:prstGeom>
          <a:noFill/>
        </p:spPr>
        <p:txBody>
          <a:bodyPr wrap="square" rtlCol="0">
            <a:spAutoFit/>
          </a:bodyPr>
          <a:lstStyle/>
          <a:p>
            <a:pPr algn="ctr"/>
            <a:r>
              <a:rPr lang="en-US" sz="5400" b="1" u="none" strike="noStrike" dirty="0">
                <a:solidFill>
                  <a:schemeClr val="accent1"/>
                </a:solidFill>
                <a:effectLst/>
                <a:latin typeface="Acumin Pro SemiCondensed Black" panose="020B0506020202020204" pitchFamily="34" charset="77"/>
              </a:rPr>
              <a:t>Questions?</a:t>
            </a:r>
            <a:endParaRPr lang="en-US" sz="5400" b="1" dirty="0">
              <a:solidFill>
                <a:schemeClr val="accent1"/>
              </a:solidFill>
              <a:latin typeface="Acumin Pro SemiCondensed Black" panose="020B0506020202020204" pitchFamily="34" charset="77"/>
            </a:endParaRPr>
          </a:p>
        </p:txBody>
      </p:sp>
    </p:spTree>
    <p:extLst>
      <p:ext uri="{BB962C8B-B14F-4D97-AF65-F5344CB8AC3E}">
        <p14:creationId xmlns:p14="http://schemas.microsoft.com/office/powerpoint/2010/main" val="41089115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A red background with white outline icons&#10;&#10;Description automatically generated">
            <a:extLst>
              <a:ext uri="{FF2B5EF4-FFF2-40B4-BE49-F238E27FC236}">
                <a16:creationId xmlns:a16="http://schemas.microsoft.com/office/drawing/2014/main" id="{28308F7F-DB19-4F3F-155F-30D853D8E095}"/>
              </a:ext>
            </a:extLst>
          </p:cNvPr>
          <p:cNvPicPr>
            <a:picLocks noChangeAspect="1"/>
          </p:cNvPicPr>
          <p:nvPr/>
        </p:nvPicPr>
        <p:blipFill>
          <a:blip r:embed="rId3"/>
          <a:stretch>
            <a:fillRect/>
          </a:stretch>
        </p:blipFill>
        <p:spPr>
          <a:xfrm>
            <a:off x="0" y="-3574"/>
            <a:ext cx="12192000" cy="6861574"/>
          </a:xfrm>
          <a:prstGeom prst="rect">
            <a:avLst/>
          </a:prstGeom>
        </p:spPr>
      </p:pic>
      <p:sp>
        <p:nvSpPr>
          <p:cNvPr id="2" name="TextBox 1">
            <a:extLst>
              <a:ext uri="{FF2B5EF4-FFF2-40B4-BE49-F238E27FC236}">
                <a16:creationId xmlns:a16="http://schemas.microsoft.com/office/drawing/2014/main" id="{A4C0B387-14B1-268F-A198-EF2DB45115A3}"/>
              </a:ext>
            </a:extLst>
          </p:cNvPr>
          <p:cNvSpPr txBox="1"/>
          <p:nvPr/>
        </p:nvSpPr>
        <p:spPr>
          <a:xfrm>
            <a:off x="1169145" y="817049"/>
            <a:ext cx="4355430" cy="769441"/>
          </a:xfrm>
          <a:prstGeom prst="rect">
            <a:avLst/>
          </a:prstGeom>
          <a:noFill/>
        </p:spPr>
        <p:txBody>
          <a:bodyPr wrap="square" rtlCol="0">
            <a:spAutoFit/>
          </a:bodyPr>
          <a:lstStyle/>
          <a:p>
            <a:r>
              <a:rPr lang="en-US" sz="4400" b="1" dirty="0">
                <a:solidFill>
                  <a:schemeClr val="bg1"/>
                </a:solidFill>
                <a:latin typeface="Acumin Pro SemiCondensed" panose="020B0506020202020204" pitchFamily="34" charset="77"/>
              </a:rPr>
              <a:t>THANK YOU!</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BBAC62AF-E07C-8122-0EB6-11AFEE18F997}"/>
              </a:ext>
            </a:extLst>
          </p:cNvPr>
          <p:cNvSpPr txBox="1"/>
          <p:nvPr/>
        </p:nvSpPr>
        <p:spPr>
          <a:xfrm>
            <a:off x="1169145" y="1923450"/>
            <a:ext cx="2879558" cy="646331"/>
          </a:xfrm>
          <a:prstGeom prst="rect">
            <a:avLst/>
          </a:prstGeom>
          <a:noFill/>
        </p:spPr>
        <p:txBody>
          <a:bodyPr wrap="square" rtlCol="0">
            <a:spAutoFit/>
          </a:bodyPr>
          <a:lstStyle/>
          <a:p>
            <a:r>
              <a:rPr lang="en-US" sz="3600" b="1" dirty="0">
                <a:solidFill>
                  <a:schemeClr val="bg1"/>
                </a:solidFill>
                <a:latin typeface="Acumin Pro SemiCondensed Smbd" panose="020B0506020202020204" pitchFamily="34" charset="77"/>
              </a:rPr>
              <a:t>CONTACT</a:t>
            </a:r>
          </a:p>
        </p:txBody>
      </p:sp>
      <p:sp>
        <p:nvSpPr>
          <p:cNvPr id="14" name="Text Placeholder 2">
            <a:extLst>
              <a:ext uri="{FF2B5EF4-FFF2-40B4-BE49-F238E27FC236}">
                <a16:creationId xmlns:a16="http://schemas.microsoft.com/office/drawing/2014/main" id="{C8F25D5B-6C86-9425-2C6E-D9A9EAA2C9C8}"/>
              </a:ext>
            </a:extLst>
          </p:cNvPr>
          <p:cNvSpPr txBox="1">
            <a:spLocks/>
          </p:cNvSpPr>
          <p:nvPr/>
        </p:nvSpPr>
        <p:spPr>
          <a:xfrm>
            <a:off x="1789498" y="2704045"/>
            <a:ext cx="3454400" cy="1008997"/>
          </a:xfrm>
          <a:prstGeom prst="rect">
            <a:avLst/>
          </a:prstGeom>
        </p:spPr>
        <p:txBody>
          <a:bodyPr vert="horz" lIns="91440" tIns="45720" rIns="91440" bIns="45720"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000" dirty="0">
                <a:solidFill>
                  <a:schemeClr val="bg1"/>
                </a:solidFill>
                <a:latin typeface="Acumin Pro SemiCondensed" panose="020B0506020202020204" pitchFamily="34" charset="77"/>
              </a:rPr>
              <a:t>1908 Grand Avenue</a:t>
            </a:r>
          </a:p>
          <a:p>
            <a:r>
              <a:rPr lang="en-US" sz="2000" dirty="0">
                <a:solidFill>
                  <a:schemeClr val="bg1"/>
                </a:solidFill>
                <a:latin typeface="Acumin Pro SemiCondensed" panose="020B0506020202020204" pitchFamily="34" charset="77"/>
              </a:rPr>
              <a:t>Nashville, TN  37212</a:t>
            </a:r>
          </a:p>
          <a:p>
            <a:endParaRPr lang="en-US" dirty="0"/>
          </a:p>
        </p:txBody>
      </p:sp>
      <p:sp>
        <p:nvSpPr>
          <p:cNvPr id="15" name="Text Placeholder 3">
            <a:extLst>
              <a:ext uri="{FF2B5EF4-FFF2-40B4-BE49-F238E27FC236}">
                <a16:creationId xmlns:a16="http://schemas.microsoft.com/office/drawing/2014/main" id="{B585CA6B-182F-7EEC-1B05-D389E4678D4E}"/>
              </a:ext>
            </a:extLst>
          </p:cNvPr>
          <p:cNvSpPr txBox="1">
            <a:spLocks/>
          </p:cNvSpPr>
          <p:nvPr/>
        </p:nvSpPr>
        <p:spPr>
          <a:xfrm>
            <a:off x="1789498" y="3550858"/>
            <a:ext cx="3454400" cy="505884"/>
          </a:xfrm>
          <a:prstGeom prst="rect">
            <a:avLst/>
          </a:prstGeom>
        </p:spPr>
        <p:txBody>
          <a:bodyPr vert="horz" lIns="91440" tIns="45720" rIns="91440" bIns="45720"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000" dirty="0">
                <a:solidFill>
                  <a:schemeClr val="bg1"/>
                </a:solidFill>
                <a:latin typeface="Acumin Pro SemiCondensed" panose="020B0506020202020204" pitchFamily="34" charset="77"/>
              </a:rPr>
              <a:t>+225 07 24 51 80</a:t>
            </a:r>
          </a:p>
        </p:txBody>
      </p:sp>
      <p:sp>
        <p:nvSpPr>
          <p:cNvPr id="16" name="Text Placeholder 4">
            <a:extLst>
              <a:ext uri="{FF2B5EF4-FFF2-40B4-BE49-F238E27FC236}">
                <a16:creationId xmlns:a16="http://schemas.microsoft.com/office/drawing/2014/main" id="{49CC2B7D-DBB6-3406-D2EC-FA0A6B47BA3B}"/>
              </a:ext>
            </a:extLst>
          </p:cNvPr>
          <p:cNvSpPr txBox="1">
            <a:spLocks/>
          </p:cNvSpPr>
          <p:nvPr/>
        </p:nvSpPr>
        <p:spPr>
          <a:xfrm>
            <a:off x="1789498" y="4241154"/>
            <a:ext cx="3977639" cy="505884"/>
          </a:xfrm>
          <a:prstGeom prst="rect">
            <a:avLst/>
          </a:prstGeom>
        </p:spPr>
        <p:txBody>
          <a:bodyPr/>
          <a:lstStyle>
            <a:defPPr>
              <a:defRPr lang="en-US"/>
            </a:defPPr>
            <a:lvl1pPr marL="0" indent="-228600" algn="l" defTabSz="121917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09585"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219170"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828754"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438339"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3047924"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3657509"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7pPr>
            <a:lvl8pPr marL="4267093"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8pPr>
            <a:lvl9pPr marL="4876678"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9pPr>
          </a:lstStyle>
          <a:p>
            <a:pPr indent="0">
              <a:buNone/>
            </a:pPr>
            <a:r>
              <a:rPr lang="en-US" sz="2000" dirty="0">
                <a:solidFill>
                  <a:schemeClr val="bg1"/>
                </a:solidFill>
                <a:latin typeface="Acumin Pro SemiCondensed" panose="020B0506020202020204" pitchFamily="34" charset="77"/>
                <a:hlinkClick r:id="rId4">
                  <a:extLst>
                    <a:ext uri="{A12FA001-AC4F-418D-AE19-62706E023703}">
                      <ahyp:hlinkClr xmlns:ahyp="http://schemas.microsoft.com/office/drawing/2018/hyperlinkcolor" val="tx"/>
                    </a:ext>
                  </a:extLst>
                </a:hlinkClick>
              </a:rPr>
              <a:t>NTueche@GCFA.org</a:t>
            </a:r>
            <a:r>
              <a:rPr lang="en-US" dirty="0"/>
              <a:t>	</a:t>
            </a:r>
          </a:p>
        </p:txBody>
      </p:sp>
      <p:sp>
        <p:nvSpPr>
          <p:cNvPr id="17" name="Text Placeholder 5">
            <a:extLst>
              <a:ext uri="{FF2B5EF4-FFF2-40B4-BE49-F238E27FC236}">
                <a16:creationId xmlns:a16="http://schemas.microsoft.com/office/drawing/2014/main" id="{EB972B56-09C1-FAB6-9728-0E3FB8EFDB5B}"/>
              </a:ext>
            </a:extLst>
          </p:cNvPr>
          <p:cNvSpPr txBox="1">
            <a:spLocks/>
          </p:cNvSpPr>
          <p:nvPr/>
        </p:nvSpPr>
        <p:spPr>
          <a:xfrm>
            <a:off x="1789498" y="4934294"/>
            <a:ext cx="3454400" cy="505884"/>
          </a:xfrm>
          <a:prstGeom prst="rect">
            <a:avLst/>
          </a:prstGeom>
        </p:spPr>
        <p:txBody>
          <a:bodyPr/>
          <a:lstStyle>
            <a:defPPr>
              <a:defRPr lang="en-US"/>
            </a:defPPr>
            <a:lvl1pPr marL="0" indent="-228600" algn="l" defTabSz="121917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09585"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219170"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828754"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438339"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3047924"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3657509"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7pPr>
            <a:lvl8pPr marL="4267093"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8pPr>
            <a:lvl9pPr marL="4876678" indent="-228600" algn="l" defTabSz="12191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9pPr>
          </a:lstStyle>
          <a:p>
            <a:pPr indent="0">
              <a:buNone/>
            </a:pPr>
            <a:r>
              <a:rPr lang="en-US" sz="2000" dirty="0">
                <a:solidFill>
                  <a:schemeClr val="bg1"/>
                </a:solidFill>
                <a:latin typeface="Acumin Pro SemiCondensed" panose="020B0506020202020204" pitchFamily="34" charset="77"/>
                <a:hlinkClick r:id="rId5">
                  <a:extLst>
                    <a:ext uri="{A12FA001-AC4F-418D-AE19-62706E023703}">
                      <ahyp:hlinkClr xmlns:ahyp="http://schemas.microsoft.com/office/drawing/2018/hyperlinkcolor" val="tx"/>
                    </a:ext>
                  </a:extLst>
                </a:hlinkClick>
              </a:rPr>
              <a:t>www.gcfa.org</a:t>
            </a:r>
            <a:r>
              <a:rPr lang="en-US" sz="2000" dirty="0">
                <a:solidFill>
                  <a:schemeClr val="bg1"/>
                </a:solidFill>
                <a:latin typeface="Acumin Pro SemiCondensed" panose="020B0506020202020204" pitchFamily="34" charset="77"/>
              </a:rPr>
              <a:t> </a:t>
            </a:r>
          </a:p>
        </p:txBody>
      </p:sp>
      <p:pic>
        <p:nvPicPr>
          <p:cNvPr id="19" name="Picture 18">
            <a:extLst>
              <a:ext uri="{FF2B5EF4-FFF2-40B4-BE49-F238E27FC236}">
                <a16:creationId xmlns:a16="http://schemas.microsoft.com/office/drawing/2014/main" id="{D6BC1C81-3793-8027-B127-EC6C7C0A433B}"/>
              </a:ext>
            </a:extLst>
          </p:cNvPr>
          <p:cNvPicPr>
            <a:picLocks noChangeAspect="1"/>
          </p:cNvPicPr>
          <p:nvPr/>
        </p:nvPicPr>
        <p:blipFill>
          <a:blip r:embed="rId6"/>
          <a:stretch>
            <a:fillRect/>
          </a:stretch>
        </p:blipFill>
        <p:spPr>
          <a:xfrm>
            <a:off x="1251284" y="3644400"/>
            <a:ext cx="283075" cy="283075"/>
          </a:xfrm>
          <a:prstGeom prst="rect">
            <a:avLst/>
          </a:prstGeom>
        </p:spPr>
      </p:pic>
      <p:pic>
        <p:nvPicPr>
          <p:cNvPr id="20" name="Picture 19">
            <a:extLst>
              <a:ext uri="{FF2B5EF4-FFF2-40B4-BE49-F238E27FC236}">
                <a16:creationId xmlns:a16="http://schemas.microsoft.com/office/drawing/2014/main" id="{F9157F55-516F-3919-5CC2-EA6393488C64}"/>
              </a:ext>
            </a:extLst>
          </p:cNvPr>
          <p:cNvPicPr>
            <a:picLocks noChangeAspect="1"/>
          </p:cNvPicPr>
          <p:nvPr/>
        </p:nvPicPr>
        <p:blipFill>
          <a:blip r:embed="rId7"/>
          <a:stretch>
            <a:fillRect/>
          </a:stretch>
        </p:blipFill>
        <p:spPr>
          <a:xfrm>
            <a:off x="1251284" y="2735130"/>
            <a:ext cx="283075" cy="372028"/>
          </a:xfrm>
          <a:prstGeom prst="rect">
            <a:avLst/>
          </a:prstGeom>
        </p:spPr>
      </p:pic>
      <p:pic>
        <p:nvPicPr>
          <p:cNvPr id="21" name="Picture 20">
            <a:extLst>
              <a:ext uri="{FF2B5EF4-FFF2-40B4-BE49-F238E27FC236}">
                <a16:creationId xmlns:a16="http://schemas.microsoft.com/office/drawing/2014/main" id="{DCE3A1CA-1EDB-A7A6-85CF-6EA78C4EE422}"/>
              </a:ext>
            </a:extLst>
          </p:cNvPr>
          <p:cNvPicPr>
            <a:picLocks noChangeAspect="1"/>
          </p:cNvPicPr>
          <p:nvPr/>
        </p:nvPicPr>
        <p:blipFill>
          <a:blip r:embed="rId8"/>
          <a:stretch>
            <a:fillRect/>
          </a:stretch>
        </p:blipFill>
        <p:spPr>
          <a:xfrm>
            <a:off x="1216356" y="4346769"/>
            <a:ext cx="353845" cy="235896"/>
          </a:xfrm>
          <a:prstGeom prst="rect">
            <a:avLst/>
          </a:prstGeom>
        </p:spPr>
      </p:pic>
      <p:pic>
        <p:nvPicPr>
          <p:cNvPr id="22" name="Picture 21">
            <a:extLst>
              <a:ext uri="{FF2B5EF4-FFF2-40B4-BE49-F238E27FC236}">
                <a16:creationId xmlns:a16="http://schemas.microsoft.com/office/drawing/2014/main" id="{33F7BB6C-9C6E-8073-6111-31F5C7D4124F}"/>
              </a:ext>
            </a:extLst>
          </p:cNvPr>
          <p:cNvPicPr>
            <a:picLocks noChangeAspect="1"/>
          </p:cNvPicPr>
          <p:nvPr/>
        </p:nvPicPr>
        <p:blipFill>
          <a:blip r:embed="rId9"/>
          <a:stretch>
            <a:fillRect/>
          </a:stretch>
        </p:blipFill>
        <p:spPr>
          <a:xfrm>
            <a:off x="1255042" y="4915433"/>
            <a:ext cx="315159" cy="315159"/>
          </a:xfrm>
          <a:prstGeom prst="rect">
            <a:avLst/>
          </a:prstGeom>
        </p:spPr>
      </p:pic>
      <p:sp>
        <p:nvSpPr>
          <p:cNvPr id="3" name="TextBox 2">
            <a:extLst>
              <a:ext uri="{FF2B5EF4-FFF2-40B4-BE49-F238E27FC236}">
                <a16:creationId xmlns:a16="http://schemas.microsoft.com/office/drawing/2014/main" id="{2F4FE426-10D2-221F-642C-004D5618943E}"/>
              </a:ext>
            </a:extLst>
          </p:cNvPr>
          <p:cNvSpPr txBox="1"/>
          <p:nvPr/>
        </p:nvSpPr>
        <p:spPr>
          <a:xfrm>
            <a:off x="1169145" y="259554"/>
            <a:ext cx="4355430" cy="769441"/>
          </a:xfrm>
          <a:prstGeom prst="rect">
            <a:avLst/>
          </a:prstGeom>
          <a:noFill/>
        </p:spPr>
        <p:txBody>
          <a:bodyPr wrap="square" rtlCol="0">
            <a:spAutoFit/>
          </a:bodyPr>
          <a:lstStyle/>
          <a:p>
            <a:r>
              <a:rPr lang="en-US" sz="4400" b="1" dirty="0">
                <a:solidFill>
                  <a:schemeClr val="bg1"/>
                </a:solidFill>
                <a:latin typeface="Acumin Pro SemiCondensed" panose="020B0506020202020204" pitchFamily="34" charset="77"/>
              </a:rPr>
              <a:t>OBRIGADO!</a:t>
            </a:r>
          </a:p>
        </p:txBody>
      </p:sp>
    </p:spTree>
    <p:extLst>
      <p:ext uri="{BB962C8B-B14F-4D97-AF65-F5344CB8AC3E}">
        <p14:creationId xmlns:p14="http://schemas.microsoft.com/office/powerpoint/2010/main" val="172583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Fund Provides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23528" y="1261128"/>
            <a:ext cx="10071129" cy="1169551"/>
          </a:xfrm>
          <a:prstGeom prst="rect">
            <a:avLst/>
          </a:prstGeom>
          <a:noFill/>
        </p:spPr>
        <p:txBody>
          <a:bodyPr wrap="square" rtlCol="0">
            <a:spAutoFit/>
          </a:bodyPr>
          <a:lstStyle/>
          <a:p>
            <a:r>
              <a:rPr lang="en-US" b="1" dirty="0">
                <a:latin typeface="Acumin Pro SemiCondensed" panose="020B0506020202020204" pitchFamily="34" charset="77"/>
              </a:rPr>
              <a:t>Audits</a:t>
            </a:r>
          </a:p>
          <a:p>
            <a:r>
              <a:rPr lang="en-US" dirty="0">
                <a:latin typeface="Acumin Pro SemiCondensed" panose="020B0506020202020204" pitchFamily="34" charset="77"/>
              </a:rPr>
              <a:t>Annually updated Audit Guidelines will be emailed at the beginning of each year and will also be posted on the GCFA Website</a:t>
            </a:r>
          </a:p>
          <a:p>
            <a:endParaRPr lang="en-US" sz="1600" dirty="0"/>
          </a:p>
        </p:txBody>
      </p:sp>
      <p:sp>
        <p:nvSpPr>
          <p:cNvPr id="3" name="TextBox 2">
            <a:extLst>
              <a:ext uri="{FF2B5EF4-FFF2-40B4-BE49-F238E27FC236}">
                <a16:creationId xmlns:a16="http://schemas.microsoft.com/office/drawing/2014/main" id="{1A2BA8AF-102C-7DD5-7A50-8FFBBEE7A8FB}"/>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FB4F20D2-8FC2-6B9A-775E-27DE65537FCB}"/>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1788B98B-7E62-3462-8877-9670EB616BDE}"/>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CCEC8BF8-270F-5E0A-6385-78889001840B}"/>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8D3600E9-A6B1-D025-AC84-C7FB51B278F3}"/>
              </a:ext>
            </a:extLst>
          </p:cNvPr>
          <p:cNvSpPr txBox="1"/>
          <p:nvPr/>
        </p:nvSpPr>
        <p:spPr>
          <a:xfrm>
            <a:off x="1523527" y="2430679"/>
            <a:ext cx="10071129" cy="923330"/>
          </a:xfrm>
          <a:prstGeom prst="rect">
            <a:avLst/>
          </a:prstGeom>
          <a:noFill/>
        </p:spPr>
        <p:txBody>
          <a:bodyPr wrap="square" rtlCol="0">
            <a:spAutoFit/>
          </a:bodyPr>
          <a:lstStyle/>
          <a:p>
            <a:r>
              <a:rPr lang="en-US" b="1" dirty="0">
                <a:latin typeface="Acumin Pro SemiCondensed" panose="020B0506020202020204" pitchFamily="34" charset="77"/>
              </a:rPr>
              <a:t>Audits</a:t>
            </a:r>
          </a:p>
          <a:p>
            <a:r>
              <a:rPr lang="fr-FR" sz="1800" dirty="0">
                <a:latin typeface="Acumin Pro SemiCondensed" panose="020B0506020202020204" pitchFamily="34" charset="77"/>
              </a:rPr>
              <a:t>Les directives d’audit mises à jour annuellement seront envoyées par courriel au début de chaque année et seront également affichées sur le site Web du GCFA.</a:t>
            </a:r>
            <a:endParaRPr lang="en-US" sz="1800" dirty="0">
              <a:latin typeface="Acumin Pro SemiCondensed" panose="020B0506020202020204" pitchFamily="34" charset="77"/>
            </a:endParaRPr>
          </a:p>
        </p:txBody>
      </p:sp>
      <p:sp>
        <p:nvSpPr>
          <p:cNvPr id="14" name="TextBox 13">
            <a:extLst>
              <a:ext uri="{FF2B5EF4-FFF2-40B4-BE49-F238E27FC236}">
                <a16:creationId xmlns:a16="http://schemas.microsoft.com/office/drawing/2014/main" id="{38455D00-9BEE-FFC5-E642-45F943E6B91F}"/>
              </a:ext>
            </a:extLst>
          </p:cNvPr>
          <p:cNvSpPr txBox="1"/>
          <p:nvPr/>
        </p:nvSpPr>
        <p:spPr>
          <a:xfrm>
            <a:off x="1551376" y="3690120"/>
            <a:ext cx="9710182" cy="1169551"/>
          </a:xfrm>
          <a:prstGeom prst="rect">
            <a:avLst/>
          </a:prstGeom>
          <a:noFill/>
        </p:spPr>
        <p:txBody>
          <a:bodyPr wrap="square" rtlCol="0">
            <a:spAutoFit/>
          </a:bodyPr>
          <a:lstStyle/>
          <a:p>
            <a:r>
              <a:rPr lang="en-US" sz="1800" b="1" dirty="0" err="1">
                <a:latin typeface="Acumin Pro SemiCondensed" panose="020B0506020202020204"/>
              </a:rPr>
              <a:t>Auditorias</a:t>
            </a:r>
            <a:endParaRPr lang="en-US" sz="1800" b="1" dirty="0">
              <a:latin typeface="Acumin Pro SemiCondensed" panose="020B0506020202020204"/>
            </a:endParaRPr>
          </a:p>
          <a:p>
            <a:r>
              <a:rPr lang="pt" sz="1800" dirty="0">
                <a:latin typeface="Acumin Pro SemiCondensed" panose="020B0506020202020204"/>
              </a:rPr>
              <a:t>As Directrizes de Auditoria actualizadas anualmente serão enviadas por e-mail no início de cada ano e também serão publicadas no site do GCFA</a:t>
            </a:r>
          </a:p>
          <a:p>
            <a:endParaRPr lang="en-US" sz="1600" dirty="0">
              <a:latin typeface="Acumin Pro SemiCondensed" panose="020B0506020202020204"/>
            </a:endParaRPr>
          </a:p>
        </p:txBody>
      </p:sp>
      <p:sp>
        <p:nvSpPr>
          <p:cNvPr id="16" name="TextBox 15">
            <a:extLst>
              <a:ext uri="{FF2B5EF4-FFF2-40B4-BE49-F238E27FC236}">
                <a16:creationId xmlns:a16="http://schemas.microsoft.com/office/drawing/2014/main" id="{489FF481-9A8E-4020-3160-D4BC524002D3}"/>
              </a:ext>
            </a:extLst>
          </p:cNvPr>
          <p:cNvSpPr txBox="1"/>
          <p:nvPr/>
        </p:nvSpPr>
        <p:spPr>
          <a:xfrm>
            <a:off x="1551376" y="4996707"/>
            <a:ext cx="9573922" cy="1200329"/>
          </a:xfrm>
          <a:prstGeom prst="rect">
            <a:avLst/>
          </a:prstGeom>
          <a:noFill/>
        </p:spPr>
        <p:txBody>
          <a:bodyPr wrap="square" rtlCol="0">
            <a:spAutoFit/>
          </a:bodyPr>
          <a:lstStyle/>
          <a:p>
            <a:r>
              <a:rPr lang="en-US" sz="1800" b="1" dirty="0" err="1">
                <a:latin typeface="Acumin Pro SemiCondensed" panose="020B0506020202020204"/>
              </a:rPr>
              <a:t>Ukaguzi</a:t>
            </a:r>
            <a:r>
              <a:rPr lang="en-US" sz="1800" b="1" dirty="0">
                <a:latin typeface="Acumin Pro SemiCondensed" panose="020B0506020202020204"/>
              </a:rPr>
              <a:t>/</a:t>
            </a:r>
            <a:r>
              <a:rPr lang="en-US" sz="1800" b="1" dirty="0" err="1">
                <a:latin typeface="Acumin Pro SemiCondensed" panose="020B0506020202020204"/>
              </a:rPr>
              <a:t>Kutazamiya</a:t>
            </a:r>
            <a:r>
              <a:rPr lang="en-US" sz="1800" dirty="0">
                <a:latin typeface="Acumin Pro SemiCondensed" panose="020B0506020202020204"/>
              </a:rPr>
              <a:t>
</a:t>
            </a:r>
            <a:r>
              <a:rPr lang="en-US" sz="1800" dirty="0" err="1">
                <a:latin typeface="Acumin Pro SemiCondensed" panose="020B0506020202020204"/>
              </a:rPr>
              <a:t>Kutazamiya</a:t>
            </a:r>
            <a:r>
              <a:rPr lang="en-US" sz="1800" dirty="0">
                <a:latin typeface="Acumin Pro SemiCondensed" panose="020B0506020202020204"/>
              </a:rPr>
              <a:t> </a:t>
            </a:r>
            <a:r>
              <a:rPr lang="en-US" sz="1800" dirty="0" err="1">
                <a:latin typeface="Acumin Pro SemiCondensed" panose="020B0506020202020204"/>
              </a:rPr>
              <a:t>Feza</a:t>
            </a:r>
            <a:r>
              <a:rPr lang="en-US" sz="1800" dirty="0">
                <a:latin typeface="Acumin Pro SemiCondensed" panose="020B0506020202020204"/>
              </a:rPr>
              <a:t> </a:t>
            </a:r>
            <a:r>
              <a:rPr lang="en-US" sz="1800" dirty="0" err="1">
                <a:latin typeface="Acumin Pro SemiCondensed" panose="020B0506020202020204"/>
              </a:rPr>
              <a:t>iliyofanikwa</a:t>
            </a:r>
            <a:r>
              <a:rPr lang="en-US" sz="1800" dirty="0">
                <a:latin typeface="Acumin Pro SemiCondensed" panose="020B0506020202020204"/>
              </a:rPr>
              <a:t> </a:t>
            </a:r>
            <a:r>
              <a:rPr lang="en-US" sz="1800" dirty="0" err="1">
                <a:latin typeface="Acumin Pro SemiCondensed" panose="020B0506020202020204"/>
              </a:rPr>
              <a:t>kila</a:t>
            </a:r>
            <a:r>
              <a:rPr lang="en-US" sz="1800" dirty="0">
                <a:latin typeface="Acumin Pro SemiCondensed" panose="020B0506020202020204"/>
              </a:rPr>
              <a:t> </a:t>
            </a:r>
            <a:r>
              <a:rPr lang="en-US" sz="1800" dirty="0" err="1">
                <a:latin typeface="Acumin Pro SemiCondensed" panose="020B0506020202020204"/>
              </a:rPr>
              <a:t>mwaka</a:t>
            </a:r>
            <a:r>
              <a:rPr lang="en-US" sz="1800" dirty="0">
                <a:latin typeface="Acumin Pro SemiCondensed" panose="020B0506020202020204"/>
              </a:rPr>
              <a:t> </a:t>
            </a:r>
            <a:r>
              <a:rPr lang="en-US" sz="1800" dirty="0" err="1">
                <a:latin typeface="Acumin Pro SemiCondensed" panose="020B0506020202020204"/>
              </a:rPr>
              <a:t>itatumwa</a:t>
            </a:r>
            <a:r>
              <a:rPr lang="en-US" sz="1800" dirty="0">
                <a:latin typeface="Acumin Pro SemiCondensed" panose="020B0506020202020204"/>
              </a:rPr>
              <a:t> </a:t>
            </a:r>
            <a:r>
              <a:rPr lang="en-US" sz="1800" dirty="0" err="1">
                <a:latin typeface="Acumin Pro SemiCondensed" panose="020B0506020202020204"/>
              </a:rPr>
              <a:t>kwa</a:t>
            </a:r>
            <a:r>
              <a:rPr lang="en-US" sz="1800" dirty="0">
                <a:latin typeface="Acumin Pro SemiCondensed" panose="020B0506020202020204"/>
              </a:rPr>
              <a:t> </a:t>
            </a:r>
            <a:r>
              <a:rPr lang="en-US" sz="1800" dirty="0" err="1">
                <a:latin typeface="Acumin Pro SemiCondensed" panose="020B0506020202020204"/>
              </a:rPr>
              <a:t>barua</a:t>
            </a:r>
            <a:r>
              <a:rPr lang="en-US" sz="1800" dirty="0">
                <a:latin typeface="Acumin Pro SemiCondensed" panose="020B0506020202020204"/>
              </a:rPr>
              <a:t> pepe </a:t>
            </a:r>
            <a:r>
              <a:rPr lang="en-US" sz="1800" dirty="0" err="1">
                <a:latin typeface="Acumin Pro SemiCondensed" panose="020B0506020202020204"/>
              </a:rPr>
              <a:t>mwanzoni</a:t>
            </a:r>
            <a:r>
              <a:rPr lang="en-US" sz="1800" dirty="0">
                <a:latin typeface="Acumin Pro SemiCondensed" panose="020B0506020202020204"/>
              </a:rPr>
              <a:t> </a:t>
            </a:r>
            <a:r>
              <a:rPr lang="en-US" sz="1800" dirty="0" err="1">
                <a:latin typeface="Acumin Pro SemiCondensed" panose="020B0506020202020204"/>
              </a:rPr>
              <a:t>mwa</a:t>
            </a:r>
            <a:r>
              <a:rPr lang="en-US" sz="1800" dirty="0">
                <a:latin typeface="Acumin Pro SemiCondensed" panose="020B0506020202020204"/>
              </a:rPr>
              <a:t> </a:t>
            </a:r>
            <a:r>
              <a:rPr lang="en-US" sz="1800" dirty="0" err="1">
                <a:latin typeface="Acumin Pro SemiCondensed" panose="020B0506020202020204"/>
              </a:rPr>
              <a:t>kila</a:t>
            </a:r>
            <a:r>
              <a:rPr lang="en-US" sz="1800" dirty="0">
                <a:latin typeface="Acumin Pro SemiCondensed" panose="020B0506020202020204"/>
              </a:rPr>
              <a:t> </a:t>
            </a:r>
            <a:r>
              <a:rPr lang="en-US" sz="1800" dirty="0" err="1">
                <a:latin typeface="Acumin Pro SemiCondensed" panose="020B0506020202020204"/>
              </a:rPr>
              <a:t>mwaka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pia </a:t>
            </a:r>
            <a:r>
              <a:rPr lang="en-US" sz="1800" dirty="0" err="1">
                <a:latin typeface="Acumin Pro SemiCondensed" panose="020B0506020202020204"/>
              </a:rPr>
              <a:t>itachapishwa</a:t>
            </a:r>
            <a:r>
              <a:rPr lang="en-US" sz="1800" dirty="0">
                <a:latin typeface="Acumin Pro SemiCondensed" panose="020B0506020202020204"/>
              </a:rPr>
              <a:t> </a:t>
            </a:r>
            <a:r>
              <a:rPr lang="en-US" sz="1800" dirty="0" err="1">
                <a:latin typeface="Acumin Pro SemiCondensed" panose="020B0506020202020204"/>
              </a:rPr>
              <a:t>kwenye</a:t>
            </a:r>
            <a:r>
              <a:rPr lang="en-US" sz="1800" dirty="0">
                <a:latin typeface="Acumin Pro SemiCondensed" panose="020B0506020202020204"/>
              </a:rPr>
              <a:t> </a:t>
            </a:r>
            <a:r>
              <a:rPr lang="en-US" sz="1800" dirty="0" err="1">
                <a:latin typeface="Acumin Pro SemiCondensed" panose="020B0506020202020204"/>
              </a:rPr>
              <a:t>Tovuti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GCFA</a:t>
            </a:r>
          </a:p>
          <a:p>
            <a:endParaRPr lang="en-US" dirty="0">
              <a:latin typeface="Acumin Pro SemiCondensed" panose="020B0506020202020204"/>
            </a:endParaRPr>
          </a:p>
        </p:txBody>
      </p:sp>
    </p:spTree>
    <p:extLst>
      <p:ext uri="{BB962C8B-B14F-4D97-AF65-F5344CB8AC3E}">
        <p14:creationId xmlns:p14="http://schemas.microsoft.com/office/powerpoint/2010/main" val="13336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Travel Expenses </a:t>
            </a:r>
            <a:r>
              <a:rPr lang="en-US" sz="3600" b="1" u="none" strike="noStrike" dirty="0">
                <a:solidFill>
                  <a:schemeClr val="accent1"/>
                </a:solidFill>
                <a:effectLst/>
                <a:latin typeface="Acumin Pro SemiCondensed Black" panose="020B0506020202020204" pitchFamily="34" charset="77"/>
              </a:rPr>
              <a:t>Covered</a:t>
            </a:r>
            <a:r>
              <a:rPr lang="en-US" sz="3600" b="1" u="none" strike="noStrike" dirty="0">
                <a:solidFill>
                  <a:schemeClr val="accent1"/>
                </a:solidFill>
                <a:effectLst/>
                <a:latin typeface="Acumin Pro SemiCondensed Smbd" panose="020B0506020202020204" pitchFamily="34" charset="77"/>
              </a:rPr>
              <a:t>- Active Bishops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462455" y="1111152"/>
            <a:ext cx="4295038" cy="283154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dirty="0">
                <a:latin typeface="Acumin Pro SemiCondensed" panose="020B0506020202020204" pitchFamily="34" charset="77"/>
              </a:rPr>
              <a:t>Area Travel </a:t>
            </a:r>
          </a:p>
          <a:p>
            <a:pPr marL="171450" indent="-171450">
              <a:lnSpc>
                <a:spcPct val="150000"/>
              </a:lnSpc>
              <a:buFont typeface="Arial" panose="020B0604020202020204" pitchFamily="34" charset="0"/>
              <a:buChar char="•"/>
            </a:pPr>
            <a:r>
              <a:rPr lang="en-US" sz="1200" dirty="0">
                <a:latin typeface="Acumin Pro SemiCondensed" panose="020B0506020202020204" pitchFamily="34" charset="77"/>
              </a:rPr>
              <a:t>Moving Expenses</a:t>
            </a:r>
          </a:p>
          <a:p>
            <a:pPr marL="171450" indent="-171450">
              <a:lnSpc>
                <a:spcPct val="150000"/>
              </a:lnSpc>
              <a:buFont typeface="Arial" panose="020B0604020202020204" pitchFamily="34" charset="0"/>
              <a:buChar char="•"/>
            </a:pPr>
            <a:r>
              <a:rPr lang="en-US" sz="1200" dirty="0">
                <a:latin typeface="Acumin Pro SemiCondensed" panose="020B0506020202020204" pitchFamily="34" charset="77"/>
              </a:rPr>
              <a:t>College of Bishop Meetings</a:t>
            </a:r>
          </a:p>
          <a:p>
            <a:pPr marL="171450" indent="-171450">
              <a:lnSpc>
                <a:spcPct val="150000"/>
              </a:lnSpc>
              <a:buFont typeface="Arial" panose="020B0604020202020204" pitchFamily="34" charset="0"/>
              <a:buChar char="•"/>
            </a:pPr>
            <a:r>
              <a:rPr lang="en-US" sz="1200" dirty="0">
                <a:latin typeface="Acumin Pro SemiCondensed" panose="020B0506020202020204" pitchFamily="34" charset="77"/>
              </a:rPr>
              <a:t>Council of Bishops Meetings</a:t>
            </a:r>
          </a:p>
          <a:p>
            <a:pPr marL="171450" indent="-171450">
              <a:lnSpc>
                <a:spcPct val="150000"/>
              </a:lnSpc>
              <a:buFont typeface="Arial" panose="020B0604020202020204" pitchFamily="34" charset="0"/>
              <a:buChar char="•"/>
            </a:pPr>
            <a:r>
              <a:rPr lang="en-US" sz="1200" dirty="0">
                <a:latin typeface="Acumin Pro SemiCondensed" panose="020B0506020202020204" pitchFamily="34" charset="77"/>
              </a:rPr>
              <a:t>General Conference</a:t>
            </a:r>
          </a:p>
          <a:p>
            <a:pPr marL="171450" indent="-171450">
              <a:lnSpc>
                <a:spcPct val="150000"/>
              </a:lnSpc>
              <a:buFont typeface="Arial" panose="020B0604020202020204" pitchFamily="34" charset="0"/>
              <a:buChar char="•"/>
            </a:pPr>
            <a:r>
              <a:rPr lang="en-US" sz="1200" dirty="0">
                <a:latin typeface="Acumin Pro SemiCondensed" panose="020B0506020202020204" pitchFamily="34" charset="77"/>
              </a:rPr>
              <a:t>Central Conference Meetings</a:t>
            </a:r>
          </a:p>
          <a:p>
            <a:pPr marL="171450" indent="-171450">
              <a:lnSpc>
                <a:spcPct val="150000"/>
              </a:lnSpc>
              <a:buFont typeface="Arial" panose="020B0604020202020204" pitchFamily="34" charset="0"/>
              <a:buChar char="•"/>
            </a:pPr>
            <a:r>
              <a:rPr lang="en-US" sz="1200" dirty="0">
                <a:latin typeface="Acumin Pro SemiCondensed" panose="020B0506020202020204" pitchFamily="34" charset="77"/>
              </a:rPr>
              <a:t>General Agency Board Meetings</a:t>
            </a:r>
          </a:p>
          <a:p>
            <a:pPr marL="171450" indent="-171450">
              <a:lnSpc>
                <a:spcPct val="150000"/>
              </a:lnSpc>
              <a:buFont typeface="Arial" panose="020B0604020202020204" pitchFamily="34" charset="0"/>
              <a:buChar char="•"/>
            </a:pPr>
            <a:r>
              <a:rPr lang="en-US" sz="1200" dirty="0">
                <a:latin typeface="Acumin Pro SemiCondensed" panose="020B0506020202020204" pitchFamily="34" charset="77"/>
              </a:rPr>
              <a:t>Board of Trustee Board Meetings</a:t>
            </a:r>
          </a:p>
          <a:p>
            <a:pPr marL="171450" indent="-171450">
              <a:lnSpc>
                <a:spcPct val="150000"/>
              </a:lnSpc>
              <a:buFont typeface="Arial" panose="020B0604020202020204" pitchFamily="34" charset="0"/>
              <a:buChar char="•"/>
            </a:pPr>
            <a:r>
              <a:rPr lang="en-US" sz="1200" dirty="0">
                <a:latin typeface="Acumin Pro SemiCondensed" panose="020B0506020202020204" pitchFamily="34" charset="77"/>
              </a:rPr>
              <a:t>Other travel as assigned by the College or Council of Bishops</a:t>
            </a:r>
          </a:p>
          <a:p>
            <a:endParaRPr lang="en-US" sz="1600" dirty="0"/>
          </a:p>
        </p:txBody>
      </p:sp>
      <p:sp>
        <p:nvSpPr>
          <p:cNvPr id="3" name="Rectangle 2">
            <a:extLst>
              <a:ext uri="{FF2B5EF4-FFF2-40B4-BE49-F238E27FC236}">
                <a16:creationId xmlns:a16="http://schemas.microsoft.com/office/drawing/2014/main" id="{7D13EB00-2139-F4AA-E8F8-F92BD173F52C}"/>
              </a:ext>
            </a:extLst>
          </p:cNvPr>
          <p:cNvSpPr/>
          <p:nvPr/>
        </p:nvSpPr>
        <p:spPr>
          <a:xfrm>
            <a:off x="6216552"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88908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16552" y="3889085"/>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FA535E-9F93-2C4F-2C55-EA7F0994CBCC}"/>
              </a:ext>
            </a:extLst>
          </p:cNvPr>
          <p:cNvSpPr txBox="1"/>
          <p:nvPr/>
        </p:nvSpPr>
        <p:spPr>
          <a:xfrm>
            <a:off x="587467" y="115098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3" name="TextBox 12">
            <a:extLst>
              <a:ext uri="{FF2B5EF4-FFF2-40B4-BE49-F238E27FC236}">
                <a16:creationId xmlns:a16="http://schemas.microsoft.com/office/drawing/2014/main" id="{0AFC8534-08C9-DE2E-FFDC-4804785DF970}"/>
              </a:ext>
            </a:extLst>
          </p:cNvPr>
          <p:cNvSpPr txBox="1"/>
          <p:nvPr/>
        </p:nvSpPr>
        <p:spPr>
          <a:xfrm>
            <a:off x="6216552" y="11002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4" name="TextBox 13">
            <a:extLst>
              <a:ext uri="{FF2B5EF4-FFF2-40B4-BE49-F238E27FC236}">
                <a16:creationId xmlns:a16="http://schemas.microsoft.com/office/drawing/2014/main" id="{76CB2BA4-2E3E-682B-0A42-289E628765C9}"/>
              </a:ext>
            </a:extLst>
          </p:cNvPr>
          <p:cNvSpPr txBox="1"/>
          <p:nvPr/>
        </p:nvSpPr>
        <p:spPr>
          <a:xfrm>
            <a:off x="562907" y="388908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5" name="TextBox 14">
            <a:extLst>
              <a:ext uri="{FF2B5EF4-FFF2-40B4-BE49-F238E27FC236}">
                <a16:creationId xmlns:a16="http://schemas.microsoft.com/office/drawing/2014/main" id="{7BA9321B-0D91-A9E8-CF0B-F370FF3B1A17}"/>
              </a:ext>
            </a:extLst>
          </p:cNvPr>
          <p:cNvSpPr txBox="1"/>
          <p:nvPr/>
        </p:nvSpPr>
        <p:spPr>
          <a:xfrm>
            <a:off x="6200223" y="386921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6" name="TextBox 15">
            <a:extLst>
              <a:ext uri="{FF2B5EF4-FFF2-40B4-BE49-F238E27FC236}">
                <a16:creationId xmlns:a16="http://schemas.microsoft.com/office/drawing/2014/main" id="{8254273E-F9F6-EDD5-373A-B6CD5BDEF820}"/>
              </a:ext>
            </a:extLst>
          </p:cNvPr>
          <p:cNvSpPr txBox="1"/>
          <p:nvPr/>
        </p:nvSpPr>
        <p:spPr>
          <a:xfrm>
            <a:off x="6905262" y="1171907"/>
            <a:ext cx="4905699" cy="26237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Les déplacements dans la région de service</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les frais de déménagement</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participation aux réunions des Collèges des évêques</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Réunions du Conseil des évêques; Conférence générale</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Réunions de la Conférence centrale</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les réunions du conseil d’administration de l’Agence générale dont il est membre</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Réunions du conseil d’administration</a:t>
            </a:r>
          </a:p>
          <a:p>
            <a:pPr marL="171450" indent="-171450">
              <a:lnSpc>
                <a:spcPct val="150000"/>
              </a:lnSpc>
              <a:buFont typeface="Arial" panose="020B0604020202020204" pitchFamily="34" charset="0"/>
              <a:buChar char="•"/>
            </a:pPr>
            <a:r>
              <a:rPr lang="fr-FR" sz="1100" dirty="0">
                <a:latin typeface="Acumin Pro SemiCondensed" panose="020B0506020202020204" pitchFamily="34" charset="77"/>
              </a:rPr>
              <a:t>Autres déplacements assignés par le Collège ou le Conseil des évêques</a:t>
            </a:r>
          </a:p>
          <a:p>
            <a:endParaRPr lang="en-US" sz="1600" dirty="0"/>
          </a:p>
        </p:txBody>
      </p:sp>
      <p:sp>
        <p:nvSpPr>
          <p:cNvPr id="17" name="TextBox 16">
            <a:extLst>
              <a:ext uri="{FF2B5EF4-FFF2-40B4-BE49-F238E27FC236}">
                <a16:creationId xmlns:a16="http://schemas.microsoft.com/office/drawing/2014/main" id="{E1909F34-0AD0-BF40-AC33-524E73E46BC4}"/>
              </a:ext>
            </a:extLst>
          </p:cNvPr>
          <p:cNvSpPr txBox="1"/>
          <p:nvPr/>
        </p:nvSpPr>
        <p:spPr>
          <a:xfrm>
            <a:off x="1462455" y="3930002"/>
            <a:ext cx="4295038" cy="255454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dirty="0" err="1">
                <a:latin typeface="Acumin Pro SemiCondensed" panose="020B0506020202020204" pitchFamily="34" charset="77"/>
              </a:rPr>
              <a:t>Deslocações</a:t>
            </a:r>
            <a:r>
              <a:rPr lang="en-US" sz="1200" dirty="0">
                <a:latin typeface="Acumin Pro SemiCondensed" panose="020B0506020202020204" pitchFamily="34" charset="77"/>
              </a:rPr>
              <a:t> </a:t>
            </a:r>
            <a:r>
              <a:rPr lang="en-US" sz="1200" dirty="0" err="1">
                <a:latin typeface="Acumin Pro SemiCondensed" panose="020B0506020202020204" pitchFamily="34" charset="77"/>
              </a:rPr>
              <a:t>dentro</a:t>
            </a:r>
            <a:r>
              <a:rPr lang="en-US" sz="1200" dirty="0">
                <a:latin typeface="Acumin Pro SemiCondensed" panose="020B0506020202020204" pitchFamily="34" charset="77"/>
              </a:rPr>
              <a:t> da </a:t>
            </a:r>
            <a:r>
              <a:rPr lang="en-US" sz="1200" dirty="0" err="1">
                <a:latin typeface="Acumin Pro SemiCondensed" panose="020B0506020202020204" pitchFamily="34" charset="77"/>
              </a:rPr>
              <a:t>área</a:t>
            </a:r>
            <a:r>
              <a:rPr lang="en-US" sz="1200" dirty="0">
                <a:latin typeface="Acumin Pro SemiCondensed" panose="020B0506020202020204" pitchFamily="34" charset="77"/>
              </a:rPr>
              <a:t> episcopal </a:t>
            </a:r>
          </a:p>
          <a:p>
            <a:pPr marL="171450" indent="-171450">
              <a:lnSpc>
                <a:spcPct val="150000"/>
              </a:lnSpc>
              <a:buFont typeface="Arial" panose="020B0604020202020204" pitchFamily="34" charset="0"/>
              <a:buChar char="•"/>
            </a:pPr>
            <a:r>
              <a:rPr lang="en-US" sz="1200" dirty="0" err="1">
                <a:latin typeface="Acumin Pro SemiCondensed" panose="020B0506020202020204" pitchFamily="34" charset="77"/>
              </a:rPr>
              <a:t>Despesas</a:t>
            </a:r>
            <a:r>
              <a:rPr lang="en-US" sz="1200" dirty="0">
                <a:latin typeface="Acumin Pro SemiCondensed" panose="020B0506020202020204" pitchFamily="34" charset="77"/>
              </a:rPr>
              <a:t> de </a:t>
            </a:r>
            <a:r>
              <a:rPr lang="en-US" sz="1200" dirty="0" err="1">
                <a:latin typeface="Acumin Pro SemiCondensed" panose="020B0506020202020204" pitchFamily="34" charset="77"/>
              </a:rPr>
              <a:t>mudança</a:t>
            </a:r>
            <a:endParaRPr lang="en-US" sz="12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1200" dirty="0" err="1">
                <a:latin typeface="Acumin Pro SemiCondensed" panose="020B0506020202020204" pitchFamily="34" charset="77"/>
              </a:rPr>
              <a:t>Reuniões</a:t>
            </a:r>
            <a:r>
              <a:rPr lang="en-US" sz="1200" dirty="0">
                <a:latin typeface="Acumin Pro SemiCondensed" panose="020B0506020202020204" pitchFamily="34" charset="77"/>
              </a:rPr>
              <a:t> do </a:t>
            </a:r>
            <a:r>
              <a:rPr lang="en-US" sz="1200" dirty="0" err="1">
                <a:latin typeface="Acumin Pro SemiCondensed" panose="020B0506020202020204" pitchFamily="34" charset="77"/>
              </a:rPr>
              <a:t>Colégio</a:t>
            </a:r>
            <a:r>
              <a:rPr lang="en-US" sz="1200" dirty="0">
                <a:latin typeface="Acumin Pro SemiCondensed" panose="020B0506020202020204" pitchFamily="34" charset="77"/>
              </a:rPr>
              <a:t> de </a:t>
            </a:r>
            <a:r>
              <a:rPr lang="en-US" sz="1200" dirty="0" err="1">
                <a:latin typeface="Acumin Pro SemiCondensed" panose="020B0506020202020204" pitchFamily="34" charset="77"/>
              </a:rPr>
              <a:t>Bispos</a:t>
            </a:r>
            <a:endParaRPr lang="en-US" sz="12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1200" dirty="0" err="1">
                <a:latin typeface="Acumin Pro SemiCondensed" panose="020B0506020202020204" pitchFamily="34" charset="77"/>
              </a:rPr>
              <a:t>Reuniões</a:t>
            </a:r>
            <a:r>
              <a:rPr lang="en-US" sz="1200" dirty="0">
                <a:latin typeface="Acumin Pro SemiCondensed" panose="020B0506020202020204" pitchFamily="34" charset="77"/>
              </a:rPr>
              <a:t> do </a:t>
            </a:r>
            <a:r>
              <a:rPr lang="en-US" sz="1200" dirty="0" err="1">
                <a:latin typeface="Acumin Pro SemiCondensed" panose="020B0506020202020204" pitchFamily="34" charset="77"/>
              </a:rPr>
              <a:t>Conselho</a:t>
            </a:r>
            <a:r>
              <a:rPr lang="en-US" sz="1200" dirty="0">
                <a:latin typeface="Acumin Pro SemiCondensed" panose="020B0506020202020204" pitchFamily="34" charset="77"/>
              </a:rPr>
              <a:t> de </a:t>
            </a:r>
            <a:r>
              <a:rPr lang="en-US" sz="1200" dirty="0" err="1">
                <a:latin typeface="Acumin Pro SemiCondensed" panose="020B0506020202020204" pitchFamily="34" charset="77"/>
              </a:rPr>
              <a:t>Bispos</a:t>
            </a:r>
            <a:endParaRPr lang="en-US" sz="12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1200" dirty="0" err="1">
                <a:latin typeface="Acumin Pro SemiCondensed" panose="020B0506020202020204" pitchFamily="34" charset="77"/>
              </a:rPr>
              <a:t>Conferência</a:t>
            </a:r>
            <a:r>
              <a:rPr lang="en-US" sz="1200" dirty="0">
                <a:latin typeface="Acumin Pro SemiCondensed" panose="020B0506020202020204" pitchFamily="34" charset="77"/>
              </a:rPr>
              <a:t> </a:t>
            </a:r>
            <a:r>
              <a:rPr lang="en-US" sz="1200" dirty="0" err="1">
                <a:latin typeface="Acumin Pro SemiCondensed" panose="020B0506020202020204" pitchFamily="34" charset="77"/>
              </a:rPr>
              <a:t>Geral</a:t>
            </a:r>
            <a:endParaRPr lang="en-US" sz="12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1200" dirty="0" err="1">
                <a:latin typeface="Acumin Pro SemiCondensed" panose="020B0506020202020204" pitchFamily="34" charset="77"/>
              </a:rPr>
              <a:t>Reuniões</a:t>
            </a:r>
            <a:r>
              <a:rPr lang="en-US" sz="1200" dirty="0">
                <a:latin typeface="Acumin Pro SemiCondensed" panose="020B0506020202020204" pitchFamily="34" charset="77"/>
              </a:rPr>
              <a:t> da </a:t>
            </a:r>
            <a:r>
              <a:rPr lang="en-US" sz="1200" dirty="0" err="1">
                <a:latin typeface="Acumin Pro SemiCondensed" panose="020B0506020202020204" pitchFamily="34" charset="77"/>
              </a:rPr>
              <a:t>Conferência</a:t>
            </a:r>
            <a:r>
              <a:rPr lang="en-US" sz="1200" dirty="0">
                <a:latin typeface="Acumin Pro SemiCondensed" panose="020B0506020202020204" pitchFamily="34" charset="77"/>
              </a:rPr>
              <a:t> Central</a:t>
            </a:r>
          </a:p>
          <a:p>
            <a:pPr marL="171450" indent="-171450">
              <a:lnSpc>
                <a:spcPct val="150000"/>
              </a:lnSpc>
              <a:buFont typeface="Arial" panose="020B0604020202020204" pitchFamily="34" charset="0"/>
              <a:buChar char="•"/>
            </a:pPr>
            <a:r>
              <a:rPr lang="pt-BR" sz="1200" dirty="0">
                <a:latin typeface="Acumin Pro SemiCondensed" panose="020B0506020202020204" pitchFamily="34" charset="77"/>
              </a:rPr>
              <a:t>Reuniões do Conselho de Administração da Agência Geral</a:t>
            </a:r>
            <a:endParaRPr lang="en-US" sz="12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1200" dirty="0" err="1">
                <a:latin typeface="Acumin Pro SemiCondensed" panose="020B0506020202020204" pitchFamily="34" charset="77"/>
              </a:rPr>
              <a:t>Outras</a:t>
            </a:r>
            <a:r>
              <a:rPr lang="en-US" sz="1200" dirty="0">
                <a:latin typeface="Acumin Pro SemiCondensed" panose="020B0506020202020204" pitchFamily="34" charset="77"/>
              </a:rPr>
              <a:t> </a:t>
            </a:r>
            <a:r>
              <a:rPr lang="en-US" sz="1200" dirty="0" err="1">
                <a:latin typeface="Acumin Pro SemiCondensed" panose="020B0506020202020204" pitchFamily="34" charset="77"/>
              </a:rPr>
              <a:t>viagens</a:t>
            </a:r>
            <a:r>
              <a:rPr lang="en-US" sz="1200" dirty="0">
                <a:latin typeface="Acumin Pro SemiCondensed" panose="020B0506020202020204" pitchFamily="34" charset="77"/>
              </a:rPr>
              <a:t> </a:t>
            </a:r>
            <a:r>
              <a:rPr lang="en-US" sz="1200" dirty="0" err="1">
                <a:latin typeface="Acumin Pro SemiCondensed" panose="020B0506020202020204" pitchFamily="34" charset="77"/>
              </a:rPr>
              <a:t>designadas</a:t>
            </a:r>
            <a:r>
              <a:rPr lang="en-US" sz="1200" dirty="0">
                <a:latin typeface="Acumin Pro SemiCondensed" panose="020B0506020202020204" pitchFamily="34" charset="77"/>
              </a:rPr>
              <a:t> </a:t>
            </a:r>
            <a:r>
              <a:rPr lang="en-US" sz="1200" dirty="0" err="1">
                <a:latin typeface="Acumin Pro SemiCondensed" panose="020B0506020202020204" pitchFamily="34" charset="77"/>
              </a:rPr>
              <a:t>pelo</a:t>
            </a:r>
            <a:r>
              <a:rPr lang="en-US" sz="1200" dirty="0">
                <a:latin typeface="Acumin Pro SemiCondensed" panose="020B0506020202020204" pitchFamily="34" charset="77"/>
              </a:rPr>
              <a:t> </a:t>
            </a:r>
            <a:r>
              <a:rPr lang="en-US" sz="1200" dirty="0" err="1">
                <a:latin typeface="Acumin Pro SemiCondensed" panose="020B0506020202020204" pitchFamily="34" charset="77"/>
              </a:rPr>
              <a:t>Colégio</a:t>
            </a:r>
            <a:r>
              <a:rPr lang="en-US" sz="1200" dirty="0">
                <a:latin typeface="Acumin Pro SemiCondensed" panose="020B0506020202020204" pitchFamily="34" charset="77"/>
              </a:rPr>
              <a:t> </a:t>
            </a:r>
            <a:r>
              <a:rPr lang="en-US" sz="1200" dirty="0" err="1">
                <a:latin typeface="Acumin Pro SemiCondensed" panose="020B0506020202020204" pitchFamily="34" charset="77"/>
              </a:rPr>
              <a:t>ou</a:t>
            </a:r>
            <a:r>
              <a:rPr lang="en-US" sz="1200" dirty="0">
                <a:latin typeface="Acumin Pro SemiCondensed" panose="020B0506020202020204" pitchFamily="34" charset="77"/>
              </a:rPr>
              <a:t> </a:t>
            </a:r>
            <a:r>
              <a:rPr lang="en-US" sz="1200" dirty="0" err="1">
                <a:latin typeface="Acumin Pro SemiCondensed" panose="020B0506020202020204" pitchFamily="34" charset="77"/>
              </a:rPr>
              <a:t>Conselho</a:t>
            </a:r>
            <a:r>
              <a:rPr lang="en-US" sz="1200" dirty="0">
                <a:latin typeface="Acumin Pro SemiCondensed" panose="020B0506020202020204" pitchFamily="34" charset="77"/>
              </a:rPr>
              <a:t> de </a:t>
            </a:r>
            <a:r>
              <a:rPr lang="en-US" sz="1200" dirty="0" err="1">
                <a:latin typeface="Acumin Pro SemiCondensed" panose="020B0506020202020204" pitchFamily="34" charset="77"/>
              </a:rPr>
              <a:t>Bispos</a:t>
            </a:r>
            <a:endParaRPr lang="en-US" sz="1200" dirty="0">
              <a:latin typeface="Acumin Pro SemiCondensed" panose="020B0506020202020204" pitchFamily="34" charset="77"/>
            </a:endParaRPr>
          </a:p>
          <a:p>
            <a:endParaRPr lang="en-US" sz="1600" dirty="0"/>
          </a:p>
        </p:txBody>
      </p:sp>
      <p:sp>
        <p:nvSpPr>
          <p:cNvPr id="19" name="TextBox 18">
            <a:extLst>
              <a:ext uri="{FF2B5EF4-FFF2-40B4-BE49-F238E27FC236}">
                <a16:creationId xmlns:a16="http://schemas.microsoft.com/office/drawing/2014/main" id="{4C5446C0-3701-FA01-B81A-466EAE139641}"/>
              </a:ext>
            </a:extLst>
          </p:cNvPr>
          <p:cNvSpPr txBox="1"/>
          <p:nvPr/>
        </p:nvSpPr>
        <p:spPr>
          <a:xfrm>
            <a:off x="6905262" y="3869216"/>
            <a:ext cx="5798367" cy="2862322"/>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dirty="0" err="1">
                <a:latin typeface="Acumin Pro SemiCondensed" panose="020B0506020202020204"/>
              </a:rPr>
              <a:t>Offisi</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Usafiri</a:t>
            </a:r>
            <a:r>
              <a:rPr lang="en-US" sz="1200" dirty="0">
                <a:latin typeface="Acumin Pro SemiCondensed" panose="020B0506020202020204"/>
              </a:rPr>
              <a:t>  
</a:t>
            </a:r>
            <a:r>
              <a:rPr lang="en-US" sz="1200" dirty="0" err="1">
                <a:latin typeface="Acumin Pro SemiCondensed" panose="020B0506020202020204"/>
              </a:rPr>
              <a:t>Feza</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Hama
</a:t>
            </a:r>
            <a:r>
              <a:rPr lang="en-US" sz="1200" dirty="0" err="1">
                <a:latin typeface="Acumin Pro SemiCondensed" panose="020B0506020202020204"/>
              </a:rPr>
              <a:t>Mikutano</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Maaskofu</a:t>
            </a:r>
            <a:r>
              <a:rPr lang="en-US" sz="1200" dirty="0">
                <a:latin typeface="Acumin Pro SemiCondensed" panose="020B0506020202020204"/>
              </a:rPr>
              <a:t>
</a:t>
            </a:r>
            <a:r>
              <a:rPr lang="en-US" sz="1200" dirty="0" err="1">
                <a:latin typeface="Acumin Pro SemiCondensed" panose="020B0506020202020204"/>
              </a:rPr>
              <a:t>Mikutano</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Baraza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Maaskofu</a:t>
            </a:r>
            <a:r>
              <a:rPr lang="en-US" sz="1200" dirty="0">
                <a:latin typeface="Acumin Pro SemiCondensed" panose="020B0506020202020204"/>
              </a:rPr>
              <a:t>
</a:t>
            </a:r>
            <a:r>
              <a:rPr lang="en-US" sz="1200" dirty="0" err="1">
                <a:latin typeface="Acumin Pro SemiCondensed" panose="020B0506020202020204"/>
              </a:rPr>
              <a:t>Mkutano</a:t>
            </a:r>
            <a:r>
              <a:rPr lang="en-US" sz="1200" dirty="0">
                <a:latin typeface="Acumin Pro SemiCondensed" panose="020B0506020202020204"/>
              </a:rPr>
              <a:t> </a:t>
            </a:r>
            <a:r>
              <a:rPr lang="en-US" sz="1200" dirty="0" err="1">
                <a:latin typeface="Acumin Pro SemiCondensed" panose="020B0506020202020204"/>
              </a:rPr>
              <a:t>Mkuu</a:t>
            </a:r>
            <a:r>
              <a:rPr lang="en-US" sz="1200" dirty="0">
                <a:latin typeface="Acumin Pro SemiCondensed" panose="020B0506020202020204"/>
              </a:rPr>
              <a:t>
</a:t>
            </a:r>
            <a:r>
              <a:rPr lang="en-US" sz="1200" dirty="0" err="1">
                <a:latin typeface="Acumin Pro SemiCondensed" panose="020B0506020202020204"/>
              </a:rPr>
              <a:t>Mikutano</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Mkutano</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Kati
</a:t>
            </a:r>
            <a:r>
              <a:rPr lang="en-US" sz="1200" dirty="0" err="1">
                <a:latin typeface="Acumin Pro SemiCondensed" panose="020B0506020202020204"/>
              </a:rPr>
              <a:t>Mikutano</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Baraza
</a:t>
            </a:r>
            <a:r>
              <a:rPr lang="en-US" sz="1200" dirty="0" err="1">
                <a:latin typeface="Acumin Pro SemiCondensed" panose="020B0506020202020204"/>
              </a:rPr>
              <a:t>Mikutano</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wenye</a:t>
            </a:r>
            <a:r>
              <a:rPr lang="en-US" sz="1200" dirty="0">
                <a:latin typeface="Acumin Pro SemiCondensed" panose="020B0506020202020204"/>
              </a:rPr>
              <a:t> </a:t>
            </a:r>
            <a:r>
              <a:rPr lang="en-US" sz="1200" dirty="0" err="1">
                <a:latin typeface="Acumin Pro SemiCondensed" panose="020B0506020202020204"/>
              </a:rPr>
              <a:t>Kutazamiya</a:t>
            </a:r>
            <a:r>
              <a:rPr lang="en-US" sz="1200" dirty="0">
                <a:latin typeface="Acumin Pro SemiCondensed" panose="020B0506020202020204"/>
              </a:rPr>
              <a:t> </a:t>
            </a:r>
            <a:r>
              <a:rPr lang="en-US" sz="1200" dirty="0" err="1">
                <a:latin typeface="Acumin Pro SemiCondensed" panose="020B0506020202020204"/>
              </a:rPr>
              <a:t>Vifungo</a:t>
            </a:r>
            <a:r>
              <a:rPr lang="en-US" sz="1200" dirty="0">
                <a:latin typeface="Acumin Pro SemiCondensed" panose="020B0506020202020204"/>
              </a:rPr>
              <a:t> </a:t>
            </a:r>
            <a:r>
              <a:rPr lang="en-US" sz="1200" dirty="0" err="1">
                <a:latin typeface="Acumin Pro SemiCondensed" panose="020B0506020202020204"/>
              </a:rPr>
              <a:t>vya</a:t>
            </a:r>
            <a:r>
              <a:rPr lang="en-US" sz="1200" dirty="0">
                <a:latin typeface="Acumin Pro SemiCondensed" panose="020B0506020202020204"/>
              </a:rPr>
              <a:t> </a:t>
            </a:r>
            <a:r>
              <a:rPr lang="en-US" sz="1200" dirty="0" err="1">
                <a:latin typeface="Acumin Pro SemiCondensed" panose="020B0506020202020204"/>
              </a:rPr>
              <a:t>Kanisa</a:t>
            </a:r>
            <a:r>
              <a:rPr lang="en-US" sz="1200" dirty="0">
                <a:latin typeface="Acumin Pro SemiCondensed" panose="020B0506020202020204"/>
              </a:rPr>
              <a:t>
Safari </a:t>
            </a:r>
            <a:r>
              <a:rPr lang="en-US" sz="1200" dirty="0" err="1">
                <a:latin typeface="Acumin Pro SemiCondensed" panose="020B0506020202020204"/>
              </a:rPr>
              <a:t>nyingine</a:t>
            </a:r>
            <a:r>
              <a:rPr lang="en-US" sz="1200" dirty="0">
                <a:latin typeface="Acumin Pro SemiCondensed" panose="020B0506020202020204"/>
              </a:rPr>
              <a:t> </a:t>
            </a:r>
            <a:r>
              <a:rPr lang="en-US" sz="1200" dirty="0" err="1">
                <a:latin typeface="Acumin Pro SemiCondensed" panose="020B0506020202020204"/>
              </a:rPr>
              <a:t>kama</a:t>
            </a:r>
            <a:r>
              <a:rPr lang="en-US" sz="1200" dirty="0">
                <a:latin typeface="Acumin Pro SemiCondensed" panose="020B0506020202020204"/>
              </a:rPr>
              <a:t> </a:t>
            </a:r>
            <a:r>
              <a:rPr lang="en-US" sz="1200" dirty="0" err="1">
                <a:latin typeface="Acumin Pro SemiCondensed" panose="020B0506020202020204"/>
              </a:rPr>
              <a:t>ilivyopangiwa</a:t>
            </a:r>
            <a:r>
              <a:rPr lang="en-US" sz="1200" dirty="0">
                <a:latin typeface="Acumin Pro SemiCondensed" panose="020B0506020202020204"/>
              </a:rPr>
              <a:t> </a:t>
            </a:r>
            <a:r>
              <a:rPr lang="en-US" sz="1200" dirty="0" err="1">
                <a:latin typeface="Acumin Pro SemiCondensed" panose="020B0506020202020204"/>
              </a:rPr>
              <a:t>na</a:t>
            </a:r>
            <a:r>
              <a:rPr lang="en-US" sz="1200" dirty="0">
                <a:latin typeface="Acumin Pro SemiCondensed" panose="020B0506020202020204"/>
              </a:rPr>
              <a:t> Chuo au Baraza la </a:t>
            </a:r>
            <a:r>
              <a:rPr lang="en-US" sz="1200" dirty="0" err="1">
                <a:latin typeface="Acumin Pro SemiCondensed" panose="020B0506020202020204"/>
              </a:rPr>
              <a:t>Maaskofu</a:t>
            </a:r>
            <a:endParaRPr lang="en-US" sz="1200" dirty="0">
              <a:latin typeface="Acumin Pro SemiCondensed" panose="020B0506020202020204"/>
            </a:endParaRPr>
          </a:p>
          <a:p>
            <a:endParaRPr lang="en-US" dirty="0"/>
          </a:p>
        </p:txBody>
      </p:sp>
    </p:spTree>
    <p:extLst>
      <p:ext uri="{BB962C8B-B14F-4D97-AF65-F5344CB8AC3E}">
        <p14:creationId xmlns:p14="http://schemas.microsoft.com/office/powerpoint/2010/main" val="286776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Travel Expenses </a:t>
            </a:r>
            <a:r>
              <a:rPr lang="en-US" sz="3600" b="1" u="none" strike="noStrike" dirty="0">
                <a:solidFill>
                  <a:schemeClr val="accent1"/>
                </a:solidFill>
                <a:effectLst/>
                <a:latin typeface="Acumin Pro SemiCondensed Black" panose="020B0506020202020204" pitchFamily="34" charset="77"/>
              </a:rPr>
              <a:t>Not Covered- </a:t>
            </a:r>
            <a:r>
              <a:rPr lang="en-US" sz="3600" b="1" u="none" strike="noStrike" dirty="0">
                <a:solidFill>
                  <a:schemeClr val="accent1"/>
                </a:solidFill>
                <a:effectLst/>
                <a:latin typeface="Acumin Pro SemiCondensed Smbd" panose="020B0506020202020204" pitchFamily="34" charset="77"/>
              </a:rPr>
              <a:t>Active Bishops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388148" y="1303219"/>
            <a:ext cx="4295038" cy="224676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400" dirty="0">
                <a:latin typeface="Acumin Pro SemiCondensed" panose="020B0506020202020204" pitchFamily="34" charset="77"/>
              </a:rPr>
              <a:t>Travel Outside Episcopal Area</a:t>
            </a:r>
          </a:p>
          <a:p>
            <a:pPr marL="171450" indent="-171450">
              <a:lnSpc>
                <a:spcPct val="150000"/>
              </a:lnSpc>
              <a:buFont typeface="Arial" panose="020B0604020202020204" pitchFamily="34" charset="0"/>
              <a:buChar char="•"/>
            </a:pPr>
            <a:r>
              <a:rPr lang="en-US" sz="1400" dirty="0">
                <a:latin typeface="Acumin Pro SemiCondensed" panose="020B0506020202020204" pitchFamily="34" charset="77"/>
              </a:rPr>
              <a:t>Guest speaker at events outside the episcopal area</a:t>
            </a:r>
          </a:p>
          <a:p>
            <a:pPr marL="171450" indent="-171450">
              <a:lnSpc>
                <a:spcPct val="150000"/>
              </a:lnSpc>
              <a:buFont typeface="Arial" panose="020B0604020202020204" pitchFamily="34" charset="0"/>
              <a:buChar char="•"/>
            </a:pPr>
            <a:r>
              <a:rPr lang="en-US" sz="1400" dirty="0">
                <a:latin typeface="Acumin Pro SemiCondensed" panose="020B0506020202020204" pitchFamily="34" charset="77"/>
              </a:rPr>
              <a:t>Commuting Expenses to and from the office</a:t>
            </a:r>
          </a:p>
          <a:p>
            <a:pPr marL="171450" indent="-171450">
              <a:lnSpc>
                <a:spcPct val="150000"/>
              </a:lnSpc>
              <a:buFont typeface="Arial" panose="020B0604020202020204" pitchFamily="34" charset="0"/>
              <a:buChar char="•"/>
            </a:pPr>
            <a:r>
              <a:rPr lang="en-US" sz="1400" dirty="0">
                <a:latin typeface="Acumin Pro SemiCondensed" panose="020B0506020202020204" pitchFamily="34" charset="77"/>
              </a:rPr>
              <a:t>Spouse Travel </a:t>
            </a:r>
          </a:p>
          <a:p>
            <a:pPr marL="171450" indent="-171450">
              <a:lnSpc>
                <a:spcPct val="150000"/>
              </a:lnSpc>
              <a:buFont typeface="Arial" panose="020B0604020202020204" pitchFamily="34" charset="0"/>
              <a:buChar char="•"/>
            </a:pPr>
            <a:r>
              <a:rPr lang="en-US" sz="1400" dirty="0">
                <a:latin typeface="Acumin Pro SemiCondensed" panose="020B0506020202020204" pitchFamily="34" charset="77"/>
              </a:rPr>
              <a:t>Gifts</a:t>
            </a:r>
          </a:p>
          <a:p>
            <a:pPr marL="171450" indent="-171450">
              <a:lnSpc>
                <a:spcPct val="150000"/>
              </a:lnSpc>
              <a:buFont typeface="Arial" panose="020B0604020202020204" pitchFamily="34" charset="0"/>
              <a:buChar char="•"/>
            </a:pPr>
            <a:r>
              <a:rPr lang="en-US" sz="1400" dirty="0">
                <a:latin typeface="Acumin Pro SemiCondensed" panose="020B0506020202020204" pitchFamily="34" charset="77"/>
              </a:rPr>
              <a:t>Meals for Guests</a:t>
            </a:r>
          </a:p>
          <a:p>
            <a:endParaRPr lang="en-US" sz="1400" dirty="0"/>
          </a:p>
        </p:txBody>
      </p:sp>
      <p:sp>
        <p:nvSpPr>
          <p:cNvPr id="3" name="Rectangle 2">
            <a:extLst>
              <a:ext uri="{FF2B5EF4-FFF2-40B4-BE49-F238E27FC236}">
                <a16:creationId xmlns:a16="http://schemas.microsoft.com/office/drawing/2014/main" id="{7D13EB00-2139-F4AA-E8F8-F92BD173F52C}"/>
              </a:ext>
            </a:extLst>
          </p:cNvPr>
          <p:cNvSpPr/>
          <p:nvPr/>
        </p:nvSpPr>
        <p:spPr>
          <a:xfrm>
            <a:off x="6216552"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88908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16552" y="3889085"/>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1798BB-456E-5A53-57ED-A5A3CE9BC3CD}"/>
              </a:ext>
            </a:extLst>
          </p:cNvPr>
          <p:cNvSpPr txBox="1"/>
          <p:nvPr/>
        </p:nvSpPr>
        <p:spPr>
          <a:xfrm>
            <a:off x="587467" y="115098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3" name="TextBox 12">
            <a:extLst>
              <a:ext uri="{FF2B5EF4-FFF2-40B4-BE49-F238E27FC236}">
                <a16:creationId xmlns:a16="http://schemas.microsoft.com/office/drawing/2014/main" id="{6A0D6CF9-939D-B37D-FBA4-0C77F5A39BDF}"/>
              </a:ext>
            </a:extLst>
          </p:cNvPr>
          <p:cNvSpPr txBox="1"/>
          <p:nvPr/>
        </p:nvSpPr>
        <p:spPr>
          <a:xfrm>
            <a:off x="6216552" y="11002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4" name="TextBox 13">
            <a:extLst>
              <a:ext uri="{FF2B5EF4-FFF2-40B4-BE49-F238E27FC236}">
                <a16:creationId xmlns:a16="http://schemas.microsoft.com/office/drawing/2014/main" id="{37FEDB3E-98E4-5150-88E3-7EE54F5D1A21}"/>
              </a:ext>
            </a:extLst>
          </p:cNvPr>
          <p:cNvSpPr txBox="1"/>
          <p:nvPr/>
        </p:nvSpPr>
        <p:spPr>
          <a:xfrm>
            <a:off x="562907" y="388908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5" name="TextBox 14">
            <a:extLst>
              <a:ext uri="{FF2B5EF4-FFF2-40B4-BE49-F238E27FC236}">
                <a16:creationId xmlns:a16="http://schemas.microsoft.com/office/drawing/2014/main" id="{E1F37FB3-93F7-8AC6-DA9B-A2B5777D477E}"/>
              </a:ext>
            </a:extLst>
          </p:cNvPr>
          <p:cNvSpPr txBox="1"/>
          <p:nvPr/>
        </p:nvSpPr>
        <p:spPr>
          <a:xfrm>
            <a:off x="6200223" y="386921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6" name="TextBox 15">
            <a:extLst>
              <a:ext uri="{FF2B5EF4-FFF2-40B4-BE49-F238E27FC236}">
                <a16:creationId xmlns:a16="http://schemas.microsoft.com/office/drawing/2014/main" id="{D878F5EA-ED1B-65D5-D54D-E154455877D2}"/>
              </a:ext>
            </a:extLst>
          </p:cNvPr>
          <p:cNvSpPr txBox="1"/>
          <p:nvPr/>
        </p:nvSpPr>
        <p:spPr>
          <a:xfrm>
            <a:off x="6978974" y="1225768"/>
            <a:ext cx="4533117" cy="25699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400" dirty="0">
                <a:latin typeface="Acumin Pro SemiCondensed" panose="020B0506020202020204" pitchFamily="34" charset="77"/>
              </a:rPr>
              <a:t>Voyager en dehors de la zone épiscopale de service</a:t>
            </a:r>
          </a:p>
          <a:p>
            <a:pPr marL="285750" indent="-285750">
              <a:lnSpc>
                <a:spcPct val="150000"/>
              </a:lnSpc>
              <a:buFont typeface="Arial" panose="020B0604020202020204" pitchFamily="34" charset="0"/>
              <a:buChar char="•"/>
            </a:pPr>
            <a:r>
              <a:rPr lang="fr-FR" sz="1400" dirty="0">
                <a:latin typeface="Acumin Pro SemiCondensed" panose="020B0506020202020204" pitchFamily="34" charset="77"/>
              </a:rPr>
              <a:t>Conférencier invité lors des événements</a:t>
            </a:r>
          </a:p>
          <a:p>
            <a:pPr marL="285750" indent="-285750">
              <a:lnSpc>
                <a:spcPct val="150000"/>
              </a:lnSpc>
              <a:buFont typeface="Arial" panose="020B0604020202020204" pitchFamily="34" charset="0"/>
              <a:buChar char="•"/>
            </a:pPr>
            <a:r>
              <a:rPr lang="fr-FR" sz="1400" dirty="0">
                <a:latin typeface="Acumin Pro SemiCondensed" panose="020B0506020202020204" pitchFamily="34" charset="77"/>
              </a:rPr>
              <a:t>les déplacements pour assister à la conférence annuelle</a:t>
            </a:r>
          </a:p>
          <a:p>
            <a:pPr marL="285750" indent="-285750">
              <a:lnSpc>
                <a:spcPct val="150000"/>
              </a:lnSpc>
              <a:buFont typeface="Arial" panose="020B0604020202020204" pitchFamily="34" charset="0"/>
              <a:buChar char="•"/>
            </a:pPr>
            <a:r>
              <a:rPr lang="fr-FR" sz="1400" dirty="0">
                <a:latin typeface="Acumin Pro SemiCondensed" panose="020B0506020202020204" pitchFamily="34" charset="77"/>
              </a:rPr>
              <a:t>les déplacements du conjoint</a:t>
            </a:r>
          </a:p>
          <a:p>
            <a:pPr marL="285750" indent="-285750">
              <a:lnSpc>
                <a:spcPct val="150000"/>
              </a:lnSpc>
              <a:buFont typeface="Arial" panose="020B0604020202020204" pitchFamily="34" charset="0"/>
              <a:buChar char="•"/>
            </a:pPr>
            <a:r>
              <a:rPr lang="fr-FR" sz="1400" dirty="0">
                <a:latin typeface="Acumin Pro SemiCondensed" panose="020B0506020202020204" pitchFamily="34" charset="77"/>
              </a:rPr>
              <a:t>Cadeaux</a:t>
            </a:r>
          </a:p>
          <a:p>
            <a:pPr marL="285750" indent="-285750">
              <a:lnSpc>
                <a:spcPct val="150000"/>
              </a:lnSpc>
              <a:buFont typeface="Arial" panose="020B0604020202020204" pitchFamily="34" charset="0"/>
              <a:buChar char="•"/>
            </a:pPr>
            <a:r>
              <a:rPr lang="fr-FR" sz="1400" dirty="0">
                <a:latin typeface="Acumin Pro SemiCondensed" panose="020B0506020202020204" pitchFamily="34" charset="77"/>
              </a:rPr>
              <a:t>Repas pour les invités</a:t>
            </a:r>
          </a:p>
          <a:p>
            <a:endParaRPr lang="en-US" sz="1400" dirty="0"/>
          </a:p>
        </p:txBody>
      </p:sp>
      <p:sp>
        <p:nvSpPr>
          <p:cNvPr id="19" name="TextBox 18">
            <a:extLst>
              <a:ext uri="{FF2B5EF4-FFF2-40B4-BE49-F238E27FC236}">
                <a16:creationId xmlns:a16="http://schemas.microsoft.com/office/drawing/2014/main" id="{9BDEC06A-7567-6924-439B-339BE4B48E5E}"/>
              </a:ext>
            </a:extLst>
          </p:cNvPr>
          <p:cNvSpPr txBox="1"/>
          <p:nvPr/>
        </p:nvSpPr>
        <p:spPr>
          <a:xfrm>
            <a:off x="1388148" y="4144918"/>
            <a:ext cx="4295038" cy="224676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Deslocações</a:t>
            </a:r>
            <a:r>
              <a:rPr lang="en-US" sz="1400" dirty="0">
                <a:latin typeface="Acumin Pro SemiCondensed" panose="020B0506020202020204" pitchFamily="34" charset="77"/>
              </a:rPr>
              <a:t> fora da </a:t>
            </a:r>
            <a:r>
              <a:rPr lang="en-US" sz="1400" dirty="0" err="1">
                <a:latin typeface="Acumin Pro SemiCondensed" panose="020B0506020202020204" pitchFamily="34" charset="77"/>
              </a:rPr>
              <a:t>área</a:t>
            </a:r>
            <a:r>
              <a:rPr lang="en-US" sz="1400" dirty="0">
                <a:latin typeface="Acumin Pro SemiCondensed" panose="020B0506020202020204" pitchFamily="34" charset="77"/>
              </a:rPr>
              <a:t> episcopal </a:t>
            </a:r>
          </a:p>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Orador</a:t>
            </a:r>
            <a:r>
              <a:rPr lang="en-US" sz="1400" dirty="0">
                <a:latin typeface="Acumin Pro SemiCondensed" panose="020B0506020202020204" pitchFamily="34" charset="77"/>
              </a:rPr>
              <a:t> </a:t>
            </a:r>
            <a:r>
              <a:rPr lang="en-US" sz="1400" dirty="0" err="1">
                <a:latin typeface="Acumin Pro SemiCondensed" panose="020B0506020202020204" pitchFamily="34" charset="77"/>
              </a:rPr>
              <a:t>convidado</a:t>
            </a:r>
            <a:r>
              <a:rPr lang="en-US" sz="1400" dirty="0">
                <a:latin typeface="Acumin Pro SemiCondensed" panose="020B0506020202020204" pitchFamily="34" charset="77"/>
              </a:rPr>
              <a:t> para </a:t>
            </a:r>
            <a:r>
              <a:rPr lang="en-US" sz="1400" dirty="0" err="1">
                <a:latin typeface="Acumin Pro SemiCondensed" panose="020B0506020202020204" pitchFamily="34" charset="77"/>
              </a:rPr>
              <a:t>eventos</a:t>
            </a:r>
            <a:r>
              <a:rPr lang="en-US" sz="1400" dirty="0">
                <a:latin typeface="Acumin Pro SemiCondensed" panose="020B0506020202020204" pitchFamily="34" charset="77"/>
              </a:rPr>
              <a:t> fora da </a:t>
            </a:r>
            <a:r>
              <a:rPr lang="en-US" sz="1400" dirty="0" err="1">
                <a:latin typeface="Acumin Pro SemiCondensed" panose="020B0506020202020204" pitchFamily="34" charset="77"/>
              </a:rPr>
              <a:t>área</a:t>
            </a:r>
            <a:r>
              <a:rPr lang="en-US" sz="1400" dirty="0">
                <a:latin typeface="Acumin Pro SemiCondensed" panose="020B0506020202020204" pitchFamily="34" charset="77"/>
              </a:rPr>
              <a:t> episcopal</a:t>
            </a:r>
          </a:p>
          <a:p>
            <a:pPr marL="171450" indent="-171450">
              <a:lnSpc>
                <a:spcPct val="150000"/>
              </a:lnSpc>
              <a:buFont typeface="Arial" panose="020B0604020202020204" pitchFamily="34" charset="0"/>
              <a:buChar char="•"/>
            </a:pPr>
            <a:r>
              <a:rPr lang="pt-BR" sz="1400" dirty="0">
                <a:latin typeface="Acumin Pro SemiCondensed" panose="020B0506020202020204" pitchFamily="34" charset="77"/>
              </a:rPr>
              <a:t>Despesas de deslocação de e para o gabinete</a:t>
            </a:r>
          </a:p>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Deslocações</a:t>
            </a:r>
            <a:r>
              <a:rPr lang="en-US" sz="1400" dirty="0">
                <a:latin typeface="Acumin Pro SemiCondensed" panose="020B0506020202020204" pitchFamily="34" charset="77"/>
              </a:rPr>
              <a:t> do </a:t>
            </a:r>
            <a:r>
              <a:rPr lang="en-US" sz="1400" dirty="0" err="1">
                <a:latin typeface="Acumin Pro SemiCondensed" panose="020B0506020202020204" pitchFamily="34" charset="77"/>
              </a:rPr>
              <a:t>cônjuge</a:t>
            </a:r>
            <a:r>
              <a:rPr lang="en-US" sz="1400" dirty="0">
                <a:latin typeface="Acumin Pro SemiCondensed" panose="020B0506020202020204" pitchFamily="34" charset="77"/>
              </a:rPr>
              <a:t> </a:t>
            </a:r>
          </a:p>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Presentes</a:t>
            </a:r>
            <a:r>
              <a:rPr lang="en-US" sz="1400" dirty="0">
                <a:latin typeface="Acumin Pro SemiCondensed" panose="020B0506020202020204" pitchFamily="34" charset="77"/>
              </a:rPr>
              <a:t> </a:t>
            </a:r>
            <a:r>
              <a:rPr lang="en-US" sz="1400" dirty="0" err="1">
                <a:latin typeface="Acumin Pro SemiCondensed" panose="020B0506020202020204" pitchFamily="34" charset="77"/>
              </a:rPr>
              <a:t>ou</a:t>
            </a:r>
            <a:r>
              <a:rPr lang="en-US" sz="1400" dirty="0">
                <a:latin typeface="Acumin Pro SemiCondensed" panose="020B0506020202020204" pitchFamily="34" charset="77"/>
              </a:rPr>
              <a:t> </a:t>
            </a:r>
            <a:r>
              <a:rPr lang="en-US" sz="1400" dirty="0" err="1">
                <a:latin typeface="Acumin Pro SemiCondensed" panose="020B0506020202020204" pitchFamily="34" charset="77"/>
              </a:rPr>
              <a:t>ofertas</a:t>
            </a:r>
            <a:endParaRPr lang="en-US" sz="14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Refeições</a:t>
            </a:r>
            <a:r>
              <a:rPr lang="en-US" sz="1400" dirty="0">
                <a:latin typeface="Acumin Pro SemiCondensed" panose="020B0506020202020204" pitchFamily="34" charset="77"/>
              </a:rPr>
              <a:t> para </a:t>
            </a:r>
            <a:r>
              <a:rPr lang="en-US" sz="1400" dirty="0" err="1">
                <a:latin typeface="Acumin Pro SemiCondensed" panose="020B0506020202020204" pitchFamily="34" charset="77"/>
              </a:rPr>
              <a:t>convidados</a:t>
            </a:r>
            <a:endParaRPr lang="en-US" sz="1400" dirty="0">
              <a:latin typeface="Acumin Pro SemiCondensed" panose="020B0506020202020204" pitchFamily="34" charset="77"/>
            </a:endParaRPr>
          </a:p>
          <a:p>
            <a:endParaRPr lang="en-US" sz="1400" dirty="0"/>
          </a:p>
        </p:txBody>
      </p:sp>
      <p:sp>
        <p:nvSpPr>
          <p:cNvPr id="17" name="TextBox 16">
            <a:extLst>
              <a:ext uri="{FF2B5EF4-FFF2-40B4-BE49-F238E27FC236}">
                <a16:creationId xmlns:a16="http://schemas.microsoft.com/office/drawing/2014/main" id="{66F98091-1AA7-F165-EFF6-32497EBCA856}"/>
              </a:ext>
            </a:extLst>
          </p:cNvPr>
          <p:cNvSpPr txBox="1"/>
          <p:nvPr/>
        </p:nvSpPr>
        <p:spPr>
          <a:xfrm>
            <a:off x="6978974" y="4080682"/>
            <a:ext cx="4295038" cy="2246769"/>
          </a:xfrm>
          <a:prstGeom prst="rect">
            <a:avLst/>
          </a:prstGeom>
          <a:noFill/>
        </p:spPr>
        <p:txBody>
          <a:bodyPr wrap="square" rtlCol="0">
            <a:spAutoFit/>
          </a:bodyPr>
          <a:lstStyle/>
          <a:p>
            <a:pPr marL="169863" indent="-169863">
              <a:lnSpc>
                <a:spcPct val="150000"/>
              </a:lnSpc>
              <a:buFont typeface="Arial" panose="020B0604020202020204" pitchFamily="34" charset="0"/>
              <a:buChar char="•"/>
            </a:pPr>
            <a:r>
              <a:rPr lang="en-US" sz="1400" dirty="0" err="1">
                <a:latin typeface="Acumin Pro SemiCondensed" panose="020B0506020202020204"/>
              </a:rPr>
              <a:t>Kusafiri</a:t>
            </a:r>
            <a:r>
              <a:rPr lang="en-US" sz="1400" dirty="0">
                <a:latin typeface="Acumin Pro SemiCondensed" panose="020B0506020202020204"/>
              </a:rPr>
              <a:t> </a:t>
            </a:r>
            <a:r>
              <a:rPr lang="en-US" sz="1400" dirty="0" err="1">
                <a:latin typeface="Acumin Pro SemiCondensed" panose="020B0506020202020204"/>
              </a:rPr>
              <a:t>nje</a:t>
            </a:r>
            <a:r>
              <a:rPr lang="en-US" sz="1400" dirty="0">
                <a:latin typeface="Acumin Pro SemiCondensed" panose="020B0506020202020204"/>
              </a:rPr>
              <a:t> </a:t>
            </a:r>
            <a:r>
              <a:rPr lang="en-US" sz="1400" dirty="0" err="1">
                <a:latin typeface="Acumin Pro SemiCondensed" panose="020B0506020202020204"/>
              </a:rPr>
              <a:t>ya</a:t>
            </a:r>
            <a:r>
              <a:rPr lang="en-US" sz="1400" dirty="0">
                <a:latin typeface="Acumin Pro SemiCondensed" panose="020B0506020202020204"/>
              </a:rPr>
              <a:t> </a:t>
            </a:r>
            <a:r>
              <a:rPr lang="en-US" sz="1400" dirty="0" err="1">
                <a:latin typeface="Acumin Pro SemiCondensed" panose="020B0506020202020204"/>
              </a:rPr>
              <a:t>eneo</a:t>
            </a:r>
            <a:r>
              <a:rPr lang="en-US" sz="1400" dirty="0">
                <a:latin typeface="Acumin Pro SemiCondensed" panose="020B0506020202020204"/>
              </a:rPr>
              <a:t> la </a:t>
            </a:r>
            <a:r>
              <a:rPr lang="en-US" sz="1400" dirty="0" err="1">
                <a:latin typeface="Acumin Pro SemiCondensed" panose="020B0506020202020204"/>
              </a:rPr>
              <a:t>Askofu</a:t>
            </a:r>
            <a:r>
              <a:rPr lang="en-US" sz="1400" dirty="0">
                <a:latin typeface="Acumin Pro SemiCondensed" panose="020B0506020202020204"/>
              </a:rPr>
              <a:t>
</a:t>
            </a:r>
            <a:r>
              <a:rPr lang="en-US" sz="1400" dirty="0" err="1">
                <a:latin typeface="Acumin Pro SemiCondensed" panose="020B0506020202020204"/>
              </a:rPr>
              <a:t>Mgeni</a:t>
            </a:r>
            <a:r>
              <a:rPr lang="en-US" sz="1400" dirty="0">
                <a:latin typeface="Acumin Pro SemiCondensed" panose="020B0506020202020204"/>
              </a:rPr>
              <a:t> </a:t>
            </a:r>
            <a:r>
              <a:rPr lang="en-US" sz="1400" dirty="0" err="1">
                <a:latin typeface="Acumin Pro SemiCondensed" panose="020B0506020202020204"/>
              </a:rPr>
              <a:t>rasmi</a:t>
            </a:r>
            <a:r>
              <a:rPr lang="en-US" sz="1400" dirty="0">
                <a:latin typeface="Acumin Pro SemiCondensed" panose="020B0506020202020204"/>
              </a:rPr>
              <a:t> </a:t>
            </a:r>
            <a:r>
              <a:rPr lang="en-US" sz="1400" dirty="0" err="1">
                <a:latin typeface="Acumin Pro SemiCondensed" panose="020B0506020202020204"/>
              </a:rPr>
              <a:t>katika</a:t>
            </a:r>
            <a:r>
              <a:rPr lang="en-US" sz="1400" dirty="0">
                <a:latin typeface="Acumin Pro SemiCondensed" panose="020B0506020202020204"/>
              </a:rPr>
              <a:t> </a:t>
            </a:r>
            <a:r>
              <a:rPr lang="en-US" sz="1400" dirty="0" err="1">
                <a:latin typeface="Acumin Pro SemiCondensed" panose="020B0506020202020204"/>
              </a:rPr>
              <a:t>hafla</a:t>
            </a:r>
            <a:r>
              <a:rPr lang="en-US" sz="1400" dirty="0">
                <a:latin typeface="Acumin Pro SemiCondensed" panose="020B0506020202020204"/>
              </a:rPr>
              <a:t> </a:t>
            </a:r>
            <a:r>
              <a:rPr lang="en-US" sz="1400" dirty="0" err="1">
                <a:latin typeface="Acumin Pro SemiCondensed" panose="020B0506020202020204"/>
              </a:rPr>
              <a:t>nje</a:t>
            </a:r>
            <a:r>
              <a:rPr lang="en-US" sz="1400" dirty="0">
                <a:latin typeface="Acumin Pro SemiCondensed" panose="020B0506020202020204"/>
              </a:rPr>
              <a:t> </a:t>
            </a:r>
            <a:r>
              <a:rPr lang="en-US" sz="1400" dirty="0" err="1">
                <a:latin typeface="Acumin Pro SemiCondensed" panose="020B0506020202020204"/>
              </a:rPr>
              <a:t>ya</a:t>
            </a:r>
            <a:r>
              <a:rPr lang="en-US" sz="1400" dirty="0">
                <a:latin typeface="Acumin Pro SemiCondensed" panose="020B0506020202020204"/>
              </a:rPr>
              <a:t> </a:t>
            </a:r>
            <a:r>
              <a:rPr lang="en-US" sz="1400" dirty="0" err="1">
                <a:latin typeface="Acumin Pro SemiCondensed" panose="020B0506020202020204"/>
              </a:rPr>
              <a:t>eneo</a:t>
            </a:r>
            <a:r>
              <a:rPr lang="en-US" sz="1400" dirty="0">
                <a:latin typeface="Acumin Pro SemiCondensed" panose="020B0506020202020204"/>
              </a:rPr>
              <a:t> la </a:t>
            </a:r>
            <a:r>
              <a:rPr lang="en-US" sz="1400" dirty="0" err="1">
                <a:latin typeface="Acumin Pro SemiCondensed" panose="020B0506020202020204"/>
              </a:rPr>
              <a:t>Askofu</a:t>
            </a:r>
            <a:r>
              <a:rPr lang="en-US" sz="1400" dirty="0">
                <a:latin typeface="Acumin Pro SemiCondensed" panose="020B0506020202020204"/>
              </a:rPr>
              <a:t>
</a:t>
            </a:r>
            <a:r>
              <a:rPr lang="en-US" sz="1400" dirty="0" err="1">
                <a:latin typeface="Acumin Pro SemiCondensed" panose="020B0506020202020204"/>
              </a:rPr>
              <a:t>Kulipa</a:t>
            </a:r>
            <a:r>
              <a:rPr lang="en-US" sz="1400" dirty="0">
                <a:latin typeface="Acumin Pro SemiCondensed" panose="020B0506020202020204"/>
              </a:rPr>
              <a:t> safari za </a:t>
            </a:r>
            <a:r>
              <a:rPr lang="en-US" sz="1400" dirty="0" err="1">
                <a:latin typeface="Acumin Pro SemiCondensed" panose="020B0506020202020204"/>
              </a:rPr>
              <a:t>kwenda</a:t>
            </a:r>
            <a:r>
              <a:rPr lang="en-US" sz="1400" dirty="0">
                <a:latin typeface="Acumin Pro SemiCondensed" panose="020B0506020202020204"/>
              </a:rPr>
              <a:t> </a:t>
            </a:r>
            <a:r>
              <a:rPr lang="en-US" sz="1400" dirty="0" err="1">
                <a:latin typeface="Acumin Pro SemiCondensed" panose="020B0506020202020204"/>
              </a:rPr>
              <a:t>na</a:t>
            </a:r>
            <a:r>
              <a:rPr lang="en-US" sz="1400" dirty="0">
                <a:latin typeface="Acumin Pro SemiCondensed" panose="020B0506020202020204"/>
              </a:rPr>
              <a:t> </a:t>
            </a:r>
            <a:r>
              <a:rPr lang="en-US" sz="1400" dirty="0" err="1">
                <a:latin typeface="Acumin Pro SemiCondensed" panose="020B0506020202020204"/>
              </a:rPr>
              <a:t>kutoka</a:t>
            </a:r>
            <a:r>
              <a:rPr lang="en-US" sz="1400" dirty="0">
                <a:latin typeface="Acumin Pro SemiCondensed" panose="020B0506020202020204"/>
              </a:rPr>
              <a:t> </a:t>
            </a:r>
            <a:r>
              <a:rPr lang="en-US" sz="1400" dirty="0" err="1">
                <a:latin typeface="Acumin Pro SemiCondensed" panose="020B0506020202020204"/>
              </a:rPr>
              <a:t>ofisini</a:t>
            </a:r>
            <a:r>
              <a:rPr lang="en-US" sz="1400" dirty="0">
                <a:latin typeface="Acumin Pro SemiCondensed" panose="020B0506020202020204"/>
              </a:rPr>
              <a:t>
Safari </a:t>
            </a:r>
            <a:r>
              <a:rPr lang="en-US" sz="1400" dirty="0" err="1">
                <a:latin typeface="Acumin Pro SemiCondensed" panose="020B0506020202020204"/>
              </a:rPr>
              <a:t>ya</a:t>
            </a:r>
            <a:r>
              <a:rPr lang="en-US" sz="1400" dirty="0">
                <a:latin typeface="Acumin Pro SemiCondensed" panose="020B0506020202020204"/>
              </a:rPr>
              <a:t> </a:t>
            </a:r>
            <a:r>
              <a:rPr lang="en-US" sz="1400" dirty="0" err="1">
                <a:latin typeface="Acumin Pro SemiCondensed" panose="020B0506020202020204"/>
              </a:rPr>
              <a:t>Wamama</a:t>
            </a:r>
            <a:r>
              <a:rPr lang="en-US" sz="1400" dirty="0">
                <a:latin typeface="Acumin Pro SemiCondensed" panose="020B0506020202020204"/>
              </a:rPr>
              <a:t> </a:t>
            </a:r>
            <a:r>
              <a:rPr lang="en-US" sz="1400" dirty="0" err="1">
                <a:latin typeface="Acumin Pro SemiCondensed" panose="020B0506020202020204"/>
              </a:rPr>
              <a:t>Askofu</a:t>
            </a:r>
            <a:r>
              <a:rPr lang="en-US" sz="1400" dirty="0">
                <a:latin typeface="Acumin Pro SemiCondensed" panose="020B0506020202020204"/>
              </a:rPr>
              <a:t> 
</a:t>
            </a:r>
            <a:r>
              <a:rPr lang="en-US" sz="1400" dirty="0" err="1">
                <a:latin typeface="Acumin Pro SemiCondensed" panose="020B0506020202020204"/>
              </a:rPr>
              <a:t>Sadaka</a:t>
            </a:r>
            <a:r>
              <a:rPr lang="en-US" sz="1400" dirty="0">
                <a:latin typeface="Acumin Pro SemiCondensed" panose="020B0506020202020204"/>
              </a:rPr>
              <a:t>
</a:t>
            </a:r>
            <a:r>
              <a:rPr lang="en-US" sz="1400" dirty="0" err="1">
                <a:latin typeface="Acumin Pro SemiCondensed" panose="020B0506020202020204"/>
              </a:rPr>
              <a:t>Chakula</a:t>
            </a:r>
            <a:r>
              <a:rPr lang="en-US" sz="1400" dirty="0">
                <a:latin typeface="Acumin Pro SemiCondensed" panose="020B0506020202020204"/>
              </a:rPr>
              <a:t> </a:t>
            </a:r>
            <a:r>
              <a:rPr lang="en-US" sz="1400" dirty="0" err="1">
                <a:latin typeface="Acumin Pro SemiCondensed" panose="020B0506020202020204"/>
              </a:rPr>
              <a:t>kwa</a:t>
            </a:r>
            <a:r>
              <a:rPr lang="en-US" sz="1400" dirty="0">
                <a:latin typeface="Acumin Pro SemiCondensed" panose="020B0506020202020204"/>
              </a:rPr>
              <a:t> </a:t>
            </a:r>
            <a:r>
              <a:rPr lang="en-US" sz="1400" dirty="0" err="1">
                <a:latin typeface="Acumin Pro SemiCondensed" panose="020B0506020202020204"/>
              </a:rPr>
              <a:t>Wageni</a:t>
            </a:r>
            <a:endParaRPr lang="en-US" sz="1400" dirty="0">
              <a:latin typeface="Acumin Pro SemiCondensed" panose="020B0506020202020204"/>
            </a:endParaRPr>
          </a:p>
          <a:p>
            <a:endParaRPr lang="en-US" sz="1400" dirty="0"/>
          </a:p>
        </p:txBody>
      </p:sp>
    </p:spTree>
    <p:extLst>
      <p:ext uri="{BB962C8B-B14F-4D97-AF65-F5344CB8AC3E}">
        <p14:creationId xmlns:p14="http://schemas.microsoft.com/office/powerpoint/2010/main" val="376842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Travel Expenses </a:t>
            </a:r>
            <a:r>
              <a:rPr lang="en-US" sz="3600" b="1" u="none" strike="noStrike" dirty="0">
                <a:solidFill>
                  <a:schemeClr val="accent1"/>
                </a:solidFill>
                <a:effectLst/>
                <a:latin typeface="Acumin Pro SemiCondensed Black" panose="020B0506020202020204" pitchFamily="34" charset="77"/>
              </a:rPr>
              <a:t>Covered- </a:t>
            </a:r>
            <a:r>
              <a:rPr lang="en-US" sz="3600" b="1" u="none" strike="noStrike" dirty="0">
                <a:solidFill>
                  <a:schemeClr val="accent1"/>
                </a:solidFill>
                <a:effectLst/>
                <a:latin typeface="Acumin Pro SemiCondensed Smbd" panose="020B0506020202020204" pitchFamily="34" charset="77"/>
              </a:rPr>
              <a:t>Retired Bishops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286721" y="1211952"/>
            <a:ext cx="4587301" cy="25699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latin typeface="Acumin Pro SemiCondensed" panose="020B0506020202020204" pitchFamily="34" charset="77"/>
              </a:rPr>
              <a:t>Moving Expenses at retirement </a:t>
            </a:r>
          </a:p>
          <a:p>
            <a:pPr marL="285750" indent="-285750">
              <a:lnSpc>
                <a:spcPct val="150000"/>
              </a:lnSpc>
              <a:buFont typeface="Arial" panose="020B0604020202020204" pitchFamily="34" charset="0"/>
              <a:buChar char="•"/>
            </a:pPr>
            <a:r>
              <a:rPr lang="en-US" sz="1400" dirty="0">
                <a:latin typeface="Acumin Pro SemiCondensed" panose="020B0506020202020204" pitchFamily="34" charset="77"/>
              </a:rPr>
              <a:t>College of Bishop Meetings</a:t>
            </a:r>
          </a:p>
          <a:p>
            <a:pPr marL="285750" indent="-285750">
              <a:lnSpc>
                <a:spcPct val="150000"/>
              </a:lnSpc>
              <a:buFont typeface="Arial" panose="020B0604020202020204" pitchFamily="34" charset="0"/>
              <a:buChar char="•"/>
            </a:pPr>
            <a:r>
              <a:rPr lang="en-US" sz="1400" dirty="0">
                <a:latin typeface="Acumin Pro SemiCondensed" panose="020B0506020202020204" pitchFamily="34" charset="77"/>
              </a:rPr>
              <a:t>Council of Bishops Meetings</a:t>
            </a:r>
          </a:p>
          <a:p>
            <a:pPr marL="285750" indent="-285750">
              <a:lnSpc>
                <a:spcPct val="150000"/>
              </a:lnSpc>
              <a:buFont typeface="Arial" panose="020B0604020202020204" pitchFamily="34" charset="0"/>
              <a:buChar char="•"/>
            </a:pPr>
            <a:r>
              <a:rPr lang="en-US" sz="1400" dirty="0">
                <a:latin typeface="Acumin Pro SemiCondensed" panose="020B0506020202020204" pitchFamily="34" charset="77"/>
              </a:rPr>
              <a:t>General Conference</a:t>
            </a:r>
          </a:p>
          <a:p>
            <a:pPr marL="285750" indent="-285750">
              <a:lnSpc>
                <a:spcPct val="150000"/>
              </a:lnSpc>
              <a:buFont typeface="Arial" panose="020B0604020202020204" pitchFamily="34" charset="0"/>
              <a:buChar char="•"/>
            </a:pPr>
            <a:r>
              <a:rPr lang="en-US" sz="1400" dirty="0">
                <a:latin typeface="Acumin Pro SemiCondensed" panose="020B0506020202020204" pitchFamily="34" charset="77"/>
              </a:rPr>
              <a:t>Central Conference Meetings</a:t>
            </a:r>
          </a:p>
          <a:p>
            <a:pPr marL="285750" indent="-285750">
              <a:lnSpc>
                <a:spcPct val="150000"/>
              </a:lnSpc>
              <a:buFont typeface="Arial" panose="020B0604020202020204" pitchFamily="34" charset="0"/>
              <a:buChar char="•"/>
            </a:pPr>
            <a:r>
              <a:rPr lang="en-US" sz="1400" dirty="0">
                <a:latin typeface="Acumin Pro SemiCondensed" panose="020B0506020202020204" pitchFamily="34" charset="77"/>
              </a:rPr>
              <a:t>Other travel as assigned by the College or Council of Bishops</a:t>
            </a:r>
          </a:p>
          <a:p>
            <a:endParaRPr lang="en-US" sz="1400" dirty="0"/>
          </a:p>
        </p:txBody>
      </p:sp>
      <p:sp>
        <p:nvSpPr>
          <p:cNvPr id="3" name="Rectangle 2">
            <a:extLst>
              <a:ext uri="{FF2B5EF4-FFF2-40B4-BE49-F238E27FC236}">
                <a16:creationId xmlns:a16="http://schemas.microsoft.com/office/drawing/2014/main" id="{7D13EB00-2139-F4AA-E8F8-F92BD173F52C}"/>
              </a:ext>
            </a:extLst>
          </p:cNvPr>
          <p:cNvSpPr/>
          <p:nvPr/>
        </p:nvSpPr>
        <p:spPr>
          <a:xfrm>
            <a:off x="6216552"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88908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16552" y="3889085"/>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44F763-9372-98F9-B142-43FB006B2826}"/>
              </a:ext>
            </a:extLst>
          </p:cNvPr>
          <p:cNvSpPr txBox="1"/>
          <p:nvPr/>
        </p:nvSpPr>
        <p:spPr>
          <a:xfrm>
            <a:off x="6924790" y="1150981"/>
            <a:ext cx="4587301" cy="2569934"/>
          </a:xfrm>
          <a:prstGeom prst="rect">
            <a:avLst/>
          </a:prstGeom>
          <a:noFill/>
        </p:spPr>
        <p:txBody>
          <a:bodyPr wrap="square" rtlCol="0">
            <a:spAutoFit/>
          </a:bodyPr>
          <a:lstStyle/>
          <a:p>
            <a:pPr marL="380990" indent="-380990">
              <a:lnSpc>
                <a:spcPct val="150000"/>
              </a:lnSpc>
              <a:buFont typeface="Arial" panose="020B0604020202020204" pitchFamily="34" charset="0"/>
              <a:buChar char="•"/>
            </a:pPr>
            <a:r>
              <a:rPr lang="fr-FR" sz="1400" dirty="0">
                <a:latin typeface="Acumin Pro SemiCondensed" panose="020B0506020202020204" pitchFamily="34" charset="77"/>
              </a:rPr>
              <a:t>Frais de déménagement à la retraite</a:t>
            </a:r>
          </a:p>
          <a:p>
            <a:pPr marL="380990" indent="-380990">
              <a:lnSpc>
                <a:spcPct val="150000"/>
              </a:lnSpc>
              <a:buFont typeface="Arial" panose="020B0604020202020204" pitchFamily="34" charset="0"/>
              <a:buChar char="•"/>
            </a:pPr>
            <a:r>
              <a:rPr lang="fr-FR" sz="1400" dirty="0">
                <a:latin typeface="Acumin Pro SemiCondensed" panose="020B0506020202020204" pitchFamily="34" charset="77"/>
              </a:rPr>
              <a:t>Collège des réunions des évêques</a:t>
            </a:r>
          </a:p>
          <a:p>
            <a:pPr marL="380990" indent="-380990">
              <a:lnSpc>
                <a:spcPct val="150000"/>
              </a:lnSpc>
              <a:buFont typeface="Arial" panose="020B0604020202020204" pitchFamily="34" charset="0"/>
              <a:buChar char="•"/>
            </a:pPr>
            <a:r>
              <a:rPr lang="fr-FR" sz="1400" dirty="0">
                <a:latin typeface="Acumin Pro SemiCondensed" panose="020B0506020202020204" pitchFamily="34" charset="77"/>
              </a:rPr>
              <a:t>Réunions du Conseil des évêques</a:t>
            </a:r>
          </a:p>
          <a:p>
            <a:pPr marL="380990" indent="-380990">
              <a:lnSpc>
                <a:spcPct val="150000"/>
              </a:lnSpc>
              <a:buFont typeface="Arial" panose="020B0604020202020204" pitchFamily="34" charset="0"/>
              <a:buChar char="•"/>
            </a:pPr>
            <a:r>
              <a:rPr lang="fr-FR" sz="1400" dirty="0">
                <a:latin typeface="Acumin Pro SemiCondensed" panose="020B0506020202020204" pitchFamily="34" charset="77"/>
              </a:rPr>
              <a:t>Conférence générale</a:t>
            </a:r>
          </a:p>
          <a:p>
            <a:pPr marL="380990" indent="-380990">
              <a:lnSpc>
                <a:spcPct val="150000"/>
              </a:lnSpc>
              <a:buFont typeface="Arial" panose="020B0604020202020204" pitchFamily="34" charset="0"/>
              <a:buChar char="•"/>
            </a:pPr>
            <a:r>
              <a:rPr lang="fr-FR" sz="1400" dirty="0">
                <a:latin typeface="Acumin Pro SemiCondensed" panose="020B0506020202020204" pitchFamily="34" charset="77"/>
              </a:rPr>
              <a:t>Réunions de la Conférence centrale</a:t>
            </a:r>
          </a:p>
          <a:p>
            <a:pPr marL="380990" indent="-380990">
              <a:lnSpc>
                <a:spcPct val="150000"/>
              </a:lnSpc>
              <a:buFont typeface="Arial" panose="020B0604020202020204" pitchFamily="34" charset="0"/>
              <a:buChar char="•"/>
            </a:pPr>
            <a:r>
              <a:rPr lang="fr-FR" sz="1400" dirty="0">
                <a:latin typeface="Acumin Pro SemiCondensed" panose="020B0506020202020204" pitchFamily="34" charset="77"/>
              </a:rPr>
              <a:t>Autres déplacements assignés par le Collège ou le Conseil des évêques</a:t>
            </a:r>
          </a:p>
          <a:p>
            <a:endParaRPr lang="en-US" sz="1400" dirty="0"/>
          </a:p>
        </p:txBody>
      </p:sp>
      <p:sp>
        <p:nvSpPr>
          <p:cNvPr id="13" name="TextBox 12">
            <a:extLst>
              <a:ext uri="{FF2B5EF4-FFF2-40B4-BE49-F238E27FC236}">
                <a16:creationId xmlns:a16="http://schemas.microsoft.com/office/drawing/2014/main" id="{C686641A-1DA9-182C-1B44-59706F7B629F}"/>
              </a:ext>
            </a:extLst>
          </p:cNvPr>
          <p:cNvSpPr txBox="1"/>
          <p:nvPr/>
        </p:nvSpPr>
        <p:spPr>
          <a:xfrm>
            <a:off x="587467" y="115098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1057CDB9-5880-C2DB-6AF7-1FE20F532707}"/>
              </a:ext>
            </a:extLst>
          </p:cNvPr>
          <p:cNvSpPr txBox="1"/>
          <p:nvPr/>
        </p:nvSpPr>
        <p:spPr>
          <a:xfrm>
            <a:off x="6216552" y="11002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4A33E24F-0787-E34C-0DE7-CF899E8B15A0}"/>
              </a:ext>
            </a:extLst>
          </p:cNvPr>
          <p:cNvSpPr txBox="1"/>
          <p:nvPr/>
        </p:nvSpPr>
        <p:spPr>
          <a:xfrm>
            <a:off x="562907" y="388908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A0321B86-CFEC-FA0F-0AE4-C0CCD0E8F3C6}"/>
              </a:ext>
            </a:extLst>
          </p:cNvPr>
          <p:cNvSpPr txBox="1"/>
          <p:nvPr/>
        </p:nvSpPr>
        <p:spPr>
          <a:xfrm>
            <a:off x="6200223" y="386921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7" name="TextBox 16">
            <a:extLst>
              <a:ext uri="{FF2B5EF4-FFF2-40B4-BE49-F238E27FC236}">
                <a16:creationId xmlns:a16="http://schemas.microsoft.com/office/drawing/2014/main" id="{6F6D6013-8595-0184-9489-BA43D39E44DD}"/>
              </a:ext>
            </a:extLst>
          </p:cNvPr>
          <p:cNvSpPr txBox="1"/>
          <p:nvPr/>
        </p:nvSpPr>
        <p:spPr>
          <a:xfrm>
            <a:off x="1404477" y="4057255"/>
            <a:ext cx="4587301" cy="256993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Despesas</a:t>
            </a:r>
            <a:r>
              <a:rPr lang="en-US" sz="1400" dirty="0">
                <a:latin typeface="Acumin Pro SemiCondensed" panose="020B0506020202020204" pitchFamily="34" charset="77"/>
              </a:rPr>
              <a:t> de </a:t>
            </a:r>
            <a:r>
              <a:rPr lang="en-US" sz="1400" dirty="0" err="1">
                <a:latin typeface="Acumin Pro SemiCondensed" panose="020B0506020202020204" pitchFamily="34" charset="77"/>
              </a:rPr>
              <a:t>mudança</a:t>
            </a:r>
            <a:r>
              <a:rPr lang="en-US" sz="1400" dirty="0">
                <a:latin typeface="Acumin Pro SemiCondensed" panose="020B0506020202020204" pitchFamily="34" charset="77"/>
              </a:rPr>
              <a:t> </a:t>
            </a:r>
            <a:r>
              <a:rPr lang="en-US" sz="1400" dirty="0" err="1">
                <a:latin typeface="Acumin Pro SemiCondensed" panose="020B0506020202020204" pitchFamily="34" charset="77"/>
              </a:rPr>
              <a:t>na</a:t>
            </a:r>
            <a:r>
              <a:rPr lang="en-US" sz="1400" dirty="0">
                <a:latin typeface="Acumin Pro SemiCondensed" panose="020B0506020202020204" pitchFamily="34" charset="77"/>
              </a:rPr>
              <a:t> </a:t>
            </a:r>
            <a:r>
              <a:rPr lang="en-US" sz="1400" dirty="0" err="1">
                <a:latin typeface="Acumin Pro SemiCondensed" panose="020B0506020202020204" pitchFamily="34" charset="77"/>
              </a:rPr>
              <a:t>reforma</a:t>
            </a:r>
            <a:endParaRPr lang="en-US" sz="14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Reuniões</a:t>
            </a:r>
            <a:r>
              <a:rPr lang="en-US" sz="1400" dirty="0">
                <a:latin typeface="Acumin Pro SemiCondensed" panose="020B0506020202020204" pitchFamily="34" charset="77"/>
              </a:rPr>
              <a:t> do </a:t>
            </a:r>
            <a:r>
              <a:rPr lang="en-US" sz="1400" dirty="0" err="1">
                <a:latin typeface="Acumin Pro SemiCondensed" panose="020B0506020202020204" pitchFamily="34" charset="77"/>
              </a:rPr>
              <a:t>Colégio</a:t>
            </a:r>
            <a:r>
              <a:rPr lang="en-US" sz="1400" dirty="0">
                <a:latin typeface="Acumin Pro SemiCondensed" panose="020B0506020202020204" pitchFamily="34" charset="77"/>
              </a:rPr>
              <a:t> de </a:t>
            </a:r>
            <a:r>
              <a:rPr lang="en-US" sz="1400" dirty="0" err="1">
                <a:latin typeface="Acumin Pro SemiCondensed" panose="020B0506020202020204" pitchFamily="34" charset="77"/>
              </a:rPr>
              <a:t>Bispos</a:t>
            </a:r>
            <a:endParaRPr lang="en-US" sz="14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Reuniões</a:t>
            </a:r>
            <a:r>
              <a:rPr lang="en-US" sz="1400" dirty="0">
                <a:latin typeface="Acumin Pro SemiCondensed" panose="020B0506020202020204" pitchFamily="34" charset="77"/>
              </a:rPr>
              <a:t> do </a:t>
            </a:r>
            <a:r>
              <a:rPr lang="en-US" sz="1400" dirty="0" err="1">
                <a:latin typeface="Acumin Pro SemiCondensed" panose="020B0506020202020204" pitchFamily="34" charset="77"/>
              </a:rPr>
              <a:t>Conselho</a:t>
            </a:r>
            <a:r>
              <a:rPr lang="en-US" sz="1400" dirty="0">
                <a:latin typeface="Acumin Pro SemiCondensed" panose="020B0506020202020204" pitchFamily="34" charset="77"/>
              </a:rPr>
              <a:t> de </a:t>
            </a:r>
            <a:r>
              <a:rPr lang="en-US" sz="1400" dirty="0" err="1">
                <a:latin typeface="Acumin Pro SemiCondensed" panose="020B0506020202020204" pitchFamily="34" charset="77"/>
              </a:rPr>
              <a:t>Bispos</a:t>
            </a:r>
            <a:endParaRPr lang="en-US" sz="14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Conferência</a:t>
            </a:r>
            <a:r>
              <a:rPr lang="en-US" sz="1400" dirty="0">
                <a:latin typeface="Acumin Pro SemiCondensed" panose="020B0506020202020204" pitchFamily="34" charset="77"/>
              </a:rPr>
              <a:t> </a:t>
            </a:r>
            <a:r>
              <a:rPr lang="en-US" sz="1400" dirty="0" err="1">
                <a:latin typeface="Acumin Pro SemiCondensed" panose="020B0506020202020204" pitchFamily="34" charset="77"/>
              </a:rPr>
              <a:t>Geral</a:t>
            </a:r>
            <a:endParaRPr lang="en-US" sz="14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Reuniões</a:t>
            </a:r>
            <a:r>
              <a:rPr lang="en-US" sz="1400" dirty="0">
                <a:latin typeface="Acumin Pro SemiCondensed" panose="020B0506020202020204" pitchFamily="34" charset="77"/>
              </a:rPr>
              <a:t> da </a:t>
            </a:r>
            <a:r>
              <a:rPr lang="en-US" sz="1400" dirty="0" err="1">
                <a:latin typeface="Acumin Pro SemiCondensed" panose="020B0506020202020204" pitchFamily="34" charset="77"/>
              </a:rPr>
              <a:t>Conferência</a:t>
            </a:r>
            <a:r>
              <a:rPr lang="en-US" sz="1400" dirty="0">
                <a:latin typeface="Acumin Pro SemiCondensed" panose="020B0506020202020204" pitchFamily="34" charset="77"/>
              </a:rPr>
              <a:t> Central</a:t>
            </a:r>
          </a:p>
          <a:p>
            <a:pPr marL="171450" indent="-171450">
              <a:lnSpc>
                <a:spcPct val="150000"/>
              </a:lnSpc>
              <a:buFont typeface="Arial" panose="020B0604020202020204" pitchFamily="34" charset="0"/>
              <a:buChar char="•"/>
            </a:pPr>
            <a:r>
              <a:rPr lang="en-US" sz="1400" dirty="0" err="1">
                <a:latin typeface="Acumin Pro SemiCondensed" panose="020B0506020202020204" pitchFamily="34" charset="77"/>
              </a:rPr>
              <a:t>Outras</a:t>
            </a:r>
            <a:r>
              <a:rPr lang="en-US" sz="1400" dirty="0">
                <a:latin typeface="Acumin Pro SemiCondensed" panose="020B0506020202020204" pitchFamily="34" charset="77"/>
              </a:rPr>
              <a:t> </a:t>
            </a:r>
            <a:r>
              <a:rPr lang="en-US" sz="1400" dirty="0" err="1">
                <a:latin typeface="Acumin Pro SemiCondensed" panose="020B0506020202020204" pitchFamily="34" charset="77"/>
              </a:rPr>
              <a:t>viagens</a:t>
            </a:r>
            <a:r>
              <a:rPr lang="en-US" sz="1400" dirty="0">
                <a:latin typeface="Acumin Pro SemiCondensed" panose="020B0506020202020204" pitchFamily="34" charset="77"/>
              </a:rPr>
              <a:t> </a:t>
            </a:r>
            <a:r>
              <a:rPr lang="en-US" sz="1400" dirty="0" err="1">
                <a:latin typeface="Acumin Pro SemiCondensed" panose="020B0506020202020204" pitchFamily="34" charset="77"/>
              </a:rPr>
              <a:t>designadas</a:t>
            </a:r>
            <a:r>
              <a:rPr lang="en-US" sz="1400" dirty="0">
                <a:latin typeface="Acumin Pro SemiCondensed" panose="020B0506020202020204" pitchFamily="34" charset="77"/>
              </a:rPr>
              <a:t> </a:t>
            </a:r>
            <a:r>
              <a:rPr lang="en-US" sz="1400" dirty="0" err="1">
                <a:latin typeface="Acumin Pro SemiCondensed" panose="020B0506020202020204" pitchFamily="34" charset="77"/>
              </a:rPr>
              <a:t>pelo</a:t>
            </a:r>
            <a:r>
              <a:rPr lang="en-US" sz="1400" dirty="0">
                <a:latin typeface="Acumin Pro SemiCondensed" panose="020B0506020202020204" pitchFamily="34" charset="77"/>
              </a:rPr>
              <a:t> </a:t>
            </a:r>
            <a:r>
              <a:rPr lang="en-US" sz="1400" dirty="0" err="1">
                <a:latin typeface="Acumin Pro SemiCondensed" panose="020B0506020202020204" pitchFamily="34" charset="77"/>
              </a:rPr>
              <a:t>Colégio</a:t>
            </a:r>
            <a:r>
              <a:rPr lang="en-US" sz="1400" dirty="0">
                <a:latin typeface="Acumin Pro SemiCondensed" panose="020B0506020202020204" pitchFamily="34" charset="77"/>
              </a:rPr>
              <a:t> </a:t>
            </a:r>
            <a:r>
              <a:rPr lang="en-US" sz="1400" dirty="0" err="1">
                <a:latin typeface="Acumin Pro SemiCondensed" panose="020B0506020202020204" pitchFamily="34" charset="77"/>
              </a:rPr>
              <a:t>ou</a:t>
            </a:r>
            <a:r>
              <a:rPr lang="en-US" sz="1400" dirty="0">
                <a:latin typeface="Acumin Pro SemiCondensed" panose="020B0506020202020204" pitchFamily="34" charset="77"/>
              </a:rPr>
              <a:t> </a:t>
            </a:r>
            <a:r>
              <a:rPr lang="en-US" sz="1400" dirty="0" err="1">
                <a:latin typeface="Acumin Pro SemiCondensed" panose="020B0506020202020204" pitchFamily="34" charset="77"/>
              </a:rPr>
              <a:t>Conselho</a:t>
            </a:r>
            <a:r>
              <a:rPr lang="en-US" sz="1400" dirty="0">
                <a:latin typeface="Acumin Pro SemiCondensed" panose="020B0506020202020204" pitchFamily="34" charset="77"/>
              </a:rPr>
              <a:t> de </a:t>
            </a:r>
            <a:r>
              <a:rPr lang="en-US" sz="1400" dirty="0" err="1">
                <a:latin typeface="Acumin Pro SemiCondensed" panose="020B0506020202020204" pitchFamily="34" charset="77"/>
              </a:rPr>
              <a:t>Bispos</a:t>
            </a:r>
            <a:endParaRPr lang="en-US" sz="1400" dirty="0"/>
          </a:p>
          <a:p>
            <a:endParaRPr lang="en-US" sz="1400" dirty="0"/>
          </a:p>
        </p:txBody>
      </p:sp>
      <p:sp>
        <p:nvSpPr>
          <p:cNvPr id="19" name="TextBox 18">
            <a:extLst>
              <a:ext uri="{FF2B5EF4-FFF2-40B4-BE49-F238E27FC236}">
                <a16:creationId xmlns:a16="http://schemas.microsoft.com/office/drawing/2014/main" id="{C57A15D8-9971-64B3-2A19-F63F74CDCD25}"/>
              </a:ext>
            </a:extLst>
          </p:cNvPr>
          <p:cNvSpPr txBox="1"/>
          <p:nvPr/>
        </p:nvSpPr>
        <p:spPr>
          <a:xfrm>
            <a:off x="7187802" y="4057255"/>
            <a:ext cx="4013598" cy="26314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err="1">
                <a:latin typeface="Acumin Pro SemiCondensed" panose="020B0506020202020204" pitchFamily="34" charset="77"/>
              </a:rPr>
              <a:t>Feza</a:t>
            </a:r>
            <a:r>
              <a:rPr lang="en-US" sz="1400" dirty="0">
                <a:latin typeface="Acumin Pro SemiCondensed" panose="020B0506020202020204" pitchFamily="34" charset="77"/>
              </a:rPr>
              <a:t> za </a:t>
            </a:r>
            <a:r>
              <a:rPr lang="en-US" sz="1400" dirty="0" err="1">
                <a:latin typeface="Acumin Pro SemiCondensed" panose="020B0506020202020204" pitchFamily="34" charset="77"/>
              </a:rPr>
              <a:t>Kuhamia</a:t>
            </a:r>
            <a:r>
              <a:rPr lang="en-US" sz="1400" dirty="0">
                <a:latin typeface="Acumin Pro SemiCondensed" panose="020B0506020202020204" pitchFamily="34" charset="77"/>
              </a:rPr>
              <a:t> </a:t>
            </a:r>
            <a:r>
              <a:rPr lang="en-US" sz="1400" dirty="0" err="1">
                <a:latin typeface="Acumin Pro SemiCondensed" panose="020B0506020202020204" pitchFamily="34" charset="77"/>
              </a:rPr>
              <a:t>wakati</a:t>
            </a:r>
            <a:r>
              <a:rPr lang="en-US" sz="1400" dirty="0">
                <a:latin typeface="Acumin Pro SemiCondensed" panose="020B0506020202020204" pitchFamily="34" charset="77"/>
              </a:rPr>
              <a:t> </a:t>
            </a:r>
            <a:r>
              <a:rPr lang="en-US" sz="1400" dirty="0" err="1">
                <a:latin typeface="Acumin Pro SemiCondensed" panose="020B0506020202020204" pitchFamily="34" charset="77"/>
              </a:rPr>
              <a:t>wa</a:t>
            </a:r>
            <a:r>
              <a:rPr lang="en-US" sz="1400" dirty="0">
                <a:latin typeface="Acumin Pro SemiCondensed" panose="020B0506020202020204" pitchFamily="34" charset="77"/>
              </a:rPr>
              <a:t> </a:t>
            </a:r>
            <a:r>
              <a:rPr lang="en-US" sz="1400" dirty="0" err="1">
                <a:latin typeface="Acumin Pro SemiCondensed" panose="020B0506020202020204" pitchFamily="34" charset="77"/>
              </a:rPr>
              <a:t>kumaliza</a:t>
            </a:r>
            <a:r>
              <a:rPr lang="en-US" sz="1400" dirty="0">
                <a:latin typeface="Acumin Pro SemiCondensed" panose="020B0506020202020204" pitchFamily="34" charset="77"/>
              </a:rPr>
              <a:t> </a:t>
            </a:r>
            <a:r>
              <a:rPr lang="en-US" sz="1400" dirty="0" err="1">
                <a:latin typeface="Acumin Pro SemiCondensed" panose="020B0506020202020204" pitchFamily="34" charset="77"/>
              </a:rPr>
              <a:t>kazi</a:t>
            </a:r>
            <a:r>
              <a:rPr lang="en-US" sz="1400" dirty="0">
                <a:latin typeface="Acumin Pro SemiCondensed" panose="020B0506020202020204" pitchFamily="34" charset="77"/>
              </a:rPr>
              <a:t>
</a:t>
            </a:r>
            <a:r>
              <a:rPr lang="en-US" sz="1400" dirty="0" err="1">
                <a:latin typeface="Acumin Pro SemiCondensed" panose="020B0506020202020204" pitchFamily="34" charset="77"/>
              </a:rPr>
              <a:t>Mikutano</a:t>
            </a:r>
            <a:r>
              <a:rPr lang="en-US" sz="1400" dirty="0">
                <a:latin typeface="Acumin Pro SemiCondensed" panose="020B0506020202020204" pitchFamily="34" charset="77"/>
              </a:rPr>
              <a:t> </a:t>
            </a:r>
            <a:r>
              <a:rPr lang="en-US" sz="1400" dirty="0" err="1">
                <a:latin typeface="Acumin Pro SemiCondensed" panose="020B0506020202020204" pitchFamily="34" charset="77"/>
              </a:rPr>
              <a:t>ya</a:t>
            </a:r>
            <a:r>
              <a:rPr lang="en-US" sz="1400" dirty="0">
                <a:latin typeface="Acumin Pro SemiCondensed" panose="020B0506020202020204" pitchFamily="34" charset="77"/>
              </a:rPr>
              <a:t> </a:t>
            </a:r>
            <a:r>
              <a:rPr lang="en-US" sz="1400" dirty="0" err="1">
                <a:latin typeface="Acumin Pro SemiCondensed" panose="020B0506020202020204" pitchFamily="34" charset="77"/>
              </a:rPr>
              <a:t>kundi</a:t>
            </a:r>
            <a:r>
              <a:rPr lang="en-US" sz="1400" dirty="0">
                <a:latin typeface="Acumin Pro SemiCondensed" panose="020B0506020202020204" pitchFamily="34" charset="77"/>
              </a:rPr>
              <a:t> </a:t>
            </a:r>
            <a:r>
              <a:rPr lang="en-US" sz="1400" dirty="0" err="1">
                <a:latin typeface="Acumin Pro SemiCondensed" panose="020B0506020202020204" pitchFamily="34" charset="77"/>
              </a:rPr>
              <a:t>ya</a:t>
            </a:r>
            <a:r>
              <a:rPr lang="en-US" sz="1400" dirty="0">
                <a:latin typeface="Acumin Pro SemiCondensed" panose="020B0506020202020204" pitchFamily="34" charset="77"/>
              </a:rPr>
              <a:t> </a:t>
            </a:r>
            <a:r>
              <a:rPr lang="en-US" sz="1400" dirty="0" err="1">
                <a:latin typeface="Acumin Pro SemiCondensed" panose="020B0506020202020204" pitchFamily="34" charset="77"/>
              </a:rPr>
              <a:t>Maaskofu</a:t>
            </a:r>
            <a:r>
              <a:rPr lang="en-US" sz="1400" dirty="0">
                <a:latin typeface="Acumin Pro SemiCondensed" panose="020B0506020202020204" pitchFamily="34" charset="77"/>
              </a:rPr>
              <a:t>
</a:t>
            </a:r>
            <a:r>
              <a:rPr lang="en-US" sz="1400" dirty="0" err="1">
                <a:latin typeface="Acumin Pro SemiCondensed" panose="020B0506020202020204" pitchFamily="34" charset="77"/>
              </a:rPr>
              <a:t>Mikutano</a:t>
            </a:r>
            <a:r>
              <a:rPr lang="en-US" sz="1400" dirty="0">
                <a:latin typeface="Acumin Pro SemiCondensed" panose="020B0506020202020204" pitchFamily="34" charset="77"/>
              </a:rPr>
              <a:t> </a:t>
            </a:r>
            <a:r>
              <a:rPr lang="en-US" sz="1400" dirty="0" err="1">
                <a:latin typeface="Acumin Pro SemiCondensed" panose="020B0506020202020204" pitchFamily="34" charset="77"/>
              </a:rPr>
              <a:t>ya</a:t>
            </a:r>
            <a:r>
              <a:rPr lang="en-US" sz="1400" dirty="0">
                <a:latin typeface="Acumin Pro SemiCondensed" panose="020B0506020202020204" pitchFamily="34" charset="77"/>
              </a:rPr>
              <a:t> Baraza la </a:t>
            </a:r>
            <a:r>
              <a:rPr lang="en-US" sz="1400" dirty="0" err="1">
                <a:latin typeface="Acumin Pro SemiCondensed" panose="020B0506020202020204" pitchFamily="34" charset="77"/>
              </a:rPr>
              <a:t>Maaskofu</a:t>
            </a:r>
            <a:r>
              <a:rPr lang="en-US" sz="1400" dirty="0">
                <a:latin typeface="Acumin Pro SemiCondensed" panose="020B0506020202020204" pitchFamily="34" charset="77"/>
              </a:rPr>
              <a:t>
</a:t>
            </a:r>
            <a:r>
              <a:rPr lang="en-US" sz="1400" dirty="0" err="1">
                <a:latin typeface="Acumin Pro SemiCondensed" panose="020B0506020202020204" pitchFamily="34" charset="77"/>
              </a:rPr>
              <a:t>Mkutano</a:t>
            </a:r>
            <a:r>
              <a:rPr lang="en-US" sz="1400" dirty="0">
                <a:latin typeface="Acumin Pro SemiCondensed" panose="020B0506020202020204" pitchFamily="34" charset="77"/>
              </a:rPr>
              <a:t> </a:t>
            </a:r>
            <a:r>
              <a:rPr lang="en-US" sz="1400" dirty="0" err="1">
                <a:latin typeface="Acumin Pro SemiCondensed" panose="020B0506020202020204" pitchFamily="34" charset="77"/>
              </a:rPr>
              <a:t>Mkuu</a:t>
            </a:r>
            <a:r>
              <a:rPr lang="en-US" sz="1400" dirty="0">
                <a:latin typeface="Acumin Pro SemiCondensed" panose="020B0506020202020204" pitchFamily="34" charset="77"/>
              </a:rPr>
              <a:t>
</a:t>
            </a:r>
            <a:r>
              <a:rPr lang="en-US" sz="1400" dirty="0" err="1">
                <a:latin typeface="Acumin Pro SemiCondensed" panose="020B0506020202020204" pitchFamily="34" charset="77"/>
              </a:rPr>
              <a:t>Mikutano</a:t>
            </a:r>
            <a:r>
              <a:rPr lang="en-US" sz="1400" dirty="0">
                <a:latin typeface="Acumin Pro SemiCondensed" panose="020B0506020202020204" pitchFamily="34" charset="77"/>
              </a:rPr>
              <a:t> </a:t>
            </a:r>
            <a:r>
              <a:rPr lang="en-US" sz="1400" dirty="0" err="1">
                <a:latin typeface="Acumin Pro SemiCondensed" panose="020B0506020202020204" pitchFamily="34" charset="77"/>
              </a:rPr>
              <a:t>ya</a:t>
            </a:r>
            <a:r>
              <a:rPr lang="en-US" sz="1400" dirty="0">
                <a:latin typeface="Acumin Pro SemiCondensed" panose="020B0506020202020204" pitchFamily="34" charset="77"/>
              </a:rPr>
              <a:t> </a:t>
            </a:r>
            <a:r>
              <a:rPr lang="en-US" sz="1400" dirty="0" err="1">
                <a:latin typeface="Acumin Pro SemiCondensed" panose="020B0506020202020204" pitchFamily="34" charset="77"/>
              </a:rPr>
              <a:t>Mkutano</a:t>
            </a:r>
            <a:r>
              <a:rPr lang="en-US" sz="1400" dirty="0">
                <a:latin typeface="Acumin Pro SemiCondensed" panose="020B0506020202020204" pitchFamily="34" charset="77"/>
              </a:rPr>
              <a:t> </a:t>
            </a:r>
            <a:r>
              <a:rPr lang="en-US" sz="1400" dirty="0" err="1">
                <a:latin typeface="Acumin Pro SemiCondensed" panose="020B0506020202020204" pitchFamily="34" charset="77"/>
              </a:rPr>
              <a:t>Mkuu</a:t>
            </a:r>
            <a:r>
              <a:rPr lang="en-US" sz="1400" dirty="0">
                <a:latin typeface="Acumin Pro SemiCondensed" panose="020B0506020202020204" pitchFamily="34" charset="77"/>
              </a:rPr>
              <a:t>
Safari </a:t>
            </a:r>
            <a:r>
              <a:rPr lang="en-US" sz="1400" dirty="0" err="1">
                <a:latin typeface="Acumin Pro SemiCondensed" panose="020B0506020202020204" pitchFamily="34" charset="77"/>
              </a:rPr>
              <a:t>nyingine</a:t>
            </a:r>
            <a:r>
              <a:rPr lang="en-US" sz="1400" dirty="0">
                <a:latin typeface="Acumin Pro SemiCondensed" panose="020B0506020202020204" pitchFamily="34" charset="77"/>
              </a:rPr>
              <a:t> </a:t>
            </a:r>
            <a:r>
              <a:rPr lang="en-US" sz="1400" dirty="0" err="1">
                <a:latin typeface="Acumin Pro SemiCondensed" panose="020B0506020202020204" pitchFamily="34" charset="77"/>
              </a:rPr>
              <a:t>kama</a:t>
            </a:r>
            <a:r>
              <a:rPr lang="en-US" sz="1400" dirty="0">
                <a:latin typeface="Acumin Pro SemiCondensed" panose="020B0506020202020204" pitchFamily="34" charset="77"/>
              </a:rPr>
              <a:t> </a:t>
            </a:r>
            <a:r>
              <a:rPr lang="en-US" sz="1400" dirty="0" err="1">
                <a:latin typeface="Acumin Pro SemiCondensed" panose="020B0506020202020204" pitchFamily="34" charset="77"/>
              </a:rPr>
              <a:t>ilivyopangiwa</a:t>
            </a:r>
            <a:r>
              <a:rPr lang="en-US" sz="1400" dirty="0">
                <a:latin typeface="Acumin Pro SemiCondensed" panose="020B0506020202020204" pitchFamily="34" charset="77"/>
              </a:rPr>
              <a:t> </a:t>
            </a:r>
            <a:r>
              <a:rPr lang="en-US" sz="1400" dirty="0" err="1">
                <a:latin typeface="Acumin Pro SemiCondensed" panose="020B0506020202020204" pitchFamily="34" charset="77"/>
              </a:rPr>
              <a:t>na</a:t>
            </a:r>
            <a:r>
              <a:rPr lang="en-US" sz="1400" dirty="0">
                <a:latin typeface="Acumin Pro SemiCondensed" panose="020B0506020202020204" pitchFamily="34" charset="77"/>
              </a:rPr>
              <a:t> </a:t>
            </a:r>
            <a:r>
              <a:rPr lang="en-US" sz="1400" dirty="0" err="1">
                <a:latin typeface="Acumin Pro SemiCondensed" panose="020B0506020202020204" pitchFamily="34" charset="77"/>
              </a:rPr>
              <a:t>kundi</a:t>
            </a:r>
            <a:r>
              <a:rPr lang="en-US" sz="1400" dirty="0">
                <a:latin typeface="Acumin Pro SemiCondensed" panose="020B0506020202020204" pitchFamily="34" charset="77"/>
              </a:rPr>
              <a:t> au Baraza la </a:t>
            </a:r>
            <a:r>
              <a:rPr lang="en-US" sz="1400" dirty="0" err="1">
                <a:latin typeface="Acumin Pro SemiCondensed" panose="020B0506020202020204" pitchFamily="34" charset="77"/>
              </a:rPr>
              <a:t>Maaskofu</a:t>
            </a:r>
            <a:endParaRPr lang="en-US" sz="1400" dirty="0">
              <a:latin typeface="Acumin Pro SemiCondensed" panose="020B0506020202020204" pitchFamily="34" charset="77"/>
            </a:endParaRPr>
          </a:p>
          <a:p>
            <a:endParaRPr lang="en-US" dirty="0"/>
          </a:p>
        </p:txBody>
      </p:sp>
    </p:spTree>
    <p:extLst>
      <p:ext uri="{BB962C8B-B14F-4D97-AF65-F5344CB8AC3E}">
        <p14:creationId xmlns:p14="http://schemas.microsoft.com/office/powerpoint/2010/main" val="408804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78484"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Travel Expenses </a:t>
            </a:r>
            <a:r>
              <a:rPr lang="en-US" sz="3600" b="1" u="none" strike="noStrike" dirty="0">
                <a:solidFill>
                  <a:schemeClr val="accent1"/>
                </a:solidFill>
                <a:effectLst/>
                <a:latin typeface="Acumin Pro SemiCondensed Black" panose="020B0506020202020204" pitchFamily="34" charset="77"/>
              </a:rPr>
              <a:t>Not</a:t>
            </a:r>
            <a:r>
              <a:rPr lang="en-US" sz="3600" b="1" u="none" strike="noStrike" dirty="0">
                <a:solidFill>
                  <a:schemeClr val="accent1"/>
                </a:solidFill>
                <a:effectLst/>
                <a:latin typeface="Acumin Pro SemiCondensed Smbd" panose="020B0506020202020204" pitchFamily="34" charset="77"/>
              </a:rPr>
              <a:t> </a:t>
            </a:r>
            <a:r>
              <a:rPr lang="en-US" sz="3600" b="1" u="none" strike="noStrike" dirty="0">
                <a:solidFill>
                  <a:schemeClr val="accent1"/>
                </a:solidFill>
                <a:effectLst/>
                <a:latin typeface="Acumin Pro SemiCondensed Black" panose="020B0506020202020204" pitchFamily="34" charset="77"/>
              </a:rPr>
              <a:t>Covered- </a:t>
            </a:r>
            <a:r>
              <a:rPr lang="en-US" sz="3600" b="1" u="none" strike="noStrike" dirty="0">
                <a:solidFill>
                  <a:schemeClr val="accent1"/>
                </a:solidFill>
                <a:effectLst/>
                <a:latin typeface="Acumin Pro SemiCondensed Smbd" panose="020B0506020202020204" pitchFamily="34" charset="77"/>
              </a:rPr>
              <a:t>Retired Bishops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365511" y="1474848"/>
            <a:ext cx="4414803" cy="21268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Acumin Pro SemiCondensed" panose="020B0506020202020204"/>
              </a:rPr>
              <a:t>Guest speaker at events</a:t>
            </a:r>
          </a:p>
          <a:p>
            <a:pPr marL="285750" indent="-285750">
              <a:lnSpc>
                <a:spcPct val="150000"/>
              </a:lnSpc>
              <a:buFont typeface="Arial" panose="020B0604020202020204" pitchFamily="34" charset="0"/>
              <a:buChar char="•"/>
            </a:pPr>
            <a:r>
              <a:rPr lang="en-US" dirty="0">
                <a:latin typeface="Acumin Pro SemiCondensed" panose="020B0506020202020204"/>
              </a:rPr>
              <a:t>Travel to Annual Conference</a:t>
            </a:r>
          </a:p>
          <a:p>
            <a:pPr marL="285750" indent="-285750">
              <a:lnSpc>
                <a:spcPct val="150000"/>
              </a:lnSpc>
              <a:buFont typeface="Arial" panose="020B0604020202020204" pitchFamily="34" charset="0"/>
              <a:buChar char="•"/>
            </a:pPr>
            <a:r>
              <a:rPr lang="en-US" dirty="0">
                <a:latin typeface="Acumin Pro SemiCondensed" panose="020B0506020202020204"/>
              </a:rPr>
              <a:t>Spouse Travel</a:t>
            </a:r>
          </a:p>
          <a:p>
            <a:pPr marL="285750" indent="-285750">
              <a:lnSpc>
                <a:spcPct val="150000"/>
              </a:lnSpc>
              <a:buFont typeface="Arial" panose="020B0604020202020204" pitchFamily="34" charset="0"/>
              <a:buChar char="•"/>
            </a:pPr>
            <a:r>
              <a:rPr lang="en-US" dirty="0">
                <a:latin typeface="Acumin Pro SemiCondensed" panose="020B0506020202020204"/>
              </a:rPr>
              <a:t>Gifts</a:t>
            </a:r>
          </a:p>
          <a:p>
            <a:pPr marL="285750" indent="-285750">
              <a:lnSpc>
                <a:spcPct val="150000"/>
              </a:lnSpc>
              <a:buFont typeface="Arial" panose="020B0604020202020204" pitchFamily="34" charset="0"/>
              <a:buChar char="•"/>
            </a:pPr>
            <a:r>
              <a:rPr lang="en-US" dirty="0">
                <a:latin typeface="Acumin Pro SemiCondensed" panose="020B0506020202020204"/>
              </a:rPr>
              <a:t>Meals for Guests</a:t>
            </a:r>
          </a:p>
        </p:txBody>
      </p:sp>
      <p:sp>
        <p:nvSpPr>
          <p:cNvPr id="3" name="Rectangle 2">
            <a:extLst>
              <a:ext uri="{FF2B5EF4-FFF2-40B4-BE49-F238E27FC236}">
                <a16:creationId xmlns:a16="http://schemas.microsoft.com/office/drawing/2014/main" id="{7D13EB00-2139-F4AA-E8F8-F92BD173F52C}"/>
              </a:ext>
            </a:extLst>
          </p:cNvPr>
          <p:cNvSpPr/>
          <p:nvPr/>
        </p:nvSpPr>
        <p:spPr>
          <a:xfrm>
            <a:off x="6216552" y="1111152"/>
            <a:ext cx="5295539"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C6A397-FEBE-0E41-E69E-6AFB357482B6}"/>
              </a:ext>
            </a:extLst>
          </p:cNvPr>
          <p:cNvSpPr/>
          <p:nvPr/>
        </p:nvSpPr>
        <p:spPr>
          <a:xfrm>
            <a:off x="578484" y="3889085"/>
            <a:ext cx="5295538" cy="263090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0BE2B-990C-8939-D34B-59E870068383}"/>
              </a:ext>
            </a:extLst>
          </p:cNvPr>
          <p:cNvSpPr/>
          <p:nvPr/>
        </p:nvSpPr>
        <p:spPr>
          <a:xfrm>
            <a:off x="6216552" y="3889085"/>
            <a:ext cx="5310856" cy="263090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8898EE-2055-93E1-EC87-96336302C2F8}"/>
              </a:ext>
            </a:extLst>
          </p:cNvPr>
          <p:cNvSpPr txBox="1"/>
          <p:nvPr/>
        </p:nvSpPr>
        <p:spPr>
          <a:xfrm>
            <a:off x="587467" y="115098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3" name="TextBox 12">
            <a:extLst>
              <a:ext uri="{FF2B5EF4-FFF2-40B4-BE49-F238E27FC236}">
                <a16:creationId xmlns:a16="http://schemas.microsoft.com/office/drawing/2014/main" id="{ABDB5D9D-6A7F-8366-F291-B5D0C6050865}"/>
              </a:ext>
            </a:extLst>
          </p:cNvPr>
          <p:cNvSpPr txBox="1"/>
          <p:nvPr/>
        </p:nvSpPr>
        <p:spPr>
          <a:xfrm>
            <a:off x="6216552" y="11002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4" name="TextBox 13">
            <a:extLst>
              <a:ext uri="{FF2B5EF4-FFF2-40B4-BE49-F238E27FC236}">
                <a16:creationId xmlns:a16="http://schemas.microsoft.com/office/drawing/2014/main" id="{54917C15-82A2-6E43-92ED-8B1AAC881CE5}"/>
              </a:ext>
            </a:extLst>
          </p:cNvPr>
          <p:cNvSpPr txBox="1"/>
          <p:nvPr/>
        </p:nvSpPr>
        <p:spPr>
          <a:xfrm>
            <a:off x="562907" y="388908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5" name="TextBox 14">
            <a:extLst>
              <a:ext uri="{FF2B5EF4-FFF2-40B4-BE49-F238E27FC236}">
                <a16:creationId xmlns:a16="http://schemas.microsoft.com/office/drawing/2014/main" id="{119CF956-2645-8257-330A-9C49C5C097F5}"/>
              </a:ext>
            </a:extLst>
          </p:cNvPr>
          <p:cNvSpPr txBox="1"/>
          <p:nvPr/>
        </p:nvSpPr>
        <p:spPr>
          <a:xfrm>
            <a:off x="6200223" y="386921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6" name="TextBox 15">
            <a:extLst>
              <a:ext uri="{FF2B5EF4-FFF2-40B4-BE49-F238E27FC236}">
                <a16:creationId xmlns:a16="http://schemas.microsoft.com/office/drawing/2014/main" id="{664E5F17-F069-1E1F-B26C-9ED1AE450D24}"/>
              </a:ext>
            </a:extLst>
          </p:cNvPr>
          <p:cNvSpPr txBox="1"/>
          <p:nvPr/>
        </p:nvSpPr>
        <p:spPr>
          <a:xfrm>
            <a:off x="6841018" y="1242912"/>
            <a:ext cx="4532994" cy="2542363"/>
          </a:xfrm>
          <a:prstGeom prst="rect">
            <a:avLst/>
          </a:prstGeom>
          <a:noFill/>
        </p:spPr>
        <p:txBody>
          <a:bodyPr wrap="square" rtlCol="0">
            <a:spAutoFit/>
          </a:bodyPr>
          <a:lstStyle/>
          <a:p>
            <a:pPr marL="380990" indent="-380990">
              <a:lnSpc>
                <a:spcPct val="150000"/>
              </a:lnSpc>
              <a:buFont typeface="Arial" panose="020B0604020202020204" pitchFamily="34" charset="0"/>
              <a:buChar char="•"/>
            </a:pPr>
            <a:r>
              <a:rPr lang="fr-FR" dirty="0">
                <a:latin typeface="Acumin Pro SemiCondensed" panose="020B0506020202020204" pitchFamily="34" charset="77"/>
              </a:rPr>
              <a:t>Conférencier invité lors des événements</a:t>
            </a:r>
          </a:p>
          <a:p>
            <a:pPr marL="380990" indent="-380990">
              <a:lnSpc>
                <a:spcPct val="150000"/>
              </a:lnSpc>
              <a:buFont typeface="Arial" panose="020B0604020202020204" pitchFamily="34" charset="0"/>
              <a:buChar char="•"/>
            </a:pPr>
            <a:r>
              <a:rPr lang="fr-FR" dirty="0">
                <a:latin typeface="Acumin Pro SemiCondensed" panose="020B0506020202020204" pitchFamily="34" charset="77"/>
              </a:rPr>
              <a:t>les déplacements pour assister à la conférence annuelle</a:t>
            </a:r>
          </a:p>
          <a:p>
            <a:pPr marL="380990" indent="-380990">
              <a:lnSpc>
                <a:spcPct val="150000"/>
              </a:lnSpc>
              <a:buFont typeface="Arial" panose="020B0604020202020204" pitchFamily="34" charset="0"/>
              <a:buChar char="•"/>
            </a:pPr>
            <a:r>
              <a:rPr lang="fr-FR" dirty="0">
                <a:latin typeface="Acumin Pro SemiCondensed" panose="020B0506020202020204" pitchFamily="34" charset="77"/>
              </a:rPr>
              <a:t>les déplacements du conjoint</a:t>
            </a:r>
          </a:p>
          <a:p>
            <a:pPr marL="380990" indent="-380990">
              <a:lnSpc>
                <a:spcPct val="150000"/>
              </a:lnSpc>
              <a:buFont typeface="Arial" panose="020B0604020202020204" pitchFamily="34" charset="0"/>
              <a:buChar char="•"/>
            </a:pPr>
            <a:r>
              <a:rPr lang="fr-FR" dirty="0">
                <a:latin typeface="Acumin Pro SemiCondensed" panose="020B0506020202020204" pitchFamily="34" charset="77"/>
              </a:rPr>
              <a:t>Cadeaux</a:t>
            </a:r>
          </a:p>
          <a:p>
            <a:pPr marL="380990" indent="-380990">
              <a:lnSpc>
                <a:spcPct val="150000"/>
              </a:lnSpc>
              <a:buFont typeface="Arial" panose="020B0604020202020204" pitchFamily="34" charset="0"/>
              <a:buChar char="•"/>
            </a:pPr>
            <a:r>
              <a:rPr lang="fr-FR" dirty="0">
                <a:latin typeface="Acumin Pro SemiCondensed" panose="020B0506020202020204" pitchFamily="34" charset="77"/>
              </a:rPr>
              <a:t>Repas pour les invités</a:t>
            </a:r>
          </a:p>
        </p:txBody>
      </p:sp>
      <p:sp>
        <p:nvSpPr>
          <p:cNvPr id="17" name="TextBox 16">
            <a:extLst>
              <a:ext uri="{FF2B5EF4-FFF2-40B4-BE49-F238E27FC236}">
                <a16:creationId xmlns:a16="http://schemas.microsoft.com/office/drawing/2014/main" id="{B8FD04DD-E6C2-C10F-9A7B-3F108F13B8F4}"/>
              </a:ext>
            </a:extLst>
          </p:cNvPr>
          <p:cNvSpPr txBox="1"/>
          <p:nvPr/>
        </p:nvSpPr>
        <p:spPr>
          <a:xfrm>
            <a:off x="1365510" y="4022768"/>
            <a:ext cx="4414803" cy="2690417"/>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2000" dirty="0" err="1">
                <a:latin typeface="Acumin Pro SemiCondensed" panose="020B0506020202020204" pitchFamily="34" charset="77"/>
              </a:rPr>
              <a:t>Orador</a:t>
            </a:r>
            <a:r>
              <a:rPr lang="en-US" sz="2000" dirty="0">
                <a:latin typeface="Acumin Pro SemiCondensed" panose="020B0506020202020204" pitchFamily="34" charset="77"/>
              </a:rPr>
              <a:t> </a:t>
            </a:r>
            <a:r>
              <a:rPr lang="en-US" sz="2000" dirty="0" err="1">
                <a:latin typeface="Acumin Pro SemiCondensed" panose="020B0506020202020204" pitchFamily="34" charset="77"/>
              </a:rPr>
              <a:t>convidado</a:t>
            </a:r>
            <a:r>
              <a:rPr lang="en-US" sz="2000" dirty="0">
                <a:latin typeface="Acumin Pro SemiCondensed" panose="020B0506020202020204" pitchFamily="34" charset="77"/>
              </a:rPr>
              <a:t> para </a:t>
            </a:r>
            <a:r>
              <a:rPr lang="en-US" sz="2000" dirty="0" err="1">
                <a:latin typeface="Acumin Pro SemiCondensed" panose="020B0506020202020204" pitchFamily="34" charset="77"/>
              </a:rPr>
              <a:t>eventos</a:t>
            </a:r>
            <a:endParaRPr lang="en-US" sz="20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pt-BR" sz="2000" dirty="0">
                <a:latin typeface="Acumin Pro SemiCondensed" panose="020B0506020202020204" pitchFamily="34" charset="77"/>
              </a:rPr>
              <a:t>Deslocações para a Conferência Anual</a:t>
            </a:r>
          </a:p>
          <a:p>
            <a:pPr marL="171450" indent="-171450">
              <a:lnSpc>
                <a:spcPct val="150000"/>
              </a:lnSpc>
              <a:buFont typeface="Arial" panose="020B0604020202020204" pitchFamily="34" charset="0"/>
              <a:buChar char="•"/>
            </a:pPr>
            <a:r>
              <a:rPr lang="en-US" sz="2000" dirty="0" err="1">
                <a:latin typeface="Acumin Pro SemiCondensed" panose="020B0506020202020204" pitchFamily="34" charset="77"/>
              </a:rPr>
              <a:t>Deslocações</a:t>
            </a:r>
            <a:r>
              <a:rPr lang="en-US" sz="2000" dirty="0">
                <a:latin typeface="Acumin Pro SemiCondensed" panose="020B0506020202020204" pitchFamily="34" charset="77"/>
              </a:rPr>
              <a:t> do </a:t>
            </a:r>
            <a:r>
              <a:rPr lang="en-US" sz="2000" dirty="0" err="1">
                <a:latin typeface="Acumin Pro SemiCondensed" panose="020B0506020202020204" pitchFamily="34" charset="77"/>
              </a:rPr>
              <a:t>cônjuge</a:t>
            </a:r>
            <a:r>
              <a:rPr lang="en-US" sz="2000" dirty="0">
                <a:latin typeface="Acumin Pro SemiCondensed" panose="020B0506020202020204" pitchFamily="34" charset="77"/>
              </a:rPr>
              <a:t> </a:t>
            </a:r>
          </a:p>
          <a:p>
            <a:pPr marL="171450" indent="-171450">
              <a:lnSpc>
                <a:spcPct val="150000"/>
              </a:lnSpc>
              <a:buFont typeface="Arial" panose="020B0604020202020204" pitchFamily="34" charset="0"/>
              <a:buChar char="•"/>
            </a:pPr>
            <a:r>
              <a:rPr lang="en-US" sz="2000" dirty="0" err="1">
                <a:latin typeface="Acumin Pro SemiCondensed" panose="020B0506020202020204" pitchFamily="34" charset="77"/>
              </a:rPr>
              <a:t>Presentes</a:t>
            </a:r>
            <a:r>
              <a:rPr lang="en-US" sz="2000" dirty="0">
                <a:latin typeface="Acumin Pro SemiCondensed" panose="020B0506020202020204" pitchFamily="34" charset="77"/>
              </a:rPr>
              <a:t> </a:t>
            </a:r>
            <a:r>
              <a:rPr lang="en-US" sz="2000" dirty="0" err="1">
                <a:latin typeface="Acumin Pro SemiCondensed" panose="020B0506020202020204" pitchFamily="34" charset="77"/>
              </a:rPr>
              <a:t>ou</a:t>
            </a:r>
            <a:r>
              <a:rPr lang="en-US" sz="2000" dirty="0">
                <a:latin typeface="Acumin Pro SemiCondensed" panose="020B0506020202020204" pitchFamily="34" charset="77"/>
              </a:rPr>
              <a:t> </a:t>
            </a:r>
            <a:r>
              <a:rPr lang="en-US" sz="2000" dirty="0" err="1">
                <a:latin typeface="Acumin Pro SemiCondensed" panose="020B0506020202020204" pitchFamily="34" charset="77"/>
              </a:rPr>
              <a:t>ofertas</a:t>
            </a:r>
            <a:endParaRPr lang="en-US" sz="2000" dirty="0">
              <a:latin typeface="Acumin Pro SemiCondensed" panose="020B0506020202020204" pitchFamily="34" charset="77"/>
            </a:endParaRPr>
          </a:p>
          <a:p>
            <a:pPr marL="171450" indent="-171450">
              <a:lnSpc>
                <a:spcPct val="150000"/>
              </a:lnSpc>
              <a:buFont typeface="Arial" panose="020B0604020202020204" pitchFamily="34" charset="0"/>
              <a:buChar char="•"/>
            </a:pPr>
            <a:r>
              <a:rPr lang="en-US" sz="2000" dirty="0" err="1">
                <a:latin typeface="Acumin Pro SemiCondensed" panose="020B0506020202020204" pitchFamily="34" charset="77"/>
              </a:rPr>
              <a:t>Refeições</a:t>
            </a:r>
            <a:r>
              <a:rPr lang="en-US" sz="2000" dirty="0">
                <a:latin typeface="Acumin Pro SemiCondensed" panose="020B0506020202020204" pitchFamily="34" charset="77"/>
              </a:rPr>
              <a:t> para </a:t>
            </a:r>
            <a:r>
              <a:rPr lang="en-US" sz="2000" dirty="0" err="1">
                <a:latin typeface="Acumin Pro SemiCondensed" panose="020B0506020202020204" pitchFamily="34" charset="77"/>
              </a:rPr>
              <a:t>convidados</a:t>
            </a:r>
            <a:endParaRPr lang="en-US" sz="2000" dirty="0"/>
          </a:p>
          <a:p>
            <a:pPr marL="285750" indent="-285750">
              <a:lnSpc>
                <a:spcPct val="150000"/>
              </a:lnSpc>
              <a:buFont typeface="Arial" panose="020B0604020202020204" pitchFamily="34" charset="0"/>
              <a:buChar char="•"/>
            </a:pPr>
            <a:endParaRPr lang="en-US" sz="1400" dirty="0"/>
          </a:p>
        </p:txBody>
      </p:sp>
      <p:sp>
        <p:nvSpPr>
          <p:cNvPr id="19" name="TextBox 18">
            <a:extLst>
              <a:ext uri="{FF2B5EF4-FFF2-40B4-BE49-F238E27FC236}">
                <a16:creationId xmlns:a16="http://schemas.microsoft.com/office/drawing/2014/main" id="{C3EB0DA9-6262-D123-715A-469647A83DAA}"/>
              </a:ext>
            </a:extLst>
          </p:cNvPr>
          <p:cNvSpPr txBox="1"/>
          <p:nvPr/>
        </p:nvSpPr>
        <p:spPr>
          <a:xfrm>
            <a:off x="7187802" y="4022768"/>
            <a:ext cx="3839427"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err="1">
                <a:latin typeface="Acumin Pro SemiCondensed" panose="020B0506020202020204" pitchFamily="34" charset="77"/>
              </a:rPr>
              <a:t>Mgeni</a:t>
            </a:r>
            <a:r>
              <a:rPr lang="en-US" sz="2000" dirty="0">
                <a:latin typeface="Acumin Pro SemiCondensed" panose="020B0506020202020204" pitchFamily="34" charset="77"/>
              </a:rPr>
              <a:t> </a:t>
            </a:r>
            <a:r>
              <a:rPr lang="en-US" sz="2000" dirty="0" err="1">
                <a:latin typeface="Acumin Pro SemiCondensed" panose="020B0506020202020204" pitchFamily="34" charset="77"/>
              </a:rPr>
              <a:t>rasmi</a:t>
            </a:r>
            <a:r>
              <a:rPr lang="en-US" sz="2000" dirty="0">
                <a:latin typeface="Acumin Pro SemiCondensed" panose="020B0506020202020204" pitchFamily="34" charset="77"/>
              </a:rPr>
              <a:t> </a:t>
            </a:r>
            <a:r>
              <a:rPr lang="en-US" sz="2000" dirty="0" err="1">
                <a:latin typeface="Acumin Pro SemiCondensed" panose="020B0506020202020204" pitchFamily="34" charset="77"/>
              </a:rPr>
              <a:t>katika</a:t>
            </a:r>
            <a:r>
              <a:rPr lang="en-US" sz="2000" dirty="0">
                <a:latin typeface="Acumin Pro SemiCondensed" panose="020B0506020202020204" pitchFamily="34" charset="77"/>
              </a:rPr>
              <a:t> </a:t>
            </a:r>
            <a:r>
              <a:rPr lang="en-US" sz="2000" dirty="0" err="1">
                <a:latin typeface="Acumin Pro SemiCondensed" panose="020B0506020202020204" pitchFamily="34" charset="77"/>
              </a:rPr>
              <a:t>hafla</a:t>
            </a:r>
            <a:r>
              <a:rPr lang="en-US" sz="2000" dirty="0">
                <a:latin typeface="Acumin Pro SemiCondensed" panose="020B0506020202020204" pitchFamily="34" charset="77"/>
              </a:rPr>
              <a:t>
Safari </a:t>
            </a:r>
            <a:r>
              <a:rPr lang="en-US" sz="2000" dirty="0" err="1">
                <a:latin typeface="Acumin Pro SemiCondensed" panose="020B0506020202020204" pitchFamily="34" charset="77"/>
              </a:rPr>
              <a:t>ya</a:t>
            </a:r>
            <a:r>
              <a:rPr lang="en-US" sz="2000" dirty="0">
                <a:latin typeface="Acumin Pro SemiCondensed" panose="020B0506020202020204" pitchFamily="34" charset="77"/>
              </a:rPr>
              <a:t> </a:t>
            </a:r>
            <a:r>
              <a:rPr lang="en-US" sz="2000" dirty="0" err="1">
                <a:latin typeface="Acumin Pro SemiCondensed" panose="020B0506020202020204" pitchFamily="34" charset="77"/>
              </a:rPr>
              <a:t>Mkutano</a:t>
            </a:r>
            <a:r>
              <a:rPr lang="en-US" sz="2000" dirty="0">
                <a:latin typeface="Acumin Pro SemiCondensed" panose="020B0506020202020204" pitchFamily="34" charset="77"/>
              </a:rPr>
              <a:t> </a:t>
            </a:r>
            <a:r>
              <a:rPr lang="en-US" sz="2000" dirty="0" err="1">
                <a:latin typeface="Acumin Pro SemiCondensed" panose="020B0506020202020204" pitchFamily="34" charset="77"/>
              </a:rPr>
              <a:t>wa</a:t>
            </a:r>
            <a:r>
              <a:rPr lang="en-US" sz="2000" dirty="0">
                <a:latin typeface="Acumin Pro SemiCondensed" panose="020B0506020202020204" pitchFamily="34" charset="77"/>
              </a:rPr>
              <a:t> </a:t>
            </a:r>
            <a:r>
              <a:rPr lang="en-US" sz="2000" dirty="0" err="1">
                <a:latin typeface="Acumin Pro SemiCondensed" panose="020B0506020202020204" pitchFamily="34" charset="77"/>
              </a:rPr>
              <a:t>Mwaka</a:t>
            </a:r>
            <a:r>
              <a:rPr lang="en-US" sz="2000" dirty="0">
                <a:latin typeface="Acumin Pro SemiCondensed" panose="020B0506020202020204" pitchFamily="34" charset="77"/>
              </a:rPr>
              <a:t>
Safari </a:t>
            </a:r>
            <a:r>
              <a:rPr lang="en-US" sz="2000" dirty="0" err="1">
                <a:latin typeface="Acumin Pro SemiCondensed" panose="020B0506020202020204" pitchFamily="34" charset="77"/>
              </a:rPr>
              <a:t>ya</a:t>
            </a:r>
            <a:r>
              <a:rPr lang="en-US" sz="2000" dirty="0">
                <a:latin typeface="Acumin Pro SemiCondensed" panose="020B0506020202020204" pitchFamily="34" charset="77"/>
              </a:rPr>
              <a:t> </a:t>
            </a:r>
            <a:r>
              <a:rPr lang="en-US" sz="2000" dirty="0" err="1">
                <a:latin typeface="Acumin Pro SemiCondensed" panose="020B0506020202020204" pitchFamily="34" charset="77"/>
              </a:rPr>
              <a:t>mume</a:t>
            </a:r>
            <a:r>
              <a:rPr lang="en-US" sz="2000" dirty="0">
                <a:latin typeface="Acumin Pro SemiCondensed" panose="020B0506020202020204" pitchFamily="34" charset="77"/>
              </a:rPr>
              <a:t> </a:t>
            </a:r>
            <a:r>
              <a:rPr lang="en-US" sz="2000" dirty="0" err="1">
                <a:latin typeface="Acumin Pro SemiCondensed" panose="020B0506020202020204" pitchFamily="34" charset="77"/>
              </a:rPr>
              <a:t>ya</a:t>
            </a:r>
            <a:r>
              <a:rPr lang="en-US" sz="2000" dirty="0">
                <a:latin typeface="Acumin Pro SemiCondensed" panose="020B0506020202020204" pitchFamily="34" charset="77"/>
              </a:rPr>
              <a:t> </a:t>
            </a:r>
            <a:r>
              <a:rPr lang="en-US" sz="2000" dirty="0" err="1">
                <a:latin typeface="Acumin Pro SemiCondensed" panose="020B0506020202020204" pitchFamily="34" charset="77"/>
              </a:rPr>
              <a:t>Maaskofu</a:t>
            </a:r>
            <a:r>
              <a:rPr lang="en-US" sz="2000" dirty="0">
                <a:latin typeface="Acumin Pro SemiCondensed" panose="020B0506020202020204" pitchFamily="34" charset="77"/>
              </a:rPr>
              <a:t>
</a:t>
            </a:r>
            <a:r>
              <a:rPr lang="en-US" sz="2000" dirty="0" err="1">
                <a:latin typeface="Acumin Pro SemiCondensed" panose="020B0506020202020204" pitchFamily="34" charset="77"/>
              </a:rPr>
              <a:t>Sadaka</a:t>
            </a:r>
            <a:r>
              <a:rPr lang="en-US" sz="2000" dirty="0">
                <a:latin typeface="Acumin Pro SemiCondensed" panose="020B0506020202020204" pitchFamily="34" charset="77"/>
              </a:rPr>
              <a:t>
</a:t>
            </a:r>
            <a:r>
              <a:rPr lang="en-US" sz="2000" dirty="0" err="1">
                <a:latin typeface="Acumin Pro SemiCondensed" panose="020B0506020202020204" pitchFamily="34" charset="77"/>
              </a:rPr>
              <a:t>Chakula</a:t>
            </a:r>
            <a:r>
              <a:rPr lang="en-US" sz="2000" dirty="0">
                <a:latin typeface="Acumin Pro SemiCondensed" panose="020B0506020202020204" pitchFamily="34" charset="77"/>
              </a:rPr>
              <a:t> </a:t>
            </a:r>
            <a:r>
              <a:rPr lang="en-US" sz="2000" dirty="0" err="1">
                <a:latin typeface="Acumin Pro SemiCondensed" panose="020B0506020202020204" pitchFamily="34" charset="77"/>
              </a:rPr>
              <a:t>kwa</a:t>
            </a:r>
            <a:r>
              <a:rPr lang="en-US" sz="2000" dirty="0">
                <a:latin typeface="Acumin Pro SemiCondensed" panose="020B0506020202020204" pitchFamily="34" charset="77"/>
              </a:rPr>
              <a:t> </a:t>
            </a:r>
            <a:r>
              <a:rPr lang="en-US" sz="2000" dirty="0" err="1">
                <a:latin typeface="Acumin Pro SemiCondensed" panose="020B0506020202020204" pitchFamily="34" charset="77"/>
              </a:rPr>
              <a:t>Wageni</a:t>
            </a:r>
            <a:endParaRPr lang="en-US" sz="2000" dirty="0">
              <a:latin typeface="Acumin Pro SemiCondensed" panose="020B0506020202020204" pitchFamily="34" charset="77"/>
            </a:endParaRPr>
          </a:p>
          <a:p>
            <a:endParaRPr lang="en-US" dirty="0"/>
          </a:p>
        </p:txBody>
      </p:sp>
    </p:spTree>
    <p:extLst>
      <p:ext uri="{BB962C8B-B14F-4D97-AF65-F5344CB8AC3E}">
        <p14:creationId xmlns:p14="http://schemas.microsoft.com/office/powerpoint/2010/main" val="252197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CE63D-B76E-0C59-6F7E-51A074B7472C}"/>
              </a:ext>
            </a:extLst>
          </p:cNvPr>
          <p:cNvSpPr/>
          <p:nvPr/>
        </p:nvSpPr>
        <p:spPr>
          <a:xfrm>
            <a:off x="2478502" y="2739189"/>
            <a:ext cx="7234991" cy="1379621"/>
          </a:xfrm>
          <a:prstGeom prst="rect">
            <a:avLst/>
          </a:prstGeom>
          <a:solidFill>
            <a:schemeClr val="accent1">
              <a:alpha val="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01CE57-B7AB-C5F6-26EC-5EC7F4457CDA}"/>
              </a:ext>
            </a:extLst>
          </p:cNvPr>
          <p:cNvSpPr txBox="1"/>
          <p:nvPr/>
        </p:nvSpPr>
        <p:spPr>
          <a:xfrm>
            <a:off x="2335387" y="2967334"/>
            <a:ext cx="7521219" cy="923330"/>
          </a:xfrm>
          <a:prstGeom prst="rect">
            <a:avLst/>
          </a:prstGeom>
          <a:noFill/>
        </p:spPr>
        <p:txBody>
          <a:bodyPr wrap="square" rtlCol="0">
            <a:spAutoFit/>
          </a:bodyPr>
          <a:lstStyle/>
          <a:p>
            <a:pPr algn="ctr"/>
            <a:r>
              <a:rPr lang="en-US" sz="5400" b="1" u="none" strike="noStrike" dirty="0">
                <a:solidFill>
                  <a:schemeClr val="accent1"/>
                </a:solidFill>
                <a:effectLst/>
                <a:latin typeface="Acumin Pro SemiCondensed Black" panose="020B0506020202020204" pitchFamily="34" charset="77"/>
              </a:rPr>
              <a:t>Questions?</a:t>
            </a:r>
            <a:endParaRPr lang="en-US" sz="5400" b="1" dirty="0">
              <a:solidFill>
                <a:schemeClr val="accent1"/>
              </a:solidFill>
              <a:latin typeface="Acumin Pro SemiCondensed Black" panose="020B0506020202020204" pitchFamily="34" charset="77"/>
            </a:endParaRPr>
          </a:p>
        </p:txBody>
      </p:sp>
    </p:spTree>
    <p:extLst>
      <p:ext uri="{BB962C8B-B14F-4D97-AF65-F5344CB8AC3E}">
        <p14:creationId xmlns:p14="http://schemas.microsoft.com/office/powerpoint/2010/main" val="205525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01CE57-B7AB-C5F6-26EC-5EC7F4457CDA}"/>
              </a:ext>
            </a:extLst>
          </p:cNvPr>
          <p:cNvSpPr txBox="1"/>
          <p:nvPr/>
        </p:nvSpPr>
        <p:spPr>
          <a:xfrm>
            <a:off x="4213581" y="2967335"/>
            <a:ext cx="3764837" cy="923330"/>
          </a:xfrm>
          <a:prstGeom prst="rect">
            <a:avLst/>
          </a:prstGeom>
          <a:noFill/>
        </p:spPr>
        <p:txBody>
          <a:bodyPr wrap="square" rtlCol="0">
            <a:spAutoFit/>
          </a:bodyPr>
          <a:lstStyle/>
          <a:p>
            <a:pPr algn="ctr"/>
            <a:r>
              <a:rPr lang="en-US" sz="5400" b="1" u="none" strike="noStrike" dirty="0">
                <a:solidFill>
                  <a:schemeClr val="bg1"/>
                </a:solidFill>
                <a:effectLst/>
                <a:latin typeface="Acumin Pro SemiCondensed Black" panose="020B0506020202020204" pitchFamily="34" charset="77"/>
              </a:rPr>
              <a:t>Episcopal</a:t>
            </a:r>
            <a:endParaRPr lang="en-US" sz="5400" b="1" dirty="0">
              <a:solidFill>
                <a:schemeClr val="bg1"/>
              </a:solidFill>
              <a:latin typeface="Acumin Pro SemiCondensed Black" panose="020B0506020202020204" pitchFamily="34" charset="77"/>
            </a:endParaRPr>
          </a:p>
        </p:txBody>
      </p:sp>
      <p:sp>
        <p:nvSpPr>
          <p:cNvPr id="2" name="Rectangle 1">
            <a:extLst>
              <a:ext uri="{FF2B5EF4-FFF2-40B4-BE49-F238E27FC236}">
                <a16:creationId xmlns:a16="http://schemas.microsoft.com/office/drawing/2014/main" id="{2AECE63D-B76E-0C59-6F7E-51A074B7472C}"/>
              </a:ext>
            </a:extLst>
          </p:cNvPr>
          <p:cNvSpPr/>
          <p:nvPr/>
        </p:nvSpPr>
        <p:spPr>
          <a:xfrm>
            <a:off x="3695700" y="2703094"/>
            <a:ext cx="4800600" cy="1451811"/>
          </a:xfrm>
          <a:prstGeom prst="rect">
            <a:avLst/>
          </a:prstGeom>
          <a:solidFill>
            <a:schemeClr val="accent1">
              <a:alpha val="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284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CE63D-B76E-0C59-6F7E-51A074B7472C}"/>
              </a:ext>
            </a:extLst>
          </p:cNvPr>
          <p:cNvSpPr/>
          <p:nvPr/>
        </p:nvSpPr>
        <p:spPr>
          <a:xfrm>
            <a:off x="1828800" y="2261937"/>
            <a:ext cx="8534399" cy="2334126"/>
          </a:xfrm>
          <a:prstGeom prst="rect">
            <a:avLst/>
          </a:prstGeom>
          <a:solidFill>
            <a:schemeClr val="accent1">
              <a:alpha val="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01CE57-B7AB-C5F6-26EC-5EC7F4457CDA}"/>
              </a:ext>
            </a:extLst>
          </p:cNvPr>
          <p:cNvSpPr txBox="1"/>
          <p:nvPr/>
        </p:nvSpPr>
        <p:spPr>
          <a:xfrm>
            <a:off x="2335389" y="2551837"/>
            <a:ext cx="7521219" cy="1754326"/>
          </a:xfrm>
          <a:prstGeom prst="rect">
            <a:avLst/>
          </a:prstGeom>
          <a:noFill/>
        </p:spPr>
        <p:txBody>
          <a:bodyPr wrap="square" rtlCol="0">
            <a:spAutoFit/>
          </a:bodyPr>
          <a:lstStyle/>
          <a:p>
            <a:pPr algn="ctr"/>
            <a:r>
              <a:rPr lang="en-US" sz="5400" b="1" u="none" strike="noStrike" dirty="0">
                <a:solidFill>
                  <a:schemeClr val="bg1"/>
                </a:solidFill>
                <a:effectLst/>
                <a:latin typeface="Acumin Pro SemiCondensed Black" panose="020B0506020202020204" pitchFamily="34" charset="77"/>
              </a:rPr>
              <a:t>Legal Update on Disaffiliation</a:t>
            </a:r>
            <a:endParaRPr lang="en-US" sz="5400" b="1" dirty="0">
              <a:solidFill>
                <a:schemeClr val="bg1"/>
              </a:solidFill>
              <a:latin typeface="Acumin Pro SemiCondensed Black" panose="020B0506020202020204" pitchFamily="34" charset="77"/>
            </a:endParaRPr>
          </a:p>
        </p:txBody>
      </p:sp>
    </p:spTree>
    <p:extLst>
      <p:ext uri="{BB962C8B-B14F-4D97-AF65-F5344CB8AC3E}">
        <p14:creationId xmlns:p14="http://schemas.microsoft.com/office/powerpoint/2010/main" val="102826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Book of </a:t>
            </a:r>
            <a:r>
              <a:rPr lang="en-US" sz="3600" b="1" i="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Discipline</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 ¶ 2553</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737505" y="1319658"/>
            <a:ext cx="10071129" cy="400110"/>
          </a:xfrm>
          <a:prstGeom prst="rect">
            <a:avLst/>
          </a:prstGeom>
          <a:noFill/>
        </p:spPr>
        <p:txBody>
          <a:bodyPr wrap="square" rtlCol="0">
            <a:spAutoFit/>
          </a:bodyPr>
          <a:lstStyle/>
          <a:p>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Adopted by the 2019 General Conference special session</a:t>
            </a:r>
          </a:p>
        </p:txBody>
      </p:sp>
      <p:sp>
        <p:nvSpPr>
          <p:cNvPr id="3" name="TextBox 2">
            <a:extLst>
              <a:ext uri="{FF2B5EF4-FFF2-40B4-BE49-F238E27FC236}">
                <a16:creationId xmlns:a16="http://schemas.microsoft.com/office/drawing/2014/main" id="{4B74FA0C-2EF6-8F9F-13AA-0F6EAC486CE5}"/>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9D9C1335-EFE5-8FDA-9599-948825A388AF}"/>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E25EA609-0313-2FA1-F0D0-121CAC9CC80B}"/>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F4250A78-B8EF-09B6-E6AA-57223BFC5DEF}"/>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7992908A-03B7-A56B-CF56-C389EFEC249D}"/>
              </a:ext>
            </a:extLst>
          </p:cNvPr>
          <p:cNvSpPr txBox="1"/>
          <p:nvPr/>
        </p:nvSpPr>
        <p:spPr>
          <a:xfrm>
            <a:off x="1737504" y="2493957"/>
            <a:ext cx="10071129" cy="400110"/>
          </a:xfrm>
          <a:prstGeom prst="rect">
            <a:avLst/>
          </a:prstGeom>
          <a:noFill/>
        </p:spPr>
        <p:txBody>
          <a:bodyPr wrap="square" rtlCol="0">
            <a:spAutoFit/>
          </a:bodyPr>
          <a:lstStyle/>
          <a:p>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A</a:t>
            </a:r>
            <a:r>
              <a:rPr lang="fr-FR" sz="2000" kern="100" dirty="0" err="1">
                <a:latin typeface="Acumin Pro SemiCondensed" panose="020B0506020202020204" pitchFamily="34" charset="77"/>
                <a:ea typeface="Calibri" panose="020F0502020204030204" pitchFamily="34" charset="0"/>
                <a:cs typeface="Times New Roman" panose="02020603050405020304" pitchFamily="18" charset="0"/>
              </a:rPr>
              <a:t>doptée</a:t>
            </a: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 par la session extraordinaire de la Conférence générale de 2019</a:t>
            </a:r>
          </a:p>
        </p:txBody>
      </p:sp>
      <p:sp>
        <p:nvSpPr>
          <p:cNvPr id="14" name="TextBox 13">
            <a:extLst>
              <a:ext uri="{FF2B5EF4-FFF2-40B4-BE49-F238E27FC236}">
                <a16:creationId xmlns:a16="http://schemas.microsoft.com/office/drawing/2014/main" id="{50C1F9A3-F0CA-FDB6-3B64-EA1B1C6EF61A}"/>
              </a:ext>
            </a:extLst>
          </p:cNvPr>
          <p:cNvSpPr txBox="1"/>
          <p:nvPr/>
        </p:nvSpPr>
        <p:spPr>
          <a:xfrm>
            <a:off x="1775965" y="3736286"/>
            <a:ext cx="10071129" cy="677108"/>
          </a:xfrm>
          <a:prstGeom prst="rect">
            <a:avLst/>
          </a:prstGeom>
          <a:noFill/>
        </p:spPr>
        <p:txBody>
          <a:bodyPr wrap="square" rtlCol="0">
            <a:spAutoFit/>
          </a:bodyPr>
          <a:lstStyle/>
          <a:p>
            <a:r>
              <a:rPr lang="pt" sz="2000" kern="100" dirty="0">
                <a:effectLst/>
                <a:latin typeface="Acumin Pro SemiCondensed" panose="020B0506020202020204"/>
                <a:ea typeface="Calibri" panose="020F0502020204030204" pitchFamily="34" charset="0"/>
                <a:cs typeface="Times New Roman" panose="02020603050405020304" pitchFamily="18" charset="0"/>
              </a:rPr>
              <a:t>Adoptado pela sessão especial da Conferência Geral de</a:t>
            </a:r>
            <a:r>
              <a:rPr lang="en-US" sz="2000" kern="100" dirty="0">
                <a:effectLst/>
                <a:latin typeface="Acumin Pro SemiCondensed" panose="020B0506020202020204"/>
                <a:ea typeface="Calibri" panose="020F0502020204030204" pitchFamily="34" charset="0"/>
                <a:cs typeface="Times New Roman" panose="02020603050405020304" pitchFamily="18" charset="0"/>
              </a:rPr>
              <a:t> 2019</a:t>
            </a:r>
            <a:endParaRPr lang="en-US" sz="2000" dirty="0">
              <a:latin typeface="Acumin Pro SemiCondensed" panose="020B0506020202020204"/>
            </a:endParaRPr>
          </a:p>
          <a:p>
            <a:endParaRPr lang="en-US" sz="1800" kern="1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34D0096-1392-EA00-E572-0D09BC2A99F5}"/>
              </a:ext>
            </a:extLst>
          </p:cNvPr>
          <p:cNvSpPr txBox="1"/>
          <p:nvPr/>
        </p:nvSpPr>
        <p:spPr>
          <a:xfrm>
            <a:off x="1775965" y="5118353"/>
            <a:ext cx="10071129" cy="400110"/>
          </a:xfrm>
          <a:prstGeom prst="rect">
            <a:avLst/>
          </a:prstGeom>
          <a:noFill/>
        </p:spPr>
        <p:txBody>
          <a:bodyPr wrap="square" rtlCol="0">
            <a:spAutoFit/>
          </a:bodyPr>
          <a:lstStyle/>
          <a:p>
            <a:r>
              <a:rPr lang="en-US" sz="2000" dirty="0" err="1">
                <a:latin typeface="Acumin Pro SemiCondensed" panose="020B0506020202020204"/>
              </a:rPr>
              <a:t>Kupitishwa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Mkuu</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2019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maalum</a:t>
            </a:r>
            <a:endParaRPr lang="en-US" sz="2000" dirty="0">
              <a:latin typeface="Acumin Pro SemiCondensed" panose="020B0506020202020204"/>
            </a:endParaRPr>
          </a:p>
        </p:txBody>
      </p:sp>
    </p:spTree>
    <p:extLst>
      <p:ext uri="{BB962C8B-B14F-4D97-AF65-F5344CB8AC3E}">
        <p14:creationId xmlns:p14="http://schemas.microsoft.com/office/powerpoint/2010/main" val="10879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4" y="1096884"/>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Book of </a:t>
            </a:r>
            <a:r>
              <a:rPr lang="en-US" sz="3600" b="1" i="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Discipline</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 ¶ 2553</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208237" y="1335843"/>
            <a:ext cx="9701689" cy="407035"/>
          </a:xfrm>
          <a:prstGeom prst="rect">
            <a:avLst/>
          </a:prstGeom>
          <a:noFill/>
        </p:spPr>
        <p:txBody>
          <a:bodyPr wrap="square" rtlCol="0">
            <a:spAutoFit/>
          </a:bodyPr>
          <a:lstStyle/>
          <a:p>
            <a:pPr marR="0" lvl="1">
              <a:lnSpc>
                <a:spcPct val="107000"/>
              </a:lnSpc>
              <a:spcBef>
                <a:spcPts val="0"/>
              </a:spcBef>
              <a:spcAft>
                <a:spcPts val="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Provides a defined process for local churches to disaffiliate</a:t>
            </a:r>
          </a:p>
        </p:txBody>
      </p:sp>
      <p:sp>
        <p:nvSpPr>
          <p:cNvPr id="3" name="TextBox 2">
            <a:extLst>
              <a:ext uri="{FF2B5EF4-FFF2-40B4-BE49-F238E27FC236}">
                <a16:creationId xmlns:a16="http://schemas.microsoft.com/office/drawing/2014/main" id="{77AB9B22-2472-D56A-C93C-7AC3DFFB3766}"/>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7FF1B30D-8818-649F-DF0F-7DD0FE82218A}"/>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E0F436F2-CA93-522B-9EDE-E0EF2E633631}"/>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4248638F-5074-47C2-8180-118E9E2229F6}"/>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21F4115D-D3B5-836D-87AA-648525144E81}"/>
              </a:ext>
            </a:extLst>
          </p:cNvPr>
          <p:cNvSpPr txBox="1"/>
          <p:nvPr/>
        </p:nvSpPr>
        <p:spPr>
          <a:xfrm>
            <a:off x="1662060" y="2501633"/>
            <a:ext cx="9701689" cy="400110"/>
          </a:xfrm>
          <a:prstGeom prst="rect">
            <a:avLst/>
          </a:prstGeom>
          <a:noFill/>
        </p:spPr>
        <p:txBody>
          <a:bodyPr wrap="square" rtlCol="0">
            <a:spAutoFit/>
          </a:bodyPr>
          <a:lstStyle/>
          <a:p>
            <a:r>
              <a:rPr lang="en-US" sz="2000" kern="100" dirty="0" err="1">
                <a:effectLst/>
                <a:latin typeface="Acumin Pro SemiCondensed" panose="020B0506020202020204" pitchFamily="34" charset="77"/>
                <a:ea typeface="Calibri" panose="020F0502020204030204" pitchFamily="34" charset="0"/>
                <a:cs typeface="Times New Roman" panose="02020603050405020304" pitchFamily="18" charset="0"/>
              </a:rPr>
              <a:t>Fournit</a:t>
            </a: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un processus défini pour que les églises locales se désaffilient</a:t>
            </a:r>
          </a:p>
        </p:txBody>
      </p:sp>
      <p:sp>
        <p:nvSpPr>
          <p:cNvPr id="14" name="TextBox 13">
            <a:extLst>
              <a:ext uri="{FF2B5EF4-FFF2-40B4-BE49-F238E27FC236}">
                <a16:creationId xmlns:a16="http://schemas.microsoft.com/office/drawing/2014/main" id="{5203937C-C4E0-E471-AC58-7C74A7601896}"/>
              </a:ext>
            </a:extLst>
          </p:cNvPr>
          <p:cNvSpPr txBox="1"/>
          <p:nvPr/>
        </p:nvSpPr>
        <p:spPr>
          <a:xfrm>
            <a:off x="1245155" y="3807107"/>
            <a:ext cx="9701689" cy="704873"/>
          </a:xfrm>
          <a:prstGeom prst="rect">
            <a:avLst/>
          </a:prstGeom>
          <a:noFill/>
        </p:spPr>
        <p:txBody>
          <a:bodyPr wrap="square" rtlCol="0">
            <a:spAutoFit/>
          </a:bodyPr>
          <a:lstStyle/>
          <a:p>
            <a:pPr lvl="1">
              <a:lnSpc>
                <a:spcPct val="107000"/>
              </a:lnSpc>
            </a:pPr>
            <a:r>
              <a:rPr lang="pt" sz="2000" kern="100" dirty="0">
                <a:effectLst/>
                <a:latin typeface="Acumin Pro SemiCondensed" panose="020B0506020202020204"/>
                <a:ea typeface="Calibri" panose="020F0502020204030204" pitchFamily="34" charset="0"/>
                <a:cs typeface="Times New Roman" panose="02020603050405020304" pitchFamily="18" charset="0"/>
              </a:rPr>
              <a:t>Fornece um processo definido para as igrejas locais se desfiliarem</a:t>
            </a:r>
            <a:endParaRPr lang="en-US" sz="2000" kern="100" dirty="0">
              <a:effectLst/>
              <a:latin typeface="Acumin Pro SemiCondensed" panose="020B0506020202020204"/>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kern="1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6388DE0-B609-BAA6-AF4A-A2C7EEA155DC}"/>
              </a:ext>
            </a:extLst>
          </p:cNvPr>
          <p:cNvSpPr txBox="1"/>
          <p:nvPr/>
        </p:nvSpPr>
        <p:spPr>
          <a:xfrm>
            <a:off x="1245155" y="5139013"/>
            <a:ext cx="9701689" cy="704873"/>
          </a:xfrm>
          <a:prstGeom prst="rect">
            <a:avLst/>
          </a:prstGeom>
          <a:noFill/>
        </p:spPr>
        <p:txBody>
          <a:bodyPr wrap="square" rtlCol="0">
            <a:spAutoFit/>
          </a:bodyPr>
          <a:lstStyle/>
          <a:p>
            <a:pPr lvl="1">
              <a:lnSpc>
                <a:spcPct val="107000"/>
              </a:lnSpc>
            </a:pPr>
            <a:r>
              <a:rPr lang="en-US" sz="2000" dirty="0" err="1">
                <a:latin typeface="Acumin Pro SemiCondensed" panose="020B0506020202020204"/>
              </a:rPr>
              <a:t>Inatoa</a:t>
            </a:r>
            <a:r>
              <a:rPr lang="en-US" sz="2000" dirty="0">
                <a:latin typeface="Acumin Pro SemiCondensed" panose="020B0506020202020204"/>
              </a:rPr>
              <a:t> </a:t>
            </a:r>
            <a:r>
              <a:rPr lang="en-US" sz="2000" dirty="0" err="1">
                <a:latin typeface="Acumin Pro SemiCondensed" panose="020B0506020202020204"/>
              </a:rPr>
              <a:t>utaratibu</a:t>
            </a:r>
            <a:r>
              <a:rPr lang="en-US" sz="2000" dirty="0">
                <a:latin typeface="Acumin Pro SemiCondensed" panose="020B0506020202020204"/>
              </a:rPr>
              <a:t> </a:t>
            </a:r>
            <a:r>
              <a:rPr lang="en-US" sz="2000" dirty="0" err="1">
                <a:latin typeface="Acumin Pro SemiCondensed" panose="020B0506020202020204"/>
              </a:rPr>
              <a:t>uliofafanuliwa</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makanisa</a:t>
            </a:r>
            <a:r>
              <a:rPr lang="en-US" sz="2000" dirty="0">
                <a:latin typeface="Acumin Pro SemiCondensed" panose="020B0506020202020204"/>
              </a:rPr>
              <a:t> </a:t>
            </a:r>
            <a:r>
              <a:rPr lang="en-US" sz="2000" dirty="0" err="1">
                <a:latin typeface="Acumin Pro SemiCondensed" panose="020B0506020202020204"/>
              </a:rPr>
              <a:t>kutenganisha</a:t>
            </a:r>
            <a:endParaRPr lang="en-US" sz="2000" dirty="0">
              <a:latin typeface="Acumin Pro SemiCondensed" panose="020B0506020202020204"/>
            </a:endParaRPr>
          </a:p>
          <a:p>
            <a:pPr marR="0" lvl="1">
              <a:lnSpc>
                <a:spcPct val="107000"/>
              </a:lnSpc>
              <a:spcBef>
                <a:spcPts val="0"/>
              </a:spcBef>
              <a:spcAft>
                <a:spcPts val="0"/>
              </a:spcAft>
            </a:pPr>
            <a:endParaRPr lang="en-US" sz="1800" kern="1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611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Book of </a:t>
            </a:r>
            <a:r>
              <a:rPr lang="en-US" sz="3600" b="1" i="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Discipline</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 ¶ 2553</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208237" y="1335843"/>
            <a:ext cx="9701689" cy="407035"/>
          </a:xfrm>
          <a:prstGeom prst="rect">
            <a:avLst/>
          </a:prstGeom>
          <a:noFill/>
        </p:spPr>
        <p:txBody>
          <a:bodyPr wrap="square" rtlCol="0">
            <a:spAutoFit/>
          </a:bodyPr>
          <a:lstStyle/>
          <a:p>
            <a:pPr marR="0" lvl="1">
              <a:lnSpc>
                <a:spcPct val="107000"/>
              </a:lnSpc>
              <a:spcBef>
                <a:spcPts val="0"/>
              </a:spcBef>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Sunsets after December 31, 2023</a:t>
            </a:r>
          </a:p>
        </p:txBody>
      </p:sp>
      <p:sp>
        <p:nvSpPr>
          <p:cNvPr id="3" name="TextBox 2">
            <a:extLst>
              <a:ext uri="{FF2B5EF4-FFF2-40B4-BE49-F238E27FC236}">
                <a16:creationId xmlns:a16="http://schemas.microsoft.com/office/drawing/2014/main" id="{5A994920-0781-5F3E-4107-4EE4E3B56153}"/>
              </a:ext>
            </a:extLst>
          </p:cNvPr>
          <p:cNvSpPr txBox="1"/>
          <p:nvPr/>
        </p:nvSpPr>
        <p:spPr>
          <a:xfrm>
            <a:off x="1245155" y="2540494"/>
            <a:ext cx="9701689" cy="407035"/>
          </a:xfrm>
          <a:prstGeom prst="rect">
            <a:avLst/>
          </a:prstGeom>
          <a:noFill/>
        </p:spPr>
        <p:txBody>
          <a:bodyPr wrap="square" rtlCol="0">
            <a:spAutoFit/>
          </a:bodyPr>
          <a:lstStyle/>
          <a:p>
            <a:pPr marR="0" lvl="1">
              <a:lnSpc>
                <a:spcPct val="107000"/>
              </a:lnSpc>
              <a:spcBef>
                <a:spcPts val="0"/>
              </a:spcBef>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Sunsets after December 31, 2023</a:t>
            </a:r>
          </a:p>
        </p:txBody>
      </p:sp>
      <p:sp>
        <p:nvSpPr>
          <p:cNvPr id="7" name="TextBox 6">
            <a:extLst>
              <a:ext uri="{FF2B5EF4-FFF2-40B4-BE49-F238E27FC236}">
                <a16:creationId xmlns:a16="http://schemas.microsoft.com/office/drawing/2014/main" id="{F377770C-C356-A6C1-AA7C-6CA9BBE905AF}"/>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503D12F1-BF27-8FE4-92A2-BFE6B60C1CAE}"/>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5995D027-EF8A-2C69-E599-2A87335830F5}"/>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5CB3DD67-6BF3-EB62-5750-8202CCF7B462}"/>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BA803CF4-1B8D-F4F2-C359-00A4F38408F3}"/>
              </a:ext>
            </a:extLst>
          </p:cNvPr>
          <p:cNvSpPr txBox="1"/>
          <p:nvPr/>
        </p:nvSpPr>
        <p:spPr>
          <a:xfrm>
            <a:off x="1208236" y="3726363"/>
            <a:ext cx="9701689" cy="407035"/>
          </a:xfrm>
          <a:prstGeom prst="rect">
            <a:avLst/>
          </a:prstGeom>
          <a:noFill/>
        </p:spPr>
        <p:txBody>
          <a:bodyPr wrap="square" rtlCol="0">
            <a:spAutoFit/>
          </a:bodyPr>
          <a:lstStyle/>
          <a:p>
            <a:pPr marR="0" lvl="1">
              <a:lnSpc>
                <a:spcPct val="107000"/>
              </a:lnSpc>
              <a:spcBef>
                <a:spcPts val="0"/>
              </a:spcBef>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O </a:t>
            </a:r>
            <a:r>
              <a:rPr lang="en-US" sz="2000" kern="100" dirty="0" err="1">
                <a:effectLst/>
                <a:latin typeface="Acumin Pro SemiCondensed" panose="020B0506020202020204" pitchFamily="34" charset="77"/>
                <a:ea typeface="Calibri" panose="020F0502020204030204" pitchFamily="34" charset="0"/>
                <a:cs typeface="Times New Roman" panose="02020603050405020304" pitchFamily="18" charset="0"/>
              </a:rPr>
              <a:t>processo</a:t>
            </a: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 termina </a:t>
            </a:r>
            <a:r>
              <a:rPr lang="en-US" sz="2000" kern="100" dirty="0" err="1">
                <a:effectLst/>
                <a:latin typeface="Acumin Pro SemiCondensed" panose="020B0506020202020204" pitchFamily="34" charset="77"/>
                <a:ea typeface="Calibri" panose="020F0502020204030204" pitchFamily="34" charset="0"/>
                <a:cs typeface="Times New Roman" panose="02020603050405020304" pitchFamily="18" charset="0"/>
              </a:rPr>
              <a:t>em</a:t>
            </a: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 31 de </a:t>
            </a:r>
            <a:r>
              <a:rPr lang="en-US" sz="2000" kern="100" dirty="0" err="1">
                <a:effectLst/>
                <a:latin typeface="Acumin Pro SemiCondensed" panose="020B0506020202020204" pitchFamily="34" charset="77"/>
                <a:ea typeface="Calibri" panose="020F0502020204030204" pitchFamily="34" charset="0"/>
                <a:cs typeface="Times New Roman" panose="02020603050405020304" pitchFamily="18" charset="0"/>
              </a:rPr>
              <a:t>dezembro</a:t>
            </a: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 de 2023</a:t>
            </a:r>
          </a:p>
        </p:txBody>
      </p:sp>
      <p:sp>
        <p:nvSpPr>
          <p:cNvPr id="15" name="TextBox 14">
            <a:extLst>
              <a:ext uri="{FF2B5EF4-FFF2-40B4-BE49-F238E27FC236}">
                <a16:creationId xmlns:a16="http://schemas.microsoft.com/office/drawing/2014/main" id="{F887BCD2-2AE6-E6B8-92F3-26E8D8F85482}"/>
              </a:ext>
            </a:extLst>
          </p:cNvPr>
          <p:cNvSpPr txBox="1"/>
          <p:nvPr/>
        </p:nvSpPr>
        <p:spPr>
          <a:xfrm>
            <a:off x="1687636" y="5195881"/>
            <a:ext cx="9701689" cy="683329"/>
          </a:xfrm>
          <a:prstGeom prst="rect">
            <a:avLst/>
          </a:prstGeom>
          <a:noFill/>
        </p:spPr>
        <p:txBody>
          <a:bodyPr wrap="square" rtlCol="0">
            <a:spAutoFit/>
          </a:bodyPr>
          <a:lstStyle/>
          <a:p>
            <a:r>
              <a:rPr lang="es-ES" sz="2000" dirty="0" err="1">
                <a:latin typeface="Acumin Pro SemiCondensed" panose="020B0506020202020204"/>
              </a:rPr>
              <a:t>Itasimamishwa</a:t>
            </a:r>
            <a:r>
              <a:rPr lang="es-ES" sz="2000" dirty="0">
                <a:latin typeface="Acumin Pro SemiCondensed" panose="020B0506020202020204"/>
              </a:rPr>
              <a:t> </a:t>
            </a:r>
            <a:r>
              <a:rPr lang="es-ES" sz="2000" dirty="0" err="1">
                <a:latin typeface="Acumin Pro SemiCondensed" panose="020B0506020202020204"/>
              </a:rPr>
              <a:t>baada</a:t>
            </a:r>
            <a:r>
              <a:rPr lang="es-ES" sz="2000" dirty="0">
                <a:latin typeface="Acumin Pro SemiCondensed" panose="020B0506020202020204"/>
              </a:rPr>
              <a:t> ya </a:t>
            </a:r>
            <a:r>
              <a:rPr lang="es-ES" sz="2000" dirty="0" err="1">
                <a:latin typeface="Acumin Pro SemiCondensed" panose="020B0506020202020204"/>
              </a:rPr>
              <a:t>mwezi</a:t>
            </a:r>
            <a:r>
              <a:rPr lang="es-ES" sz="2000" dirty="0">
                <a:latin typeface="Acumin Pro SemiCondensed" panose="020B0506020202020204"/>
              </a:rPr>
              <a:t> </a:t>
            </a:r>
            <a:r>
              <a:rPr lang="es-ES" sz="2000" dirty="0" err="1">
                <a:latin typeface="Acumin Pro SemiCondensed" panose="020B0506020202020204"/>
              </a:rPr>
              <a:t>wa</a:t>
            </a:r>
            <a:r>
              <a:rPr lang="es-ES" sz="2000" dirty="0">
                <a:latin typeface="Acumin Pro SemiCondensed" panose="020B0506020202020204"/>
              </a:rPr>
              <a:t> </a:t>
            </a:r>
            <a:r>
              <a:rPr lang="es-ES" sz="2000" dirty="0" err="1">
                <a:latin typeface="Acumin Pro SemiCondensed" panose="020B0506020202020204"/>
              </a:rPr>
              <a:t>kumi</a:t>
            </a:r>
            <a:r>
              <a:rPr lang="es-ES" sz="2000" dirty="0">
                <a:latin typeface="Acumin Pro SemiCondensed" panose="020B0506020202020204"/>
              </a:rPr>
              <a:t> </a:t>
            </a:r>
            <a:r>
              <a:rPr lang="es-ES" sz="2000" dirty="0" err="1">
                <a:latin typeface="Acumin Pro SemiCondensed" panose="020B0506020202020204"/>
              </a:rPr>
              <a:t>na</a:t>
            </a:r>
            <a:r>
              <a:rPr lang="es-ES" sz="2000" dirty="0">
                <a:latin typeface="Acumin Pro SemiCondensed" panose="020B0506020202020204"/>
              </a:rPr>
              <a:t> </a:t>
            </a:r>
            <a:r>
              <a:rPr lang="es-ES" sz="2000" dirty="0" err="1">
                <a:latin typeface="Acumin Pro SemiCondensed" panose="020B0506020202020204"/>
              </a:rPr>
              <a:t>mbili</a:t>
            </a:r>
            <a:r>
              <a:rPr lang="es-ES" sz="2000" dirty="0">
                <a:latin typeface="Acumin Pro SemiCondensed" panose="020B0506020202020204"/>
              </a:rPr>
              <a:t> 31, 2023</a:t>
            </a:r>
            <a:endParaRPr lang="en-US" sz="2000" dirty="0">
              <a:latin typeface="Acumin Pro SemiCondensed" panose="020B0506020202020204"/>
            </a:endParaRPr>
          </a:p>
          <a:p>
            <a:pPr marR="0" lvl="1">
              <a:lnSpc>
                <a:spcPct val="107000"/>
              </a:lnSpc>
              <a:spcBef>
                <a:spcPts val="0"/>
              </a:spcBef>
              <a:spcAft>
                <a:spcPts val="800"/>
              </a:spcAft>
            </a:pPr>
            <a:endParaRPr lang="sw" sz="1800" kern="1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62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Book of </a:t>
            </a:r>
            <a:r>
              <a:rPr lang="en-US" sz="3600" b="1" i="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Discipline</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 ¶ 2553</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13364" y="1208942"/>
            <a:ext cx="10295270" cy="1200329"/>
          </a:xfrm>
          <a:prstGeom prst="rect">
            <a:avLst/>
          </a:prstGeom>
          <a:noFill/>
        </p:spPr>
        <p:txBody>
          <a:bodyPr wrap="square" rtlCol="0">
            <a:spAutoFit/>
          </a:bodyPr>
          <a:lstStyle/>
          <a:p>
            <a:r>
              <a:rPr lang="en-US" sz="1200" b="1" kern="100" dirty="0">
                <a:effectLst/>
                <a:latin typeface="Acumin Pro SemiCondensed" panose="020B0506020202020204" pitchFamily="34" charset="77"/>
                <a:ea typeface="Calibri" panose="020F0502020204030204" pitchFamily="34" charset="0"/>
                <a:cs typeface="Times New Roman" panose="02020603050405020304" pitchFamily="18" charset="0"/>
              </a:rPr>
              <a:t>Only applicable in the United States</a:t>
            </a:r>
          </a:p>
          <a:p>
            <a:r>
              <a:rPr lang="en-US" sz="1200" kern="100" dirty="0">
                <a:effectLst/>
                <a:latin typeface="Acumin Pro SemiCondensed" panose="020B0506020202020204" pitchFamily="34" charset="77"/>
                <a:ea typeface="Calibri" panose="020F0502020204030204" pitchFamily="34" charset="0"/>
                <a:cs typeface="Times New Roman" panose="02020603050405020304" pitchFamily="18" charset="0"/>
              </a:rPr>
              <a:t>GC2019 added language to ¶ 543.17: “Legislation passed at the 2019 called session of General Conference </a:t>
            </a:r>
            <a:r>
              <a:rPr lang="en-US" sz="1200" u="sng" kern="100" dirty="0">
                <a:effectLst/>
                <a:latin typeface="Acumin Pro SemiCondensed" panose="020B0506020202020204" pitchFamily="34" charset="77"/>
                <a:ea typeface="Calibri" panose="020F0502020204030204" pitchFamily="34" charset="0"/>
                <a:cs typeface="Times New Roman" panose="02020603050405020304" pitchFamily="18" charset="0"/>
              </a:rPr>
              <a:t>shall not take effect in central conferences until twelve months after the close of the 2020 General Conference</a:t>
            </a:r>
            <a:r>
              <a:rPr lang="en-US" sz="1200" kern="100" dirty="0">
                <a:effectLst/>
                <a:latin typeface="Acumin Pro SemiCondensed" panose="020B0506020202020204" pitchFamily="34" charset="77"/>
                <a:ea typeface="Calibri" panose="020F0502020204030204" pitchFamily="34" charset="0"/>
                <a:cs typeface="Times New Roman" panose="02020603050405020304" pitchFamily="18" charset="0"/>
              </a:rPr>
              <a:t> in order to afford the necessary time to organize a central conference and ‘to make such rules and regulations for the administration of the work within their boundaries including such changes and adaptations of the General Discipline as the conditions in the respective areas may require, subject to the powers that have been or shall be vested in the General Conference’ (¶ 31.5 of the Constitution), without regard to the language used in a central conference.”</a:t>
            </a:r>
          </a:p>
        </p:txBody>
      </p:sp>
      <p:sp>
        <p:nvSpPr>
          <p:cNvPr id="3" name="TextBox 2">
            <a:extLst>
              <a:ext uri="{FF2B5EF4-FFF2-40B4-BE49-F238E27FC236}">
                <a16:creationId xmlns:a16="http://schemas.microsoft.com/office/drawing/2014/main" id="{3FE680D0-83B5-D62C-82FF-25048A17F728}"/>
              </a:ext>
            </a:extLst>
          </p:cNvPr>
          <p:cNvSpPr txBox="1"/>
          <p:nvPr/>
        </p:nvSpPr>
        <p:spPr>
          <a:xfrm>
            <a:off x="700056" y="116920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04A3DF43-6D98-5CB2-FEAE-88B72C30DB7F}"/>
              </a:ext>
            </a:extLst>
          </p:cNvPr>
          <p:cNvSpPr txBox="1"/>
          <p:nvPr/>
        </p:nvSpPr>
        <p:spPr>
          <a:xfrm>
            <a:off x="700056" y="247476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84BA2CE8-08CD-C2FF-7BA8-B1A773537468}"/>
              </a:ext>
            </a:extLst>
          </p:cNvPr>
          <p:cNvSpPr txBox="1"/>
          <p:nvPr/>
        </p:nvSpPr>
        <p:spPr>
          <a:xfrm>
            <a:off x="700056" y="38989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2087FB40-F693-6372-4D57-EAF8F2D2CDEE}"/>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C98D7180-EF0F-F32E-B490-E38CEA463F34}"/>
              </a:ext>
            </a:extLst>
          </p:cNvPr>
          <p:cNvSpPr txBox="1"/>
          <p:nvPr/>
        </p:nvSpPr>
        <p:spPr>
          <a:xfrm>
            <a:off x="1513364" y="2489781"/>
            <a:ext cx="10295270" cy="1407693"/>
          </a:xfrm>
          <a:prstGeom prst="rect">
            <a:avLst/>
          </a:prstGeom>
          <a:noFill/>
        </p:spPr>
        <p:txBody>
          <a:bodyPr wrap="square" rtlCol="0">
            <a:spAutoFit/>
          </a:bodyPr>
          <a:lstStyle/>
          <a:p>
            <a:r>
              <a:rPr lang="en-US" sz="1200" b="1" kern="100" dirty="0">
                <a:effectLst/>
                <a:latin typeface="Acumin Pro SemiCondensed" panose="020B0506020202020204" pitchFamily="34" charset="77"/>
                <a:ea typeface="Calibri" panose="020F0502020204030204" pitchFamily="34" charset="0"/>
                <a:cs typeface="Times New Roman" panose="02020603050405020304" pitchFamily="18" charset="0"/>
              </a:rPr>
              <a:t>Ap</a:t>
            </a:r>
            <a:r>
              <a:rPr lang="fr-FR" sz="1200" b="1" kern="100" dirty="0" err="1">
                <a:latin typeface="Acumin Pro SemiCondensed" panose="020B0506020202020204" pitchFamily="34" charset="77"/>
                <a:ea typeface="Calibri" panose="020F0502020204030204" pitchFamily="34" charset="0"/>
                <a:cs typeface="Times New Roman" panose="02020603050405020304" pitchFamily="18" charset="0"/>
              </a:rPr>
              <a:t>plicable</a:t>
            </a:r>
            <a:r>
              <a:rPr lang="fr-FR" sz="1200" b="1" kern="100" dirty="0">
                <a:latin typeface="Acumin Pro SemiCondensed" panose="020B0506020202020204" pitchFamily="34" charset="77"/>
                <a:ea typeface="Calibri" panose="020F0502020204030204" pitchFamily="34" charset="0"/>
                <a:cs typeface="Times New Roman" panose="02020603050405020304" pitchFamily="18" charset="0"/>
              </a:rPr>
              <a:t> uniquement aux États-Unis</a:t>
            </a:r>
            <a:endParaRPr lang="en-US" sz="1200" b="1" kern="100" dirty="0">
              <a:latin typeface="Acumin Pro SemiCondensed" panose="020B0506020202020204" pitchFamily="34" charset="77"/>
              <a:ea typeface="Calibri" panose="020F0502020204030204" pitchFamily="34" charset="0"/>
              <a:cs typeface="Times New Roman" panose="02020603050405020304" pitchFamily="18" charset="0"/>
            </a:endParaRPr>
          </a:p>
          <a:p>
            <a:r>
              <a:rPr lang="fr-FR" sz="1200" kern="100" dirty="0">
                <a:latin typeface="Acumin Pro SemiCondensed" panose="020B0506020202020204" pitchFamily="34" charset="77"/>
                <a:ea typeface="Calibri" panose="020F0502020204030204" pitchFamily="34" charset="0"/>
                <a:cs typeface="Times New Roman" panose="02020603050405020304" pitchFamily="18" charset="0"/>
              </a:rPr>
              <a:t>GC2019 a ajouté un libellé au numéro 543.17 : « Les lois adoptées lors de la session convoquée de la Conférence générale de 2019 n’entreront en vigueur dans les conférences centrales que douze mois après la clôture de la Conférence générale de 2020 afin de donner le temps nécessaire pour organiser une conférence centrale et « d’établir ces règles et règlements pour l’administration des travaux à l’intérieur de leurs frontières, y compris les changements et adaptations de la discipline générale que les conditions dans les domaines respectifs peuvent </a:t>
            </a:r>
            <a:r>
              <a:rPr lang="fr-FR" sz="1200" kern="100" dirty="0" err="1">
                <a:latin typeface="Acumin Pro SemiCondensed" panose="020B0506020202020204" pitchFamily="34" charset="77"/>
                <a:ea typeface="Calibri" panose="020F0502020204030204" pitchFamily="34" charset="0"/>
                <a:cs typeface="Times New Roman" panose="02020603050405020304" pitchFamily="18" charset="0"/>
              </a:rPr>
              <a:t>exiCes</a:t>
            </a:r>
            <a:r>
              <a:rPr lang="fr-FR" sz="1200" kern="100" dirty="0">
                <a:latin typeface="Acumin Pro SemiCondensed" panose="020B0506020202020204" pitchFamily="34" charset="77"/>
                <a:ea typeface="Calibri" panose="020F0502020204030204" pitchFamily="34" charset="0"/>
                <a:cs typeface="Times New Roman" panose="02020603050405020304" pitchFamily="18" charset="0"/>
              </a:rPr>
              <a:t> dispositions prennent fin après le 31 décembre 2023 </a:t>
            </a:r>
            <a:r>
              <a:rPr lang="fr-FR" sz="1200" kern="100" dirty="0" err="1">
                <a:latin typeface="Acumin Pro SemiCondensed" panose="020B0506020202020204" pitchFamily="34" charset="77"/>
                <a:ea typeface="Calibri" panose="020F0502020204030204" pitchFamily="34" charset="0"/>
                <a:cs typeface="Times New Roman" panose="02020603050405020304" pitchFamily="18" charset="0"/>
              </a:rPr>
              <a:t>ger</a:t>
            </a:r>
            <a:r>
              <a:rPr lang="fr-FR" sz="1200" kern="100" dirty="0">
                <a:latin typeface="Acumin Pro SemiCondensed" panose="020B0506020202020204" pitchFamily="34" charset="77"/>
                <a:ea typeface="Calibri" panose="020F0502020204030204" pitchFamily="34" charset="0"/>
                <a:cs typeface="Times New Roman" panose="02020603050405020304" pitchFamily="18" charset="0"/>
              </a:rPr>
              <a:t>, sous réserve des pouvoirs qui ont été ou seront conférés à la Conférence générale » (¶ 31.5 de la Constitution), sans égard à la langue utilisée dans une conférence centrale.</a:t>
            </a:r>
            <a:endParaRPr lang="en-US" sz="1200" kern="1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9F69831-ECC1-47C1-1792-6BC358645297}"/>
              </a:ext>
            </a:extLst>
          </p:cNvPr>
          <p:cNvSpPr txBox="1"/>
          <p:nvPr/>
        </p:nvSpPr>
        <p:spPr>
          <a:xfrm>
            <a:off x="1513364" y="3914985"/>
            <a:ext cx="10295270" cy="1200329"/>
          </a:xfrm>
          <a:prstGeom prst="rect">
            <a:avLst/>
          </a:prstGeom>
          <a:noFill/>
        </p:spPr>
        <p:txBody>
          <a:bodyPr wrap="square" rtlCol="0">
            <a:spAutoFit/>
          </a:bodyPr>
          <a:lstStyle/>
          <a:p>
            <a:r>
              <a:rPr lang="pt" sz="1200" b="1" kern="100" dirty="0">
                <a:effectLst/>
                <a:latin typeface="Acumin Pro SemiCondensed" panose="020B0506020202020204"/>
                <a:ea typeface="Calibri" panose="020F0502020204030204" pitchFamily="34" charset="0"/>
                <a:cs typeface="Times New Roman" panose="02020603050405020304" pitchFamily="18" charset="0"/>
              </a:rPr>
              <a:t>Aplicável apenas nos Estados Unidos</a:t>
            </a:r>
          </a:p>
          <a:p>
            <a:r>
              <a:rPr lang="pt" sz="1200" kern="100" dirty="0">
                <a:effectLst/>
                <a:latin typeface="Acumin Pro SemiCondensed" panose="020B0506020202020204"/>
                <a:ea typeface="Calibri" panose="020F0502020204030204" pitchFamily="34" charset="0"/>
                <a:cs typeface="Times New Roman" panose="02020603050405020304" pitchFamily="18" charset="0"/>
              </a:rPr>
              <a:t>O </a:t>
            </a:r>
            <a:r>
              <a:rPr lang="pt" sz="1200" kern="100" dirty="0">
                <a:latin typeface="Acumin Pro SemiCondensed" panose="020B0506020202020204"/>
                <a:ea typeface="Calibri" panose="020F0502020204030204" pitchFamily="34" charset="0"/>
                <a:cs typeface="Times New Roman" panose="02020603050405020304" pitchFamily="18" charset="0"/>
              </a:rPr>
              <a:t>CG</a:t>
            </a:r>
            <a:r>
              <a:rPr lang="pt" sz="1200" kern="100" dirty="0">
                <a:effectLst/>
                <a:latin typeface="Acumin Pro SemiCondensed" panose="020B0506020202020204"/>
                <a:ea typeface="Calibri" panose="020F0502020204030204" pitchFamily="34" charset="0"/>
                <a:cs typeface="Times New Roman" panose="02020603050405020304" pitchFamily="18" charset="0"/>
              </a:rPr>
              <a:t>2019 adicionou texto ao ¶ 543.17: “A legislação aprovada na sessão convocada da Conferência Geral de 2019 </a:t>
            </a:r>
            <a:r>
              <a:rPr lang="pt" sz="1200" u="sng" kern="100" dirty="0">
                <a:effectLst/>
                <a:latin typeface="Acumin Pro SemiCondensed" panose="020B0506020202020204"/>
                <a:ea typeface="Calibri" panose="020F0502020204030204" pitchFamily="34" charset="0"/>
                <a:cs typeface="Times New Roman" panose="02020603050405020304" pitchFamily="18" charset="0"/>
              </a:rPr>
              <a:t>não entrará em vigor nas conferências centrais até doze meses após o encerramento da Conferência Geral de 2020, </a:t>
            </a:r>
            <a:r>
              <a:rPr lang="pt" sz="1200" kern="100" dirty="0">
                <a:effectLst/>
                <a:latin typeface="Acumin Pro SemiCondensed" panose="020B0506020202020204"/>
                <a:ea typeface="Calibri" panose="020F0502020204030204" pitchFamily="34" charset="0"/>
                <a:cs typeface="Times New Roman" panose="02020603050405020304" pitchFamily="18" charset="0"/>
              </a:rPr>
              <a:t>a fim de proporcionar o tempo necessário para organizar uma conferência central e ‘criar as regras e os regulamentos para a administração do trabalho dentro dos seus limites, incluindo as mudanças e adaptações da Disciplina Geral conforme as condições nas respectivas áreas possam exigir, sujeito aos poderes que foram ou serão investidos na Conferência Geral' (¶ 31.5 da Constituição), independentemente da língua usada numa conferência central”.</a:t>
            </a:r>
            <a:endParaRPr lang="en-US" sz="1200" kern="1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6D689A0-87E1-5996-8798-9AA2344A4729}"/>
              </a:ext>
            </a:extLst>
          </p:cNvPr>
          <p:cNvSpPr txBox="1"/>
          <p:nvPr/>
        </p:nvSpPr>
        <p:spPr>
          <a:xfrm>
            <a:off x="1513364" y="5173989"/>
            <a:ext cx="10295270" cy="1200329"/>
          </a:xfrm>
          <a:prstGeom prst="rect">
            <a:avLst/>
          </a:prstGeom>
          <a:noFill/>
        </p:spPr>
        <p:txBody>
          <a:bodyPr wrap="square" rtlCol="0">
            <a:spAutoFit/>
          </a:bodyPr>
          <a:lstStyle/>
          <a:p>
            <a:r>
              <a:rPr lang="en-US" sz="1200" b="1" dirty="0" err="1">
                <a:latin typeface="Acumin Pro SemiCondensed" panose="020B0506020202020204"/>
              </a:rPr>
              <a:t>Inatumiwa</a:t>
            </a:r>
            <a:r>
              <a:rPr lang="en-US" sz="1200" b="1" dirty="0">
                <a:latin typeface="Acumin Pro SemiCondensed" panose="020B0506020202020204"/>
              </a:rPr>
              <a:t> </a:t>
            </a:r>
            <a:r>
              <a:rPr lang="en-US" sz="1200" b="1" dirty="0" err="1">
                <a:latin typeface="Acumin Pro SemiCondensed" panose="020B0506020202020204"/>
              </a:rPr>
              <a:t>tu</a:t>
            </a:r>
            <a:r>
              <a:rPr lang="en-US" sz="1200" b="1" dirty="0">
                <a:latin typeface="Acumin Pro SemiCondensed" panose="020B0506020202020204"/>
              </a:rPr>
              <a:t> </a:t>
            </a:r>
            <a:r>
              <a:rPr lang="en-US" sz="1200" b="1" dirty="0" err="1">
                <a:latin typeface="Acumin Pro SemiCondensed" panose="020B0506020202020204"/>
              </a:rPr>
              <a:t>nchini</a:t>
            </a:r>
            <a:r>
              <a:rPr lang="en-US" sz="1200" b="1" dirty="0">
                <a:latin typeface="Acumin Pro SemiCondensed" panose="020B0506020202020204"/>
              </a:rPr>
              <a:t> </a:t>
            </a:r>
            <a:r>
              <a:rPr lang="en-US" sz="1200" b="1" dirty="0" err="1">
                <a:latin typeface="Acumin Pro SemiCondensed" panose="020B0506020202020204"/>
              </a:rPr>
              <a:t>Marekani</a:t>
            </a:r>
            <a:r>
              <a:rPr lang="en-US" sz="1200" dirty="0">
                <a:latin typeface="Acumin Pro SemiCondensed" panose="020B0506020202020204"/>
              </a:rPr>
              <a:t>
GC2019 </a:t>
            </a:r>
            <a:r>
              <a:rPr lang="en-US" sz="1200" dirty="0" err="1">
                <a:latin typeface="Acumin Pro SemiCondensed" panose="020B0506020202020204"/>
              </a:rPr>
              <a:t>aliongeza</a:t>
            </a:r>
            <a:r>
              <a:rPr lang="en-US" sz="1200" dirty="0">
                <a:latin typeface="Acumin Pro SemiCondensed" panose="020B0506020202020204"/>
              </a:rPr>
              <a:t> </a:t>
            </a:r>
            <a:r>
              <a:rPr lang="en-US" sz="1200" dirty="0" err="1">
                <a:latin typeface="Acumin Pro SemiCondensed" panose="020B0506020202020204"/>
              </a:rPr>
              <a:t>lugha</a:t>
            </a:r>
            <a:r>
              <a:rPr lang="en-US" sz="1200" dirty="0">
                <a:latin typeface="Acumin Pro SemiCondensed" panose="020B0506020202020204"/>
              </a:rPr>
              <a:t> </a:t>
            </a:r>
            <a:r>
              <a:rPr lang="en-US" sz="1200" dirty="0" err="1">
                <a:latin typeface="Acumin Pro SemiCondensed" panose="020B0506020202020204"/>
              </a:rPr>
              <a:t>kwa</a:t>
            </a:r>
            <a:r>
              <a:rPr lang="en-US" sz="1200" dirty="0">
                <a:latin typeface="Acumin Pro SemiCondensed" panose="020B0506020202020204"/>
              </a:rPr>
              <a:t> ¶ 543.17: "</a:t>
            </a:r>
            <a:r>
              <a:rPr lang="en-US" sz="1200" dirty="0" err="1">
                <a:latin typeface="Acumin Pro SemiCondensed" panose="020B0506020202020204"/>
              </a:rPr>
              <a:t>Utawala</a:t>
            </a:r>
            <a:r>
              <a:rPr lang="en-US" sz="1200" dirty="0">
                <a:latin typeface="Acumin Pro SemiCondensed" panose="020B0506020202020204"/>
              </a:rPr>
              <a:t> </a:t>
            </a:r>
            <a:r>
              <a:rPr lang="en-US" sz="1200" dirty="0" err="1">
                <a:latin typeface="Acumin Pro SemiCondensed" panose="020B0506020202020204"/>
              </a:rPr>
              <a:t>uliopitishwa</a:t>
            </a:r>
            <a:r>
              <a:rPr lang="en-US" sz="1200" dirty="0">
                <a:latin typeface="Acumin Pro SemiCondensed" panose="020B0506020202020204"/>
              </a:rPr>
              <a:t> </a:t>
            </a:r>
            <a:r>
              <a:rPr lang="en-US" sz="1200" dirty="0" err="1">
                <a:latin typeface="Acumin Pro SemiCondensed" panose="020B0506020202020204"/>
              </a:rPr>
              <a:t>katika</a:t>
            </a:r>
            <a:r>
              <a:rPr lang="en-US" sz="1200" dirty="0">
                <a:latin typeface="Acumin Pro SemiCondensed" panose="020B0506020202020204"/>
              </a:rPr>
              <a:t> </a:t>
            </a:r>
            <a:r>
              <a:rPr lang="en-US" sz="1200" dirty="0" err="1">
                <a:latin typeface="Acumin Pro SemiCondensed" panose="020B0506020202020204"/>
              </a:rPr>
              <a:t>kikao</a:t>
            </a:r>
            <a:r>
              <a:rPr lang="en-US" sz="1200" dirty="0">
                <a:latin typeface="Acumin Pro SemiCondensed" panose="020B0506020202020204"/>
              </a:rPr>
              <a:t> cha </a:t>
            </a:r>
            <a:r>
              <a:rPr lang="en-US" sz="1200" dirty="0" err="1">
                <a:latin typeface="Acumin Pro SemiCondensed" panose="020B0506020202020204"/>
              </a:rPr>
              <a:t>Mkutano</a:t>
            </a:r>
            <a:r>
              <a:rPr lang="en-US" sz="1200" dirty="0">
                <a:latin typeface="Acumin Pro SemiCondensed" panose="020B0506020202020204"/>
              </a:rPr>
              <a:t> </a:t>
            </a:r>
            <a:r>
              <a:rPr lang="en-US" sz="1200" dirty="0" err="1">
                <a:latin typeface="Acumin Pro SemiCondensed" panose="020B0506020202020204"/>
              </a:rPr>
              <a:t>Mkuu</a:t>
            </a:r>
            <a:r>
              <a:rPr lang="en-US" sz="1200" dirty="0">
                <a:latin typeface="Acumin Pro SemiCondensed" panose="020B0506020202020204"/>
              </a:rPr>
              <a:t> </a:t>
            </a:r>
            <a:r>
              <a:rPr lang="en-US" sz="1200" dirty="0" err="1">
                <a:latin typeface="Acumin Pro SemiCondensed" panose="020B0506020202020204"/>
              </a:rPr>
              <a:t>wa</a:t>
            </a:r>
            <a:r>
              <a:rPr lang="en-US" sz="1200" dirty="0">
                <a:latin typeface="Acumin Pro SemiCondensed" panose="020B0506020202020204"/>
              </a:rPr>
              <a:t> 2019 </a:t>
            </a:r>
            <a:r>
              <a:rPr lang="en-US" sz="1200" dirty="0" err="1">
                <a:latin typeface="Acumin Pro SemiCondensed" panose="020B0506020202020204"/>
              </a:rPr>
              <a:t>hautaanza</a:t>
            </a:r>
            <a:r>
              <a:rPr lang="en-US" sz="1200" dirty="0">
                <a:latin typeface="Acumin Pro SemiCondensed" panose="020B0506020202020204"/>
              </a:rPr>
              <a:t> </a:t>
            </a:r>
            <a:r>
              <a:rPr lang="en-US" sz="1200" dirty="0" err="1">
                <a:latin typeface="Acumin Pro SemiCondensed" panose="020B0506020202020204"/>
              </a:rPr>
              <a:t>kutumika</a:t>
            </a:r>
            <a:r>
              <a:rPr lang="en-US" sz="1200" dirty="0">
                <a:latin typeface="Acumin Pro SemiCondensed" panose="020B0506020202020204"/>
              </a:rPr>
              <a:t> </a:t>
            </a:r>
            <a:r>
              <a:rPr lang="en-US" sz="1200" dirty="0" err="1">
                <a:latin typeface="Acumin Pro SemiCondensed" panose="020B0506020202020204"/>
              </a:rPr>
              <a:t>katika</a:t>
            </a:r>
            <a:r>
              <a:rPr lang="en-US" sz="1200" dirty="0">
                <a:latin typeface="Acumin Pro SemiCondensed" panose="020B0506020202020204"/>
              </a:rPr>
              <a:t> </a:t>
            </a:r>
            <a:r>
              <a:rPr lang="en-US" sz="1200" dirty="0" err="1">
                <a:latin typeface="Acumin Pro SemiCondensed" panose="020B0506020202020204"/>
              </a:rPr>
              <a:t>mikutano</a:t>
            </a:r>
            <a:r>
              <a:rPr lang="en-US" sz="1200" dirty="0">
                <a:latin typeface="Acumin Pro SemiCondensed" panose="020B0506020202020204"/>
              </a:rPr>
              <a:t> </a:t>
            </a:r>
            <a:r>
              <a:rPr lang="en-US" sz="1200" dirty="0" err="1">
                <a:latin typeface="Acumin Pro SemiCondensed" panose="020B0506020202020204"/>
              </a:rPr>
              <a:t>kuu</a:t>
            </a:r>
            <a:r>
              <a:rPr lang="en-US" sz="1200" dirty="0">
                <a:latin typeface="Acumin Pro SemiCondensed" panose="020B0506020202020204"/>
              </a:rPr>
              <a:t> </a:t>
            </a:r>
            <a:r>
              <a:rPr lang="en-US" sz="1200" dirty="0" err="1">
                <a:latin typeface="Acumin Pro SemiCondensed" panose="020B0506020202020204"/>
              </a:rPr>
              <a:t>hadi</a:t>
            </a:r>
            <a:r>
              <a:rPr lang="en-US" sz="1200" dirty="0">
                <a:latin typeface="Acumin Pro SemiCondensed" panose="020B0506020202020204"/>
              </a:rPr>
              <a:t> </a:t>
            </a:r>
            <a:r>
              <a:rPr lang="en-US" sz="1200" dirty="0" err="1">
                <a:latin typeface="Acumin Pro SemiCondensed" panose="020B0506020202020204"/>
              </a:rPr>
              <a:t>miezi</a:t>
            </a:r>
            <a:r>
              <a:rPr lang="en-US" sz="1200" dirty="0">
                <a:latin typeface="Acumin Pro SemiCondensed" panose="020B0506020202020204"/>
              </a:rPr>
              <a:t> </a:t>
            </a:r>
            <a:r>
              <a:rPr lang="en-US" sz="1200" dirty="0" err="1">
                <a:latin typeface="Acumin Pro SemiCondensed" panose="020B0506020202020204"/>
              </a:rPr>
              <a:t>kumi</a:t>
            </a:r>
            <a:r>
              <a:rPr lang="en-US" sz="1200" dirty="0">
                <a:latin typeface="Acumin Pro SemiCondensed" panose="020B0506020202020204"/>
              </a:rPr>
              <a:t> </a:t>
            </a:r>
            <a:r>
              <a:rPr lang="en-US" sz="1200" dirty="0" err="1">
                <a:latin typeface="Acumin Pro SemiCondensed" panose="020B0506020202020204"/>
              </a:rPr>
              <a:t>na</a:t>
            </a:r>
            <a:r>
              <a:rPr lang="en-US" sz="1200" dirty="0">
                <a:latin typeface="Acumin Pro SemiCondensed" panose="020B0506020202020204"/>
              </a:rPr>
              <a:t> </a:t>
            </a:r>
            <a:r>
              <a:rPr lang="en-US" sz="1200" dirty="0" err="1">
                <a:latin typeface="Acumin Pro SemiCondensed" panose="020B0506020202020204"/>
              </a:rPr>
              <a:t>mbili</a:t>
            </a:r>
            <a:r>
              <a:rPr lang="en-US" sz="1200" dirty="0">
                <a:latin typeface="Acumin Pro SemiCondensed" panose="020B0506020202020204"/>
              </a:rPr>
              <a:t> </a:t>
            </a:r>
            <a:r>
              <a:rPr lang="en-US" sz="1200" dirty="0" err="1">
                <a:latin typeface="Acumin Pro SemiCondensed" panose="020B0506020202020204"/>
              </a:rPr>
              <a:t>baada</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kumalizika</a:t>
            </a:r>
            <a:r>
              <a:rPr lang="en-US" sz="1200" dirty="0">
                <a:latin typeface="Acumin Pro SemiCondensed" panose="020B0506020202020204"/>
              </a:rPr>
              <a:t> </a:t>
            </a:r>
            <a:r>
              <a:rPr lang="en-US" sz="1200" dirty="0" err="1">
                <a:latin typeface="Acumin Pro SemiCondensed" panose="020B0506020202020204"/>
              </a:rPr>
              <a:t>kwa</a:t>
            </a:r>
            <a:r>
              <a:rPr lang="en-US" sz="1200" dirty="0">
                <a:latin typeface="Acumin Pro SemiCondensed" panose="020B0506020202020204"/>
              </a:rPr>
              <a:t> </a:t>
            </a:r>
            <a:r>
              <a:rPr lang="en-US" sz="1200" dirty="0" err="1">
                <a:latin typeface="Acumin Pro SemiCondensed" panose="020B0506020202020204"/>
              </a:rPr>
              <a:t>Mkutano</a:t>
            </a:r>
            <a:r>
              <a:rPr lang="en-US" sz="1200" dirty="0">
                <a:latin typeface="Acumin Pro SemiCondensed" panose="020B0506020202020204"/>
              </a:rPr>
              <a:t> </a:t>
            </a:r>
            <a:r>
              <a:rPr lang="en-US" sz="1200" dirty="0" err="1">
                <a:latin typeface="Acumin Pro SemiCondensed" panose="020B0506020202020204"/>
              </a:rPr>
              <a:t>Mkuu</a:t>
            </a:r>
            <a:r>
              <a:rPr lang="en-US" sz="1200" dirty="0">
                <a:latin typeface="Acumin Pro SemiCondensed" panose="020B0506020202020204"/>
              </a:rPr>
              <a:t> </a:t>
            </a:r>
            <a:r>
              <a:rPr lang="en-US" sz="1200" dirty="0" err="1">
                <a:latin typeface="Acumin Pro SemiCondensed" panose="020B0506020202020204"/>
              </a:rPr>
              <a:t>wa</a:t>
            </a:r>
            <a:r>
              <a:rPr lang="en-US" sz="1200" dirty="0">
                <a:latin typeface="Acumin Pro SemiCondensed" panose="020B0506020202020204"/>
              </a:rPr>
              <a:t> 2020 </a:t>
            </a:r>
            <a:r>
              <a:rPr lang="en-US" sz="1200" dirty="0" err="1">
                <a:latin typeface="Acumin Pro SemiCondensed" panose="020B0506020202020204"/>
              </a:rPr>
              <a:t>ili</a:t>
            </a:r>
            <a:r>
              <a:rPr lang="en-US" sz="1200" dirty="0">
                <a:latin typeface="Acumin Pro SemiCondensed" panose="020B0506020202020204"/>
              </a:rPr>
              <a:t> </a:t>
            </a:r>
            <a:r>
              <a:rPr lang="en-US" sz="1200" dirty="0" err="1">
                <a:latin typeface="Acumin Pro SemiCondensed" panose="020B0506020202020204"/>
              </a:rPr>
              <a:t>kumudu</a:t>
            </a:r>
            <a:r>
              <a:rPr lang="en-US" sz="1200" dirty="0">
                <a:latin typeface="Acumin Pro SemiCondensed" panose="020B0506020202020204"/>
              </a:rPr>
              <a:t> </a:t>
            </a:r>
            <a:r>
              <a:rPr lang="en-US" sz="1200" dirty="0" err="1">
                <a:latin typeface="Acumin Pro SemiCondensed" panose="020B0506020202020204"/>
              </a:rPr>
              <a:t>muda</a:t>
            </a:r>
            <a:r>
              <a:rPr lang="en-US" sz="1200" dirty="0">
                <a:latin typeface="Acumin Pro SemiCondensed" panose="020B0506020202020204"/>
              </a:rPr>
              <a:t> </a:t>
            </a:r>
            <a:r>
              <a:rPr lang="en-US" sz="1200" dirty="0" err="1">
                <a:latin typeface="Acumin Pro SemiCondensed" panose="020B0506020202020204"/>
              </a:rPr>
              <a:t>muhimu</a:t>
            </a:r>
            <a:r>
              <a:rPr lang="en-US" sz="1200" dirty="0">
                <a:latin typeface="Acumin Pro SemiCondensed" panose="020B0506020202020204"/>
              </a:rPr>
              <a:t> </a:t>
            </a:r>
            <a:r>
              <a:rPr lang="en-US" sz="1200" dirty="0" err="1">
                <a:latin typeface="Acumin Pro SemiCondensed" panose="020B0506020202020204"/>
              </a:rPr>
              <a:t>wa</a:t>
            </a:r>
            <a:r>
              <a:rPr lang="en-US" sz="1200" dirty="0">
                <a:latin typeface="Acumin Pro SemiCondensed" panose="020B0506020202020204"/>
              </a:rPr>
              <a:t> </a:t>
            </a:r>
            <a:r>
              <a:rPr lang="en-US" sz="1200" dirty="0" err="1">
                <a:latin typeface="Acumin Pro SemiCondensed" panose="020B0506020202020204"/>
              </a:rPr>
              <a:t>kuandaa</a:t>
            </a:r>
            <a:r>
              <a:rPr lang="en-US" sz="1200" dirty="0">
                <a:latin typeface="Acumin Pro SemiCondensed" panose="020B0506020202020204"/>
              </a:rPr>
              <a:t> </a:t>
            </a:r>
            <a:r>
              <a:rPr lang="en-US" sz="1200" dirty="0" err="1">
                <a:latin typeface="Acumin Pro SemiCondensed" panose="020B0506020202020204"/>
              </a:rPr>
              <a:t>mkutano</a:t>
            </a:r>
            <a:r>
              <a:rPr lang="en-US" sz="1200" dirty="0">
                <a:latin typeface="Acumin Pro SemiCondensed" panose="020B0506020202020204"/>
              </a:rPr>
              <a:t> </a:t>
            </a:r>
            <a:r>
              <a:rPr lang="en-US" sz="1200" dirty="0" err="1">
                <a:latin typeface="Acumin Pro SemiCondensed" panose="020B0506020202020204"/>
              </a:rPr>
              <a:t>mkuu</a:t>
            </a:r>
            <a:r>
              <a:rPr lang="en-US" sz="1200" dirty="0">
                <a:latin typeface="Acumin Pro SemiCondensed" panose="020B0506020202020204"/>
              </a:rPr>
              <a:t> </a:t>
            </a:r>
            <a:r>
              <a:rPr lang="en-US" sz="1200" dirty="0" err="1">
                <a:latin typeface="Acumin Pro SemiCondensed" panose="020B0506020202020204"/>
              </a:rPr>
              <a:t>na</a:t>
            </a:r>
            <a:r>
              <a:rPr lang="en-US" sz="1200" dirty="0">
                <a:latin typeface="Acumin Pro SemiCondensed" panose="020B0506020202020204"/>
              </a:rPr>
              <a:t> '</a:t>
            </a:r>
            <a:r>
              <a:rPr lang="en-US" sz="1200" dirty="0" err="1">
                <a:latin typeface="Acumin Pro SemiCondensed" panose="020B0506020202020204"/>
              </a:rPr>
              <a:t>kufanya</a:t>
            </a:r>
            <a:r>
              <a:rPr lang="en-US" sz="1200" dirty="0">
                <a:latin typeface="Acumin Pro SemiCondensed" panose="020B0506020202020204"/>
              </a:rPr>
              <a:t> sheria </a:t>
            </a:r>
            <a:r>
              <a:rPr lang="en-US" sz="1200" dirty="0" err="1">
                <a:latin typeface="Acumin Pro SemiCondensed" panose="020B0506020202020204"/>
              </a:rPr>
              <a:t>na</a:t>
            </a:r>
            <a:r>
              <a:rPr lang="en-US" sz="1200" dirty="0">
                <a:latin typeface="Acumin Pro SemiCondensed" panose="020B0506020202020204"/>
              </a:rPr>
              <a:t> </a:t>
            </a:r>
            <a:r>
              <a:rPr lang="en-US" sz="1200" dirty="0" err="1">
                <a:latin typeface="Acumin Pro SemiCondensed" panose="020B0506020202020204"/>
              </a:rPr>
              <a:t>kanuni</a:t>
            </a:r>
            <a:r>
              <a:rPr lang="en-US" sz="1200" dirty="0">
                <a:latin typeface="Acumin Pro SemiCondensed" panose="020B0506020202020204"/>
              </a:rPr>
              <a:t> </a:t>
            </a:r>
            <a:r>
              <a:rPr lang="en-US" sz="1200" dirty="0" err="1">
                <a:latin typeface="Acumin Pro SemiCondensed" panose="020B0506020202020204"/>
              </a:rPr>
              <a:t>hizo</a:t>
            </a:r>
            <a:r>
              <a:rPr lang="en-US" sz="1200" dirty="0">
                <a:latin typeface="Acumin Pro SemiCondensed" panose="020B0506020202020204"/>
              </a:rPr>
              <a:t> </a:t>
            </a:r>
            <a:r>
              <a:rPr lang="en-US" sz="1200" dirty="0" err="1">
                <a:latin typeface="Acumin Pro SemiCondensed" panose="020B0506020202020204"/>
              </a:rPr>
              <a:t>kwa</a:t>
            </a:r>
            <a:r>
              <a:rPr lang="en-US" sz="1200" dirty="0">
                <a:latin typeface="Acumin Pro SemiCondensed" panose="020B0506020202020204"/>
              </a:rPr>
              <a:t> </a:t>
            </a:r>
            <a:r>
              <a:rPr lang="en-US" sz="1200" dirty="0" err="1">
                <a:latin typeface="Acumin Pro SemiCondensed" panose="020B0506020202020204"/>
              </a:rPr>
              <a:t>ajili</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usimamizi</a:t>
            </a:r>
            <a:r>
              <a:rPr lang="en-US" sz="1200" dirty="0">
                <a:latin typeface="Acumin Pro SemiCondensed" panose="020B0506020202020204"/>
              </a:rPr>
              <a:t> </a:t>
            </a:r>
            <a:r>
              <a:rPr lang="en-US" sz="1200" dirty="0" err="1">
                <a:latin typeface="Acumin Pro SemiCondensed" panose="020B0506020202020204"/>
              </a:rPr>
              <a:t>wa</a:t>
            </a:r>
            <a:r>
              <a:rPr lang="en-US" sz="1200" dirty="0">
                <a:latin typeface="Acumin Pro SemiCondensed" panose="020B0506020202020204"/>
              </a:rPr>
              <a:t> </a:t>
            </a:r>
            <a:r>
              <a:rPr lang="en-US" sz="1200" dirty="0" err="1">
                <a:latin typeface="Acumin Pro SemiCondensed" panose="020B0506020202020204"/>
              </a:rPr>
              <a:t>kazi</a:t>
            </a:r>
            <a:r>
              <a:rPr lang="en-US" sz="1200" dirty="0">
                <a:latin typeface="Acumin Pro SemiCondensed" panose="020B0506020202020204"/>
              </a:rPr>
              <a:t> </a:t>
            </a:r>
            <a:r>
              <a:rPr lang="en-US" sz="1200" dirty="0" err="1">
                <a:latin typeface="Acumin Pro SemiCondensed" panose="020B0506020202020204"/>
              </a:rPr>
              <a:t>ndani</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mipaka</a:t>
            </a:r>
            <a:r>
              <a:rPr lang="en-US" sz="1200" dirty="0">
                <a:latin typeface="Acumin Pro SemiCondensed" panose="020B0506020202020204"/>
              </a:rPr>
              <a:t> </a:t>
            </a:r>
            <a:r>
              <a:rPr lang="en-US" sz="1200" dirty="0" err="1">
                <a:latin typeface="Acumin Pro SemiCondensed" panose="020B0506020202020204"/>
              </a:rPr>
              <a:t>yao</a:t>
            </a:r>
            <a:r>
              <a:rPr lang="en-US" sz="1200" dirty="0">
                <a:latin typeface="Acumin Pro SemiCondensed" panose="020B0506020202020204"/>
              </a:rPr>
              <a:t> </a:t>
            </a:r>
            <a:r>
              <a:rPr lang="en-US" sz="1200" dirty="0" err="1">
                <a:latin typeface="Acumin Pro SemiCondensed" panose="020B0506020202020204"/>
              </a:rPr>
              <a:t>ikiwa</a:t>
            </a:r>
            <a:r>
              <a:rPr lang="en-US" sz="1200" dirty="0">
                <a:latin typeface="Acumin Pro SemiCondensed" panose="020B0506020202020204"/>
              </a:rPr>
              <a:t> </a:t>
            </a:r>
            <a:r>
              <a:rPr lang="en-US" sz="1200" dirty="0" err="1">
                <a:latin typeface="Acumin Pro SemiCondensed" panose="020B0506020202020204"/>
              </a:rPr>
              <a:t>ni</a:t>
            </a:r>
            <a:r>
              <a:rPr lang="en-US" sz="1200" dirty="0">
                <a:latin typeface="Acumin Pro SemiCondensed" panose="020B0506020202020204"/>
              </a:rPr>
              <a:t> </a:t>
            </a:r>
            <a:r>
              <a:rPr lang="en-US" sz="1200" dirty="0" err="1">
                <a:latin typeface="Acumin Pro SemiCondensed" panose="020B0506020202020204"/>
              </a:rPr>
              <a:t>pamoja</a:t>
            </a:r>
            <a:r>
              <a:rPr lang="en-US" sz="1200" dirty="0">
                <a:latin typeface="Acumin Pro SemiCondensed" panose="020B0506020202020204"/>
              </a:rPr>
              <a:t> </a:t>
            </a:r>
            <a:r>
              <a:rPr lang="en-US" sz="1200" dirty="0" err="1">
                <a:latin typeface="Acumin Pro SemiCondensed" panose="020B0506020202020204"/>
              </a:rPr>
              <a:t>na</a:t>
            </a:r>
            <a:r>
              <a:rPr lang="en-US" sz="1200" dirty="0">
                <a:latin typeface="Acumin Pro SemiCondensed" panose="020B0506020202020204"/>
              </a:rPr>
              <a:t> </a:t>
            </a:r>
            <a:r>
              <a:rPr lang="en-US" sz="1200" dirty="0" err="1">
                <a:latin typeface="Acumin Pro SemiCondensed" panose="020B0506020202020204"/>
              </a:rPr>
              <a:t>mabadiliko</a:t>
            </a:r>
            <a:r>
              <a:rPr lang="en-US" sz="1200" dirty="0">
                <a:latin typeface="Acumin Pro SemiCondensed" panose="020B0506020202020204"/>
              </a:rPr>
              <a:t> </a:t>
            </a:r>
            <a:r>
              <a:rPr lang="en-US" sz="1200" dirty="0" err="1">
                <a:latin typeface="Acumin Pro SemiCondensed" panose="020B0506020202020204"/>
              </a:rPr>
              <a:t>hayo</a:t>
            </a:r>
            <a:r>
              <a:rPr lang="en-US" sz="1200" dirty="0">
                <a:latin typeface="Acumin Pro SemiCondensed" panose="020B0506020202020204"/>
              </a:rPr>
              <a:t> </a:t>
            </a:r>
            <a:r>
              <a:rPr lang="en-US" sz="1200" dirty="0" err="1">
                <a:latin typeface="Acumin Pro SemiCondensed" panose="020B0506020202020204"/>
              </a:rPr>
              <a:t>na</a:t>
            </a:r>
            <a:r>
              <a:rPr lang="en-US" sz="1200" dirty="0">
                <a:latin typeface="Acumin Pro SemiCondensed" panose="020B0506020202020204"/>
              </a:rPr>
              <a:t> </a:t>
            </a:r>
            <a:r>
              <a:rPr lang="en-US" sz="1200" dirty="0" err="1">
                <a:latin typeface="Acumin Pro SemiCondensed" panose="020B0506020202020204"/>
              </a:rPr>
              <a:t>marekebisho</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Nidhamu</a:t>
            </a:r>
            <a:r>
              <a:rPr lang="en-US" sz="1200" dirty="0">
                <a:latin typeface="Acumin Pro SemiCondensed" panose="020B0506020202020204"/>
              </a:rPr>
              <a:t>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Jumla</a:t>
            </a:r>
            <a:r>
              <a:rPr lang="en-US" sz="1200" dirty="0">
                <a:latin typeface="Acumin Pro SemiCondensed" panose="020B0506020202020204"/>
              </a:rPr>
              <a:t> </a:t>
            </a:r>
            <a:r>
              <a:rPr lang="en-US" sz="1200" dirty="0" err="1">
                <a:latin typeface="Acumin Pro SemiCondensed" panose="020B0506020202020204"/>
              </a:rPr>
              <a:t>kama</a:t>
            </a:r>
            <a:r>
              <a:rPr lang="en-US" sz="1200" dirty="0">
                <a:latin typeface="Acumin Pro SemiCondensed" panose="020B0506020202020204"/>
              </a:rPr>
              <a:t> </a:t>
            </a:r>
            <a:r>
              <a:rPr lang="en-US" sz="1200" dirty="0" err="1">
                <a:latin typeface="Acumin Pro SemiCondensed" panose="020B0506020202020204"/>
              </a:rPr>
              <a:t>hali</a:t>
            </a:r>
            <a:r>
              <a:rPr lang="en-US" sz="1200" dirty="0">
                <a:latin typeface="Acumin Pro SemiCondensed" panose="020B0506020202020204"/>
              </a:rPr>
              <a:t> </a:t>
            </a:r>
            <a:r>
              <a:rPr lang="en-US" sz="1200" dirty="0" err="1">
                <a:latin typeface="Acumin Pro SemiCondensed" panose="020B0506020202020204"/>
              </a:rPr>
              <a:t>katika</a:t>
            </a:r>
            <a:r>
              <a:rPr lang="en-US" sz="1200" dirty="0">
                <a:latin typeface="Acumin Pro SemiCondensed" panose="020B0506020202020204"/>
              </a:rPr>
              <a:t> </a:t>
            </a:r>
            <a:r>
              <a:rPr lang="en-US" sz="1200" dirty="0" err="1">
                <a:latin typeface="Acumin Pro SemiCondensed" panose="020B0506020202020204"/>
              </a:rPr>
              <a:t>Maeneo</a:t>
            </a:r>
            <a:r>
              <a:rPr lang="en-US" sz="1200" dirty="0">
                <a:latin typeface="Acumin Pro SemiCondensed" panose="020B0506020202020204"/>
              </a:rPr>
              <a:t> </a:t>
            </a:r>
            <a:r>
              <a:rPr lang="en-US" sz="1200" dirty="0" err="1">
                <a:latin typeface="Acumin Pro SemiCondensed" panose="020B0506020202020204"/>
              </a:rPr>
              <a:t>husika</a:t>
            </a:r>
            <a:r>
              <a:rPr lang="en-US" sz="1200" dirty="0">
                <a:latin typeface="Acumin Pro SemiCondensed" panose="020B0506020202020204"/>
              </a:rPr>
              <a:t> </a:t>
            </a:r>
            <a:r>
              <a:rPr lang="en-US" sz="1200" dirty="0" err="1">
                <a:latin typeface="Acumin Pro SemiCondensed" panose="020B0506020202020204"/>
              </a:rPr>
              <a:t>yanaweza</a:t>
            </a:r>
            <a:r>
              <a:rPr lang="en-US" sz="1200" dirty="0">
                <a:latin typeface="Acumin Pro SemiCondensed" panose="020B0506020202020204"/>
              </a:rPr>
              <a:t> </a:t>
            </a:r>
            <a:r>
              <a:rPr lang="en-US" sz="1200" dirty="0" err="1">
                <a:latin typeface="Acumin Pro SemiCondensed" panose="020B0506020202020204"/>
              </a:rPr>
              <a:t>kuhitaji</a:t>
            </a:r>
            <a:r>
              <a:rPr lang="en-US" sz="1200" dirty="0">
                <a:latin typeface="Acumin Pro SemiCondensed" panose="020B0506020202020204"/>
              </a:rPr>
              <a:t>, </a:t>
            </a:r>
            <a:r>
              <a:rPr lang="en-US" sz="1200" dirty="0" err="1">
                <a:latin typeface="Acumin Pro SemiCondensed" panose="020B0506020202020204"/>
              </a:rPr>
              <a:t>kulingana</a:t>
            </a:r>
            <a:r>
              <a:rPr lang="en-US" sz="1200" dirty="0">
                <a:latin typeface="Acumin Pro SemiCondensed" panose="020B0506020202020204"/>
              </a:rPr>
              <a:t> </a:t>
            </a:r>
            <a:r>
              <a:rPr lang="en-US" sz="1200" dirty="0" err="1">
                <a:latin typeface="Acumin Pro SemiCondensed" panose="020B0506020202020204"/>
              </a:rPr>
              <a:t>na</a:t>
            </a:r>
            <a:r>
              <a:rPr lang="en-US" sz="1200" dirty="0">
                <a:latin typeface="Acumin Pro SemiCondensed" panose="020B0506020202020204"/>
              </a:rPr>
              <a:t> </a:t>
            </a:r>
            <a:r>
              <a:rPr lang="en-US" sz="1200" dirty="0" err="1">
                <a:latin typeface="Acumin Pro SemiCondensed" panose="020B0506020202020204"/>
              </a:rPr>
              <a:t>mamlaka</a:t>
            </a:r>
            <a:r>
              <a:rPr lang="en-US" sz="1200" dirty="0">
                <a:latin typeface="Acumin Pro SemiCondensed" panose="020B0506020202020204"/>
              </a:rPr>
              <a:t> </a:t>
            </a:r>
            <a:r>
              <a:rPr lang="en-US" sz="1200" dirty="0" err="1">
                <a:latin typeface="Acumin Pro SemiCondensed" panose="020B0506020202020204"/>
              </a:rPr>
              <a:t>ambayo</a:t>
            </a:r>
            <a:r>
              <a:rPr lang="en-US" sz="1200" dirty="0">
                <a:latin typeface="Acumin Pro SemiCondensed" panose="020B0506020202020204"/>
              </a:rPr>
              <a:t> </a:t>
            </a:r>
            <a:r>
              <a:rPr lang="en-US" sz="1200" dirty="0" err="1">
                <a:latin typeface="Acumin Pro SemiCondensed" panose="020B0506020202020204"/>
              </a:rPr>
              <a:t>yamekuwepo</a:t>
            </a:r>
            <a:r>
              <a:rPr lang="en-US" sz="1200" dirty="0">
                <a:latin typeface="Acumin Pro SemiCondensed" panose="020B0506020202020204"/>
              </a:rPr>
              <a:t> au </a:t>
            </a:r>
            <a:r>
              <a:rPr lang="en-US" sz="1200" dirty="0" err="1">
                <a:latin typeface="Acumin Pro SemiCondensed" panose="020B0506020202020204"/>
              </a:rPr>
              <a:t>yatawekwa</a:t>
            </a:r>
            <a:r>
              <a:rPr lang="en-US" sz="1200" dirty="0">
                <a:latin typeface="Acumin Pro SemiCondensed" panose="020B0506020202020204"/>
              </a:rPr>
              <a:t> </a:t>
            </a:r>
            <a:r>
              <a:rPr lang="en-US" sz="1200" dirty="0" err="1">
                <a:latin typeface="Acumin Pro SemiCondensed" panose="020B0506020202020204"/>
              </a:rPr>
              <a:t>katika</a:t>
            </a:r>
            <a:r>
              <a:rPr lang="en-US" sz="1200" dirty="0">
                <a:latin typeface="Acumin Pro SemiCondensed" panose="020B0506020202020204"/>
              </a:rPr>
              <a:t> </a:t>
            </a:r>
            <a:r>
              <a:rPr lang="en-US" sz="1200" dirty="0" err="1">
                <a:latin typeface="Acumin Pro SemiCondensed" panose="020B0506020202020204"/>
              </a:rPr>
              <a:t>Mkutano</a:t>
            </a:r>
            <a:r>
              <a:rPr lang="en-US" sz="1200" dirty="0">
                <a:latin typeface="Acumin Pro SemiCondensed" panose="020B0506020202020204"/>
              </a:rPr>
              <a:t> </a:t>
            </a:r>
            <a:r>
              <a:rPr lang="en-US" sz="1200" dirty="0" err="1">
                <a:latin typeface="Acumin Pro SemiCondensed" panose="020B0506020202020204"/>
              </a:rPr>
              <a:t>Mkuu</a:t>
            </a:r>
            <a:r>
              <a:rPr lang="en-US" sz="1200" dirty="0">
                <a:latin typeface="Acumin Pro SemiCondensed" panose="020B0506020202020204"/>
              </a:rPr>
              <a:t>' (¶ 31.5 </a:t>
            </a:r>
            <a:r>
              <a:rPr lang="en-US" sz="1200" dirty="0" err="1">
                <a:latin typeface="Acumin Pro SemiCondensed" panose="020B0506020202020204"/>
              </a:rPr>
              <a:t>ya</a:t>
            </a:r>
            <a:r>
              <a:rPr lang="en-US" sz="1200" dirty="0">
                <a:latin typeface="Acumin Pro SemiCondensed" panose="020B0506020202020204"/>
              </a:rPr>
              <a:t> </a:t>
            </a:r>
            <a:r>
              <a:rPr lang="en-US" sz="1200" dirty="0" err="1">
                <a:latin typeface="Acumin Pro SemiCondensed" panose="020B0506020202020204"/>
              </a:rPr>
              <a:t>Katiba</a:t>
            </a:r>
            <a:r>
              <a:rPr lang="en-US" sz="1200" dirty="0">
                <a:latin typeface="Acumin Pro SemiCondensed" panose="020B0506020202020204"/>
              </a:rPr>
              <a:t>), </a:t>
            </a:r>
            <a:r>
              <a:rPr lang="en-US" sz="1200" dirty="0" err="1">
                <a:latin typeface="Acumin Pro SemiCondensed" panose="020B0506020202020204"/>
              </a:rPr>
              <a:t>bila</a:t>
            </a:r>
            <a:r>
              <a:rPr lang="en-US" sz="1200" dirty="0">
                <a:latin typeface="Acumin Pro SemiCondensed" panose="020B0506020202020204"/>
              </a:rPr>
              <a:t> </a:t>
            </a:r>
            <a:r>
              <a:rPr lang="en-US" sz="1200" dirty="0" err="1">
                <a:latin typeface="Acumin Pro SemiCondensed" panose="020B0506020202020204"/>
              </a:rPr>
              <a:t>kujali</a:t>
            </a:r>
            <a:r>
              <a:rPr lang="en-US" sz="1200" dirty="0">
                <a:latin typeface="Acumin Pro SemiCondensed" panose="020B0506020202020204"/>
              </a:rPr>
              <a:t> </a:t>
            </a:r>
            <a:r>
              <a:rPr lang="en-US" sz="1200" dirty="0" err="1">
                <a:latin typeface="Acumin Pro SemiCondensed" panose="020B0506020202020204"/>
              </a:rPr>
              <a:t>lugha</a:t>
            </a:r>
            <a:r>
              <a:rPr lang="en-US" sz="1200" dirty="0">
                <a:latin typeface="Acumin Pro SemiCondensed" panose="020B0506020202020204"/>
              </a:rPr>
              <a:t> </a:t>
            </a:r>
            <a:r>
              <a:rPr lang="en-US" sz="1200" dirty="0" err="1">
                <a:latin typeface="Acumin Pro SemiCondensed" panose="020B0506020202020204"/>
              </a:rPr>
              <a:t>inayotumika</a:t>
            </a:r>
            <a:r>
              <a:rPr lang="en-US" sz="1200" dirty="0">
                <a:latin typeface="Acumin Pro SemiCondensed" panose="020B0506020202020204"/>
              </a:rPr>
              <a:t> </a:t>
            </a:r>
            <a:r>
              <a:rPr lang="en-US" sz="1200" dirty="0" err="1">
                <a:latin typeface="Acumin Pro SemiCondensed" panose="020B0506020202020204"/>
              </a:rPr>
              <a:t>katika</a:t>
            </a:r>
            <a:r>
              <a:rPr lang="en-US" sz="1200" dirty="0">
                <a:latin typeface="Acumin Pro SemiCondensed" panose="020B0506020202020204"/>
              </a:rPr>
              <a:t> </a:t>
            </a:r>
            <a:r>
              <a:rPr lang="en-US" sz="1200" dirty="0" err="1">
                <a:latin typeface="Acumin Pro SemiCondensed" panose="020B0506020202020204"/>
              </a:rPr>
              <a:t>mkutano</a:t>
            </a:r>
            <a:r>
              <a:rPr lang="en-US" sz="1200" dirty="0">
                <a:latin typeface="Acumin Pro SemiCondensed" panose="020B0506020202020204"/>
              </a:rPr>
              <a:t> </a:t>
            </a:r>
            <a:r>
              <a:rPr lang="en-US" sz="1200" dirty="0" err="1">
                <a:latin typeface="Acumin Pro SemiCondensed" panose="020B0506020202020204"/>
              </a:rPr>
              <a:t>mkuu</a:t>
            </a:r>
            <a:r>
              <a:rPr lang="en-US" sz="1200" dirty="0">
                <a:latin typeface="Acumin Pro SemiCondensed" panose="020B0506020202020204"/>
              </a:rPr>
              <a:t>."</a:t>
            </a:r>
          </a:p>
          <a:p>
            <a:endParaRPr lang="sw" sz="1200" kern="1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872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Is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I</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t Constitutional?</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740016" y="1226794"/>
            <a:ext cx="10295270" cy="407035"/>
          </a:xfrm>
          <a:prstGeom prst="rect">
            <a:avLst/>
          </a:prstGeom>
          <a:noFill/>
        </p:spPr>
        <p:txBody>
          <a:bodyPr wrap="square" rtlCol="0">
            <a:spAutoFit/>
          </a:bodyPr>
          <a:lstStyle/>
          <a:p>
            <a:pPr>
              <a:lnSpc>
                <a:spcPct val="107000"/>
              </a:lnSpc>
              <a:spcAft>
                <a:spcPts val="800"/>
              </a:spcAft>
            </a:pPr>
            <a:r>
              <a:rPr lang="en-US" sz="2000" kern="100" dirty="0">
                <a:latin typeface="Acumin Pro SemiCondensed" panose="020B0506020202020204" pitchFamily="34" charset="77"/>
                <a:ea typeface="Calibri" panose="020F0502020204030204" pitchFamily="34" charset="0"/>
                <a:cs typeface="Times New Roman" panose="02020603050405020304" pitchFamily="18" charset="0"/>
              </a:rPr>
              <a:t>Yes, </a:t>
            </a: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As decided by Judicial Council Decision 1379</a:t>
            </a:r>
          </a:p>
        </p:txBody>
      </p:sp>
      <p:sp>
        <p:nvSpPr>
          <p:cNvPr id="3" name="TextBox 2">
            <a:extLst>
              <a:ext uri="{FF2B5EF4-FFF2-40B4-BE49-F238E27FC236}">
                <a16:creationId xmlns:a16="http://schemas.microsoft.com/office/drawing/2014/main" id="{0864B3C3-BDC8-BD4C-73D1-DB8AA80CEDB5}"/>
              </a:ext>
            </a:extLst>
          </p:cNvPr>
          <p:cNvSpPr txBox="1"/>
          <p:nvPr/>
        </p:nvSpPr>
        <p:spPr>
          <a:xfrm>
            <a:off x="1687635" y="3751718"/>
            <a:ext cx="10295270" cy="736355"/>
          </a:xfrm>
          <a:prstGeom prst="rect">
            <a:avLst/>
          </a:prstGeom>
          <a:noFill/>
        </p:spPr>
        <p:txBody>
          <a:bodyPr wrap="square" rtlCol="0">
            <a:spAutoFit/>
          </a:bodyPr>
          <a:lstStyle/>
          <a:p>
            <a:pPr>
              <a:lnSpc>
                <a:spcPct val="107000"/>
              </a:lnSpc>
            </a:pP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É </a:t>
            </a:r>
            <a:r>
              <a:rPr lang="en-US" sz="2000" b="1" kern="100" dirty="0" err="1">
                <a:effectLst/>
                <a:latin typeface="Acumin Pro SemiCondensed Smbd" panose="020B0506020202020204" pitchFamily="34" charset="77"/>
                <a:ea typeface="Calibri" panose="020F0502020204030204" pitchFamily="34" charset="0"/>
                <a:cs typeface="Times New Roman" panose="02020603050405020304" pitchFamily="18" charset="0"/>
              </a:rPr>
              <a:t>constitucional</a:t>
            </a: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a:t>
            </a:r>
          </a:p>
          <a:p>
            <a:pPr>
              <a:lnSpc>
                <a:spcPct val="107000"/>
              </a:lnSpc>
              <a:spcAft>
                <a:spcPts val="800"/>
              </a:spcAft>
            </a:pPr>
            <a:r>
              <a:rPr lang="en-US" sz="2000" kern="100" dirty="0">
                <a:latin typeface="Acumin Pro SemiCondensed" panose="020B0506020202020204" pitchFamily="34" charset="77"/>
                <a:ea typeface="Calibri" panose="020F0502020204030204" pitchFamily="34" charset="0"/>
                <a:cs typeface="Times New Roman" panose="02020603050405020304" pitchFamily="18" charset="0"/>
              </a:rPr>
              <a:t>Sim, </a:t>
            </a:r>
            <a:r>
              <a:rPr lang="en-US" sz="2000" kern="100" dirty="0" err="1">
                <a:latin typeface="Acumin Pro SemiCondensed" panose="020B0506020202020204" pitchFamily="34" charset="77"/>
                <a:ea typeface="Calibri" panose="020F0502020204030204" pitchFamily="34" charset="0"/>
                <a:cs typeface="Times New Roman" panose="02020603050405020304" pitchFamily="18" charset="0"/>
              </a:rPr>
              <a:t>tal</a:t>
            </a:r>
            <a:r>
              <a:rPr lang="en-US" sz="2000" kern="1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2000" kern="100" dirty="0" err="1">
                <a:latin typeface="Acumin Pro SemiCondensed" panose="020B0506020202020204" pitchFamily="34" charset="77"/>
                <a:ea typeface="Calibri" panose="020F0502020204030204" pitchFamily="34" charset="0"/>
                <a:cs typeface="Times New Roman" panose="02020603050405020304" pitchFamily="18" charset="0"/>
              </a:rPr>
              <a:t>como</a:t>
            </a:r>
            <a:r>
              <a:rPr lang="en-US" sz="2000" kern="1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2000" kern="100" dirty="0" err="1">
                <a:latin typeface="Acumin Pro SemiCondensed" panose="020B0506020202020204" pitchFamily="34" charset="77"/>
                <a:ea typeface="Calibri" panose="020F0502020204030204" pitchFamily="34" charset="0"/>
                <a:cs typeface="Times New Roman" panose="02020603050405020304" pitchFamily="18" charset="0"/>
              </a:rPr>
              <a:t>decidido</a:t>
            </a:r>
            <a:r>
              <a:rPr lang="en-US" sz="2000" kern="100" dirty="0">
                <a:latin typeface="Acumin Pro SemiCondensed" panose="020B0506020202020204" pitchFamily="34" charset="77"/>
                <a:ea typeface="Calibri" panose="020F0502020204030204" pitchFamily="34" charset="0"/>
                <a:cs typeface="Times New Roman" panose="02020603050405020304" pitchFamily="18" charset="0"/>
              </a:rPr>
              <a:t> pela </a:t>
            </a:r>
            <a:r>
              <a:rPr lang="en-US" sz="2000" kern="100" dirty="0" err="1">
                <a:latin typeface="Acumin Pro SemiCondensed" panose="020B0506020202020204" pitchFamily="34" charset="77"/>
                <a:ea typeface="Calibri" panose="020F0502020204030204" pitchFamily="34" charset="0"/>
                <a:cs typeface="Times New Roman" panose="02020603050405020304" pitchFamily="18" charset="0"/>
              </a:rPr>
              <a:t>Decisão</a:t>
            </a:r>
            <a:r>
              <a:rPr lang="en-US" sz="2000" kern="100" dirty="0">
                <a:latin typeface="Acumin Pro SemiCondensed" panose="020B0506020202020204" pitchFamily="34" charset="77"/>
                <a:ea typeface="Calibri" panose="020F0502020204030204" pitchFamily="34" charset="0"/>
                <a:cs typeface="Times New Roman" panose="02020603050405020304" pitchFamily="18" charset="0"/>
              </a:rPr>
              <a:t> 1379 do </a:t>
            </a:r>
            <a:r>
              <a:rPr lang="en-US" sz="2000" kern="100" dirty="0" err="1">
                <a:latin typeface="Acumin Pro SemiCondensed" panose="020B0506020202020204" pitchFamily="34" charset="77"/>
                <a:ea typeface="Calibri" panose="020F0502020204030204" pitchFamily="34" charset="0"/>
                <a:cs typeface="Times New Roman" panose="02020603050405020304" pitchFamily="18" charset="0"/>
              </a:rPr>
              <a:t>Conselho</a:t>
            </a:r>
            <a:r>
              <a:rPr lang="en-US" sz="2000" kern="1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Judicial</a:t>
            </a:r>
          </a:p>
        </p:txBody>
      </p:sp>
      <p:sp>
        <p:nvSpPr>
          <p:cNvPr id="7" name="TextBox 6">
            <a:extLst>
              <a:ext uri="{FF2B5EF4-FFF2-40B4-BE49-F238E27FC236}">
                <a16:creationId xmlns:a16="http://schemas.microsoft.com/office/drawing/2014/main" id="{92DE0723-2E33-B0EA-2427-D013FBE04BD4}"/>
              </a:ext>
            </a:extLst>
          </p:cNvPr>
          <p:cNvSpPr txBox="1"/>
          <p:nvPr/>
        </p:nvSpPr>
        <p:spPr>
          <a:xfrm>
            <a:off x="700056" y="116920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8B5EBF4D-E6FC-7930-A1C9-3373FD71ED1F}"/>
              </a:ext>
            </a:extLst>
          </p:cNvPr>
          <p:cNvSpPr txBox="1"/>
          <p:nvPr/>
        </p:nvSpPr>
        <p:spPr>
          <a:xfrm>
            <a:off x="700056" y="238856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B500A318-1082-E9AD-3373-4D646BD3BA6D}"/>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DA4E8B34-637A-963C-BB95-F3A88F424A1E}"/>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557B1905-59C0-7A5E-4CFB-4C8EB37B70E8}"/>
              </a:ext>
            </a:extLst>
          </p:cNvPr>
          <p:cNvSpPr txBox="1"/>
          <p:nvPr/>
        </p:nvSpPr>
        <p:spPr>
          <a:xfrm>
            <a:off x="1687635" y="2358791"/>
            <a:ext cx="10295270" cy="736355"/>
          </a:xfrm>
          <a:prstGeom prst="rect">
            <a:avLst/>
          </a:prstGeom>
          <a:noFill/>
        </p:spPr>
        <p:txBody>
          <a:bodyPr wrap="square" rtlCol="0">
            <a:spAutoFit/>
          </a:bodyPr>
          <a:lstStyle/>
          <a:p>
            <a:pPr marR="0" lvl="0">
              <a:lnSpc>
                <a:spcPct val="107000"/>
              </a:lnSpc>
              <a:spcBef>
                <a:spcPts val="0"/>
              </a:spcBef>
              <a:spcAft>
                <a:spcPts val="0"/>
              </a:spcAft>
            </a:pPr>
            <a:r>
              <a:rPr lang="fr-FR" sz="2000" b="1" kern="100" dirty="0">
                <a:latin typeface="Acumin Pro SemiCondensed" panose="020B0506020202020204" pitchFamily="34" charset="77"/>
                <a:ea typeface="Calibri" panose="020F0502020204030204" pitchFamily="34" charset="0"/>
                <a:cs typeface="Times New Roman" panose="02020603050405020304" pitchFamily="18" charset="0"/>
              </a:rPr>
              <a:t>Est-ce constitutionnel?</a:t>
            </a:r>
          </a:p>
          <a:p>
            <a:pPr marR="0" lvl="0">
              <a:lnSpc>
                <a:spcPct val="107000"/>
              </a:lnSpc>
              <a:spcBef>
                <a:spcPts val="0"/>
              </a:spcBef>
              <a:spcAft>
                <a:spcPts val="0"/>
              </a:spcAft>
            </a:pP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Oui, Conformément à la décision 1379 du Conseil Juridique</a:t>
            </a:r>
          </a:p>
        </p:txBody>
      </p:sp>
      <p:sp>
        <p:nvSpPr>
          <p:cNvPr id="15" name="TextBox 14">
            <a:extLst>
              <a:ext uri="{FF2B5EF4-FFF2-40B4-BE49-F238E27FC236}">
                <a16:creationId xmlns:a16="http://schemas.microsoft.com/office/drawing/2014/main" id="{CBDAC43B-8903-3CB4-DDF5-77BF8C962C14}"/>
              </a:ext>
            </a:extLst>
          </p:cNvPr>
          <p:cNvSpPr txBox="1"/>
          <p:nvPr/>
        </p:nvSpPr>
        <p:spPr>
          <a:xfrm>
            <a:off x="1687635" y="5244060"/>
            <a:ext cx="10295270" cy="704873"/>
          </a:xfrm>
          <a:prstGeom prst="rect">
            <a:avLst/>
          </a:prstGeom>
          <a:noFill/>
        </p:spPr>
        <p:txBody>
          <a:bodyPr wrap="square" rtlCol="0">
            <a:spAutoFit/>
          </a:bodyPr>
          <a:lstStyle/>
          <a:p>
            <a:pPr>
              <a:lnSpc>
                <a:spcPct val="107000"/>
              </a:lnSpc>
            </a:pPr>
            <a:r>
              <a:rPr lang="en-US" sz="2000" dirty="0" err="1">
                <a:latin typeface="Acumin Pro SemiCondensed" panose="020B0506020202020204"/>
              </a:rPr>
              <a:t>Ndiyo</a:t>
            </a:r>
            <a:r>
              <a:rPr lang="en-US" sz="2000" dirty="0">
                <a:latin typeface="Acumin Pro SemiCondensed" panose="020B0506020202020204"/>
              </a:rPr>
              <a:t>, </a:t>
            </a:r>
            <a:r>
              <a:rPr lang="en-US" sz="2000" dirty="0" err="1">
                <a:latin typeface="Acumin Pro SemiCondensed" panose="020B0506020202020204"/>
              </a:rPr>
              <a:t>kama</a:t>
            </a:r>
            <a:r>
              <a:rPr lang="en-US" sz="2000" dirty="0">
                <a:latin typeface="Acumin Pro SemiCondensed" panose="020B0506020202020204"/>
              </a:rPr>
              <a:t> </a:t>
            </a:r>
            <a:r>
              <a:rPr lang="en-US" sz="2000" dirty="0" err="1">
                <a:latin typeface="Acumin Pro SemiCondensed" panose="020B0506020202020204"/>
              </a:rPr>
              <a:t>ilivyoamuliwa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Uamuzi</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Baraza la </a:t>
            </a:r>
            <a:r>
              <a:rPr lang="en-US" sz="2000" dirty="0" err="1">
                <a:latin typeface="Acumin Pro SemiCondensed" panose="020B0506020202020204"/>
              </a:rPr>
              <a:t>Kanuni</a:t>
            </a:r>
            <a:r>
              <a:rPr lang="en-US" sz="2000" dirty="0">
                <a:latin typeface="Acumin Pro SemiCondensed" panose="020B0506020202020204"/>
              </a:rPr>
              <a:t> 1379</a:t>
            </a:r>
          </a:p>
          <a:p>
            <a:pPr marR="0" lvl="0">
              <a:lnSpc>
                <a:spcPct val="107000"/>
              </a:lnSpc>
              <a:spcBef>
                <a:spcPts val="0"/>
              </a:spcBef>
              <a:spcAft>
                <a:spcPts val="0"/>
              </a:spcAft>
            </a:pPr>
            <a:endParaRPr lang="sw" sz="1800" b="1" kern="1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2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Is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I</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t Constitutional?</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489662" y="1303759"/>
            <a:ext cx="10138861" cy="707886"/>
          </a:xfrm>
          <a:prstGeom prst="rect">
            <a:avLst/>
          </a:prstGeom>
          <a:noFill/>
        </p:spPr>
        <p:txBody>
          <a:bodyPr wrap="square" rtlCol="0">
            <a:spAutoFit/>
          </a:bodyPr>
          <a:lstStyle/>
          <a:p>
            <a:pPr marR="0" lvl="0">
              <a:spcBef>
                <a:spcPts val="0"/>
              </a:spcBef>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But only constitutional after the Judicial Council added a requirement that annual conference must ratify the disaffiliation agreement - </a:t>
            </a:r>
            <a:r>
              <a:rPr lang="en-US" sz="2000" dirty="0">
                <a:effectLst/>
                <a:latin typeface="Acumin Pro SemiCondensed" panose="020B0506020202020204" pitchFamily="34" charset="77"/>
                <a:ea typeface="Calibri" panose="020F0502020204030204" pitchFamily="34" charset="0"/>
                <a:cs typeface="Times New Roman" panose="02020603050405020304" pitchFamily="18" charset="0"/>
              </a:rPr>
              <a:t>This requirement is not stated in ¶ 2553</a:t>
            </a:r>
            <a:r>
              <a:rPr lang="en-US" sz="2000" dirty="0">
                <a:effectLst/>
                <a:latin typeface="Acumin Pro SemiCondensed" panose="020B0506020202020204" pitchFamily="34" charset="77"/>
              </a:rPr>
              <a:t> </a:t>
            </a:r>
            <a:endPar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899E07A-1626-3E4E-4792-84817CB62B22}"/>
              </a:ext>
            </a:extLst>
          </p:cNvPr>
          <p:cNvSpPr txBox="1"/>
          <p:nvPr/>
        </p:nvSpPr>
        <p:spPr>
          <a:xfrm>
            <a:off x="700056" y="131783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665C8DF0-4709-FA33-F8C3-B2F1F48C54A2}"/>
              </a:ext>
            </a:extLst>
          </p:cNvPr>
          <p:cNvSpPr txBox="1"/>
          <p:nvPr/>
        </p:nvSpPr>
        <p:spPr>
          <a:xfrm>
            <a:off x="700056" y="238856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8FA01462-E77A-C877-E89E-6466641EBBB7}"/>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DA34A156-1472-913B-691B-978563277029}"/>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915A8C54-AA8E-BAE4-0F2F-97C390DA230E}"/>
              </a:ext>
            </a:extLst>
          </p:cNvPr>
          <p:cNvSpPr txBox="1"/>
          <p:nvPr/>
        </p:nvSpPr>
        <p:spPr>
          <a:xfrm>
            <a:off x="1489662" y="2373893"/>
            <a:ext cx="10138861" cy="1065676"/>
          </a:xfrm>
          <a:prstGeom prst="rect">
            <a:avLst/>
          </a:prstGeom>
          <a:noFill/>
        </p:spPr>
        <p:txBody>
          <a:bodyPr wrap="square" rtlCol="0">
            <a:spAutoFit/>
          </a:bodyPr>
          <a:lstStyle/>
          <a:p>
            <a:pPr marR="0" lvl="0">
              <a:lnSpc>
                <a:spcPct val="107000"/>
              </a:lnSpc>
              <a:spcBef>
                <a:spcPts val="0"/>
              </a:spcBef>
              <a:spcAft>
                <a:spcPts val="0"/>
              </a:spcAft>
            </a:pP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Mais seulement constitutionnelle après que le Conseil Juridique a ajouté une exigence selon laquelle la conférence annuelle doit ratifier l’accord de désaffiliation - Cette exigence n’est pas énoncée au numéro 2553</a:t>
            </a:r>
          </a:p>
        </p:txBody>
      </p:sp>
      <p:sp>
        <p:nvSpPr>
          <p:cNvPr id="14" name="TextBox 13">
            <a:extLst>
              <a:ext uri="{FF2B5EF4-FFF2-40B4-BE49-F238E27FC236}">
                <a16:creationId xmlns:a16="http://schemas.microsoft.com/office/drawing/2014/main" id="{02FF0143-53CC-51DE-9DD5-54275C6AA445}"/>
              </a:ext>
            </a:extLst>
          </p:cNvPr>
          <p:cNvSpPr txBox="1"/>
          <p:nvPr/>
        </p:nvSpPr>
        <p:spPr>
          <a:xfrm>
            <a:off x="1489662" y="3710680"/>
            <a:ext cx="10138861" cy="1015663"/>
          </a:xfrm>
          <a:prstGeom prst="rect">
            <a:avLst/>
          </a:prstGeom>
          <a:noFill/>
        </p:spPr>
        <p:txBody>
          <a:bodyPr wrap="square" rtlCol="0">
            <a:spAutoFit/>
          </a:bodyPr>
          <a:lstStyle/>
          <a:p>
            <a:pPr>
              <a:spcAft>
                <a:spcPts val="800"/>
              </a:spcAft>
            </a:pPr>
            <a:r>
              <a:rPr lang="pt" sz="2000" kern="100" dirty="0">
                <a:effectLst/>
                <a:latin typeface="Calibri" panose="020F0502020204030204" pitchFamily="34" charset="0"/>
                <a:ea typeface="Calibri" panose="020F0502020204030204" pitchFamily="34" charset="0"/>
                <a:cs typeface="Times New Roman" panose="02020603050405020304" pitchFamily="18" charset="0"/>
              </a:rPr>
              <a:t>Mas só é constitucional depois do Conselho Judicial ter acrescentado uma exigência de que a conferência anual deve ratificar o acordo de desfiliação - Este requisito não é declarado no ¶ 2553</a:t>
            </a:r>
          </a:p>
        </p:txBody>
      </p:sp>
      <p:sp>
        <p:nvSpPr>
          <p:cNvPr id="16" name="Rectangle 1">
            <a:extLst>
              <a:ext uri="{FF2B5EF4-FFF2-40B4-BE49-F238E27FC236}">
                <a16:creationId xmlns:a16="http://schemas.microsoft.com/office/drawing/2014/main" id="{BCF8E7F2-1730-9831-EC18-AF709B14799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w-KE"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F075DCB9-12BF-8522-41A9-77AEAB0CD0B3}"/>
              </a:ext>
            </a:extLst>
          </p:cNvPr>
          <p:cNvSpPr txBox="1"/>
          <p:nvPr/>
        </p:nvSpPr>
        <p:spPr>
          <a:xfrm>
            <a:off x="1489662" y="5025553"/>
            <a:ext cx="9922050"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w-KE" altLang="en-US" sz="2000" b="0" i="0" u="none" strike="noStrike" cap="none" normalizeH="0" baseline="0" dirty="0">
                <a:ln>
                  <a:noFill/>
                </a:ln>
                <a:solidFill>
                  <a:srgbClr val="202124"/>
                </a:solidFill>
                <a:effectLst/>
                <a:latin typeface="Acumin Pro SemiCondensed" panose="020B0506020202020204"/>
              </a:rPr>
              <a:t>Lakini ni ya kikatiba tu baada ya Baraza la Mahakama kuongeza sharti kwamba mkutano wa kila mwaka lazima uidhinishe makubaliano ya kukanusha - Sharti hili halijasemwa katika ¶ 2553</a:t>
            </a:r>
            <a:r>
              <a:rPr kumimoji="0" lang="sw-KE" altLang="en-US" sz="2000" b="0" i="0" u="none" strike="noStrike" cap="none" normalizeH="0" baseline="0" dirty="0">
                <a:ln>
                  <a:noFill/>
                </a:ln>
                <a:solidFill>
                  <a:schemeClr val="tx1"/>
                </a:solidFill>
                <a:effectLst/>
                <a:latin typeface="Acumin Pro SemiCondensed" panose="020B0506020202020204"/>
              </a:rPr>
              <a:t> </a:t>
            </a:r>
          </a:p>
        </p:txBody>
      </p:sp>
    </p:spTree>
    <p:extLst>
      <p:ext uri="{BB962C8B-B14F-4D97-AF65-F5344CB8AC3E}">
        <p14:creationId xmlns:p14="http://schemas.microsoft.com/office/powerpoint/2010/main" val="69877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Initial Requirements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F</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or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D</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isaffiliation</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489662" y="1262886"/>
            <a:ext cx="10138861" cy="780150"/>
          </a:xfrm>
          <a:prstGeom prst="rect">
            <a:avLst/>
          </a:prstGeom>
          <a:noFill/>
        </p:spPr>
        <p:txBody>
          <a:bodyPr wrap="square" rtlCol="0">
            <a:spAutoFit/>
          </a:bodyPr>
          <a:lstStyle/>
          <a:p>
            <a:pPr marR="0" lvl="0">
              <a:lnSpc>
                <a:spcPct val="107000"/>
              </a:lnSpc>
              <a:spcBef>
                <a:spcPts val="0"/>
              </a:spcBef>
              <a:spcAft>
                <a:spcPts val="800"/>
              </a:spcAft>
            </a:pPr>
            <a:r>
              <a:rPr lang="en-US" sz="1400" kern="100" dirty="0">
                <a:effectLst/>
                <a:latin typeface="Acumin Pro SemiCondensed" panose="020B0506020202020204" pitchFamily="34" charset="77"/>
                <a:ea typeface="Calibri" panose="020F0502020204030204" pitchFamily="34" charset="0"/>
                <a:cs typeface="Times New Roman" panose="02020603050405020304" pitchFamily="18" charset="0"/>
              </a:rPr>
              <a:t>Per ¶ 2553, a church may disaffiliate for “reasons of conscience regarding a change in the requirements and provisions of the Book of Discipline related to the practice of homosexuality or the ordination or marriage of self-avowed practicing homosexuals as resolved and adopted by the 2019 General Conference, or the actions or inactions of its annual conference related to these issues which follow”</a:t>
            </a:r>
          </a:p>
        </p:txBody>
      </p:sp>
      <p:sp>
        <p:nvSpPr>
          <p:cNvPr id="3" name="TextBox 2">
            <a:extLst>
              <a:ext uri="{FF2B5EF4-FFF2-40B4-BE49-F238E27FC236}">
                <a16:creationId xmlns:a16="http://schemas.microsoft.com/office/drawing/2014/main" id="{1FEDE320-2A84-964E-924E-72DC27BD32F0}"/>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F49B3ABC-37D5-DDE1-BFB0-0A7477565DE6}"/>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12FC45DE-D7EB-F0FD-753C-C85304BD3D75}"/>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CE4D7F6A-7B0D-4F43-3F80-EB9BE5FE3D26}"/>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FA51129A-56BB-BBCE-64E3-4F6833B1197A}"/>
              </a:ext>
            </a:extLst>
          </p:cNvPr>
          <p:cNvSpPr txBox="1"/>
          <p:nvPr/>
        </p:nvSpPr>
        <p:spPr>
          <a:xfrm>
            <a:off x="1489662" y="2389291"/>
            <a:ext cx="10138861" cy="1241174"/>
          </a:xfrm>
          <a:prstGeom prst="rect">
            <a:avLst/>
          </a:prstGeom>
          <a:noFill/>
        </p:spPr>
        <p:txBody>
          <a:bodyPr wrap="square" rtlCol="0">
            <a:spAutoFit/>
          </a:bodyPr>
          <a:lstStyle/>
          <a:p>
            <a:pPr marR="0" lvl="0">
              <a:lnSpc>
                <a:spcPct val="107000"/>
              </a:lnSpc>
              <a:spcBef>
                <a:spcPts val="0"/>
              </a:spcBef>
              <a:spcAft>
                <a:spcPts val="0"/>
              </a:spcAft>
            </a:pPr>
            <a:r>
              <a:rPr lang="fr-FR" sz="1400" b="1" kern="100" dirty="0">
                <a:latin typeface="Acumin Pro SemiCondensed" panose="020B0506020202020204" pitchFamily="34" charset="77"/>
                <a:ea typeface="Calibri" panose="020F0502020204030204" pitchFamily="34" charset="0"/>
                <a:cs typeface="Times New Roman" panose="02020603050405020304" pitchFamily="18" charset="0"/>
              </a:rPr>
              <a:t>Conditions initiales pour la désaffiliation</a:t>
            </a:r>
          </a:p>
          <a:p>
            <a:pPr marR="0" lvl="0">
              <a:lnSpc>
                <a:spcPct val="107000"/>
              </a:lnSpc>
              <a:spcBef>
                <a:spcPts val="0"/>
              </a:spcBef>
              <a:spcAft>
                <a:spcPts val="0"/>
              </a:spcAft>
            </a:pPr>
            <a:r>
              <a:rPr lang="fr-FR" sz="1400" kern="100" dirty="0">
                <a:latin typeface="Acumin Pro SemiCondensed" panose="020B0506020202020204" pitchFamily="34" charset="77"/>
                <a:ea typeface="Calibri" panose="020F0502020204030204" pitchFamily="34" charset="0"/>
                <a:cs typeface="Times New Roman" panose="02020603050405020304" pitchFamily="18" charset="0"/>
              </a:rPr>
              <a:t>Selon le numéro 2553, une église peut se désaffilier pour « des raisons de conscience concernant un changement dans les exigences et les dispositions du Livre de discipline relatives à la pratique de l’homosexualité ou à l’ordination ou au mariage d’homosexuels pratiquants autoproclamés tels que résolus et adoptés par la Conférence générale de 2019, ou les actions ou inactions de sa conférence annuelle liées à ces questions qui </a:t>
            </a:r>
            <a:r>
              <a:rPr lang="fr-FR" sz="1400" kern="100" dirty="0" err="1">
                <a:latin typeface="Acumin Pro SemiCondensed" panose="020B0506020202020204" pitchFamily="34" charset="77"/>
                <a:ea typeface="Calibri" panose="020F0502020204030204" pitchFamily="34" charset="0"/>
                <a:cs typeface="Times New Roman" panose="02020603050405020304" pitchFamily="18" charset="0"/>
              </a:rPr>
              <a:t>suiventvc</a:t>
            </a:r>
            <a:endParaRPr lang="en-US" sz="1400" kern="1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0E1EE4C-4033-F16F-B778-2D3E6B5CDCCC}"/>
              </a:ext>
            </a:extLst>
          </p:cNvPr>
          <p:cNvSpPr txBox="1"/>
          <p:nvPr/>
        </p:nvSpPr>
        <p:spPr>
          <a:xfrm>
            <a:off x="1489661" y="3773057"/>
            <a:ext cx="10138861" cy="1272143"/>
          </a:xfrm>
          <a:prstGeom prst="rect">
            <a:avLst/>
          </a:prstGeom>
          <a:noFill/>
        </p:spPr>
        <p:txBody>
          <a:bodyPr wrap="square" rtlCol="0">
            <a:spAutoFit/>
          </a:bodyPr>
          <a:lstStyle/>
          <a:p>
            <a:pPr marR="0" lvl="0">
              <a:spcBef>
                <a:spcPts val="0"/>
              </a:spcBef>
              <a:spcAft>
                <a:spcPts val="800"/>
              </a:spcAft>
            </a:pPr>
            <a:r>
              <a:rPr lang="en-US" sz="1400" b="1" kern="100" dirty="0" err="1">
                <a:effectLst/>
                <a:latin typeface="Acumin Pro SemiCondensed" panose="020B0506020202020204"/>
                <a:ea typeface="Calibri" panose="020F0502020204030204" pitchFamily="34" charset="0"/>
                <a:cs typeface="Times New Roman" panose="02020603050405020304" pitchFamily="18" charset="0"/>
              </a:rPr>
              <a:t>Requisitos</a:t>
            </a:r>
            <a:r>
              <a:rPr lang="en-US" sz="1400" b="1" kern="100" dirty="0">
                <a:effectLst/>
                <a:latin typeface="Acumin Pro SemiCondensed" panose="020B0506020202020204"/>
                <a:ea typeface="Calibri" panose="020F0502020204030204" pitchFamily="34" charset="0"/>
                <a:cs typeface="Times New Roman" panose="02020603050405020304" pitchFamily="18" charset="0"/>
              </a:rPr>
              <a:t> </a:t>
            </a:r>
            <a:r>
              <a:rPr lang="en-US" sz="1400" b="1" kern="100" dirty="0" err="1">
                <a:effectLst/>
                <a:latin typeface="Acumin Pro SemiCondensed" panose="020B0506020202020204"/>
                <a:ea typeface="Calibri" panose="020F0502020204030204" pitchFamily="34" charset="0"/>
                <a:cs typeface="Times New Roman" panose="02020603050405020304" pitchFamily="18" charset="0"/>
              </a:rPr>
              <a:t>Iniciais</a:t>
            </a:r>
            <a:r>
              <a:rPr lang="en-US" sz="1400" b="1" kern="100" dirty="0">
                <a:effectLst/>
                <a:latin typeface="Acumin Pro SemiCondensed" panose="020B0506020202020204"/>
                <a:ea typeface="Calibri" panose="020F0502020204030204" pitchFamily="34" charset="0"/>
                <a:cs typeface="Times New Roman" panose="02020603050405020304" pitchFamily="18" charset="0"/>
              </a:rPr>
              <a:t> para a </a:t>
            </a:r>
            <a:r>
              <a:rPr lang="en-US" sz="1400" b="1" kern="100" dirty="0" err="1">
                <a:latin typeface="Acumin Pro SemiCondensed" panose="020B0506020202020204"/>
                <a:ea typeface="Calibri" panose="020F0502020204030204" pitchFamily="34" charset="0"/>
                <a:cs typeface="Times New Roman" panose="02020603050405020304" pitchFamily="18" charset="0"/>
              </a:rPr>
              <a:t>De</a:t>
            </a:r>
            <a:r>
              <a:rPr lang="en-US" sz="1400" b="1" kern="100" dirty="0" err="1">
                <a:effectLst/>
                <a:latin typeface="Acumin Pro SemiCondensed" panose="020B0506020202020204"/>
                <a:ea typeface="Calibri" panose="020F0502020204030204" pitchFamily="34" charset="0"/>
                <a:cs typeface="Times New Roman" panose="02020603050405020304" pitchFamily="18" charset="0"/>
              </a:rPr>
              <a:t>sfiliação</a:t>
            </a:r>
            <a:endParaRPr lang="en-US" sz="1400" b="1" kern="100" dirty="0">
              <a:latin typeface="Acumin Pro SemiCondensed" panose="020B0506020202020204"/>
              <a:ea typeface="Calibri" panose="020F0502020204030204" pitchFamily="34" charset="0"/>
              <a:cs typeface="Times New Roman" panose="02020603050405020304" pitchFamily="18" charset="0"/>
            </a:endParaRPr>
          </a:p>
          <a:p>
            <a:pPr marR="0" lvl="0">
              <a:spcBef>
                <a:spcPts val="0"/>
              </a:spcBef>
              <a:spcAft>
                <a:spcPts val="800"/>
              </a:spcAft>
            </a:pPr>
            <a:r>
              <a:rPr lang="pt" sz="1400" kern="100" dirty="0">
                <a:effectLst/>
                <a:latin typeface="Acumin Pro SemiCondensed" panose="020B0506020202020204"/>
                <a:ea typeface="Calibri" panose="020F0502020204030204" pitchFamily="34" charset="0"/>
                <a:cs typeface="Times New Roman" panose="02020603050405020304" pitchFamily="18" charset="0"/>
              </a:rPr>
              <a:t>De acordo com o ¶ 2553, uma igreja pode desfiliar-se por “razões de consciência em relação a uma mudança nos requisitos e disposições do Livro da </a:t>
            </a:r>
            <a:r>
              <a:rPr lang="pt" sz="1400" i="1" kern="100" dirty="0">
                <a:effectLst/>
                <a:latin typeface="Acumin Pro SemiCondensed" panose="020B0506020202020204"/>
                <a:ea typeface="Calibri" panose="020F0502020204030204" pitchFamily="34" charset="0"/>
                <a:cs typeface="Times New Roman" panose="02020603050405020304" pitchFamily="18" charset="0"/>
              </a:rPr>
              <a:t>Disciplina </a:t>
            </a:r>
            <a:r>
              <a:rPr lang="pt" sz="1400" kern="100" dirty="0">
                <a:effectLst/>
                <a:latin typeface="Acumin Pro SemiCondensed" panose="020B0506020202020204"/>
                <a:ea typeface="Calibri" panose="020F0502020204030204" pitchFamily="34" charset="0"/>
                <a:cs typeface="Times New Roman" panose="02020603050405020304" pitchFamily="18" charset="0"/>
              </a:rPr>
              <a:t>relacionados com a prática da homossexualidade ou com a ordenação ou o casamento de homossexuais praticantes declarados conforme resolvido e adoptado pela Conferência Geral de 2019, ou pelas acções ou inacções da sua conferência anual relacionadas com as questões que se seguem”</a:t>
            </a:r>
          </a:p>
        </p:txBody>
      </p:sp>
      <p:sp>
        <p:nvSpPr>
          <p:cNvPr id="16" name="TextBox 15">
            <a:extLst>
              <a:ext uri="{FF2B5EF4-FFF2-40B4-BE49-F238E27FC236}">
                <a16:creationId xmlns:a16="http://schemas.microsoft.com/office/drawing/2014/main" id="{B92F671C-8AA9-E6F9-8179-C873CBE1B578}"/>
              </a:ext>
            </a:extLst>
          </p:cNvPr>
          <p:cNvSpPr txBox="1"/>
          <p:nvPr/>
        </p:nvSpPr>
        <p:spPr>
          <a:xfrm>
            <a:off x="1489661" y="5187792"/>
            <a:ext cx="9794035" cy="1477328"/>
          </a:xfrm>
          <a:prstGeom prst="rect">
            <a:avLst/>
          </a:prstGeom>
          <a:noFill/>
        </p:spPr>
        <p:txBody>
          <a:bodyPr wrap="square" rtlCol="0">
            <a:spAutoFit/>
          </a:bodyPr>
          <a:lstStyle/>
          <a:p>
            <a:r>
              <a:rPr lang="sw-KE" sz="1800" dirty="0">
                <a:latin typeface="Acumin Pro SemiCondensed" panose="020B0506020202020204"/>
              </a:rPr>
              <a:t>Kwa mujibu ya ¶ 2553, kanisa linaweza kujitenga kwa "maoni ya dhamiri kuhusu mabadiliko katika mahitaji na masharti ya Kitabu cha Kanuni kuhusiana na mazoezi ya ushoga au kulambishwa au ndoa ya watu wa jinsia moja kama ilivyotatuliwa na kupitishwa na Mkutano Mkuu wa 2019, au vitendo au kutochukua hatua za mkutano wake wa kila mwaka kuhusiana na masuala haya yanayofuata"</a:t>
            </a:r>
          </a:p>
          <a:p>
            <a:endParaRPr lang="en-US" dirty="0">
              <a:latin typeface="Acumin Pro SemiCondensed" panose="020B0506020202020204"/>
            </a:endParaRPr>
          </a:p>
        </p:txBody>
      </p:sp>
    </p:spTree>
    <p:extLst>
      <p:ext uri="{BB962C8B-B14F-4D97-AF65-F5344CB8AC3E}">
        <p14:creationId xmlns:p14="http://schemas.microsoft.com/office/powerpoint/2010/main" val="2028846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503048" y="1105907"/>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Initial Requirements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F</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or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D</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isaffiliation</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50091" y="1323117"/>
            <a:ext cx="10138861" cy="736355"/>
          </a:xfrm>
          <a:prstGeom prst="rect">
            <a:avLst/>
          </a:prstGeom>
          <a:noFill/>
        </p:spPr>
        <p:txBody>
          <a:bodyPr wrap="square" rtlCol="0">
            <a:spAutoFit/>
          </a:bodyPr>
          <a:lstStyle/>
          <a:p>
            <a:pPr marR="0" lvl="0">
              <a:lnSpc>
                <a:spcPct val="107000"/>
              </a:lnSpc>
              <a:spcBef>
                <a:spcPts val="0"/>
              </a:spcBef>
              <a:spcAft>
                <a:spcPts val="800"/>
              </a:spcAft>
            </a:pPr>
            <a:r>
              <a:rPr lang="en-US" sz="2000" dirty="0">
                <a:effectLst/>
                <a:latin typeface="Acumin Pro SemiCondensed" panose="020B0506020202020204" pitchFamily="34" charset="77"/>
                <a:ea typeface="Calibri" panose="020F0502020204030204" pitchFamily="34" charset="0"/>
                <a:cs typeface="Times New Roman" panose="02020603050405020304" pitchFamily="18" charset="0"/>
              </a:rPr>
              <a:t>In practice, conferences have approved the disaffiliation of many churches for other reasons, including “conservative” churches that agree with the Discipline’s stance on homosexuality</a:t>
            </a:r>
            <a:endPar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E9D5570-8A58-2EA9-2184-788AF21E9183}"/>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84CD4754-4991-6F54-B572-039F9500EF67}"/>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7DA59C5B-F820-7B0C-A4A3-815F37FA3F2A}"/>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4AB5B9CD-6596-B7D8-AB49-ED248D1B3465}"/>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5B1BE7F4-BEDB-FE79-6115-293C0AED4802}"/>
              </a:ext>
            </a:extLst>
          </p:cNvPr>
          <p:cNvSpPr txBox="1"/>
          <p:nvPr/>
        </p:nvSpPr>
        <p:spPr>
          <a:xfrm>
            <a:off x="1550090" y="2422023"/>
            <a:ext cx="10138861" cy="1394997"/>
          </a:xfrm>
          <a:prstGeom prst="rect">
            <a:avLst/>
          </a:prstGeom>
          <a:noFill/>
        </p:spPr>
        <p:txBody>
          <a:bodyPr wrap="square" rtlCol="0">
            <a:spAutoFit/>
          </a:bodyPr>
          <a:lstStyle/>
          <a:p>
            <a:pPr>
              <a:lnSpc>
                <a:spcPct val="107000"/>
              </a:lnSpc>
            </a:pPr>
            <a:r>
              <a:rPr lang="fr-FR" sz="2000" b="1" kern="100" dirty="0">
                <a:latin typeface="Acumin Pro SemiCondensed" panose="020B0506020202020204" pitchFamily="34" charset="77"/>
                <a:ea typeface="Calibri" panose="020F0502020204030204" pitchFamily="34" charset="0"/>
                <a:cs typeface="Times New Roman" panose="02020603050405020304" pitchFamily="18" charset="0"/>
              </a:rPr>
              <a:t>Conditions initiales pour la désaffiliation</a:t>
            </a:r>
          </a:p>
          <a:p>
            <a:pPr marR="0" lvl="0">
              <a:lnSpc>
                <a:spcPct val="107000"/>
              </a:lnSpc>
              <a:spcBef>
                <a:spcPts val="0"/>
              </a:spcBef>
              <a:spcAft>
                <a:spcPts val="0"/>
              </a:spcAft>
            </a:pP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Dans la pratique, les conférences ont approuvé la désaffiliation de nombreuses Églises pour d’autres raisons, y compris les Églises « conservatrices » qui sont d’accord avec la position de la Discipline sur l’homosexualité.</a:t>
            </a:r>
          </a:p>
        </p:txBody>
      </p:sp>
      <p:sp>
        <p:nvSpPr>
          <p:cNvPr id="14" name="TextBox 13">
            <a:extLst>
              <a:ext uri="{FF2B5EF4-FFF2-40B4-BE49-F238E27FC236}">
                <a16:creationId xmlns:a16="http://schemas.microsoft.com/office/drawing/2014/main" id="{2C57CCE9-7D28-4EAB-9519-1D8BF2D846A5}"/>
              </a:ext>
            </a:extLst>
          </p:cNvPr>
          <p:cNvSpPr txBox="1"/>
          <p:nvPr/>
        </p:nvSpPr>
        <p:spPr>
          <a:xfrm>
            <a:off x="1550090" y="3816295"/>
            <a:ext cx="10138861" cy="1394997"/>
          </a:xfrm>
          <a:prstGeom prst="rect">
            <a:avLst/>
          </a:prstGeom>
          <a:noFill/>
        </p:spPr>
        <p:txBody>
          <a:bodyPr wrap="square" rtlCol="0">
            <a:spAutoFit/>
          </a:bodyPr>
          <a:lstStyle/>
          <a:p>
            <a:pPr>
              <a:lnSpc>
                <a:spcPct val="107000"/>
              </a:lnSpc>
            </a:pP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Requisitos</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Iniciais</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para a </a:t>
            </a:r>
            <a:r>
              <a:rPr lang="en-US" sz="2000" b="1" kern="100" dirty="0" err="1">
                <a:latin typeface="Acumin Pro SemiCondensed" panose="020B0506020202020204"/>
                <a:ea typeface="Calibri" panose="020F0502020204030204" pitchFamily="34" charset="0"/>
                <a:cs typeface="Times New Roman" panose="02020603050405020304" pitchFamily="18" charset="0"/>
              </a:rPr>
              <a:t>De</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sfiliação</a:t>
            </a:r>
            <a:endParaRPr lang="en-US" sz="2000" b="1" kern="100" dirty="0">
              <a:effectLst/>
              <a:latin typeface="Acumin Pro SemiCondensed" panose="020B0506020202020204"/>
              <a:ea typeface="Calibri" panose="020F0502020204030204" pitchFamily="34" charset="0"/>
              <a:cs typeface="Times New Roman" panose="02020603050405020304" pitchFamily="18" charset="0"/>
            </a:endParaRPr>
          </a:p>
          <a:p>
            <a:pPr>
              <a:lnSpc>
                <a:spcPct val="107000"/>
              </a:lnSpc>
              <a:spcAft>
                <a:spcPts val="800"/>
              </a:spcAft>
            </a:pPr>
            <a:r>
              <a:rPr lang="pt" sz="2000" kern="100" dirty="0">
                <a:effectLst/>
                <a:latin typeface="Acumin Pro SemiCondensed" panose="020B0506020202020204"/>
                <a:ea typeface="Calibri" panose="020F0502020204030204" pitchFamily="34" charset="0"/>
                <a:cs typeface="Times New Roman" panose="02020603050405020304" pitchFamily="18" charset="0"/>
              </a:rPr>
              <a:t>Na prática, as conferências aprovaram a desfiliação de muitas igrejas por outros motivos, inclusive igrejas “conservadoras” que concordam com a postura da </a:t>
            </a:r>
            <a:r>
              <a:rPr lang="pt" sz="2000" i="1" kern="100" dirty="0">
                <a:effectLst/>
                <a:latin typeface="Acumin Pro SemiCondensed" panose="020B0506020202020204"/>
                <a:ea typeface="Calibri" panose="020F0502020204030204" pitchFamily="34" charset="0"/>
                <a:cs typeface="Times New Roman" panose="02020603050405020304" pitchFamily="18" charset="0"/>
              </a:rPr>
              <a:t>Disciplina </a:t>
            </a:r>
            <a:r>
              <a:rPr lang="pt" sz="2000" kern="100" dirty="0">
                <a:effectLst/>
                <a:latin typeface="Acumin Pro SemiCondensed" panose="020B0506020202020204"/>
                <a:ea typeface="Calibri" panose="020F0502020204030204" pitchFamily="34" charset="0"/>
                <a:cs typeface="Times New Roman" panose="02020603050405020304" pitchFamily="18" charset="0"/>
              </a:rPr>
              <a:t>sobre a homossexualidade</a:t>
            </a:r>
          </a:p>
        </p:txBody>
      </p:sp>
      <p:sp>
        <p:nvSpPr>
          <p:cNvPr id="15" name="TextBox 14">
            <a:extLst>
              <a:ext uri="{FF2B5EF4-FFF2-40B4-BE49-F238E27FC236}">
                <a16:creationId xmlns:a16="http://schemas.microsoft.com/office/drawing/2014/main" id="{FA850CBA-F6C0-FFC4-29C0-4791F34CF2A1}"/>
              </a:ext>
            </a:extLst>
          </p:cNvPr>
          <p:cNvSpPr txBox="1"/>
          <p:nvPr/>
        </p:nvSpPr>
        <p:spPr>
          <a:xfrm>
            <a:off x="1550090" y="5170745"/>
            <a:ext cx="10138861" cy="1037207"/>
          </a:xfrm>
          <a:prstGeom prst="rect">
            <a:avLst/>
          </a:prstGeom>
          <a:noFill/>
        </p:spPr>
        <p:txBody>
          <a:bodyPr wrap="square" rtlCol="0">
            <a:spAutoFit/>
          </a:bodyPr>
          <a:lstStyle/>
          <a:p>
            <a:pPr marR="0" lvl="0">
              <a:lnSpc>
                <a:spcPct val="107000"/>
              </a:lnSpc>
              <a:spcBef>
                <a:spcPts val="0"/>
              </a:spcBef>
              <a:spcAft>
                <a:spcPts val="0"/>
              </a:spcAft>
            </a:pPr>
            <a:r>
              <a:rPr lang="sw" sz="2000" b="1" kern="100" dirty="0">
                <a:effectLst/>
                <a:latin typeface="Acumin Pro SemiCondensed" panose="020B0506020202020204"/>
                <a:ea typeface="Calibri" panose="020F0502020204030204" pitchFamily="34" charset="0"/>
                <a:cs typeface="Times New Roman" panose="02020603050405020304" pitchFamily="18" charset="0"/>
              </a:rPr>
              <a:t>Mahitaji ya </a:t>
            </a:r>
            <a:r>
              <a:rPr lang="sw" sz="2000" b="1" kern="100" dirty="0">
                <a:latin typeface="Acumin Pro SemiCondensed" panose="020B0506020202020204"/>
                <a:ea typeface="Calibri" panose="020F0502020204030204" pitchFamily="34" charset="0"/>
                <a:cs typeface="Times New Roman" panose="02020603050405020304" pitchFamily="18" charset="0"/>
              </a:rPr>
              <a:t>mwanzo</a:t>
            </a:r>
            <a:r>
              <a:rPr lang="sw" sz="2000" b="1" kern="100" dirty="0">
                <a:effectLst/>
                <a:latin typeface="Acumin Pro SemiCondensed" panose="020B0506020202020204"/>
                <a:ea typeface="Calibri" panose="020F0502020204030204" pitchFamily="34" charset="0"/>
                <a:cs typeface="Times New Roman" panose="02020603050405020304" pitchFamily="18" charset="0"/>
              </a:rPr>
              <a:t> ya kutengwa</a:t>
            </a:r>
          </a:p>
          <a:p>
            <a:r>
              <a:rPr lang="en-US" sz="2000" dirty="0" err="1">
                <a:latin typeface="Acumin Pro SemiCondensed" panose="020B0506020202020204"/>
              </a:rPr>
              <a:t>Katika</a:t>
            </a:r>
            <a:r>
              <a:rPr lang="en-US" sz="2000" dirty="0">
                <a:latin typeface="Acumin Pro SemiCondensed" panose="020B0506020202020204"/>
              </a:rPr>
              <a:t> </a:t>
            </a:r>
            <a:r>
              <a:rPr lang="en-US" sz="2000" dirty="0" err="1">
                <a:latin typeface="Acumin Pro SemiCondensed" panose="020B0506020202020204"/>
              </a:rPr>
              <a:t>mazoezi</a:t>
            </a:r>
            <a:r>
              <a:rPr lang="en-US" sz="2000" dirty="0">
                <a:latin typeface="Acumin Pro SemiCondensed" panose="020B0506020202020204"/>
              </a:rPr>
              <a:t>, </a:t>
            </a:r>
            <a:r>
              <a:rPr lang="en-US" sz="2000" dirty="0" err="1">
                <a:latin typeface="Acumin Pro SemiCondensed" panose="020B0506020202020204"/>
              </a:rPr>
              <a:t>mikutano</a:t>
            </a:r>
            <a:r>
              <a:rPr lang="en-US" sz="2000" dirty="0">
                <a:latin typeface="Acumin Pro SemiCondensed" panose="020B0506020202020204"/>
              </a:rPr>
              <a:t> </a:t>
            </a:r>
            <a:r>
              <a:rPr lang="en-US" sz="2000" dirty="0" err="1">
                <a:latin typeface="Acumin Pro SemiCondensed" panose="020B0506020202020204"/>
              </a:rPr>
              <a:t>iliruhusu</a:t>
            </a:r>
            <a:r>
              <a:rPr lang="en-US" sz="2000" dirty="0">
                <a:latin typeface="Acumin Pro SemiCondensed" panose="020B0506020202020204"/>
              </a:rPr>
              <a:t> </a:t>
            </a:r>
            <a:r>
              <a:rPr lang="en-US" sz="2000" dirty="0" err="1">
                <a:latin typeface="Acumin Pro SemiCondensed" panose="020B0506020202020204"/>
              </a:rPr>
              <a:t>kutengwa</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makanisa</a:t>
            </a:r>
            <a:r>
              <a:rPr lang="en-US" sz="2000" dirty="0">
                <a:latin typeface="Acumin Pro SemiCondensed" panose="020B0506020202020204"/>
              </a:rPr>
              <a:t> </a:t>
            </a:r>
            <a:r>
              <a:rPr lang="en-US" sz="2000" dirty="0" err="1">
                <a:latin typeface="Acumin Pro SemiCondensed" panose="020B0506020202020204"/>
              </a:rPr>
              <a:t>mengi</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sababu</a:t>
            </a:r>
            <a:r>
              <a:rPr lang="en-US" sz="2000" dirty="0">
                <a:latin typeface="Acumin Pro SemiCondensed" panose="020B0506020202020204"/>
              </a:rPr>
              <a:t> </a:t>
            </a:r>
            <a:r>
              <a:rPr lang="en-US" sz="2000" dirty="0" err="1">
                <a:latin typeface="Acumin Pro SemiCondensed" panose="020B0506020202020204"/>
              </a:rPr>
              <a:t>zingine</a:t>
            </a:r>
            <a:r>
              <a:rPr lang="en-US" sz="2000" dirty="0">
                <a:latin typeface="Acumin Pro SemiCondensed" panose="020B0506020202020204"/>
              </a:rPr>
              <a:t>, </a:t>
            </a:r>
            <a:r>
              <a:rPr lang="en-US" sz="2000" dirty="0" err="1">
                <a:latin typeface="Acumin Pro SemiCondensed" panose="020B0506020202020204"/>
              </a:rPr>
              <a:t>ikiwa</a:t>
            </a:r>
            <a:r>
              <a:rPr lang="en-US" sz="2000" dirty="0">
                <a:latin typeface="Acumin Pro SemiCondensed" panose="020B0506020202020204"/>
              </a:rPr>
              <a:t> </a:t>
            </a:r>
            <a:r>
              <a:rPr lang="en-US" sz="2000" dirty="0" err="1">
                <a:latin typeface="Acumin Pro SemiCondensed" panose="020B0506020202020204"/>
              </a:rPr>
              <a:t>ni</a:t>
            </a:r>
            <a:r>
              <a:rPr lang="en-US" sz="2000" dirty="0">
                <a:latin typeface="Acumin Pro SemiCondensed" panose="020B0506020202020204"/>
              </a:rPr>
              <a:t> </a:t>
            </a:r>
            <a:r>
              <a:rPr lang="en-US" sz="2000" dirty="0" err="1">
                <a:latin typeface="Acumin Pro SemiCondensed" panose="020B0506020202020204"/>
              </a:rPr>
              <a:t>pamoja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makanisa</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kuhifadhi</a:t>
            </a:r>
            <a:r>
              <a:rPr lang="en-US" sz="2000" dirty="0">
                <a:latin typeface="Acumin Pro SemiCondensed" panose="020B0506020202020204"/>
              </a:rPr>
              <a:t>" </a:t>
            </a:r>
            <a:r>
              <a:rPr lang="en-US" sz="2000" dirty="0" err="1">
                <a:latin typeface="Acumin Pro SemiCondensed" panose="020B0506020202020204"/>
              </a:rPr>
              <a:t>ambayo</a:t>
            </a:r>
            <a:r>
              <a:rPr lang="en-US" sz="2000" dirty="0">
                <a:latin typeface="Acumin Pro SemiCondensed" panose="020B0506020202020204"/>
              </a:rPr>
              <a:t> </a:t>
            </a:r>
            <a:r>
              <a:rPr lang="en-US" sz="2000" dirty="0" err="1">
                <a:latin typeface="Acumin Pro SemiCondensed" panose="020B0506020202020204"/>
              </a:rPr>
              <a:t>yanakubaliana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Kitabu</a:t>
            </a:r>
            <a:r>
              <a:rPr lang="en-US" sz="2000" dirty="0">
                <a:latin typeface="Acumin Pro SemiCondensed" panose="020B0506020202020204"/>
              </a:rPr>
              <a:t> cha </a:t>
            </a:r>
            <a:r>
              <a:rPr lang="en-US" sz="2000" dirty="0" err="1">
                <a:latin typeface="Acumin Pro SemiCondensed" panose="020B0506020202020204"/>
              </a:rPr>
              <a:t>Kanuni</a:t>
            </a:r>
            <a:r>
              <a:rPr lang="en-US" sz="2000" dirty="0">
                <a:latin typeface="Acumin Pro SemiCondensed" panose="020B0506020202020204"/>
              </a:rPr>
              <a:t> </a:t>
            </a:r>
            <a:r>
              <a:rPr lang="en-US" sz="2000" dirty="0" err="1">
                <a:latin typeface="Acumin Pro SemiCondensed" panose="020B0506020202020204"/>
              </a:rPr>
              <a:t>juu</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ushoga</a:t>
            </a:r>
            <a:endParaRPr lang="en-US" sz="2000" dirty="0">
              <a:latin typeface="Acumin Pro SemiCondensed" panose="020B0506020202020204"/>
            </a:endParaRPr>
          </a:p>
        </p:txBody>
      </p:sp>
    </p:spTree>
    <p:extLst>
      <p:ext uri="{BB962C8B-B14F-4D97-AF65-F5344CB8AC3E}">
        <p14:creationId xmlns:p14="http://schemas.microsoft.com/office/powerpoint/2010/main" val="4208418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Initial Requirements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F</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or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D</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isaffiliation</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489662" y="1262886"/>
            <a:ext cx="10138861" cy="736355"/>
          </a:xfrm>
          <a:prstGeom prst="rect">
            <a:avLst/>
          </a:prstGeom>
          <a:noFill/>
        </p:spPr>
        <p:txBody>
          <a:bodyPr wrap="square" rtlCol="0">
            <a:spAutoFit/>
          </a:bodyPr>
          <a:lstStyle/>
          <a:p>
            <a:pPr marR="0" lvl="0">
              <a:lnSpc>
                <a:spcPct val="107000"/>
              </a:lnSpc>
              <a:spcBef>
                <a:spcPts val="0"/>
              </a:spcBef>
              <a:spcAft>
                <a:spcPts val="800"/>
              </a:spcAft>
            </a:pPr>
            <a:r>
              <a:rPr lang="en-US" sz="2000" dirty="0">
                <a:effectLst/>
                <a:latin typeface="Acumin Pro SemiCondensed" panose="020B0506020202020204" pitchFamily="34" charset="77"/>
                <a:ea typeface="Calibri" panose="020F0502020204030204" pitchFamily="34" charset="0"/>
                <a:cs typeface="Times New Roman" panose="02020603050405020304" pitchFamily="18" charset="0"/>
              </a:rPr>
              <a:t>Judicial Council has given conferences wide latitude in determining what steps are required of churches that wish to disaffiliation, such as mandating “discernment periods”</a:t>
            </a:r>
            <a:endParaRPr lang="en-US" sz="2000" dirty="0">
              <a:latin typeface="Acumin Pro SemiCondensed" panose="020B0506020202020204" pitchFamily="34" charset="77"/>
            </a:endParaRPr>
          </a:p>
        </p:txBody>
      </p:sp>
      <p:sp>
        <p:nvSpPr>
          <p:cNvPr id="3" name="TextBox 2">
            <a:extLst>
              <a:ext uri="{FF2B5EF4-FFF2-40B4-BE49-F238E27FC236}">
                <a16:creationId xmlns:a16="http://schemas.microsoft.com/office/drawing/2014/main" id="{4CAB49F2-9728-389D-8F9E-52EB3AE34B1D}"/>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1C6C908A-5942-A187-5837-2F7C8FB27C5E}"/>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BA49DBAC-E21E-DFA7-BABA-D3266AE7C877}"/>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5659B382-3399-70F5-2EC1-B4ECBB0A4B2F}"/>
              </a:ext>
            </a:extLst>
          </p:cNvPr>
          <p:cNvSpPr txBox="1"/>
          <p:nvPr/>
        </p:nvSpPr>
        <p:spPr>
          <a:xfrm>
            <a:off x="700056" y="556530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DE81FE8C-7127-7570-86E2-D3E76F92EEC8}"/>
              </a:ext>
            </a:extLst>
          </p:cNvPr>
          <p:cNvSpPr txBox="1"/>
          <p:nvPr/>
        </p:nvSpPr>
        <p:spPr>
          <a:xfrm>
            <a:off x="1489662" y="2249199"/>
            <a:ext cx="10138861" cy="1394997"/>
          </a:xfrm>
          <a:prstGeom prst="rect">
            <a:avLst/>
          </a:prstGeom>
          <a:noFill/>
        </p:spPr>
        <p:txBody>
          <a:bodyPr wrap="square" rtlCol="0">
            <a:spAutoFit/>
          </a:bodyPr>
          <a:lstStyle/>
          <a:p>
            <a:pPr marR="0" lvl="0">
              <a:lnSpc>
                <a:spcPct val="107000"/>
              </a:lnSpc>
              <a:spcBef>
                <a:spcPts val="0"/>
              </a:spcBef>
              <a:spcAft>
                <a:spcPts val="0"/>
              </a:spcAft>
            </a:pPr>
            <a:r>
              <a:rPr lang="fr-FR" sz="2000" b="1" kern="100" dirty="0">
                <a:latin typeface="Acumin Pro SemiCondensed" panose="020B0506020202020204"/>
                <a:ea typeface="Calibri" panose="020F0502020204030204" pitchFamily="34" charset="0"/>
                <a:cs typeface="Times New Roman" panose="02020603050405020304" pitchFamily="18" charset="0"/>
              </a:rPr>
              <a:t>Conditions initiales pour la désaffiliation</a:t>
            </a:r>
          </a:p>
          <a:p>
            <a:pPr marR="0" lvl="0">
              <a:lnSpc>
                <a:spcPct val="107000"/>
              </a:lnSpc>
              <a:spcBef>
                <a:spcPts val="0"/>
              </a:spcBef>
              <a:spcAft>
                <a:spcPts val="0"/>
              </a:spcAft>
            </a:pPr>
            <a:r>
              <a:rPr lang="fr-FR" sz="2000" kern="100" dirty="0">
                <a:latin typeface="Acumin Pro SemiCondensed" panose="020B0506020202020204"/>
                <a:ea typeface="Calibri" panose="020F0502020204030204" pitchFamily="34" charset="0"/>
                <a:cs typeface="Times New Roman" panose="02020603050405020304" pitchFamily="18" charset="0"/>
              </a:rPr>
              <a:t>Le Conseil Juridique a donné aux conférences une grande latitude pour déterminer les mesures à prendre par les Églises qui souhaitent se désaffilier, telles que l’imposition de « périodes de discernement ».</a:t>
            </a:r>
          </a:p>
        </p:txBody>
      </p:sp>
      <p:sp>
        <p:nvSpPr>
          <p:cNvPr id="13" name="TextBox 12">
            <a:extLst>
              <a:ext uri="{FF2B5EF4-FFF2-40B4-BE49-F238E27FC236}">
                <a16:creationId xmlns:a16="http://schemas.microsoft.com/office/drawing/2014/main" id="{49D9999C-F466-88B5-826F-1B6A1B487C98}"/>
              </a:ext>
            </a:extLst>
          </p:cNvPr>
          <p:cNvSpPr txBox="1"/>
          <p:nvPr/>
        </p:nvSpPr>
        <p:spPr>
          <a:xfrm>
            <a:off x="1527166" y="3717768"/>
            <a:ext cx="10138861" cy="1497589"/>
          </a:xfrm>
          <a:prstGeom prst="rect">
            <a:avLst/>
          </a:prstGeom>
          <a:noFill/>
        </p:spPr>
        <p:txBody>
          <a:bodyPr wrap="square" rtlCol="0">
            <a:spAutoFit/>
          </a:bodyPr>
          <a:lstStyle/>
          <a:p>
            <a:pPr marR="0" lvl="0">
              <a:lnSpc>
                <a:spcPct val="107000"/>
              </a:lnSpc>
              <a:spcBef>
                <a:spcPts val="0"/>
              </a:spcBef>
              <a:spcAft>
                <a:spcPts val="800"/>
              </a:spcAft>
            </a:pP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Requisitos</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Iniciais</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para a </a:t>
            </a:r>
            <a:r>
              <a:rPr lang="en-US" sz="2000" b="1" kern="100" dirty="0" err="1">
                <a:latin typeface="Acumin Pro SemiCondensed" panose="020B0506020202020204"/>
                <a:ea typeface="Calibri" panose="020F0502020204030204" pitchFamily="34" charset="0"/>
                <a:cs typeface="Times New Roman" panose="02020603050405020304" pitchFamily="18" charset="0"/>
              </a:rPr>
              <a:t>De</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sfiliação</a:t>
            </a:r>
            <a:endParaRPr lang="en-US" sz="2000" b="1" kern="100" dirty="0">
              <a:effectLst/>
              <a:latin typeface="Acumin Pro SemiCondensed" panose="020B0506020202020204"/>
              <a:ea typeface="Calibri" panose="020F0502020204030204" pitchFamily="34" charset="0"/>
              <a:cs typeface="Times New Roman" panose="02020603050405020304" pitchFamily="18" charset="0"/>
            </a:endParaRPr>
          </a:p>
          <a:p>
            <a:pPr>
              <a:lnSpc>
                <a:spcPct val="107000"/>
              </a:lnSpc>
              <a:spcAft>
                <a:spcPts val="800"/>
              </a:spcAft>
            </a:pPr>
            <a:r>
              <a:rPr lang="pt" sz="2000" kern="100" dirty="0">
                <a:effectLst/>
                <a:latin typeface="Acumin Pro SemiCondensed" panose="020B0506020202020204"/>
                <a:ea typeface="Calibri" panose="020F0502020204030204" pitchFamily="34" charset="0"/>
                <a:cs typeface="Times New Roman" panose="02020603050405020304" pitchFamily="18" charset="0"/>
              </a:rPr>
              <a:t>O Conselho Judicial deu às conferências ampla latitude para determinar quais são as etapas necessárias para as igrejas que se desejam desfiliar, tais como a determinação de “períodos de discernimento”</a:t>
            </a:r>
          </a:p>
        </p:txBody>
      </p:sp>
      <p:sp>
        <p:nvSpPr>
          <p:cNvPr id="15" name="TextBox 14">
            <a:extLst>
              <a:ext uri="{FF2B5EF4-FFF2-40B4-BE49-F238E27FC236}">
                <a16:creationId xmlns:a16="http://schemas.microsoft.com/office/drawing/2014/main" id="{2E3C3730-89E9-FF06-7024-FA94E4D83248}"/>
              </a:ext>
            </a:extLst>
          </p:cNvPr>
          <p:cNvSpPr txBox="1"/>
          <p:nvPr/>
        </p:nvSpPr>
        <p:spPr>
          <a:xfrm>
            <a:off x="1489661" y="5401525"/>
            <a:ext cx="10138861" cy="1037207"/>
          </a:xfrm>
          <a:prstGeom prst="rect">
            <a:avLst/>
          </a:prstGeom>
          <a:noFill/>
        </p:spPr>
        <p:txBody>
          <a:bodyPr wrap="square" rtlCol="0">
            <a:spAutoFit/>
          </a:bodyPr>
          <a:lstStyle/>
          <a:p>
            <a:pPr marR="0" lvl="0">
              <a:lnSpc>
                <a:spcPct val="107000"/>
              </a:lnSpc>
              <a:spcBef>
                <a:spcPts val="0"/>
              </a:spcBef>
              <a:spcAft>
                <a:spcPts val="0"/>
              </a:spcAft>
            </a:pPr>
            <a:r>
              <a:rPr lang="sw" sz="2000" b="1" kern="100" dirty="0">
                <a:effectLst/>
                <a:latin typeface="Acumin Pro SemiCondensed" panose="020B0506020202020204"/>
                <a:ea typeface="Calibri" panose="020F0502020204030204" pitchFamily="34" charset="0"/>
                <a:cs typeface="Times New Roman" panose="02020603050405020304" pitchFamily="18" charset="0"/>
              </a:rPr>
              <a:t>Mahitaji ya </a:t>
            </a:r>
            <a:r>
              <a:rPr lang="sw" sz="2000" b="1" kern="100" dirty="0">
                <a:latin typeface="Acumin Pro SemiCondensed" panose="020B0506020202020204"/>
                <a:ea typeface="Calibri" panose="020F0502020204030204" pitchFamily="34" charset="0"/>
                <a:cs typeface="Times New Roman" panose="02020603050405020304" pitchFamily="18" charset="0"/>
              </a:rPr>
              <a:t>mwanzo</a:t>
            </a:r>
            <a:r>
              <a:rPr lang="sw" sz="2000" b="1" kern="100" dirty="0">
                <a:effectLst/>
                <a:latin typeface="Acumin Pro SemiCondensed" panose="020B0506020202020204"/>
                <a:ea typeface="Calibri" panose="020F0502020204030204" pitchFamily="34" charset="0"/>
                <a:cs typeface="Times New Roman" panose="02020603050405020304" pitchFamily="18" charset="0"/>
              </a:rPr>
              <a:t> ya kutengwa</a:t>
            </a:r>
          </a:p>
          <a:p>
            <a:r>
              <a:rPr lang="en-US" sz="2000" dirty="0">
                <a:latin typeface="Acumin Pro SemiCondensed" panose="020B0506020202020204"/>
              </a:rPr>
              <a:t>Baraza la </a:t>
            </a:r>
            <a:r>
              <a:rPr lang="en-US" sz="2000" dirty="0" err="1">
                <a:latin typeface="Acumin Pro SemiCondensed" panose="020B0506020202020204"/>
              </a:rPr>
              <a:t>Sheriya</a:t>
            </a:r>
            <a:r>
              <a:rPr lang="en-US" sz="2000" dirty="0">
                <a:latin typeface="Acumin Pro SemiCondensed" panose="020B0506020202020204"/>
              </a:rPr>
              <a:t> </a:t>
            </a:r>
            <a:r>
              <a:rPr lang="en-US" sz="2000" dirty="0" err="1">
                <a:latin typeface="Acumin Pro SemiCondensed" panose="020B0506020202020204"/>
              </a:rPr>
              <a:t>limetoa</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Mikutano</a:t>
            </a:r>
            <a:r>
              <a:rPr lang="en-US" sz="2000" dirty="0">
                <a:latin typeface="Acumin Pro SemiCondensed" panose="020B0506020202020204"/>
              </a:rPr>
              <a:t> </a:t>
            </a:r>
            <a:r>
              <a:rPr lang="en-US" sz="2000" dirty="0" err="1">
                <a:latin typeface="Acumin Pro SemiCondensed" panose="020B0506020202020204"/>
              </a:rPr>
              <a:t>ni</a:t>
            </a:r>
            <a:r>
              <a:rPr lang="en-US" sz="2000" dirty="0">
                <a:latin typeface="Acumin Pro SemiCondensed" panose="020B0506020202020204"/>
              </a:rPr>
              <a:t> </a:t>
            </a:r>
            <a:r>
              <a:rPr lang="en-US" sz="2000" dirty="0" err="1">
                <a:latin typeface="Acumin Pro SemiCondensed" panose="020B0506020202020204"/>
              </a:rPr>
              <a:t>hatua</a:t>
            </a:r>
            <a:r>
              <a:rPr lang="en-US" sz="2000" dirty="0">
                <a:latin typeface="Acumin Pro SemiCondensed" panose="020B0506020202020204"/>
              </a:rPr>
              <a:t> </a:t>
            </a:r>
            <a:r>
              <a:rPr lang="en-US" sz="2000" dirty="0" err="1">
                <a:latin typeface="Acumin Pro SemiCondensed" panose="020B0506020202020204"/>
              </a:rPr>
              <a:t>gani</a:t>
            </a:r>
            <a:r>
              <a:rPr lang="en-US" sz="2000" dirty="0">
                <a:latin typeface="Acumin Pro SemiCondensed" panose="020B0506020202020204"/>
              </a:rPr>
              <a:t> </a:t>
            </a:r>
            <a:r>
              <a:rPr lang="en-US" sz="2000" dirty="0" err="1">
                <a:latin typeface="Acumin Pro SemiCondensed" panose="020B0506020202020204"/>
              </a:rPr>
              <a:t>zinazohitajika</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makanisa</a:t>
            </a:r>
            <a:r>
              <a:rPr lang="en-US" sz="2000" dirty="0">
                <a:latin typeface="Acumin Pro SemiCondensed" panose="020B0506020202020204"/>
              </a:rPr>
              <a:t> </a:t>
            </a:r>
            <a:r>
              <a:rPr lang="en-US" sz="2000" dirty="0" err="1">
                <a:latin typeface="Acumin Pro SemiCondensed" panose="020B0506020202020204"/>
              </a:rPr>
              <a:t>ambayo</a:t>
            </a:r>
            <a:r>
              <a:rPr lang="en-US" sz="2000" dirty="0">
                <a:latin typeface="Acumin Pro SemiCondensed" panose="020B0506020202020204"/>
              </a:rPr>
              <a:t> </a:t>
            </a:r>
            <a:r>
              <a:rPr lang="en-US" sz="2000" dirty="0" err="1">
                <a:latin typeface="Acumin Pro SemiCondensed" panose="020B0506020202020204"/>
              </a:rPr>
              <a:t>yanataka</a:t>
            </a:r>
            <a:r>
              <a:rPr lang="en-US" sz="2000" dirty="0">
                <a:latin typeface="Acumin Pro SemiCondensed" panose="020B0506020202020204"/>
              </a:rPr>
              <a:t> </a:t>
            </a:r>
            <a:r>
              <a:rPr lang="en-US" sz="2000" dirty="0" err="1">
                <a:latin typeface="Acumin Pro SemiCondensed" panose="020B0506020202020204"/>
              </a:rPr>
              <a:t>kujitenga</a:t>
            </a:r>
            <a:r>
              <a:rPr lang="en-US" sz="2000" dirty="0">
                <a:latin typeface="Acumin Pro SemiCondensed" panose="020B0506020202020204"/>
              </a:rPr>
              <a:t>, </a:t>
            </a:r>
            <a:r>
              <a:rPr lang="en-US" sz="2000" dirty="0" err="1">
                <a:latin typeface="Acumin Pro SemiCondensed" panose="020B0506020202020204"/>
              </a:rPr>
              <a:t>kama</a:t>
            </a:r>
            <a:r>
              <a:rPr lang="en-US" sz="2000" dirty="0">
                <a:latin typeface="Acumin Pro SemiCondensed" panose="020B0506020202020204"/>
              </a:rPr>
              <a:t> vile </a:t>
            </a:r>
            <a:r>
              <a:rPr lang="en-US" sz="2000" dirty="0" err="1">
                <a:latin typeface="Acumin Pro SemiCondensed" panose="020B0506020202020204"/>
              </a:rPr>
              <a:t>kuleta</a:t>
            </a:r>
            <a:r>
              <a:rPr lang="en-US" sz="2000" dirty="0">
                <a:latin typeface="Acumin Pro SemiCondensed" panose="020B0506020202020204"/>
              </a:rPr>
              <a:t> </a:t>
            </a:r>
            <a:r>
              <a:rPr lang="en-US" sz="2000" dirty="0" err="1">
                <a:latin typeface="Acumin Pro SemiCondensed" panose="020B0506020202020204"/>
              </a:rPr>
              <a:t>ruhusa</a:t>
            </a:r>
            <a:r>
              <a:rPr lang="en-US" sz="2000" dirty="0">
                <a:latin typeface="Acumin Pro SemiCondensed" panose="020B0506020202020204"/>
              </a:rPr>
              <a:t> “</a:t>
            </a:r>
            <a:r>
              <a:rPr lang="en-US" sz="2000" dirty="0" err="1">
                <a:latin typeface="Acumin Pro SemiCondensed" panose="020B0506020202020204"/>
              </a:rPr>
              <a:t>wakati</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utambuzi</a:t>
            </a:r>
            <a:r>
              <a:rPr lang="en-US" sz="2000" dirty="0">
                <a:latin typeface="Acumin Pro SemiCondensed" panose="020B0506020202020204"/>
              </a:rPr>
              <a:t>"</a:t>
            </a:r>
          </a:p>
        </p:txBody>
      </p:sp>
    </p:spTree>
    <p:extLst>
      <p:ext uri="{BB962C8B-B14F-4D97-AF65-F5344CB8AC3E}">
        <p14:creationId xmlns:p14="http://schemas.microsoft.com/office/powerpoint/2010/main" val="273440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67D3576-686D-4F55-E745-C79F1CAEDCD2}"/>
              </a:ext>
            </a:extLst>
          </p:cNvPr>
          <p:cNvSpPr txBox="1"/>
          <p:nvPr/>
        </p:nvSpPr>
        <p:spPr>
          <a:xfrm>
            <a:off x="1894992" y="1294293"/>
            <a:ext cx="9328198" cy="707886"/>
          </a:xfrm>
          <a:prstGeom prst="rect">
            <a:avLst/>
          </a:prstGeom>
          <a:noFill/>
        </p:spPr>
        <p:txBody>
          <a:bodyPr wrap="square" rtlCol="0">
            <a:spAutoFit/>
          </a:bodyPr>
          <a:lstStyle/>
          <a:p>
            <a:r>
              <a:rPr lang="en-US" sz="2000" dirty="0">
                <a:latin typeface="Acumin Pro SemiCondensed" panose="020B0506020202020204" pitchFamily="34" charset="77"/>
              </a:rPr>
              <a:t>General Council on Finance and Administration, through the Episcopal Services Department, administers the Episcopal Fund.</a:t>
            </a:r>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Funds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D3DD92FB-600A-CECA-B0D6-A19A79484904}"/>
              </a:ext>
            </a:extLst>
          </p:cNvPr>
          <p:cNvSpPr txBox="1"/>
          <p:nvPr/>
        </p:nvSpPr>
        <p:spPr>
          <a:xfrm>
            <a:off x="1894992" y="2517135"/>
            <a:ext cx="9584000" cy="400110"/>
          </a:xfrm>
          <a:prstGeom prst="rect">
            <a:avLst/>
          </a:prstGeom>
          <a:noFill/>
        </p:spPr>
        <p:txBody>
          <a:bodyPr wrap="square" rtlCol="0">
            <a:spAutoFit/>
          </a:bodyPr>
          <a:lstStyle/>
          <a:p>
            <a:r>
              <a:rPr lang="fr-FR" sz="2000" dirty="0">
                <a:latin typeface="Acumin Pro SemiCondensed" panose="020B0506020202020204" pitchFamily="34" charset="77"/>
              </a:rPr>
              <a:t>A travers le Département des services épiscopaux, GCFA administre le Fonds épiscopal</a:t>
            </a:r>
          </a:p>
        </p:txBody>
      </p:sp>
      <p:sp>
        <p:nvSpPr>
          <p:cNvPr id="7" name="TextBox 6">
            <a:extLst>
              <a:ext uri="{FF2B5EF4-FFF2-40B4-BE49-F238E27FC236}">
                <a16:creationId xmlns:a16="http://schemas.microsoft.com/office/drawing/2014/main" id="{E8871802-466D-4FE4-AB61-DB3BE34FF513}"/>
              </a:ext>
            </a:extLst>
          </p:cNvPr>
          <p:cNvSpPr txBox="1"/>
          <p:nvPr/>
        </p:nvSpPr>
        <p:spPr>
          <a:xfrm>
            <a:off x="789866" y="130051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450A18C0-26C0-F448-048B-BE68F840B529}"/>
              </a:ext>
            </a:extLst>
          </p:cNvPr>
          <p:cNvSpPr txBox="1"/>
          <p:nvPr/>
        </p:nvSpPr>
        <p:spPr>
          <a:xfrm>
            <a:off x="789865" y="247096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511053B3-8DAA-FF2D-C400-528F8BF70E30}"/>
              </a:ext>
            </a:extLst>
          </p:cNvPr>
          <p:cNvSpPr txBox="1"/>
          <p:nvPr/>
        </p:nvSpPr>
        <p:spPr>
          <a:xfrm>
            <a:off x="789864" y="370297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3E43A09D-569B-F430-F315-D21AF8B8ED5B}"/>
              </a:ext>
            </a:extLst>
          </p:cNvPr>
          <p:cNvSpPr txBox="1"/>
          <p:nvPr/>
        </p:nvSpPr>
        <p:spPr>
          <a:xfrm>
            <a:off x="789863" y="513121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6F9F475E-1D7A-381F-3788-2F022049031C}"/>
              </a:ext>
            </a:extLst>
          </p:cNvPr>
          <p:cNvSpPr txBox="1"/>
          <p:nvPr/>
        </p:nvSpPr>
        <p:spPr>
          <a:xfrm>
            <a:off x="1777442" y="5123459"/>
            <a:ext cx="9584000" cy="707886"/>
          </a:xfrm>
          <a:prstGeom prst="rect">
            <a:avLst/>
          </a:prstGeom>
          <a:noFill/>
        </p:spPr>
        <p:txBody>
          <a:bodyPr wrap="square" rtlCol="0">
            <a:spAutoFit/>
          </a:bodyPr>
          <a:lstStyle/>
          <a:p>
            <a:r>
              <a:rPr lang="en-US" sz="2000" dirty="0">
                <a:latin typeface="Acumin Pro SemiCondensed" panose="020B0506020202020204"/>
              </a:rPr>
              <a:t>Baraza Kuu la </a:t>
            </a:r>
            <a:r>
              <a:rPr lang="en-US" sz="2000" dirty="0" err="1">
                <a:latin typeface="Acumin Pro SemiCondensed" panose="020B0506020202020204"/>
              </a:rPr>
              <a:t>Feza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Utawala</a:t>
            </a:r>
            <a:r>
              <a:rPr lang="en-US" sz="2000" dirty="0">
                <a:latin typeface="Acumin Pro SemiCondensed" panose="020B0506020202020204"/>
              </a:rPr>
              <a:t>, </a:t>
            </a:r>
            <a:r>
              <a:rPr lang="en-US" sz="2000" dirty="0" err="1">
                <a:latin typeface="Acumin Pro SemiCondensed" panose="020B0506020202020204"/>
              </a:rPr>
              <a:t>kupitiya</a:t>
            </a:r>
            <a:r>
              <a:rPr lang="en-US" sz="2000" dirty="0">
                <a:latin typeface="Acumin Pro SemiCondensed" panose="020B0506020202020204"/>
              </a:rPr>
              <a:t> </a:t>
            </a:r>
            <a:r>
              <a:rPr lang="en-US" sz="2000" dirty="0" err="1">
                <a:latin typeface="Acumin Pro SemiCondensed" panose="020B0506020202020204"/>
              </a:rPr>
              <a:t>Idara</a:t>
            </a:r>
            <a:r>
              <a:rPr lang="en-US" sz="2000" dirty="0">
                <a:latin typeface="Acumin Pro SemiCondensed" panose="020B0506020202020204"/>
              </a:rPr>
              <a:t>/</a:t>
            </a:r>
            <a:r>
              <a:rPr lang="en-US" sz="2000" dirty="0" err="1">
                <a:latin typeface="Acumin Pro SemiCondensed" panose="020B0506020202020204"/>
              </a:rPr>
              <a:t>Nkudi</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Nkundi</a:t>
            </a:r>
            <a:r>
              <a:rPr lang="en-US" sz="2000" dirty="0">
                <a:latin typeface="Acumin Pro SemiCondensed" panose="020B0506020202020204"/>
              </a:rPr>
              <a:t> za </a:t>
            </a:r>
            <a:r>
              <a:rPr lang="en-US" sz="2000" dirty="0" err="1">
                <a:latin typeface="Acumin Pro SemiCondensed" panose="020B0506020202020204"/>
              </a:rPr>
              <a:t>Maaskofu</a:t>
            </a:r>
            <a:r>
              <a:rPr lang="en-US" sz="2000" dirty="0">
                <a:latin typeface="Acumin Pro SemiCondensed" panose="020B0506020202020204"/>
              </a:rPr>
              <a:t>, </a:t>
            </a:r>
            <a:r>
              <a:rPr lang="en-US" sz="2000" dirty="0" err="1">
                <a:latin typeface="Acumin Pro SemiCondensed" panose="020B0506020202020204"/>
              </a:rPr>
              <a:t>linalo</a:t>
            </a:r>
            <a:r>
              <a:rPr lang="en-US" sz="2000" dirty="0">
                <a:latin typeface="Acumin Pro SemiCondensed" panose="020B0506020202020204"/>
              </a:rPr>
              <a:t> </a:t>
            </a:r>
            <a:r>
              <a:rPr lang="en-US" sz="2000" dirty="0" err="1">
                <a:latin typeface="Acumin Pro SemiCondensed" panose="020B0506020202020204"/>
              </a:rPr>
              <a:t>simamia</a:t>
            </a:r>
            <a:r>
              <a:rPr lang="en-US" sz="2000" dirty="0">
                <a:latin typeface="Acumin Pro SemiCondensed" panose="020B0506020202020204"/>
              </a:rPr>
              <a:t> Akiba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Maaskofu</a:t>
            </a:r>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5F4497D0-0837-5E19-B579-085CEB471C8C}"/>
              </a:ext>
            </a:extLst>
          </p:cNvPr>
          <p:cNvSpPr txBox="1"/>
          <p:nvPr/>
        </p:nvSpPr>
        <p:spPr>
          <a:xfrm>
            <a:off x="1894992" y="3702977"/>
            <a:ext cx="9584000" cy="1015663"/>
          </a:xfrm>
          <a:prstGeom prst="rect">
            <a:avLst/>
          </a:prstGeom>
          <a:noFill/>
        </p:spPr>
        <p:txBody>
          <a:bodyPr wrap="square" rtlCol="0">
            <a:spAutoFit/>
          </a:bodyPr>
          <a:lstStyle/>
          <a:p>
            <a:r>
              <a:rPr lang="pt" sz="2000" dirty="0">
                <a:latin typeface="Acumin Pro SemiCondensed" panose="020B0506020202020204"/>
              </a:rPr>
              <a:t>O Conselho Geral de Finanças e Administração, através do Departamento de Serviços Episcopais, administra o Fundo Episcopal</a:t>
            </a:r>
          </a:p>
          <a:p>
            <a:endParaRPr lang="fr-FR" sz="2000" dirty="0">
              <a:latin typeface="Acumin Pro SemiCondensed" panose="020B0506020202020204"/>
            </a:endParaRPr>
          </a:p>
        </p:txBody>
      </p:sp>
    </p:spTree>
    <p:extLst>
      <p:ext uri="{BB962C8B-B14F-4D97-AF65-F5344CB8AC3E}">
        <p14:creationId xmlns:p14="http://schemas.microsoft.com/office/powerpoint/2010/main" val="3436086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Disaffiliation Agreement</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489662" y="1262886"/>
            <a:ext cx="10138861" cy="680251"/>
          </a:xfrm>
          <a:prstGeom prst="rect">
            <a:avLst/>
          </a:prstGeom>
          <a:noFill/>
        </p:spPr>
        <p:txBody>
          <a:bodyPr wrap="square" rtlCol="0">
            <a:spAutoFit/>
          </a:bodyPr>
          <a:lstStyle/>
          <a:p>
            <a:pPr marR="0" lvl="0">
              <a:lnSpc>
                <a:spcPct val="107000"/>
              </a:lnSpc>
              <a:spcBef>
                <a:spcPts val="0"/>
              </a:spcBef>
              <a:spcAft>
                <a:spcPts val="800"/>
              </a:spcAft>
            </a:pPr>
            <a:r>
              <a:rPr lang="en-US" kern="100" dirty="0">
                <a:effectLst/>
                <a:latin typeface="Acumin Pro SemiCondensed" panose="020B0506020202020204" pitchFamily="34" charset="77"/>
                <a:ea typeface="Calibri" panose="020F0502020204030204" pitchFamily="34" charset="0"/>
                <a:cs typeface="Times New Roman" panose="02020603050405020304" pitchFamily="18" charset="0"/>
              </a:rPr>
              <a:t>¶ 2553 required GCFA to create a form disaffiliation agreement which could be modified/supplemented by annual conferences</a:t>
            </a:r>
          </a:p>
        </p:txBody>
      </p:sp>
      <p:sp>
        <p:nvSpPr>
          <p:cNvPr id="3" name="TextBox 2">
            <a:extLst>
              <a:ext uri="{FF2B5EF4-FFF2-40B4-BE49-F238E27FC236}">
                <a16:creationId xmlns:a16="http://schemas.microsoft.com/office/drawing/2014/main" id="{D0219E10-B84C-0D12-E447-493139C51DC0}"/>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7B9FB71E-967C-4CF2-29B4-E71191432EE6}"/>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5DAF6608-CC8C-F426-1094-FAA9C9FA8834}"/>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D1F6D5AB-A7B7-F639-EB87-E8E738231A30}"/>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C101A424-77AD-BF4C-3479-4F3FA3B43365}"/>
              </a:ext>
            </a:extLst>
          </p:cNvPr>
          <p:cNvSpPr txBox="1"/>
          <p:nvPr/>
        </p:nvSpPr>
        <p:spPr>
          <a:xfrm>
            <a:off x="1489662" y="2481789"/>
            <a:ext cx="10138861" cy="903965"/>
          </a:xfrm>
          <a:prstGeom prst="rect">
            <a:avLst/>
          </a:prstGeom>
          <a:noFill/>
        </p:spPr>
        <p:txBody>
          <a:bodyPr wrap="square" rtlCol="0">
            <a:spAutoFit/>
          </a:bodyPr>
          <a:lstStyle/>
          <a:p>
            <a:pPr marR="0" lvl="0">
              <a:lnSpc>
                <a:spcPct val="107000"/>
              </a:lnSpc>
              <a:spcBef>
                <a:spcPts val="0"/>
              </a:spcBef>
              <a:spcAft>
                <a:spcPts val="0"/>
              </a:spcAft>
            </a:pPr>
            <a:r>
              <a:rPr lang="fr-FR" b="1" kern="100" dirty="0">
                <a:latin typeface="Acumin Pro SemiCondensed" panose="020B0506020202020204"/>
                <a:ea typeface="Calibri" panose="020F0502020204030204" pitchFamily="34" charset="0"/>
                <a:cs typeface="Times New Roman" panose="02020603050405020304" pitchFamily="18" charset="0"/>
              </a:rPr>
              <a:t>Accord de désaffiliation</a:t>
            </a:r>
          </a:p>
          <a:p>
            <a:pPr marR="0" lvl="0">
              <a:lnSpc>
                <a:spcPct val="107000"/>
              </a:lnSpc>
              <a:spcBef>
                <a:spcPts val="0"/>
              </a:spcBef>
              <a:spcAft>
                <a:spcPts val="0"/>
              </a:spcAft>
            </a:pPr>
            <a:r>
              <a:rPr lang="sw" sz="1600" kern="100" dirty="0">
                <a:effectLst/>
                <a:latin typeface="Acumin Pro SemiCondensed" panose="020B0506020202020204"/>
                <a:ea typeface="Calibri" panose="020F0502020204030204" pitchFamily="34" charset="0"/>
                <a:cs typeface="Times New Roman" panose="02020603050405020304" pitchFamily="18" charset="0"/>
              </a:rPr>
              <a:t>¶</a:t>
            </a:r>
            <a:r>
              <a:rPr lang="fr-FR" sz="1600" kern="100" dirty="0">
                <a:latin typeface="Acumin Pro SemiCondensed" panose="020B0506020202020204"/>
                <a:ea typeface="Calibri" panose="020F0502020204030204" pitchFamily="34" charset="0"/>
                <a:cs typeface="Times New Roman" panose="02020603050405020304" pitchFamily="18" charset="0"/>
              </a:rPr>
              <a:t> 2553 exigeait que la GCFA crée un formulaire d’accord de désaffiliation qui pourrait être modifié / complété par des conférences annuelles</a:t>
            </a:r>
          </a:p>
        </p:txBody>
      </p:sp>
      <p:sp>
        <p:nvSpPr>
          <p:cNvPr id="14" name="TextBox 13">
            <a:extLst>
              <a:ext uri="{FF2B5EF4-FFF2-40B4-BE49-F238E27FC236}">
                <a16:creationId xmlns:a16="http://schemas.microsoft.com/office/drawing/2014/main" id="{25B8E409-7122-242E-DF8E-227B21121AF7}"/>
              </a:ext>
            </a:extLst>
          </p:cNvPr>
          <p:cNvSpPr txBox="1"/>
          <p:nvPr/>
        </p:nvSpPr>
        <p:spPr>
          <a:xfrm>
            <a:off x="1520741" y="5108593"/>
            <a:ext cx="10138861" cy="1079206"/>
          </a:xfrm>
          <a:prstGeom prst="rect">
            <a:avLst/>
          </a:prstGeom>
          <a:noFill/>
        </p:spPr>
        <p:txBody>
          <a:bodyPr wrap="square" rtlCol="0">
            <a:spAutoFit/>
          </a:bodyPr>
          <a:lstStyle/>
          <a:p>
            <a:pPr>
              <a:lnSpc>
                <a:spcPct val="107000"/>
              </a:lnSpc>
              <a:spcAft>
                <a:spcPts val="800"/>
              </a:spcAft>
            </a:pPr>
            <a:r>
              <a:rPr lang="sw" sz="1800" b="1" kern="100" dirty="0">
                <a:effectLst/>
                <a:latin typeface="Acumin Pro SemiCondensed" panose="020B0506020202020204"/>
                <a:ea typeface="Calibri" panose="020F0502020204030204" pitchFamily="34" charset="0"/>
                <a:cs typeface="Times New Roman" panose="02020603050405020304" pitchFamily="18" charset="0"/>
              </a:rPr>
              <a:t>Mkataba wa kutoshirikishwa</a:t>
            </a:r>
            <a:endParaRPr lang="en-US" b="1" kern="100" dirty="0">
              <a:latin typeface="Acumin Pro SemiCondensed" panose="020B0506020202020204"/>
              <a:ea typeface="Calibri" panose="020F0502020204030204" pitchFamily="34" charset="0"/>
              <a:cs typeface="Times New Roman" panose="02020603050405020304" pitchFamily="18" charset="0"/>
            </a:endParaRPr>
          </a:p>
          <a:p>
            <a:r>
              <a:rPr lang="en-US" sz="1800" dirty="0">
                <a:latin typeface="Acumin Pro SemiCondensed" panose="020B0506020202020204"/>
              </a:rPr>
              <a:t>¶ 2553 </a:t>
            </a:r>
            <a:r>
              <a:rPr lang="en-US" sz="1800" dirty="0" err="1">
                <a:latin typeface="Acumin Pro SemiCondensed" panose="020B0506020202020204"/>
              </a:rPr>
              <a:t>ilihitaji</a:t>
            </a:r>
            <a:r>
              <a:rPr lang="en-US" sz="1800" dirty="0">
                <a:latin typeface="Acumin Pro SemiCondensed" panose="020B0506020202020204"/>
              </a:rPr>
              <a:t> GCFA </a:t>
            </a:r>
            <a:r>
              <a:rPr lang="en-US" sz="1800" dirty="0" err="1">
                <a:latin typeface="Acumin Pro SemiCondensed" panose="020B0506020202020204"/>
              </a:rPr>
              <a:t>kuunda</a:t>
            </a:r>
            <a:r>
              <a:rPr lang="en-US" sz="1800" dirty="0">
                <a:latin typeface="Acumin Pro SemiCondensed" panose="020B0506020202020204"/>
              </a:rPr>
              <a:t> </a:t>
            </a:r>
            <a:r>
              <a:rPr lang="en-US" sz="1800" dirty="0" err="1">
                <a:latin typeface="Acumin Pro SemiCondensed" panose="020B0506020202020204"/>
              </a:rPr>
              <a:t>makubaliano</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kutoshiriki</a:t>
            </a:r>
            <a:r>
              <a:rPr lang="en-US" sz="1800" dirty="0">
                <a:latin typeface="Acumin Pro SemiCondensed" panose="020B0506020202020204"/>
              </a:rPr>
              <a:t> </a:t>
            </a:r>
            <a:r>
              <a:rPr lang="en-US" sz="1800" dirty="0" err="1">
                <a:latin typeface="Acumin Pro SemiCondensed" panose="020B0506020202020204"/>
              </a:rPr>
              <a:t>ambayo</a:t>
            </a:r>
            <a:r>
              <a:rPr lang="en-US" sz="1800" dirty="0">
                <a:latin typeface="Acumin Pro SemiCondensed" panose="020B0506020202020204"/>
              </a:rPr>
              <a:t> </a:t>
            </a:r>
            <a:r>
              <a:rPr lang="en-US" sz="1800" dirty="0" err="1">
                <a:latin typeface="Acumin Pro SemiCondensed" panose="020B0506020202020204"/>
              </a:rPr>
              <a:t>inaweza</a:t>
            </a:r>
            <a:r>
              <a:rPr lang="en-US" sz="1800" dirty="0">
                <a:latin typeface="Acumin Pro SemiCondensed" panose="020B0506020202020204"/>
              </a:rPr>
              <a:t> </a:t>
            </a:r>
            <a:r>
              <a:rPr lang="en-US" sz="1800" dirty="0" err="1">
                <a:latin typeface="Acumin Pro SemiCondensed" panose="020B0506020202020204"/>
              </a:rPr>
              <a:t>kubadilishwa</a:t>
            </a:r>
            <a:r>
              <a:rPr lang="en-US" sz="1800" dirty="0">
                <a:latin typeface="Acumin Pro SemiCondensed" panose="020B0506020202020204"/>
              </a:rPr>
              <a:t> / </a:t>
            </a:r>
            <a:r>
              <a:rPr lang="en-US" sz="1800" dirty="0" err="1">
                <a:latin typeface="Acumin Pro SemiCondensed" panose="020B0506020202020204"/>
              </a:rPr>
              <a:t>kutolewa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mikutano</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kila</a:t>
            </a:r>
            <a:r>
              <a:rPr lang="en-US" sz="1800" dirty="0">
                <a:latin typeface="Acumin Pro SemiCondensed" panose="020B0506020202020204"/>
              </a:rPr>
              <a:t> </a:t>
            </a:r>
            <a:r>
              <a:rPr lang="en-US" sz="1800" dirty="0" err="1">
                <a:latin typeface="Acumin Pro SemiCondensed" panose="020B0506020202020204"/>
              </a:rPr>
              <a:t>mwaka</a:t>
            </a:r>
            <a:endParaRPr lang="en-US" sz="1800" dirty="0">
              <a:latin typeface="Acumin Pro SemiCondensed" panose="020B0506020202020204"/>
            </a:endParaRPr>
          </a:p>
        </p:txBody>
      </p:sp>
      <p:sp>
        <p:nvSpPr>
          <p:cNvPr id="15" name="TextBox 14">
            <a:extLst>
              <a:ext uri="{FF2B5EF4-FFF2-40B4-BE49-F238E27FC236}">
                <a16:creationId xmlns:a16="http://schemas.microsoft.com/office/drawing/2014/main" id="{7A441792-7808-3D4F-7627-6D1141EEC835}"/>
              </a:ext>
            </a:extLst>
          </p:cNvPr>
          <p:cNvSpPr txBox="1"/>
          <p:nvPr/>
        </p:nvSpPr>
        <p:spPr>
          <a:xfrm>
            <a:off x="1489662" y="3810307"/>
            <a:ext cx="10138861" cy="1070871"/>
          </a:xfrm>
          <a:prstGeom prst="rect">
            <a:avLst/>
          </a:prstGeom>
          <a:noFill/>
        </p:spPr>
        <p:txBody>
          <a:bodyPr wrap="square" rtlCol="0">
            <a:spAutoFit/>
          </a:bodyPr>
          <a:lstStyle/>
          <a:p>
            <a:pPr>
              <a:lnSpc>
                <a:spcPct val="107000"/>
              </a:lnSpc>
              <a:spcAft>
                <a:spcPts val="800"/>
              </a:spcAft>
            </a:pPr>
            <a:r>
              <a:rPr lang="en-US" sz="1800" b="1" kern="100" dirty="0" err="1">
                <a:effectLst/>
                <a:latin typeface="Acumin Pro SemiCondensed" panose="020B0506020202020204"/>
                <a:ea typeface="Calibri" panose="020F0502020204030204" pitchFamily="34" charset="0"/>
                <a:cs typeface="Times New Roman" panose="02020603050405020304" pitchFamily="18" charset="0"/>
              </a:rPr>
              <a:t>Acordo</a:t>
            </a:r>
            <a:r>
              <a:rPr lang="en-US" sz="1800" b="1" kern="100" dirty="0">
                <a:effectLst/>
                <a:latin typeface="Acumin Pro SemiCondensed" panose="020B0506020202020204"/>
                <a:ea typeface="Calibri" panose="020F0502020204030204" pitchFamily="34" charset="0"/>
                <a:cs typeface="Times New Roman" panose="02020603050405020304" pitchFamily="18" charset="0"/>
              </a:rPr>
              <a:t> de </a:t>
            </a:r>
            <a:r>
              <a:rPr lang="en-US" sz="1800" b="1" kern="100" dirty="0" err="1">
                <a:effectLst/>
                <a:latin typeface="Acumin Pro SemiCondensed" panose="020B0506020202020204"/>
                <a:ea typeface="Calibri" panose="020F0502020204030204" pitchFamily="34" charset="0"/>
                <a:cs typeface="Times New Roman" panose="02020603050405020304" pitchFamily="18" charset="0"/>
              </a:rPr>
              <a:t>Desfiliação</a:t>
            </a:r>
            <a:endParaRPr lang="en-US" sz="1800" b="1" kern="100" dirty="0">
              <a:effectLst/>
              <a:latin typeface="Acumin Pro SemiCondensed" panose="020B0506020202020204"/>
              <a:ea typeface="Calibri" panose="020F0502020204030204" pitchFamily="34" charset="0"/>
              <a:cs typeface="Times New Roman" panose="02020603050405020304" pitchFamily="18" charset="0"/>
            </a:endParaRPr>
          </a:p>
          <a:p>
            <a:pPr>
              <a:lnSpc>
                <a:spcPct val="107000"/>
              </a:lnSpc>
              <a:spcAft>
                <a:spcPts val="800"/>
              </a:spcAft>
            </a:pPr>
            <a:r>
              <a:rPr lang="pt" sz="1800" kern="100" dirty="0">
                <a:effectLst/>
                <a:latin typeface="Acumin Pro SemiCondensed" panose="020B0506020202020204"/>
                <a:ea typeface="Calibri" panose="020F0502020204030204" pitchFamily="34" charset="0"/>
                <a:cs typeface="Times New Roman" panose="02020603050405020304" pitchFamily="18" charset="0"/>
              </a:rPr>
              <a:t>O ¶ 2553 exigia que o </a:t>
            </a:r>
            <a:r>
              <a:rPr lang="pt" sz="1800" kern="100" dirty="0">
                <a:latin typeface="Acumin Pro SemiCondensed" panose="020B0506020202020204"/>
                <a:ea typeface="Calibri" panose="020F0502020204030204" pitchFamily="34" charset="0"/>
                <a:cs typeface="Times New Roman" panose="02020603050405020304" pitchFamily="18" charset="0"/>
              </a:rPr>
              <a:t>CG</a:t>
            </a:r>
            <a:r>
              <a:rPr lang="pt" sz="1800" kern="100" dirty="0">
                <a:effectLst/>
                <a:latin typeface="Acumin Pro SemiCondensed" panose="020B0506020202020204"/>
                <a:ea typeface="Calibri" panose="020F0502020204030204" pitchFamily="34" charset="0"/>
                <a:cs typeface="Times New Roman" panose="02020603050405020304" pitchFamily="18" charset="0"/>
              </a:rPr>
              <a:t>FA criasse um formulário de acordo de desfiliação que poderia ser modificado/suplementado por conferências anuais</a:t>
            </a:r>
            <a:endParaRPr lang="en-US" sz="1800" kern="1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2215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Disaffiliation Agreement</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95939" y="1320749"/>
            <a:ext cx="10138861" cy="407035"/>
          </a:xfrm>
          <a:prstGeom prst="rect">
            <a:avLst/>
          </a:prstGeom>
          <a:noFill/>
        </p:spPr>
        <p:txBody>
          <a:bodyPr wrap="square" rtlCol="0">
            <a:spAutoFit/>
          </a:bodyPr>
          <a:lstStyle/>
          <a:p>
            <a:pPr marR="0" lvl="0">
              <a:lnSpc>
                <a:spcPct val="107000"/>
              </a:lnSpc>
              <a:spcBef>
                <a:spcPts val="0"/>
              </a:spcBef>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Each conference’s board of trustees develops its own version of the agreement</a:t>
            </a:r>
          </a:p>
        </p:txBody>
      </p:sp>
      <p:sp>
        <p:nvSpPr>
          <p:cNvPr id="3" name="TextBox 2">
            <a:extLst>
              <a:ext uri="{FF2B5EF4-FFF2-40B4-BE49-F238E27FC236}">
                <a16:creationId xmlns:a16="http://schemas.microsoft.com/office/drawing/2014/main" id="{5CF49B92-5BBA-3682-E105-682B8ABCA457}"/>
              </a:ext>
            </a:extLst>
          </p:cNvPr>
          <p:cNvSpPr txBox="1"/>
          <p:nvPr/>
        </p:nvSpPr>
        <p:spPr>
          <a:xfrm>
            <a:off x="1595939" y="2493643"/>
            <a:ext cx="10138861" cy="1065676"/>
          </a:xfrm>
          <a:prstGeom prst="rect">
            <a:avLst/>
          </a:prstGeom>
          <a:noFill/>
        </p:spPr>
        <p:txBody>
          <a:bodyPr wrap="square" rtlCol="0">
            <a:spAutoFit/>
          </a:bodyPr>
          <a:lstStyle/>
          <a:p>
            <a:pPr marR="0" lvl="0">
              <a:lnSpc>
                <a:spcPct val="107000"/>
              </a:lnSpc>
              <a:spcBef>
                <a:spcPts val="0"/>
              </a:spcBef>
              <a:spcAft>
                <a:spcPts val="0"/>
              </a:spcAft>
            </a:pPr>
            <a:r>
              <a:rPr lang="fr-FR" sz="2000" b="1" kern="100" dirty="0">
                <a:latin typeface="Acumin Pro SemiCondensed" panose="020B0506020202020204" pitchFamily="34" charset="77"/>
                <a:ea typeface="Calibri" panose="020F0502020204030204" pitchFamily="34" charset="0"/>
                <a:cs typeface="Times New Roman" panose="02020603050405020304" pitchFamily="18" charset="0"/>
              </a:rPr>
              <a:t>Accord de désaffiliation</a:t>
            </a:r>
          </a:p>
          <a:p>
            <a:pPr marR="0" lvl="0">
              <a:lnSpc>
                <a:spcPct val="107000"/>
              </a:lnSpc>
              <a:spcBef>
                <a:spcPts val="0"/>
              </a:spcBef>
              <a:spcAft>
                <a:spcPts val="0"/>
              </a:spcAft>
            </a:pP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Une fois qu’il est finalisé avec une église particulière, il doit être approuvé par un vote de la session de la conférence annuelle</a:t>
            </a:r>
          </a:p>
        </p:txBody>
      </p:sp>
      <p:sp>
        <p:nvSpPr>
          <p:cNvPr id="7" name="TextBox 6">
            <a:extLst>
              <a:ext uri="{FF2B5EF4-FFF2-40B4-BE49-F238E27FC236}">
                <a16:creationId xmlns:a16="http://schemas.microsoft.com/office/drawing/2014/main" id="{7DDE940B-649D-D3D8-6F69-345F59BEBD6D}"/>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4D6ECEA4-750F-F1BD-C770-8747D5A72B72}"/>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D01648A2-92D1-C554-673F-6C0AB71CB38F}"/>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48CFDB82-3854-DABE-B8C2-3F7EC777D12B}"/>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A2CF9D07-D5E0-F31C-DA5C-A9ED67663BFD}"/>
              </a:ext>
            </a:extLst>
          </p:cNvPr>
          <p:cNvSpPr txBox="1"/>
          <p:nvPr/>
        </p:nvSpPr>
        <p:spPr>
          <a:xfrm>
            <a:off x="1617316" y="5143543"/>
            <a:ext cx="10138861" cy="1125180"/>
          </a:xfrm>
          <a:prstGeom prst="rect">
            <a:avLst/>
          </a:prstGeom>
          <a:noFill/>
        </p:spPr>
        <p:txBody>
          <a:bodyPr wrap="square" rtlCol="0">
            <a:spAutoFit/>
          </a:bodyPr>
          <a:lstStyle/>
          <a:p>
            <a:pPr>
              <a:spcAft>
                <a:spcPts val="800"/>
              </a:spcAft>
            </a:pPr>
            <a:r>
              <a:rPr lang="sw" sz="2000" b="1" kern="100" dirty="0">
                <a:effectLst/>
                <a:latin typeface="Acumin Pro SemiCondensed" panose="020B0506020202020204"/>
                <a:ea typeface="Calibri" panose="020F0502020204030204" pitchFamily="34" charset="0"/>
                <a:cs typeface="Times New Roman" panose="02020603050405020304" pitchFamily="18" charset="0"/>
              </a:rPr>
              <a:t>Mkataba wa kutoshirikishwa</a:t>
            </a:r>
            <a:endParaRPr lang="en-US" sz="2000" b="1" kern="100" dirty="0">
              <a:latin typeface="Acumin Pro SemiCondensed" panose="020B0506020202020204"/>
              <a:ea typeface="Calibri" panose="020F0502020204030204" pitchFamily="34" charset="0"/>
              <a:cs typeface="Times New Roman" panose="02020603050405020304" pitchFamily="18" charset="0"/>
            </a:endParaRPr>
          </a:p>
          <a:p>
            <a:r>
              <a:rPr lang="en-US" sz="2000" dirty="0" err="1">
                <a:latin typeface="Acumin Pro SemiCondensed" panose="020B0506020202020204"/>
              </a:rPr>
              <a:t>Kundi</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wadhamini</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inaendeleza</a:t>
            </a:r>
            <a:r>
              <a:rPr lang="en-US" sz="2000" dirty="0">
                <a:latin typeface="Acumin Pro SemiCondensed" panose="020B0506020202020204"/>
              </a:rPr>
              <a:t> </a:t>
            </a:r>
            <a:r>
              <a:rPr lang="en-US" sz="2000" dirty="0" err="1">
                <a:latin typeface="Acumin Pro SemiCondensed" panose="020B0506020202020204"/>
              </a:rPr>
              <a:t>toleo</a:t>
            </a:r>
            <a:r>
              <a:rPr lang="en-US" sz="2000" dirty="0">
                <a:latin typeface="Acumin Pro SemiCondensed" panose="020B0506020202020204"/>
              </a:rPr>
              <a:t> lake la </a:t>
            </a:r>
            <a:r>
              <a:rPr lang="en-US" sz="2000" dirty="0" err="1">
                <a:latin typeface="Acumin Pro SemiCondensed" panose="020B0506020202020204"/>
              </a:rPr>
              <a:t>makubaliano</a:t>
            </a:r>
            <a:endParaRPr lang="en-US" sz="2000" dirty="0">
              <a:latin typeface="Acumin Pro SemiCondensed" panose="020B0506020202020204"/>
            </a:endParaRPr>
          </a:p>
          <a:p>
            <a:pPr marL="457200" marR="0" lvl="1">
              <a:lnSpc>
                <a:spcPct val="107000"/>
              </a:lnSpc>
              <a:spcBef>
                <a:spcPts val="0"/>
              </a:spcBef>
              <a:spcAft>
                <a:spcPts val="0"/>
              </a:spcAft>
            </a:pPr>
            <a:endParaRPr lang="sw" sz="2000" kern="1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DD12BBE-881F-44F0-7D7E-37D5D19309A1}"/>
              </a:ext>
            </a:extLst>
          </p:cNvPr>
          <p:cNvSpPr txBox="1"/>
          <p:nvPr/>
        </p:nvSpPr>
        <p:spPr>
          <a:xfrm>
            <a:off x="1617316" y="3816295"/>
            <a:ext cx="10138861" cy="838948"/>
          </a:xfrm>
          <a:prstGeom prst="rect">
            <a:avLst/>
          </a:prstGeom>
          <a:noFill/>
        </p:spPr>
        <p:txBody>
          <a:bodyPr wrap="square" rtlCol="0">
            <a:spAutoFit/>
          </a:bodyPr>
          <a:lstStyle/>
          <a:p>
            <a:pPr>
              <a:lnSpc>
                <a:spcPct val="107000"/>
              </a:lnSpc>
              <a:spcAft>
                <a:spcPts val="800"/>
              </a:spcAft>
            </a:pP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Acordo</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de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Desfiliação</a:t>
            </a:r>
            <a:endParaRPr lang="en-US" sz="2000" b="1" kern="100" dirty="0">
              <a:effectLst/>
              <a:latin typeface="Acumin Pro SemiCondensed" panose="020B0506020202020204"/>
              <a:ea typeface="Calibri" panose="020F0502020204030204" pitchFamily="34" charset="0"/>
              <a:cs typeface="Times New Roman" panose="02020603050405020304" pitchFamily="18" charset="0"/>
            </a:endParaRPr>
          </a:p>
          <a:p>
            <a:pPr>
              <a:lnSpc>
                <a:spcPct val="107000"/>
              </a:lnSpc>
              <a:spcAft>
                <a:spcPts val="800"/>
              </a:spcAft>
            </a:pPr>
            <a:r>
              <a:rPr lang="pt" sz="2000" kern="100" dirty="0">
                <a:effectLst/>
                <a:latin typeface="Acumin Pro SemiCondensed" panose="020B0506020202020204"/>
                <a:ea typeface="Calibri" panose="020F0502020204030204" pitchFamily="34" charset="0"/>
                <a:cs typeface="Times New Roman" panose="02020603050405020304" pitchFamily="18" charset="0"/>
              </a:rPr>
              <a:t>O conselho de fiduciários de cada conferência desenvolve a sua própria versão do acordo</a:t>
            </a:r>
            <a:endParaRPr lang="en-US" sz="2000" kern="1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4131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Disaffiliation Agreement</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95938" y="1277982"/>
            <a:ext cx="10138861" cy="736355"/>
          </a:xfrm>
          <a:prstGeom prst="rect">
            <a:avLst/>
          </a:prstGeom>
          <a:noFill/>
        </p:spPr>
        <p:txBody>
          <a:bodyPr wrap="square" rtlCol="0">
            <a:spAutoFit/>
          </a:bodyPr>
          <a:lstStyle/>
          <a:p>
            <a:pPr marR="0" lvl="0">
              <a:lnSpc>
                <a:spcPct val="107000"/>
              </a:lnSpc>
              <a:spcBef>
                <a:spcPts val="0"/>
              </a:spcBef>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Once it is finalized with a particular church, it must be approved by a vote of the annual conference session</a:t>
            </a:r>
          </a:p>
        </p:txBody>
      </p:sp>
      <p:sp>
        <p:nvSpPr>
          <p:cNvPr id="3" name="TextBox 2">
            <a:extLst>
              <a:ext uri="{FF2B5EF4-FFF2-40B4-BE49-F238E27FC236}">
                <a16:creationId xmlns:a16="http://schemas.microsoft.com/office/drawing/2014/main" id="{F382F25B-DD02-932E-F69E-2D9FC0BA9D21}"/>
              </a:ext>
            </a:extLst>
          </p:cNvPr>
          <p:cNvSpPr txBox="1"/>
          <p:nvPr/>
        </p:nvSpPr>
        <p:spPr>
          <a:xfrm>
            <a:off x="1595938" y="2462668"/>
            <a:ext cx="10138861" cy="736355"/>
          </a:xfrm>
          <a:prstGeom prst="rect">
            <a:avLst/>
          </a:prstGeom>
          <a:noFill/>
        </p:spPr>
        <p:txBody>
          <a:bodyPr wrap="square" rtlCol="0">
            <a:spAutoFit/>
          </a:bodyPr>
          <a:lstStyle/>
          <a:p>
            <a:pPr marR="0" lvl="0">
              <a:lnSpc>
                <a:spcPct val="107000"/>
              </a:lnSpc>
              <a:spcBef>
                <a:spcPts val="0"/>
              </a:spcBef>
              <a:spcAft>
                <a:spcPts val="0"/>
              </a:spcAft>
            </a:pPr>
            <a:r>
              <a:rPr lang="fr-FR" sz="2000" b="1" kern="100" dirty="0">
                <a:latin typeface="Acumin Pro SemiCondensed" panose="020B0506020202020204" pitchFamily="34" charset="77"/>
                <a:ea typeface="Calibri" panose="020F0502020204030204" pitchFamily="34" charset="0"/>
                <a:cs typeface="Times New Roman" panose="02020603050405020304" pitchFamily="18" charset="0"/>
              </a:rPr>
              <a:t>Accord de désaffiliation</a:t>
            </a:r>
          </a:p>
          <a:p>
            <a:pPr marR="0" lvl="0">
              <a:lnSpc>
                <a:spcPct val="107000"/>
              </a:lnSpc>
              <a:spcBef>
                <a:spcPts val="0"/>
              </a:spcBef>
              <a:spcAft>
                <a:spcPts val="0"/>
              </a:spcAft>
            </a:pP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Le conseil d’administration de chaque conférence élabore sa propre version de l’accord.</a:t>
            </a:r>
          </a:p>
        </p:txBody>
      </p:sp>
      <p:sp>
        <p:nvSpPr>
          <p:cNvPr id="7" name="TextBox 6">
            <a:extLst>
              <a:ext uri="{FF2B5EF4-FFF2-40B4-BE49-F238E27FC236}">
                <a16:creationId xmlns:a16="http://schemas.microsoft.com/office/drawing/2014/main" id="{B2FBBCD3-0C22-9C0B-A7DE-1A2D7FED868B}"/>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A608704E-801D-B979-6ADD-E79F67E5A00C}"/>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1257FDCC-EDE5-7861-81D8-4D8106412BC5}"/>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018F897F-E8D1-3FFA-25B3-990DCB850B0A}"/>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75F94ED0-7C46-3AAD-8E8F-8C1F28A113B1}"/>
              </a:ext>
            </a:extLst>
          </p:cNvPr>
          <p:cNvSpPr txBox="1"/>
          <p:nvPr/>
        </p:nvSpPr>
        <p:spPr>
          <a:xfrm>
            <a:off x="1595938" y="5118353"/>
            <a:ext cx="10138861" cy="1037207"/>
          </a:xfrm>
          <a:prstGeom prst="rect">
            <a:avLst/>
          </a:prstGeom>
          <a:noFill/>
        </p:spPr>
        <p:txBody>
          <a:bodyPr wrap="square" rtlCol="0">
            <a:spAutoFit/>
          </a:bodyPr>
          <a:lstStyle/>
          <a:p>
            <a:pPr>
              <a:lnSpc>
                <a:spcPct val="107000"/>
              </a:lnSpc>
            </a:pPr>
            <a:r>
              <a:rPr lang="sw" sz="2000" b="1" kern="100" dirty="0">
                <a:effectLst/>
                <a:latin typeface="Acumin Pro SemiCondensed" panose="020B0506020202020204"/>
                <a:ea typeface="Calibri" panose="020F0502020204030204" pitchFamily="34" charset="0"/>
                <a:cs typeface="Times New Roman" panose="02020603050405020304" pitchFamily="18" charset="0"/>
              </a:rPr>
              <a:t>Mkataba wa kutoshirikishwa</a:t>
            </a:r>
          </a:p>
          <a:p>
            <a:r>
              <a:rPr lang="en-US" sz="2000" dirty="0">
                <a:latin typeface="Acumin Pro SemiCondensed" panose="020B0506020202020204"/>
              </a:rPr>
              <a:t>Mara </a:t>
            </a:r>
            <a:r>
              <a:rPr lang="en-US" sz="2000" dirty="0" err="1">
                <a:latin typeface="Acumin Pro SemiCondensed" panose="020B0506020202020204"/>
              </a:rPr>
              <a:t>tu</a:t>
            </a:r>
            <a:r>
              <a:rPr lang="en-US" sz="2000" dirty="0">
                <a:latin typeface="Acumin Pro SemiCondensed" panose="020B0506020202020204"/>
              </a:rPr>
              <a:t> </a:t>
            </a:r>
            <a:r>
              <a:rPr lang="en-US" sz="2000" dirty="0" err="1">
                <a:latin typeface="Acumin Pro SemiCondensed" panose="020B0506020202020204"/>
              </a:rPr>
              <a:t>itakapokamilishwa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kanisa</a:t>
            </a:r>
            <a:r>
              <a:rPr lang="en-US" sz="2000" dirty="0">
                <a:latin typeface="Acumin Pro SemiCondensed" panose="020B0506020202020204"/>
              </a:rPr>
              <a:t> </a:t>
            </a:r>
            <a:r>
              <a:rPr lang="en-US" sz="2000" dirty="0" err="1">
                <a:latin typeface="Acumin Pro SemiCondensed" panose="020B0506020202020204"/>
              </a:rPr>
              <a:t>fulani</a:t>
            </a:r>
            <a:r>
              <a:rPr lang="en-US" sz="2000" dirty="0">
                <a:latin typeface="Acumin Pro SemiCondensed" panose="020B0506020202020204"/>
              </a:rPr>
              <a:t>, </a:t>
            </a:r>
            <a:r>
              <a:rPr lang="en-US" sz="2000" dirty="0" err="1">
                <a:latin typeface="Acumin Pro SemiCondensed" panose="020B0506020202020204"/>
              </a:rPr>
              <a:t>lazima</a:t>
            </a:r>
            <a:r>
              <a:rPr lang="en-US" sz="2000" dirty="0">
                <a:latin typeface="Acumin Pro SemiCondensed" panose="020B0506020202020204"/>
              </a:rPr>
              <a:t> </a:t>
            </a:r>
            <a:r>
              <a:rPr lang="en-US" sz="2000" dirty="0" err="1">
                <a:latin typeface="Acumin Pro SemiCondensed" panose="020B0506020202020204"/>
              </a:rPr>
              <a:t>ikubaliwe</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kura</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kikao</a:t>
            </a:r>
            <a:r>
              <a:rPr lang="en-US" sz="2000" dirty="0">
                <a:latin typeface="Acumin Pro SemiCondensed" panose="020B0506020202020204"/>
              </a:rPr>
              <a:t> cha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ED3113D8-06D7-09C0-F536-BAAF42D62CC5}"/>
              </a:ext>
            </a:extLst>
          </p:cNvPr>
          <p:cNvSpPr txBox="1"/>
          <p:nvPr/>
        </p:nvSpPr>
        <p:spPr>
          <a:xfrm>
            <a:off x="1595938" y="3762907"/>
            <a:ext cx="10138861" cy="1168269"/>
          </a:xfrm>
          <a:prstGeom prst="rect">
            <a:avLst/>
          </a:prstGeom>
          <a:noFill/>
        </p:spPr>
        <p:txBody>
          <a:bodyPr wrap="square" rtlCol="0">
            <a:spAutoFit/>
          </a:bodyPr>
          <a:lstStyle/>
          <a:p>
            <a:pPr marR="0" lvl="0">
              <a:lnSpc>
                <a:spcPct val="107000"/>
              </a:lnSpc>
              <a:spcBef>
                <a:spcPts val="0"/>
              </a:spcBef>
              <a:spcAft>
                <a:spcPts val="800"/>
              </a:spcAft>
            </a:pP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Acordo</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de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Desfiliação</a:t>
            </a:r>
            <a:endParaRPr lang="en-US" sz="2000" b="1" kern="100" dirty="0">
              <a:effectLst/>
              <a:latin typeface="Acumin Pro SemiCondensed" panose="020B0506020202020204"/>
              <a:ea typeface="Calibri" panose="020F0502020204030204" pitchFamily="34" charset="0"/>
              <a:cs typeface="Times New Roman" panose="02020603050405020304" pitchFamily="18" charset="0"/>
            </a:endParaRPr>
          </a:p>
          <a:p>
            <a:pPr>
              <a:lnSpc>
                <a:spcPct val="107000"/>
              </a:lnSpc>
              <a:spcAft>
                <a:spcPts val="800"/>
              </a:spcAft>
            </a:pPr>
            <a:r>
              <a:rPr lang="pt" sz="2000" kern="100" dirty="0">
                <a:effectLst/>
                <a:latin typeface="Acumin Pro SemiCondensed" panose="020B0506020202020204"/>
                <a:ea typeface="Calibri" panose="020F0502020204030204" pitchFamily="34" charset="0"/>
                <a:cs typeface="Times New Roman" panose="02020603050405020304" pitchFamily="18" charset="0"/>
              </a:rPr>
              <a:t>Uma vez finalizado com uma determinada igreja, o acordo deve ser aprovado por um voto da sessão da conferência anual</a:t>
            </a:r>
            <a:endParaRPr lang="en-US" sz="2000" kern="1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1384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What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M</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ust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C</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hurches Pay?</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95939" y="1331582"/>
            <a:ext cx="10138861" cy="407035"/>
          </a:xfrm>
          <a:prstGeom prst="rect">
            <a:avLst/>
          </a:prstGeom>
          <a:noFill/>
        </p:spPr>
        <p:txBody>
          <a:bodyPr wrap="square" rtlCol="0">
            <a:spAutoFit/>
          </a:bodyPr>
          <a:lstStyle/>
          <a:p>
            <a:pPr marR="0" lvl="0">
              <a:lnSpc>
                <a:spcPct val="107000"/>
              </a:lnSpc>
              <a:spcBef>
                <a:spcPts val="0"/>
              </a:spcBef>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Any unpaid apportionments for the 12 months prior to disaffiliation</a:t>
            </a:r>
          </a:p>
        </p:txBody>
      </p:sp>
      <p:sp>
        <p:nvSpPr>
          <p:cNvPr id="3" name="TextBox 2">
            <a:extLst>
              <a:ext uri="{FF2B5EF4-FFF2-40B4-BE49-F238E27FC236}">
                <a16:creationId xmlns:a16="http://schemas.microsoft.com/office/drawing/2014/main" id="{7DF0F957-9A3B-9A56-834E-97E574E6FC50}"/>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0074777C-2B9F-9A2C-4B00-DD2062E80D19}"/>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B2165D19-1542-F2A3-00CB-0B36BCC581F2}"/>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170E0867-028F-9121-C955-0CEC4B7C052F}"/>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50781EE8-2020-6397-7D75-251E00A35AEE}"/>
              </a:ext>
            </a:extLst>
          </p:cNvPr>
          <p:cNvSpPr txBox="1"/>
          <p:nvPr/>
        </p:nvSpPr>
        <p:spPr>
          <a:xfrm>
            <a:off x="1595938" y="2462668"/>
            <a:ext cx="10138861" cy="736355"/>
          </a:xfrm>
          <a:prstGeom prst="rect">
            <a:avLst/>
          </a:prstGeom>
          <a:noFill/>
        </p:spPr>
        <p:txBody>
          <a:bodyPr wrap="square" rtlCol="0">
            <a:spAutoFit/>
          </a:bodyPr>
          <a:lstStyle/>
          <a:p>
            <a:pPr marR="0" lvl="0">
              <a:lnSpc>
                <a:spcPct val="107000"/>
              </a:lnSpc>
              <a:spcBef>
                <a:spcPts val="0"/>
              </a:spcBef>
              <a:spcAft>
                <a:spcPts val="0"/>
              </a:spcAft>
            </a:pPr>
            <a:r>
              <a:rPr lang="fr-FR" sz="2000" b="1" kern="100" dirty="0">
                <a:latin typeface="Acumin Pro SemiCondensed" panose="020B0506020202020204" pitchFamily="34" charset="77"/>
                <a:ea typeface="Calibri" panose="020F0502020204030204" pitchFamily="34" charset="0"/>
                <a:cs typeface="Times New Roman" panose="02020603050405020304" pitchFamily="18" charset="0"/>
              </a:rPr>
              <a:t>Que doivent payer les églises ?</a:t>
            </a:r>
          </a:p>
          <a:p>
            <a:pPr marR="0" lvl="0">
              <a:lnSpc>
                <a:spcPct val="107000"/>
              </a:lnSpc>
              <a:spcBef>
                <a:spcPts val="0"/>
              </a:spcBef>
              <a:spcAft>
                <a:spcPts val="0"/>
              </a:spcAft>
            </a:pP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Toute contributions impayées pour les 12 mois précédant la désaffiliation</a:t>
            </a:r>
          </a:p>
        </p:txBody>
      </p:sp>
      <p:sp>
        <p:nvSpPr>
          <p:cNvPr id="13" name="TextBox 12">
            <a:extLst>
              <a:ext uri="{FF2B5EF4-FFF2-40B4-BE49-F238E27FC236}">
                <a16:creationId xmlns:a16="http://schemas.microsoft.com/office/drawing/2014/main" id="{6CD14502-C2E5-B92E-6276-0178B699CCAF}"/>
              </a:ext>
            </a:extLst>
          </p:cNvPr>
          <p:cNvSpPr txBox="1"/>
          <p:nvPr/>
        </p:nvSpPr>
        <p:spPr>
          <a:xfrm>
            <a:off x="1687635" y="5053919"/>
            <a:ext cx="10138861" cy="729430"/>
          </a:xfrm>
          <a:prstGeom prst="rect">
            <a:avLst/>
          </a:prstGeom>
          <a:noFill/>
        </p:spPr>
        <p:txBody>
          <a:bodyPr wrap="square" rtlCol="0">
            <a:spAutoFit/>
          </a:bodyPr>
          <a:lstStyle/>
          <a:p>
            <a:pPr marR="0" lvl="0">
              <a:lnSpc>
                <a:spcPct val="107000"/>
              </a:lnSpc>
              <a:spcBef>
                <a:spcPts val="0"/>
              </a:spcBef>
              <a:spcAft>
                <a:spcPts val="0"/>
              </a:spcAft>
            </a:pPr>
            <a:r>
              <a:rPr lang="sw" sz="2000" b="1" kern="100" dirty="0">
                <a:effectLst/>
                <a:latin typeface="Acumin Pro SemiCondensed" panose="020B0506020202020204"/>
                <a:ea typeface="Calibri" panose="020F0502020204030204" pitchFamily="34" charset="0"/>
                <a:cs typeface="Times New Roman" panose="02020603050405020304" pitchFamily="18" charset="0"/>
              </a:rPr>
              <a:t>Je, makanisa yanapaswa kulipa nini?</a:t>
            </a:r>
          </a:p>
          <a:p>
            <a:r>
              <a:rPr lang="en-US" sz="2000" dirty="0" err="1">
                <a:latin typeface="Acumin Pro SemiCondensed" panose="020B0506020202020204"/>
              </a:rPr>
              <a:t>Malipo</a:t>
            </a:r>
            <a:r>
              <a:rPr lang="en-US" sz="2000" dirty="0">
                <a:latin typeface="Acumin Pro SemiCondensed" panose="020B0506020202020204"/>
              </a:rPr>
              <a:t> </a:t>
            </a:r>
            <a:r>
              <a:rPr lang="en-US" sz="2000" dirty="0" err="1">
                <a:latin typeface="Acumin Pro SemiCondensed" panose="020B0506020202020204"/>
              </a:rPr>
              <a:t>yoyote</a:t>
            </a:r>
            <a:r>
              <a:rPr lang="en-US" sz="2000" dirty="0">
                <a:latin typeface="Acumin Pro SemiCondensed" panose="020B0506020202020204"/>
              </a:rPr>
              <a:t> </a:t>
            </a:r>
            <a:r>
              <a:rPr lang="en-US" sz="2000" dirty="0" err="1">
                <a:latin typeface="Acumin Pro SemiCondensed" panose="020B0506020202020204"/>
              </a:rPr>
              <a:t>ambayo</a:t>
            </a:r>
            <a:r>
              <a:rPr lang="en-US" sz="2000" dirty="0">
                <a:latin typeface="Acumin Pro SemiCondensed" panose="020B0506020202020204"/>
              </a:rPr>
              <a:t> </a:t>
            </a:r>
            <a:r>
              <a:rPr lang="en-US" sz="2000" dirty="0" err="1">
                <a:latin typeface="Acumin Pro SemiCondensed" panose="020B0506020202020204"/>
              </a:rPr>
              <a:t>hayajalipwa</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miezi</a:t>
            </a:r>
            <a:r>
              <a:rPr lang="en-US" sz="2000" dirty="0">
                <a:latin typeface="Acumin Pro SemiCondensed" panose="020B0506020202020204"/>
              </a:rPr>
              <a:t> 12 </a:t>
            </a:r>
            <a:r>
              <a:rPr lang="en-US" sz="2000" dirty="0" err="1">
                <a:latin typeface="Acumin Pro SemiCondensed" panose="020B0506020202020204"/>
              </a:rPr>
              <a:t>kabla</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kutenganishwa</a:t>
            </a:r>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63EAC973-3B38-5F36-89A7-512E9BD638A1}"/>
              </a:ext>
            </a:extLst>
          </p:cNvPr>
          <p:cNvSpPr txBox="1"/>
          <p:nvPr/>
        </p:nvSpPr>
        <p:spPr>
          <a:xfrm>
            <a:off x="1595938" y="3816295"/>
            <a:ext cx="10138861" cy="838948"/>
          </a:xfrm>
          <a:prstGeom prst="rect">
            <a:avLst/>
          </a:prstGeom>
          <a:noFill/>
        </p:spPr>
        <p:txBody>
          <a:bodyPr wrap="square" rtlCol="0">
            <a:spAutoFit/>
          </a:bodyPr>
          <a:lstStyle/>
          <a:p>
            <a:pPr marR="0" lvl="0">
              <a:lnSpc>
                <a:spcPct val="107000"/>
              </a:lnSpc>
              <a:spcBef>
                <a:spcPts val="0"/>
              </a:spcBef>
              <a:spcAft>
                <a:spcPts val="800"/>
              </a:spcAft>
            </a:pP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As </a:t>
            </a:r>
            <a:r>
              <a:rPr lang="en-US" sz="2000" b="1" kern="100" dirty="0" err="1">
                <a:effectLst/>
                <a:latin typeface="Acumin Pro SemiCondensed Smbd" panose="020B0506020202020204" pitchFamily="34" charset="77"/>
                <a:ea typeface="Calibri" panose="020F0502020204030204" pitchFamily="34" charset="0"/>
                <a:cs typeface="Times New Roman" panose="02020603050405020304" pitchFamily="18" charset="0"/>
              </a:rPr>
              <a:t>igrejas</a:t>
            </a: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 </a:t>
            </a:r>
            <a:r>
              <a:rPr lang="en-US" sz="2000" b="1" kern="100" dirty="0" err="1">
                <a:effectLst/>
                <a:latin typeface="Acumin Pro SemiCondensed Smbd" panose="020B0506020202020204" pitchFamily="34" charset="77"/>
                <a:ea typeface="Calibri" panose="020F0502020204030204" pitchFamily="34" charset="0"/>
                <a:cs typeface="Times New Roman" panose="02020603050405020304" pitchFamily="18" charset="0"/>
              </a:rPr>
              <a:t>devem</a:t>
            </a: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 </a:t>
            </a:r>
            <a:r>
              <a:rPr lang="en-US" sz="2000" b="1" kern="100" dirty="0" err="1">
                <a:effectLst/>
                <a:latin typeface="Acumin Pro SemiCondensed Smbd" panose="020B0506020202020204" pitchFamily="34" charset="77"/>
                <a:ea typeface="Calibri" panose="020F0502020204030204" pitchFamily="34" charset="0"/>
                <a:cs typeface="Times New Roman" panose="02020603050405020304" pitchFamily="18" charset="0"/>
              </a:rPr>
              <a:t>pagar</a:t>
            </a: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 o </a:t>
            </a:r>
            <a:r>
              <a:rPr lang="en-US" sz="2000" b="1" kern="100" dirty="0" err="1">
                <a:effectLst/>
                <a:latin typeface="Acumin Pro SemiCondensed Smbd" panose="020B0506020202020204" pitchFamily="34" charset="77"/>
                <a:ea typeface="Calibri" panose="020F0502020204030204" pitchFamily="34" charset="0"/>
                <a:cs typeface="Times New Roman" panose="02020603050405020304" pitchFamily="18" charset="0"/>
              </a:rPr>
              <a:t>quê</a:t>
            </a: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a:t>
            </a:r>
          </a:p>
          <a:p>
            <a:pPr>
              <a:lnSpc>
                <a:spcPct val="107000"/>
              </a:lnSpc>
              <a:spcAft>
                <a:spcPts val="800"/>
              </a:spcAft>
            </a:pPr>
            <a:r>
              <a:rPr lang="pt" sz="2000" kern="100" dirty="0">
                <a:effectLst/>
                <a:latin typeface="Calibri" panose="020F0502020204030204" pitchFamily="34" charset="0"/>
                <a:ea typeface="Calibri" panose="020F0502020204030204" pitchFamily="34" charset="0"/>
                <a:cs typeface="Times New Roman" panose="02020603050405020304" pitchFamily="18" charset="0"/>
              </a:rPr>
              <a:t>Quaisquer c</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ontribuições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pt" sz="2000" kern="100" dirty="0">
                <a:effectLst/>
                <a:latin typeface="Calibri" panose="020F0502020204030204" pitchFamily="34" charset="0"/>
                <a:ea typeface="Calibri" panose="020F0502020204030204" pitchFamily="34" charset="0"/>
                <a:cs typeface="Times New Roman" panose="02020603050405020304" pitchFamily="18" charset="0"/>
              </a:rPr>
              <a:t>não pagas nos 12 meses anteriores à desfiliação</a:t>
            </a:r>
            <a:endPar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496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What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M</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ust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C</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hurches Pay?</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95937" y="1356771"/>
            <a:ext cx="10138861" cy="407035"/>
          </a:xfrm>
          <a:prstGeom prst="rect">
            <a:avLst/>
          </a:prstGeom>
          <a:noFill/>
        </p:spPr>
        <p:txBody>
          <a:bodyPr wrap="square" rtlCol="0">
            <a:spAutoFit/>
          </a:bodyPr>
          <a:lstStyle/>
          <a:p>
            <a:pPr marR="0" lvl="0">
              <a:lnSpc>
                <a:spcPct val="107000"/>
              </a:lnSpc>
              <a:spcBef>
                <a:spcPts val="0"/>
              </a:spcBef>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An additional 12 months of apportionments</a:t>
            </a:r>
          </a:p>
        </p:txBody>
      </p:sp>
      <p:sp>
        <p:nvSpPr>
          <p:cNvPr id="3" name="TextBox 2">
            <a:extLst>
              <a:ext uri="{FF2B5EF4-FFF2-40B4-BE49-F238E27FC236}">
                <a16:creationId xmlns:a16="http://schemas.microsoft.com/office/drawing/2014/main" id="{F03CBFE6-DF89-3919-DD6A-AB6743DCC1A3}"/>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BBBCA7C7-7B7B-9600-F0B9-FB15534501D2}"/>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43C8EA20-595D-74EC-5B14-509827524626}"/>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4B91B32A-802C-2D3B-6EFB-BA31D1337672}"/>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309A35C8-E054-71C1-7B09-B0ACF82B022E}"/>
              </a:ext>
            </a:extLst>
          </p:cNvPr>
          <p:cNvSpPr txBox="1"/>
          <p:nvPr/>
        </p:nvSpPr>
        <p:spPr>
          <a:xfrm>
            <a:off x="1595938" y="2462668"/>
            <a:ext cx="10138861" cy="736355"/>
          </a:xfrm>
          <a:prstGeom prst="rect">
            <a:avLst/>
          </a:prstGeom>
          <a:noFill/>
        </p:spPr>
        <p:txBody>
          <a:bodyPr wrap="square" rtlCol="0">
            <a:spAutoFit/>
          </a:bodyPr>
          <a:lstStyle/>
          <a:p>
            <a:pPr marR="0" lvl="0">
              <a:lnSpc>
                <a:spcPct val="107000"/>
              </a:lnSpc>
              <a:spcBef>
                <a:spcPts val="0"/>
              </a:spcBef>
              <a:spcAft>
                <a:spcPts val="0"/>
              </a:spcAft>
            </a:pPr>
            <a:r>
              <a:rPr lang="fr-FR" sz="2000" b="1" kern="100" dirty="0">
                <a:latin typeface="Acumin Pro SemiCondensed" panose="020B0506020202020204" pitchFamily="34" charset="77"/>
                <a:ea typeface="Calibri" panose="020F0502020204030204" pitchFamily="34" charset="0"/>
                <a:cs typeface="Times New Roman" panose="02020603050405020304" pitchFamily="18" charset="0"/>
              </a:rPr>
              <a:t>Que doivent payer les églises ?</a:t>
            </a:r>
          </a:p>
          <a:p>
            <a:pPr marR="0" lvl="0">
              <a:lnSpc>
                <a:spcPct val="107000"/>
              </a:lnSpc>
              <a:spcBef>
                <a:spcPts val="0"/>
              </a:spcBef>
              <a:spcAft>
                <a:spcPts val="0"/>
              </a:spcAft>
            </a:pP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12 mois supplémentaires de contributions</a:t>
            </a:r>
          </a:p>
        </p:txBody>
      </p:sp>
      <p:sp>
        <p:nvSpPr>
          <p:cNvPr id="14" name="TextBox 13">
            <a:extLst>
              <a:ext uri="{FF2B5EF4-FFF2-40B4-BE49-F238E27FC236}">
                <a16:creationId xmlns:a16="http://schemas.microsoft.com/office/drawing/2014/main" id="{3D1A12C3-0F3C-1129-A865-B5FCE3D01F20}"/>
              </a:ext>
            </a:extLst>
          </p:cNvPr>
          <p:cNvSpPr txBox="1"/>
          <p:nvPr/>
        </p:nvSpPr>
        <p:spPr>
          <a:xfrm>
            <a:off x="1550091" y="5053919"/>
            <a:ext cx="10138861" cy="729430"/>
          </a:xfrm>
          <a:prstGeom prst="rect">
            <a:avLst/>
          </a:prstGeom>
          <a:noFill/>
        </p:spPr>
        <p:txBody>
          <a:bodyPr wrap="square" rtlCol="0">
            <a:spAutoFit/>
          </a:bodyPr>
          <a:lstStyle/>
          <a:p>
            <a:pPr marR="0" lvl="0">
              <a:lnSpc>
                <a:spcPct val="107000"/>
              </a:lnSpc>
              <a:spcBef>
                <a:spcPts val="0"/>
              </a:spcBef>
              <a:spcAft>
                <a:spcPts val="0"/>
              </a:spcAft>
            </a:pPr>
            <a:r>
              <a:rPr lang="sw" sz="2000" b="1" kern="100" dirty="0">
                <a:effectLst/>
                <a:latin typeface="Acumin Pro SemiCondensed" panose="020B0506020202020204"/>
                <a:ea typeface="Calibri" panose="020F0502020204030204" pitchFamily="34" charset="0"/>
                <a:cs typeface="Times New Roman" panose="02020603050405020304" pitchFamily="18" charset="0"/>
              </a:rPr>
              <a:t>Je, makanisa yanapaswa kulipa nini?</a:t>
            </a:r>
          </a:p>
          <a:p>
            <a:r>
              <a:rPr lang="es-ES" sz="2000" dirty="0" err="1">
                <a:latin typeface="Acumin Pro SemiCondensed" panose="020B0506020202020204"/>
              </a:rPr>
              <a:t>Nyongeza</a:t>
            </a:r>
            <a:r>
              <a:rPr lang="es-ES" sz="2000" dirty="0">
                <a:latin typeface="Acumin Pro SemiCondensed" panose="020B0506020202020204"/>
              </a:rPr>
              <a:t> ya </a:t>
            </a:r>
            <a:r>
              <a:rPr lang="es-ES" sz="2000" dirty="0" err="1">
                <a:latin typeface="Acumin Pro SemiCondensed" panose="020B0506020202020204"/>
              </a:rPr>
              <a:t>miezi</a:t>
            </a:r>
            <a:r>
              <a:rPr lang="es-ES" sz="2000" dirty="0">
                <a:latin typeface="Acumin Pro SemiCondensed" panose="020B0506020202020204"/>
              </a:rPr>
              <a:t> 12 ya </a:t>
            </a:r>
            <a:r>
              <a:rPr lang="es-ES" sz="2000" dirty="0" err="1">
                <a:latin typeface="Acumin Pro SemiCondensed" panose="020B0506020202020204"/>
              </a:rPr>
              <a:t>malipo</a:t>
            </a:r>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569C780C-9AEA-5A10-6729-769F28C3B305}"/>
              </a:ext>
            </a:extLst>
          </p:cNvPr>
          <p:cNvSpPr txBox="1"/>
          <p:nvPr/>
        </p:nvSpPr>
        <p:spPr>
          <a:xfrm>
            <a:off x="1595938" y="3788476"/>
            <a:ext cx="10138861" cy="838948"/>
          </a:xfrm>
          <a:prstGeom prst="rect">
            <a:avLst/>
          </a:prstGeom>
          <a:noFill/>
        </p:spPr>
        <p:txBody>
          <a:bodyPr wrap="square" rtlCol="0">
            <a:spAutoFit/>
          </a:bodyPr>
          <a:lstStyle/>
          <a:p>
            <a:pPr marR="0" lvl="0">
              <a:lnSpc>
                <a:spcPct val="107000"/>
              </a:lnSpc>
              <a:spcBef>
                <a:spcPts val="0"/>
              </a:spcBef>
              <a:spcAft>
                <a:spcPts val="800"/>
              </a:spcAft>
            </a:pPr>
            <a:r>
              <a:rPr lang="en-US" sz="2000" b="1" kern="100" dirty="0">
                <a:effectLst/>
                <a:latin typeface="Acumin Pro SemiCondensed" panose="020B0506020202020204"/>
                <a:ea typeface="Calibri" panose="020F0502020204030204" pitchFamily="34" charset="0"/>
                <a:cs typeface="Times New Roman" panose="02020603050405020304" pitchFamily="18" charset="0"/>
              </a:rPr>
              <a:t>As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igrejas</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devem</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pagar</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o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quê</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a:t>
            </a:r>
          </a:p>
          <a:p>
            <a:pPr>
              <a:lnSpc>
                <a:spcPct val="107000"/>
              </a:lnSpc>
              <a:spcAft>
                <a:spcPts val="800"/>
              </a:spcAft>
            </a:pPr>
            <a:r>
              <a:rPr lang="pt" sz="2000" kern="100" dirty="0">
                <a:effectLst/>
                <a:latin typeface="Acumin Pro SemiCondensed" panose="020B0506020202020204"/>
                <a:ea typeface="Calibri" panose="020F0502020204030204" pitchFamily="34" charset="0"/>
                <a:cs typeface="Times New Roman" panose="02020603050405020304" pitchFamily="18" charset="0"/>
              </a:rPr>
              <a:t>12 meses adicionais de contribuições</a:t>
            </a:r>
            <a:endParaRPr lang="en-US" sz="2000" kern="1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04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What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M</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ust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C</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hurches Pay?</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96788" y="1282546"/>
            <a:ext cx="10138861" cy="407035"/>
          </a:xfrm>
          <a:prstGeom prst="rect">
            <a:avLst/>
          </a:prstGeom>
          <a:noFill/>
        </p:spPr>
        <p:txBody>
          <a:bodyPr wrap="square" rtlCol="0">
            <a:spAutoFit/>
          </a:bodyPr>
          <a:lstStyle/>
          <a:p>
            <a:pPr marR="0" lvl="0">
              <a:lnSpc>
                <a:spcPct val="107000"/>
              </a:lnSpc>
              <a:spcBef>
                <a:spcPts val="0"/>
              </a:spcBef>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The church’s portion of any unfunded pension obligation of the conference</a:t>
            </a:r>
          </a:p>
        </p:txBody>
      </p:sp>
      <p:sp>
        <p:nvSpPr>
          <p:cNvPr id="3" name="TextBox 2">
            <a:extLst>
              <a:ext uri="{FF2B5EF4-FFF2-40B4-BE49-F238E27FC236}">
                <a16:creationId xmlns:a16="http://schemas.microsoft.com/office/drawing/2014/main" id="{E7E548F0-B9D9-7C2F-AD18-2857A5C2E906}"/>
              </a:ext>
            </a:extLst>
          </p:cNvPr>
          <p:cNvSpPr txBox="1"/>
          <p:nvPr/>
        </p:nvSpPr>
        <p:spPr>
          <a:xfrm>
            <a:off x="1687634" y="2451182"/>
            <a:ext cx="10138861" cy="736355"/>
          </a:xfrm>
          <a:prstGeom prst="rect">
            <a:avLst/>
          </a:prstGeom>
          <a:noFill/>
        </p:spPr>
        <p:txBody>
          <a:bodyPr wrap="square" rtlCol="0">
            <a:spAutoFit/>
          </a:bodyPr>
          <a:lstStyle/>
          <a:p>
            <a:pPr marR="0" lvl="0">
              <a:lnSpc>
                <a:spcPct val="107000"/>
              </a:lnSpc>
              <a:spcBef>
                <a:spcPts val="0"/>
              </a:spcBef>
              <a:spcAft>
                <a:spcPts val="0"/>
              </a:spcAft>
            </a:pPr>
            <a:r>
              <a:rPr lang="fr-FR" sz="2000" b="1" kern="100" dirty="0">
                <a:latin typeface="Acumin Pro SemiCondensed" panose="020B0506020202020204" pitchFamily="34" charset="77"/>
                <a:ea typeface="Calibri" panose="020F0502020204030204" pitchFamily="34" charset="0"/>
                <a:cs typeface="Times New Roman" panose="02020603050405020304" pitchFamily="18" charset="0"/>
              </a:rPr>
              <a:t>Que doivent payer les églises ?</a:t>
            </a:r>
          </a:p>
          <a:p>
            <a:pPr marR="0" lvl="0">
              <a:lnSpc>
                <a:spcPct val="107000"/>
              </a:lnSpc>
              <a:spcBef>
                <a:spcPts val="0"/>
              </a:spcBef>
              <a:spcAft>
                <a:spcPts val="0"/>
              </a:spcAft>
            </a:pP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La part de l’église de toute obligation de retraite non capitalisée de la conférence</a:t>
            </a:r>
          </a:p>
        </p:txBody>
      </p:sp>
      <p:sp>
        <p:nvSpPr>
          <p:cNvPr id="7" name="TextBox 6">
            <a:extLst>
              <a:ext uri="{FF2B5EF4-FFF2-40B4-BE49-F238E27FC236}">
                <a16:creationId xmlns:a16="http://schemas.microsoft.com/office/drawing/2014/main" id="{52D174C7-D67A-6B93-C057-7F7E1FAA4172}"/>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6C388C9F-A89A-4D3E-0770-894407ED2BE0}"/>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3F2ED5DA-A6C8-37C5-89BB-0B233A6771FF}"/>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063663F9-EAF6-06D6-32E1-F2A2ED702D89}"/>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E6008F4B-D7E7-0734-6B30-794AD5D57C40}"/>
              </a:ext>
            </a:extLst>
          </p:cNvPr>
          <p:cNvSpPr txBox="1"/>
          <p:nvPr/>
        </p:nvSpPr>
        <p:spPr>
          <a:xfrm>
            <a:off x="1687635" y="5056306"/>
            <a:ext cx="10138861" cy="729430"/>
          </a:xfrm>
          <a:prstGeom prst="rect">
            <a:avLst/>
          </a:prstGeom>
          <a:noFill/>
        </p:spPr>
        <p:txBody>
          <a:bodyPr wrap="square" rtlCol="0">
            <a:spAutoFit/>
          </a:bodyPr>
          <a:lstStyle/>
          <a:p>
            <a:pPr marR="0" lvl="0">
              <a:lnSpc>
                <a:spcPct val="107000"/>
              </a:lnSpc>
              <a:spcBef>
                <a:spcPts val="0"/>
              </a:spcBef>
              <a:spcAft>
                <a:spcPts val="0"/>
              </a:spcAft>
            </a:pPr>
            <a:r>
              <a:rPr lang="sw" sz="2000" b="1" kern="100" dirty="0">
                <a:effectLst/>
                <a:latin typeface="Acumin Pro SemiCondensed" panose="020B0506020202020204" pitchFamily="34" charset="77"/>
                <a:ea typeface="Calibri" panose="020F0502020204030204" pitchFamily="34" charset="0"/>
                <a:cs typeface="Times New Roman" panose="02020603050405020304" pitchFamily="18" charset="0"/>
              </a:rPr>
              <a:t>Je, makanisa yanapaswa kulipa nini?</a:t>
            </a:r>
          </a:p>
          <a:p>
            <a:r>
              <a:rPr lang="en-US" sz="2000" dirty="0" err="1"/>
              <a:t>Sehemu</a:t>
            </a:r>
            <a:r>
              <a:rPr lang="en-US" sz="2000" dirty="0"/>
              <a:t> </a:t>
            </a:r>
            <a:r>
              <a:rPr lang="en-US" sz="2000" dirty="0" err="1"/>
              <a:t>ya</a:t>
            </a:r>
            <a:r>
              <a:rPr lang="en-US" sz="2000" dirty="0"/>
              <a:t> </a:t>
            </a:r>
            <a:r>
              <a:rPr lang="en-US" sz="2000" dirty="0" err="1"/>
              <a:t>kanisa</a:t>
            </a:r>
            <a:r>
              <a:rPr lang="en-US" sz="2000" dirty="0"/>
              <a:t> </a:t>
            </a:r>
            <a:r>
              <a:rPr lang="en-US" sz="2000" dirty="0" err="1"/>
              <a:t>ya</a:t>
            </a:r>
            <a:r>
              <a:rPr lang="en-US" sz="2000" dirty="0"/>
              <a:t> </a:t>
            </a:r>
            <a:r>
              <a:rPr lang="en-US" sz="2000" dirty="0" err="1"/>
              <a:t>wajibu</a:t>
            </a:r>
            <a:r>
              <a:rPr lang="en-US" sz="2000" dirty="0"/>
              <a:t> </a:t>
            </a:r>
            <a:r>
              <a:rPr lang="en-US" sz="2000" dirty="0" err="1"/>
              <a:t>wowote</a:t>
            </a:r>
            <a:r>
              <a:rPr lang="en-US" sz="2000" dirty="0"/>
              <a:t> </a:t>
            </a:r>
            <a:r>
              <a:rPr lang="en-US" sz="2000" dirty="0" err="1"/>
              <a:t>wa</a:t>
            </a:r>
            <a:r>
              <a:rPr lang="en-US" sz="2000" dirty="0"/>
              <a:t> </a:t>
            </a:r>
            <a:r>
              <a:rPr lang="en-US" sz="2000" dirty="0" err="1"/>
              <a:t>pensheni</a:t>
            </a:r>
            <a:r>
              <a:rPr lang="en-US" sz="2000" dirty="0"/>
              <a:t> </a:t>
            </a:r>
            <a:r>
              <a:rPr lang="en-US" sz="2000" dirty="0" err="1"/>
              <a:t>usio</a:t>
            </a:r>
            <a:r>
              <a:rPr lang="en-US" sz="2000" dirty="0"/>
              <a:t> </a:t>
            </a:r>
            <a:r>
              <a:rPr lang="en-US" sz="2000" dirty="0" err="1"/>
              <a:t>na</a:t>
            </a:r>
            <a:r>
              <a:rPr lang="en-US" sz="2000" dirty="0"/>
              <a:t> </a:t>
            </a:r>
            <a:r>
              <a:rPr lang="en-US" sz="2000" dirty="0" err="1"/>
              <a:t>feza</a:t>
            </a:r>
            <a:r>
              <a:rPr lang="en-US" sz="2000" dirty="0"/>
              <a:t> </a:t>
            </a:r>
            <a:r>
              <a:rPr lang="en-US" sz="2000" dirty="0" err="1"/>
              <a:t>yaa</a:t>
            </a:r>
            <a:r>
              <a:rPr lang="en-US" sz="2000" dirty="0"/>
              <a:t> </a:t>
            </a:r>
            <a:r>
              <a:rPr lang="en-US" sz="2000" dirty="0" err="1"/>
              <a:t>mkutano</a:t>
            </a:r>
            <a:endParaRPr lang="en-US" sz="2000" dirty="0"/>
          </a:p>
        </p:txBody>
      </p:sp>
      <p:sp>
        <p:nvSpPr>
          <p:cNvPr id="15" name="TextBox 14">
            <a:extLst>
              <a:ext uri="{FF2B5EF4-FFF2-40B4-BE49-F238E27FC236}">
                <a16:creationId xmlns:a16="http://schemas.microsoft.com/office/drawing/2014/main" id="{E77E73DF-C1F9-C5FF-54F3-2218EBF7BD4C}"/>
              </a:ext>
            </a:extLst>
          </p:cNvPr>
          <p:cNvSpPr txBox="1"/>
          <p:nvPr/>
        </p:nvSpPr>
        <p:spPr>
          <a:xfrm>
            <a:off x="1669773" y="3773057"/>
            <a:ext cx="10138861" cy="838948"/>
          </a:xfrm>
          <a:prstGeom prst="rect">
            <a:avLst/>
          </a:prstGeom>
          <a:noFill/>
        </p:spPr>
        <p:txBody>
          <a:bodyPr wrap="square" rtlCol="0">
            <a:spAutoFit/>
          </a:bodyPr>
          <a:lstStyle/>
          <a:p>
            <a:pPr marR="0" lvl="0">
              <a:lnSpc>
                <a:spcPct val="107000"/>
              </a:lnSpc>
              <a:spcBef>
                <a:spcPts val="0"/>
              </a:spcBef>
              <a:spcAft>
                <a:spcPts val="800"/>
              </a:spcAft>
            </a:pPr>
            <a:r>
              <a:rPr lang="en-US" sz="2000" b="1" kern="100" dirty="0">
                <a:effectLst/>
                <a:latin typeface="Acumin Pro SemiCondensed" panose="020B0506020202020204"/>
                <a:ea typeface="Calibri" panose="020F0502020204030204" pitchFamily="34" charset="0"/>
                <a:cs typeface="Times New Roman" panose="02020603050405020304" pitchFamily="18" charset="0"/>
              </a:rPr>
              <a:t>As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igrejas</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devem</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pagar</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 o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quê</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a:t>
            </a:r>
          </a:p>
          <a:p>
            <a:pPr>
              <a:lnSpc>
                <a:spcPct val="107000"/>
              </a:lnSpc>
              <a:spcAft>
                <a:spcPts val="800"/>
              </a:spcAft>
            </a:pPr>
            <a:r>
              <a:rPr lang="pt" sz="2000" kern="100" dirty="0">
                <a:effectLst/>
                <a:latin typeface="Acumin Pro SemiCondensed" panose="020B0506020202020204"/>
                <a:ea typeface="Calibri" panose="020F0502020204030204" pitchFamily="34" charset="0"/>
                <a:cs typeface="Times New Roman" panose="02020603050405020304" pitchFamily="18" charset="0"/>
              </a:rPr>
              <a:t>A parte da igreja de qualquer obrigação de pensão não financiada da conferência</a:t>
            </a:r>
            <a:endParaRPr lang="en-US" sz="2000" kern="1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7964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What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M</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ust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C</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hurches Pay?</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95938" y="1299101"/>
            <a:ext cx="10138861" cy="407035"/>
          </a:xfrm>
          <a:prstGeom prst="rect">
            <a:avLst/>
          </a:prstGeom>
          <a:noFill/>
        </p:spPr>
        <p:txBody>
          <a:bodyPr wrap="square" rtlCol="0">
            <a:spAutoFit/>
          </a:bodyPr>
          <a:lstStyle/>
          <a:p>
            <a:pPr marR="0" lvl="0">
              <a:lnSpc>
                <a:spcPct val="107000"/>
              </a:lnSpc>
              <a:spcBef>
                <a:spcPts val="0"/>
              </a:spcBef>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Any other debts it may have to the annual conference</a:t>
            </a:r>
          </a:p>
        </p:txBody>
      </p:sp>
      <p:sp>
        <p:nvSpPr>
          <p:cNvPr id="3" name="TextBox 2">
            <a:extLst>
              <a:ext uri="{FF2B5EF4-FFF2-40B4-BE49-F238E27FC236}">
                <a16:creationId xmlns:a16="http://schemas.microsoft.com/office/drawing/2014/main" id="{8BF96436-2EC4-6174-75A6-0A1D2F6F61D1}"/>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486E5DF7-156E-3C03-FB11-A47A2BBB7F5C}"/>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156783BE-FA43-8283-5D31-9304C5496A09}"/>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49D2C876-F990-3662-783C-A52FCE870046}"/>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745DB76E-FE3A-D9CE-D2BB-3E5CD25DB025}"/>
              </a:ext>
            </a:extLst>
          </p:cNvPr>
          <p:cNvSpPr txBox="1"/>
          <p:nvPr/>
        </p:nvSpPr>
        <p:spPr>
          <a:xfrm>
            <a:off x="1595939" y="2431449"/>
            <a:ext cx="10138861" cy="736355"/>
          </a:xfrm>
          <a:prstGeom prst="rect">
            <a:avLst/>
          </a:prstGeom>
          <a:noFill/>
        </p:spPr>
        <p:txBody>
          <a:bodyPr wrap="square" rtlCol="0">
            <a:spAutoFit/>
          </a:bodyPr>
          <a:lstStyle/>
          <a:p>
            <a:pPr marR="0" lvl="0">
              <a:lnSpc>
                <a:spcPct val="107000"/>
              </a:lnSpc>
              <a:spcBef>
                <a:spcPts val="0"/>
              </a:spcBef>
              <a:spcAft>
                <a:spcPts val="0"/>
              </a:spcAft>
            </a:pPr>
            <a:r>
              <a:rPr lang="fr-FR" sz="2000" b="1" kern="100" dirty="0">
                <a:latin typeface="Acumin Pro SemiCondensed" panose="020B0506020202020204" pitchFamily="34" charset="77"/>
                <a:ea typeface="Calibri" panose="020F0502020204030204" pitchFamily="34" charset="0"/>
                <a:cs typeface="Times New Roman" panose="02020603050405020304" pitchFamily="18" charset="0"/>
              </a:rPr>
              <a:t>Que doivent payer les églises ?</a:t>
            </a:r>
          </a:p>
          <a:p>
            <a:pPr>
              <a:lnSpc>
                <a:spcPct val="107000"/>
              </a:lnSpc>
            </a:pP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Toute autre dette qu’elle pourrait avoir envers la conférence annuelle</a:t>
            </a:r>
          </a:p>
        </p:txBody>
      </p:sp>
      <p:sp>
        <p:nvSpPr>
          <p:cNvPr id="14" name="TextBox 13">
            <a:extLst>
              <a:ext uri="{FF2B5EF4-FFF2-40B4-BE49-F238E27FC236}">
                <a16:creationId xmlns:a16="http://schemas.microsoft.com/office/drawing/2014/main" id="{03CDFBAF-8092-8123-E8A1-D294DD10C395}"/>
              </a:ext>
            </a:extLst>
          </p:cNvPr>
          <p:cNvSpPr txBox="1"/>
          <p:nvPr/>
        </p:nvSpPr>
        <p:spPr>
          <a:xfrm>
            <a:off x="1687635" y="5056306"/>
            <a:ext cx="10138861" cy="729430"/>
          </a:xfrm>
          <a:prstGeom prst="rect">
            <a:avLst/>
          </a:prstGeom>
          <a:noFill/>
        </p:spPr>
        <p:txBody>
          <a:bodyPr wrap="square" rtlCol="0">
            <a:spAutoFit/>
          </a:bodyPr>
          <a:lstStyle/>
          <a:p>
            <a:pPr marR="0" lvl="0">
              <a:lnSpc>
                <a:spcPct val="107000"/>
              </a:lnSpc>
              <a:spcBef>
                <a:spcPts val="0"/>
              </a:spcBef>
              <a:spcAft>
                <a:spcPts val="0"/>
              </a:spcAft>
            </a:pPr>
            <a:r>
              <a:rPr lang="sw" sz="2000" b="1" kern="100" dirty="0">
                <a:effectLst/>
                <a:latin typeface="Acumin Pro SemiCondensed" panose="020B0506020202020204"/>
                <a:ea typeface="Calibri" panose="020F0502020204030204" pitchFamily="34" charset="0"/>
                <a:cs typeface="Times New Roman" panose="02020603050405020304" pitchFamily="18" charset="0"/>
              </a:rPr>
              <a:t>Je, makanisa yanapaswa kulipa nini?</a:t>
            </a:r>
          </a:p>
          <a:p>
            <a:r>
              <a:rPr lang="en-US" sz="2000" dirty="0" err="1">
                <a:latin typeface="Acumin Pro SemiCondensed" panose="020B0506020202020204"/>
              </a:rPr>
              <a:t>Madeni</a:t>
            </a:r>
            <a:r>
              <a:rPr lang="en-US" sz="2000" dirty="0">
                <a:latin typeface="Acumin Pro SemiCondensed" panose="020B0506020202020204"/>
              </a:rPr>
              <a:t> </a:t>
            </a:r>
            <a:r>
              <a:rPr lang="en-US" sz="2000" dirty="0" err="1">
                <a:latin typeface="Acumin Pro SemiCondensed" panose="020B0506020202020204"/>
              </a:rPr>
              <a:t>mengine</a:t>
            </a:r>
            <a:r>
              <a:rPr lang="en-US" sz="2000" dirty="0">
                <a:latin typeface="Acumin Pro SemiCondensed" panose="020B0506020202020204"/>
              </a:rPr>
              <a:t> </a:t>
            </a:r>
            <a:r>
              <a:rPr lang="en-US" sz="2000" dirty="0" err="1">
                <a:latin typeface="Acumin Pro SemiCondensed" panose="020B0506020202020204"/>
              </a:rPr>
              <a:t>yoyote</a:t>
            </a:r>
            <a:r>
              <a:rPr lang="en-US" sz="2000" dirty="0">
                <a:latin typeface="Acumin Pro SemiCondensed" panose="020B0506020202020204"/>
              </a:rPr>
              <a:t> </a:t>
            </a:r>
            <a:r>
              <a:rPr lang="en-US" sz="2000" dirty="0" err="1">
                <a:latin typeface="Acumin Pro SemiCondensed" panose="020B0506020202020204"/>
              </a:rPr>
              <a:t>ambayo</a:t>
            </a:r>
            <a:r>
              <a:rPr lang="en-US" sz="2000" dirty="0">
                <a:latin typeface="Acumin Pro SemiCondensed" panose="020B0506020202020204"/>
              </a:rPr>
              <a:t> </a:t>
            </a:r>
            <a:r>
              <a:rPr lang="en-US" sz="2000" dirty="0" err="1">
                <a:latin typeface="Acumin Pro SemiCondensed" panose="020B0506020202020204"/>
              </a:rPr>
              <a:t>yanaweza</a:t>
            </a:r>
            <a:r>
              <a:rPr lang="en-US" sz="2000" dirty="0">
                <a:latin typeface="Acumin Pro SemiCondensed" panose="020B0506020202020204"/>
              </a:rPr>
              <a:t> </a:t>
            </a:r>
            <a:r>
              <a:rPr lang="en-US" sz="2000" dirty="0" err="1">
                <a:latin typeface="Acumin Pro SemiCondensed" panose="020B0506020202020204"/>
              </a:rPr>
              <a:t>kuwa</a:t>
            </a:r>
            <a:r>
              <a:rPr lang="en-US" sz="2000" dirty="0">
                <a:latin typeface="Acumin Pro SemiCondensed" panose="020B0506020202020204"/>
              </a:rPr>
              <a:t> </a:t>
            </a:r>
            <a:r>
              <a:rPr lang="en-US" sz="2000" dirty="0" err="1">
                <a:latin typeface="Acumin Pro SemiCondensed" panose="020B0506020202020204"/>
              </a:rPr>
              <a:t>nayo</a:t>
            </a:r>
            <a:r>
              <a:rPr lang="en-US" sz="2000" dirty="0">
                <a:latin typeface="Acumin Pro SemiCondensed" panose="020B0506020202020204"/>
              </a:rPr>
              <a:t> </a:t>
            </a:r>
            <a:r>
              <a:rPr lang="en-US" sz="2000" dirty="0" err="1">
                <a:latin typeface="Acumin Pro SemiCondensed" panose="020B0506020202020204"/>
              </a:rPr>
              <a:t>kwenye</a:t>
            </a:r>
            <a:r>
              <a:rPr lang="en-US" sz="2000" dirty="0">
                <a:latin typeface="Acumin Pro SemiCondensed" panose="020B0506020202020204"/>
              </a:rPr>
              <a:t>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2666B5DC-39AD-3434-118B-3522B5C3C8A7}"/>
              </a:ext>
            </a:extLst>
          </p:cNvPr>
          <p:cNvSpPr txBox="1"/>
          <p:nvPr/>
        </p:nvSpPr>
        <p:spPr>
          <a:xfrm>
            <a:off x="1669773" y="3773057"/>
            <a:ext cx="10138861" cy="838948"/>
          </a:xfrm>
          <a:prstGeom prst="rect">
            <a:avLst/>
          </a:prstGeom>
          <a:noFill/>
        </p:spPr>
        <p:txBody>
          <a:bodyPr wrap="square" rtlCol="0">
            <a:spAutoFit/>
          </a:bodyPr>
          <a:lstStyle/>
          <a:p>
            <a:pPr marR="0" lvl="0">
              <a:lnSpc>
                <a:spcPct val="107000"/>
              </a:lnSpc>
              <a:spcBef>
                <a:spcPts val="0"/>
              </a:spcBef>
              <a:spcAft>
                <a:spcPts val="800"/>
              </a:spcAft>
            </a:pP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As </a:t>
            </a:r>
            <a:r>
              <a:rPr lang="en-US" sz="2000" b="1" kern="100" dirty="0" err="1">
                <a:effectLst/>
                <a:latin typeface="Acumin Pro SemiCondensed Smbd" panose="020B0506020202020204" pitchFamily="34" charset="77"/>
                <a:ea typeface="Calibri" panose="020F0502020204030204" pitchFamily="34" charset="0"/>
                <a:cs typeface="Times New Roman" panose="02020603050405020304" pitchFamily="18" charset="0"/>
              </a:rPr>
              <a:t>igrejas</a:t>
            </a: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 </a:t>
            </a:r>
            <a:r>
              <a:rPr lang="en-US" sz="2000" b="1" kern="100" dirty="0" err="1">
                <a:effectLst/>
                <a:latin typeface="Acumin Pro SemiCondensed Smbd" panose="020B0506020202020204" pitchFamily="34" charset="77"/>
                <a:ea typeface="Calibri" panose="020F0502020204030204" pitchFamily="34" charset="0"/>
                <a:cs typeface="Times New Roman" panose="02020603050405020304" pitchFamily="18" charset="0"/>
              </a:rPr>
              <a:t>devem</a:t>
            </a: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 </a:t>
            </a:r>
            <a:r>
              <a:rPr lang="en-US" sz="2000" b="1" kern="100" dirty="0" err="1">
                <a:effectLst/>
                <a:latin typeface="Acumin Pro SemiCondensed Smbd" panose="020B0506020202020204" pitchFamily="34" charset="77"/>
                <a:ea typeface="Calibri" panose="020F0502020204030204" pitchFamily="34" charset="0"/>
                <a:cs typeface="Times New Roman" panose="02020603050405020304" pitchFamily="18" charset="0"/>
              </a:rPr>
              <a:t>pagar</a:t>
            </a: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 o </a:t>
            </a:r>
            <a:r>
              <a:rPr lang="en-US" sz="2000" b="1" kern="100" dirty="0" err="1">
                <a:effectLst/>
                <a:latin typeface="Acumin Pro SemiCondensed Smbd" panose="020B0506020202020204" pitchFamily="34" charset="77"/>
                <a:ea typeface="Calibri" panose="020F0502020204030204" pitchFamily="34" charset="0"/>
                <a:cs typeface="Times New Roman" panose="02020603050405020304" pitchFamily="18" charset="0"/>
              </a:rPr>
              <a:t>quê</a:t>
            </a:r>
            <a:r>
              <a:rPr lang="en-US" sz="2000" b="1" kern="100" dirty="0">
                <a:effectLst/>
                <a:latin typeface="Acumin Pro SemiCondensed Smbd" panose="020B0506020202020204" pitchFamily="34" charset="77"/>
                <a:ea typeface="Calibri" panose="020F0502020204030204" pitchFamily="34" charset="0"/>
                <a:cs typeface="Times New Roman" panose="02020603050405020304" pitchFamily="18" charset="0"/>
              </a:rPr>
              <a:t>?</a:t>
            </a:r>
          </a:p>
          <a:p>
            <a:pPr>
              <a:lnSpc>
                <a:spcPct val="107000"/>
              </a:lnSpc>
              <a:spcAft>
                <a:spcPts val="800"/>
              </a:spcAft>
            </a:pPr>
            <a:r>
              <a:rPr lang="pt" sz="2000" kern="100" dirty="0">
                <a:effectLst/>
                <a:latin typeface="Acumin Pro SemiCondensed" panose="020B0506020202020204"/>
                <a:ea typeface="Calibri" panose="020F0502020204030204" pitchFamily="34" charset="0"/>
                <a:cs typeface="Times New Roman" panose="02020603050405020304" pitchFamily="18" charset="0"/>
              </a:rPr>
              <a:t>Quaisquer outras dívidas que possam ter para com a conferência anual</a:t>
            </a:r>
          </a:p>
        </p:txBody>
      </p:sp>
    </p:spTree>
    <p:extLst>
      <p:ext uri="{BB962C8B-B14F-4D97-AF65-F5344CB8AC3E}">
        <p14:creationId xmlns:p14="http://schemas.microsoft.com/office/powerpoint/2010/main" val="505623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What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M</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ust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C</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hurches Pay?</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95939" y="1267942"/>
            <a:ext cx="10138861" cy="810478"/>
          </a:xfrm>
          <a:prstGeom prst="rect">
            <a:avLst/>
          </a:prstGeom>
          <a:noFill/>
        </p:spPr>
        <p:txBody>
          <a:bodyPr wrap="square" rtlCol="0">
            <a:spAutoFit/>
          </a:bodyPr>
          <a:lstStyle/>
          <a:p>
            <a:pPr>
              <a:spcAft>
                <a:spcPts val="800"/>
              </a:spcAft>
            </a:pPr>
            <a:r>
              <a:rPr lang="en-US" sz="2000" b="1" kern="100" dirty="0">
                <a:effectLst/>
                <a:latin typeface="Acumin Pro SemiCondensed" panose="020B0506020202020204" pitchFamily="34" charset="77"/>
                <a:ea typeface="Calibri" panose="020F0502020204030204" pitchFamily="34" charset="0"/>
                <a:cs typeface="Times New Roman" panose="02020603050405020304" pitchFamily="18" charset="0"/>
              </a:rPr>
              <a:t>Value for the property?</a:t>
            </a:r>
          </a:p>
          <a:p>
            <a:pPr>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 2553 doesn’t say, so requirements here vary by conference</a:t>
            </a:r>
          </a:p>
        </p:txBody>
      </p:sp>
      <p:sp>
        <p:nvSpPr>
          <p:cNvPr id="3" name="TextBox 2">
            <a:extLst>
              <a:ext uri="{FF2B5EF4-FFF2-40B4-BE49-F238E27FC236}">
                <a16:creationId xmlns:a16="http://schemas.microsoft.com/office/drawing/2014/main" id="{528112F7-4CE1-03DC-9FA3-F31B31EE0C9F}"/>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CD16572B-2A3D-0623-0852-2D0A03ED640E}"/>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1EBE8A27-6CDB-DACA-C5A6-3AB1F75F65D9}"/>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10FC2C3A-16A3-4703-FC55-E4FD30F4A50B}"/>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59A7C56A-B19B-B744-00D8-D96096E6497E}"/>
              </a:ext>
            </a:extLst>
          </p:cNvPr>
          <p:cNvSpPr txBox="1"/>
          <p:nvPr/>
        </p:nvSpPr>
        <p:spPr>
          <a:xfrm>
            <a:off x="1595939" y="2409242"/>
            <a:ext cx="10138861" cy="810478"/>
          </a:xfrm>
          <a:prstGeom prst="rect">
            <a:avLst/>
          </a:prstGeom>
          <a:noFill/>
        </p:spPr>
        <p:txBody>
          <a:bodyPr wrap="square" rtlCol="0">
            <a:spAutoFit/>
          </a:bodyPr>
          <a:lstStyle/>
          <a:p>
            <a:pPr>
              <a:spcAft>
                <a:spcPts val="800"/>
              </a:spcAft>
            </a:pPr>
            <a:r>
              <a:rPr lang="en-US" sz="2000" b="1" kern="100" dirty="0">
                <a:effectLst/>
                <a:latin typeface="Acumin Pro SemiCondensed" panose="020B0506020202020204" pitchFamily="34" charset="77"/>
                <a:ea typeface="Calibri" panose="020F0502020204030204" pitchFamily="34" charset="0"/>
                <a:cs typeface="Times New Roman" panose="02020603050405020304" pitchFamily="18" charset="0"/>
              </a:rPr>
              <a:t>V</a:t>
            </a:r>
            <a:r>
              <a:rPr lang="fr-FR" sz="2000" b="1" kern="100" dirty="0" err="1">
                <a:latin typeface="Acumin Pro SemiCondensed" panose="020B0506020202020204" pitchFamily="34" charset="77"/>
                <a:ea typeface="Calibri" panose="020F0502020204030204" pitchFamily="34" charset="0"/>
                <a:cs typeface="Times New Roman" panose="02020603050405020304" pitchFamily="18" charset="0"/>
              </a:rPr>
              <a:t>aleur</a:t>
            </a:r>
            <a:r>
              <a:rPr lang="fr-FR" sz="2000" b="1" kern="100" dirty="0">
                <a:latin typeface="Acumin Pro SemiCondensed" panose="020B0506020202020204" pitchFamily="34" charset="77"/>
                <a:ea typeface="Calibri" panose="020F0502020204030204" pitchFamily="34" charset="0"/>
                <a:cs typeface="Times New Roman" panose="02020603050405020304" pitchFamily="18" charset="0"/>
              </a:rPr>
              <a:t> pour la propriété?</a:t>
            </a:r>
          </a:p>
          <a:p>
            <a:pPr>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 2553 doesn’t say, so requirements here vary by conference</a:t>
            </a:r>
          </a:p>
        </p:txBody>
      </p:sp>
      <p:sp>
        <p:nvSpPr>
          <p:cNvPr id="14" name="TextBox 13">
            <a:extLst>
              <a:ext uri="{FF2B5EF4-FFF2-40B4-BE49-F238E27FC236}">
                <a16:creationId xmlns:a16="http://schemas.microsoft.com/office/drawing/2014/main" id="{864A617D-6C8E-8B8C-81AE-C8D0042712AB}"/>
              </a:ext>
            </a:extLst>
          </p:cNvPr>
          <p:cNvSpPr txBox="1"/>
          <p:nvPr/>
        </p:nvSpPr>
        <p:spPr>
          <a:xfrm>
            <a:off x="1687635" y="5056306"/>
            <a:ext cx="10138861" cy="1065676"/>
          </a:xfrm>
          <a:prstGeom prst="rect">
            <a:avLst/>
          </a:prstGeom>
          <a:noFill/>
        </p:spPr>
        <p:txBody>
          <a:bodyPr wrap="square" rtlCol="0">
            <a:spAutoFit/>
          </a:bodyPr>
          <a:lstStyle/>
          <a:p>
            <a:pPr>
              <a:lnSpc>
                <a:spcPct val="107000"/>
              </a:lnSpc>
            </a:pPr>
            <a:r>
              <a:rPr lang="en-US" sz="2000" b="1" dirty="0">
                <a:latin typeface="Acumin Pro SemiCondensed" panose="020B0506020202020204"/>
              </a:rPr>
              <a:t>Bei </a:t>
            </a:r>
            <a:r>
              <a:rPr lang="en-US" sz="2000" b="1" dirty="0" err="1">
                <a:latin typeface="Acumin Pro SemiCondensed" panose="020B0506020202020204"/>
              </a:rPr>
              <a:t>ya</a:t>
            </a:r>
            <a:r>
              <a:rPr lang="en-US" sz="2000" b="1" dirty="0">
                <a:latin typeface="Acumin Pro SemiCondensed" panose="020B0506020202020204"/>
              </a:rPr>
              <a:t> </a:t>
            </a:r>
            <a:r>
              <a:rPr lang="en-US" sz="2000" b="1" dirty="0" err="1">
                <a:latin typeface="Acumin Pro SemiCondensed" panose="020B0506020202020204"/>
              </a:rPr>
              <a:t>Majengo</a:t>
            </a:r>
            <a:r>
              <a:rPr lang="en-US" sz="2000" b="1" dirty="0">
                <a:latin typeface="Acumin Pro SemiCondensed" panose="020B0506020202020204"/>
              </a:rPr>
              <a:t>?</a:t>
            </a:r>
            <a:r>
              <a:rPr lang="en-US" sz="2000" dirty="0">
                <a:latin typeface="Acumin Pro SemiCondensed" panose="020B0506020202020204"/>
              </a:rPr>
              <a:t>
¶ 2553 </a:t>
            </a:r>
            <a:r>
              <a:rPr lang="en-US" sz="2000" dirty="0" err="1">
                <a:latin typeface="Acumin Pro SemiCondensed" panose="020B0506020202020204"/>
              </a:rPr>
              <a:t>haisemi</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hivyo</a:t>
            </a:r>
            <a:r>
              <a:rPr lang="en-US" sz="2000" dirty="0">
                <a:latin typeface="Acumin Pro SemiCondensed" panose="020B0506020202020204"/>
              </a:rPr>
              <a:t> </a:t>
            </a:r>
            <a:r>
              <a:rPr lang="en-US" sz="2000" dirty="0" err="1">
                <a:latin typeface="Acumin Pro SemiCondensed" panose="020B0506020202020204"/>
              </a:rPr>
              <a:t>mahitaji</a:t>
            </a:r>
            <a:r>
              <a:rPr lang="en-US" sz="2000" dirty="0">
                <a:latin typeface="Acumin Pro SemiCondensed" panose="020B0506020202020204"/>
              </a:rPr>
              <a:t> </a:t>
            </a:r>
            <a:r>
              <a:rPr lang="en-US" sz="2000" dirty="0" err="1">
                <a:latin typeface="Acumin Pro SemiCondensed" panose="020B0506020202020204"/>
              </a:rPr>
              <a:t>hapa</a:t>
            </a:r>
            <a:r>
              <a:rPr lang="en-US" sz="2000" dirty="0">
                <a:latin typeface="Acumin Pro SemiCondensed" panose="020B0506020202020204"/>
              </a:rPr>
              <a:t> </a:t>
            </a:r>
            <a:r>
              <a:rPr lang="en-US" sz="2000" dirty="0" err="1">
                <a:latin typeface="Acumin Pro SemiCondensed" panose="020B0506020202020204"/>
              </a:rPr>
              <a:t>hutofautiana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mkutano</a:t>
            </a:r>
            <a:endParaRPr lang="en-US" sz="2000" dirty="0">
              <a:latin typeface="Acumin Pro SemiCondensed" panose="020B0506020202020204"/>
            </a:endParaRPr>
          </a:p>
          <a:p>
            <a:pPr>
              <a:lnSpc>
                <a:spcPct val="107000"/>
              </a:lnSpc>
            </a:pPr>
            <a:endParaRPr lang="sw" sz="2000" b="1" kern="1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CC59BC0-A51F-BA46-25D4-F263F914D2F2}"/>
              </a:ext>
            </a:extLst>
          </p:cNvPr>
          <p:cNvSpPr txBox="1"/>
          <p:nvPr/>
        </p:nvSpPr>
        <p:spPr>
          <a:xfrm>
            <a:off x="1669773" y="3797463"/>
            <a:ext cx="10138861" cy="1118255"/>
          </a:xfrm>
          <a:prstGeom prst="rect">
            <a:avLst/>
          </a:prstGeom>
          <a:noFill/>
        </p:spPr>
        <p:txBody>
          <a:bodyPr wrap="square" rtlCol="0">
            <a:spAutoFit/>
          </a:bodyPr>
          <a:lstStyle/>
          <a:p>
            <a:pPr>
              <a:spcAft>
                <a:spcPts val="800"/>
              </a:spcAft>
            </a:pPr>
            <a:r>
              <a:rPr lang="en-US" sz="2000" b="1" kern="100" dirty="0">
                <a:effectLst/>
                <a:latin typeface="Acumin Pro SemiCondensed" panose="020B0506020202020204"/>
                <a:ea typeface="Calibri" panose="020F0502020204030204" pitchFamily="34" charset="0"/>
                <a:cs typeface="Times New Roman" panose="02020603050405020304" pitchFamily="18" charset="0"/>
              </a:rPr>
              <a:t>Valor pela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propriedade</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a:t>
            </a:r>
          </a:p>
          <a:p>
            <a:pPr>
              <a:spcAft>
                <a:spcPts val="800"/>
              </a:spcAft>
            </a:pPr>
            <a:r>
              <a:rPr lang="en-US" sz="2000" kern="100" dirty="0">
                <a:effectLst/>
                <a:latin typeface="Acumin Pro SemiCondensed" panose="020B0506020202020204"/>
                <a:ea typeface="Calibri" panose="020F0502020204030204" pitchFamily="34" charset="0"/>
                <a:cs typeface="Times New Roman" panose="02020603050405020304" pitchFamily="18" charset="0"/>
              </a:rPr>
              <a:t>O ¶ 2553 </a:t>
            </a:r>
            <a:r>
              <a:rPr lang="pt" sz="2000" kern="100" dirty="0">
                <a:effectLst/>
                <a:latin typeface="Acumin Pro SemiCondensed" panose="020B0506020202020204"/>
                <a:ea typeface="Calibri" panose="020F0502020204030204" pitchFamily="34" charset="0"/>
                <a:cs typeface="Times New Roman" panose="02020603050405020304" pitchFamily="18" charset="0"/>
              </a:rPr>
              <a:t>não menciona isso, e como tal, os requisitos neste caso variam de conferência para conferência</a:t>
            </a:r>
            <a:endParaRPr lang="en-US" sz="2000" kern="1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1251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What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M</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ust </a:t>
            </a:r>
            <a:r>
              <a:rPr lang="en-US" sz="3600" b="1" kern="100" dirty="0">
                <a:solidFill>
                  <a:schemeClr val="accent1"/>
                </a:solidFill>
                <a:latin typeface="Acumin Pro SemiCondensed Smbd" panose="020B0506020202020204" pitchFamily="34" charset="77"/>
                <a:ea typeface="Calibri" panose="020F0502020204030204" pitchFamily="34" charset="0"/>
                <a:cs typeface="Times New Roman" panose="02020603050405020304" pitchFamily="18" charset="0"/>
              </a:rPr>
              <a:t>C</a:t>
            </a:r>
            <a:r>
              <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rPr>
              <a:t>hurches Pay?</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95939" y="1275404"/>
            <a:ext cx="10138861" cy="817403"/>
          </a:xfrm>
          <a:prstGeom prst="rect">
            <a:avLst/>
          </a:prstGeom>
          <a:noFill/>
        </p:spPr>
        <p:txBody>
          <a:bodyPr wrap="square" rtlCol="0">
            <a:spAutoFit/>
          </a:bodyPr>
          <a:lstStyle/>
          <a:p>
            <a:pPr>
              <a:spcAft>
                <a:spcPts val="800"/>
              </a:spcAft>
            </a:pPr>
            <a:r>
              <a:rPr lang="en-US" sz="2000" b="1" kern="100" dirty="0">
                <a:effectLst/>
                <a:latin typeface="Acumin Pro SemiCondensed" panose="020B0506020202020204" pitchFamily="34" charset="77"/>
                <a:ea typeface="Calibri" panose="020F0502020204030204" pitchFamily="34" charset="0"/>
                <a:cs typeface="Times New Roman" panose="02020603050405020304" pitchFamily="18" charset="0"/>
              </a:rPr>
              <a:t>Value for the property?</a:t>
            </a:r>
          </a:p>
          <a:p>
            <a:pPr>
              <a:lnSpc>
                <a:spcPct val="107000"/>
              </a:lnSpc>
              <a:spcAft>
                <a:spcPts val="800"/>
              </a:spcAft>
            </a:pPr>
            <a:r>
              <a:rPr lang="en-US" sz="2000" kern="100" dirty="0">
                <a:effectLst/>
                <a:latin typeface="Acumin Pro SemiCondensed" panose="020B0506020202020204" pitchFamily="34" charset="77"/>
                <a:ea typeface="Calibri" panose="020F0502020204030204" pitchFamily="34" charset="0"/>
                <a:cs typeface="Times New Roman" panose="02020603050405020304" pitchFamily="18" charset="0"/>
              </a:rPr>
              <a:t>Most do not require churches to pay any amount based on the value of property/assets</a:t>
            </a:r>
          </a:p>
        </p:txBody>
      </p:sp>
      <p:sp>
        <p:nvSpPr>
          <p:cNvPr id="3" name="TextBox 2">
            <a:extLst>
              <a:ext uri="{FF2B5EF4-FFF2-40B4-BE49-F238E27FC236}">
                <a16:creationId xmlns:a16="http://schemas.microsoft.com/office/drawing/2014/main" id="{3733C3FA-7FA4-198F-C8B1-043F581EDB1D}"/>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523C8F3F-F0EE-BFDA-491A-BCF67F2F87F3}"/>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D1B2B821-6421-31D6-9271-B8644D25286E}"/>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47C55357-3D3E-8E80-AF4E-26C42D9906F4}"/>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3A307CE5-E308-4C27-63D9-510DD1D58119}"/>
              </a:ext>
            </a:extLst>
          </p:cNvPr>
          <p:cNvSpPr txBox="1"/>
          <p:nvPr/>
        </p:nvSpPr>
        <p:spPr>
          <a:xfrm>
            <a:off x="1595939" y="2470999"/>
            <a:ext cx="10138861" cy="1146724"/>
          </a:xfrm>
          <a:prstGeom prst="rect">
            <a:avLst/>
          </a:prstGeom>
          <a:noFill/>
        </p:spPr>
        <p:txBody>
          <a:bodyPr wrap="square" rtlCol="0">
            <a:spAutoFit/>
          </a:bodyPr>
          <a:lstStyle/>
          <a:p>
            <a:pPr>
              <a:spcAft>
                <a:spcPts val="800"/>
              </a:spcAft>
            </a:pPr>
            <a:r>
              <a:rPr lang="en-US" sz="2000" b="1" kern="100" dirty="0">
                <a:effectLst/>
                <a:latin typeface="Acumin Pro SemiCondensed" panose="020B0506020202020204" pitchFamily="34" charset="77"/>
                <a:ea typeface="Calibri" panose="020F0502020204030204" pitchFamily="34" charset="0"/>
                <a:cs typeface="Times New Roman" panose="02020603050405020304" pitchFamily="18" charset="0"/>
              </a:rPr>
              <a:t>V</a:t>
            </a:r>
            <a:r>
              <a:rPr lang="fr-FR" sz="2000" b="1" kern="100" dirty="0" err="1">
                <a:latin typeface="Acumin Pro SemiCondensed" panose="020B0506020202020204" pitchFamily="34" charset="77"/>
                <a:ea typeface="Calibri" panose="020F0502020204030204" pitchFamily="34" charset="0"/>
                <a:cs typeface="Times New Roman" panose="02020603050405020304" pitchFamily="18" charset="0"/>
              </a:rPr>
              <a:t>aleur</a:t>
            </a:r>
            <a:r>
              <a:rPr lang="fr-FR" sz="2000" b="1" kern="100" dirty="0">
                <a:latin typeface="Acumin Pro SemiCondensed" panose="020B0506020202020204" pitchFamily="34" charset="77"/>
                <a:ea typeface="Calibri" panose="020F0502020204030204" pitchFamily="34" charset="0"/>
                <a:cs typeface="Times New Roman" panose="02020603050405020304" pitchFamily="18" charset="0"/>
              </a:rPr>
              <a:t> pour la propriété?</a:t>
            </a:r>
          </a:p>
          <a:p>
            <a:pPr marR="0" lvl="0">
              <a:lnSpc>
                <a:spcPct val="107000"/>
              </a:lnSpc>
              <a:spcBef>
                <a:spcPts val="0"/>
              </a:spcBef>
              <a:spcAft>
                <a:spcPts val="0"/>
              </a:spcAft>
            </a:pPr>
            <a:r>
              <a:rPr lang="fr-FR" sz="2000" kern="100" dirty="0">
                <a:latin typeface="Acumin Pro SemiCondensed" panose="020B0506020202020204" pitchFamily="34" charset="77"/>
                <a:ea typeface="Calibri" panose="020F0502020204030204" pitchFamily="34" charset="0"/>
                <a:cs typeface="Times New Roman" panose="02020603050405020304" pitchFamily="18" charset="0"/>
              </a:rPr>
              <a:t>La plupart n’exigent pas des églises qu’elles paient un montant basé sur la valeur des biens / actifs</a:t>
            </a:r>
          </a:p>
        </p:txBody>
      </p:sp>
      <p:sp>
        <p:nvSpPr>
          <p:cNvPr id="14" name="TextBox 13">
            <a:extLst>
              <a:ext uri="{FF2B5EF4-FFF2-40B4-BE49-F238E27FC236}">
                <a16:creationId xmlns:a16="http://schemas.microsoft.com/office/drawing/2014/main" id="{B2E65BB4-4079-6548-5EC4-5144F5D6C88A}"/>
              </a:ext>
            </a:extLst>
          </p:cNvPr>
          <p:cNvSpPr txBox="1"/>
          <p:nvPr/>
        </p:nvSpPr>
        <p:spPr>
          <a:xfrm>
            <a:off x="1550091" y="5170330"/>
            <a:ext cx="10138861" cy="707886"/>
          </a:xfrm>
          <a:prstGeom prst="rect">
            <a:avLst/>
          </a:prstGeom>
          <a:noFill/>
        </p:spPr>
        <p:txBody>
          <a:bodyPr wrap="square" rtlCol="0">
            <a:spAutoFit/>
          </a:bodyPr>
          <a:lstStyle/>
          <a:p>
            <a:r>
              <a:rPr lang="en-US" sz="2000" b="1" dirty="0">
                <a:latin typeface="Acumin Pro SemiCondensed" panose="020B0506020202020204"/>
              </a:rPr>
              <a:t>Bei </a:t>
            </a:r>
            <a:r>
              <a:rPr lang="en-US" sz="2000" b="1" dirty="0" err="1">
                <a:latin typeface="Acumin Pro SemiCondensed" panose="020B0506020202020204"/>
              </a:rPr>
              <a:t>ya</a:t>
            </a:r>
            <a:r>
              <a:rPr lang="en-US" sz="2000" b="1" dirty="0">
                <a:latin typeface="Acumin Pro SemiCondensed" panose="020B0506020202020204"/>
              </a:rPr>
              <a:t> </a:t>
            </a:r>
            <a:r>
              <a:rPr lang="en-US" sz="2000" b="1" dirty="0" err="1">
                <a:latin typeface="Acumin Pro SemiCondensed" panose="020B0506020202020204"/>
              </a:rPr>
              <a:t>jengo</a:t>
            </a:r>
            <a:r>
              <a:rPr lang="en-US" sz="2000" dirty="0">
                <a:latin typeface="Acumin Pro SemiCondensed" panose="020B0506020202020204"/>
              </a:rPr>
              <a:t>?
</a:t>
            </a:r>
            <a:r>
              <a:rPr lang="en-US" sz="2000" dirty="0" err="1">
                <a:latin typeface="Acumin Pro SemiCondensed" panose="020B0506020202020204"/>
              </a:rPr>
              <a:t>Wengi</a:t>
            </a:r>
            <a:r>
              <a:rPr lang="en-US" sz="2000" dirty="0">
                <a:latin typeface="Acumin Pro SemiCondensed" panose="020B0506020202020204"/>
              </a:rPr>
              <a:t> </a:t>
            </a:r>
            <a:r>
              <a:rPr lang="en-US" sz="2000" dirty="0" err="1">
                <a:latin typeface="Acumin Pro SemiCondensed" panose="020B0506020202020204"/>
              </a:rPr>
              <a:t>hawahitaji</a:t>
            </a:r>
            <a:r>
              <a:rPr lang="en-US" sz="2000" dirty="0">
                <a:latin typeface="Acumin Pro SemiCondensed" panose="020B0506020202020204"/>
              </a:rPr>
              <a:t> </a:t>
            </a:r>
            <a:r>
              <a:rPr lang="en-US" sz="2000" dirty="0" err="1">
                <a:latin typeface="Acumin Pro SemiCondensed" panose="020B0506020202020204"/>
              </a:rPr>
              <a:t>makanisa</a:t>
            </a:r>
            <a:r>
              <a:rPr lang="en-US" sz="2000" dirty="0">
                <a:latin typeface="Acumin Pro SemiCondensed" panose="020B0506020202020204"/>
              </a:rPr>
              <a:t> </a:t>
            </a:r>
            <a:r>
              <a:rPr lang="en-US" sz="2000" dirty="0" err="1">
                <a:latin typeface="Acumin Pro SemiCondensed" panose="020B0506020202020204"/>
              </a:rPr>
              <a:t>kulipa</a:t>
            </a:r>
            <a:r>
              <a:rPr lang="en-US" sz="2000" dirty="0">
                <a:latin typeface="Acumin Pro SemiCondensed" panose="020B0506020202020204"/>
              </a:rPr>
              <a:t> </a:t>
            </a:r>
            <a:r>
              <a:rPr lang="en-US" sz="2000" dirty="0" err="1">
                <a:latin typeface="Acumin Pro SemiCondensed" panose="020B0506020202020204"/>
              </a:rPr>
              <a:t>kiasi</a:t>
            </a:r>
            <a:r>
              <a:rPr lang="en-US" sz="2000" dirty="0">
                <a:latin typeface="Acumin Pro SemiCondensed" panose="020B0506020202020204"/>
              </a:rPr>
              <a:t> </a:t>
            </a:r>
            <a:r>
              <a:rPr lang="en-US" sz="2000" dirty="0" err="1">
                <a:latin typeface="Acumin Pro SemiCondensed" panose="020B0506020202020204"/>
              </a:rPr>
              <a:t>chochote</a:t>
            </a:r>
            <a:r>
              <a:rPr lang="en-US" sz="2000" dirty="0">
                <a:latin typeface="Acumin Pro SemiCondensed" panose="020B0506020202020204"/>
              </a:rPr>
              <a:t> </a:t>
            </a:r>
            <a:r>
              <a:rPr lang="en-US" sz="2000" dirty="0" err="1">
                <a:latin typeface="Acumin Pro SemiCondensed" panose="020B0506020202020204"/>
              </a:rPr>
              <a:t>kulingana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thamani</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mali</a:t>
            </a:r>
            <a:r>
              <a:rPr lang="en-US" sz="2000" dirty="0">
                <a:latin typeface="Acumin Pro SemiCondensed" panose="020B0506020202020204"/>
              </a:rPr>
              <a:t>/</a:t>
            </a:r>
            <a:r>
              <a:rPr lang="en-US" sz="2000" dirty="0" err="1">
                <a:latin typeface="Acumin Pro SemiCondensed" panose="020B0506020202020204"/>
              </a:rPr>
              <a:t>mali</a:t>
            </a:r>
            <a:r>
              <a:rPr lang="sw" sz="2000" kern="100" dirty="0">
                <a:latin typeface="Acumin Pro SemiCondensed" panose="020B0506020202020204"/>
                <a:ea typeface="Calibri" panose="020F0502020204030204" pitchFamily="34" charset="0"/>
                <a:cs typeface="Times New Roman" panose="02020603050405020304" pitchFamily="18" charset="0"/>
              </a:rPr>
              <a:t>.</a:t>
            </a:r>
            <a:endParaRPr lang="sw" sz="2000" kern="1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8FEAE2D-F4F5-855E-8AE9-95E956DBB18E}"/>
              </a:ext>
            </a:extLst>
          </p:cNvPr>
          <p:cNvSpPr txBox="1"/>
          <p:nvPr/>
        </p:nvSpPr>
        <p:spPr>
          <a:xfrm>
            <a:off x="1595939" y="3786069"/>
            <a:ext cx="10138861" cy="1146724"/>
          </a:xfrm>
          <a:prstGeom prst="rect">
            <a:avLst/>
          </a:prstGeom>
          <a:noFill/>
        </p:spPr>
        <p:txBody>
          <a:bodyPr wrap="square" rtlCol="0">
            <a:spAutoFit/>
          </a:bodyPr>
          <a:lstStyle/>
          <a:p>
            <a:pPr>
              <a:spcAft>
                <a:spcPts val="800"/>
              </a:spcAft>
            </a:pPr>
            <a:r>
              <a:rPr lang="en-US" sz="2000" b="1" kern="100" dirty="0">
                <a:effectLst/>
                <a:latin typeface="Acumin Pro SemiCondensed" panose="020B0506020202020204"/>
                <a:ea typeface="Calibri" panose="020F0502020204030204" pitchFamily="34" charset="0"/>
                <a:cs typeface="Times New Roman" panose="02020603050405020304" pitchFamily="18" charset="0"/>
              </a:rPr>
              <a:t>Valor pela </a:t>
            </a:r>
            <a:r>
              <a:rPr lang="en-US" sz="2000" b="1" kern="100" dirty="0" err="1">
                <a:effectLst/>
                <a:latin typeface="Acumin Pro SemiCondensed" panose="020B0506020202020204"/>
                <a:ea typeface="Calibri" panose="020F0502020204030204" pitchFamily="34" charset="0"/>
                <a:cs typeface="Times New Roman" panose="02020603050405020304" pitchFamily="18" charset="0"/>
              </a:rPr>
              <a:t>propriedade</a:t>
            </a:r>
            <a:r>
              <a:rPr lang="en-US" sz="2000" b="1" kern="100" dirty="0">
                <a:effectLst/>
                <a:latin typeface="Acumin Pro SemiCondensed" panose="020B0506020202020204"/>
                <a:ea typeface="Calibri" panose="020F0502020204030204" pitchFamily="34" charset="0"/>
                <a:cs typeface="Times New Roman" panose="02020603050405020304" pitchFamily="18" charset="0"/>
              </a:rPr>
              <a:t>?</a:t>
            </a:r>
          </a:p>
          <a:p>
            <a:pPr>
              <a:lnSpc>
                <a:spcPct val="107000"/>
              </a:lnSpc>
              <a:spcAft>
                <a:spcPts val="800"/>
              </a:spcAft>
            </a:pPr>
            <a:r>
              <a:rPr lang="pt" sz="2000" kern="100" dirty="0">
                <a:effectLst/>
                <a:latin typeface="Acumin Pro SemiCondensed" panose="020B0506020202020204"/>
                <a:ea typeface="Calibri" panose="020F0502020204030204" pitchFamily="34" charset="0"/>
                <a:cs typeface="Times New Roman" panose="02020603050405020304" pitchFamily="18" charset="0"/>
              </a:rPr>
              <a:t>A maioria não exige que as igrejas paguem qualquer valor com base no valor da propriedades/bens</a:t>
            </a:r>
          </a:p>
        </p:txBody>
      </p:sp>
    </p:spTree>
    <p:extLst>
      <p:ext uri="{BB962C8B-B14F-4D97-AF65-F5344CB8AC3E}">
        <p14:creationId xmlns:p14="http://schemas.microsoft.com/office/powerpoint/2010/main" val="2478312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CE63D-B76E-0C59-6F7E-51A074B7472C}"/>
              </a:ext>
            </a:extLst>
          </p:cNvPr>
          <p:cNvSpPr/>
          <p:nvPr/>
        </p:nvSpPr>
        <p:spPr>
          <a:xfrm>
            <a:off x="2478502" y="2739189"/>
            <a:ext cx="7234991" cy="1379621"/>
          </a:xfrm>
          <a:prstGeom prst="rect">
            <a:avLst/>
          </a:prstGeom>
          <a:solidFill>
            <a:schemeClr val="accent1">
              <a:alpha val="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01CE57-B7AB-C5F6-26EC-5EC7F4457CDA}"/>
              </a:ext>
            </a:extLst>
          </p:cNvPr>
          <p:cNvSpPr txBox="1"/>
          <p:nvPr/>
        </p:nvSpPr>
        <p:spPr>
          <a:xfrm>
            <a:off x="2335387" y="2967334"/>
            <a:ext cx="7521219" cy="923330"/>
          </a:xfrm>
          <a:prstGeom prst="rect">
            <a:avLst/>
          </a:prstGeom>
          <a:noFill/>
        </p:spPr>
        <p:txBody>
          <a:bodyPr wrap="square" rtlCol="0">
            <a:spAutoFit/>
          </a:bodyPr>
          <a:lstStyle/>
          <a:p>
            <a:pPr algn="ctr"/>
            <a:r>
              <a:rPr lang="en-US" sz="5400" b="1" u="none" strike="noStrike" dirty="0">
                <a:solidFill>
                  <a:schemeClr val="accent1"/>
                </a:solidFill>
                <a:effectLst/>
                <a:latin typeface="Acumin Pro SemiCondensed Black" panose="020B0506020202020204" pitchFamily="34" charset="77"/>
              </a:rPr>
              <a:t>Questions?</a:t>
            </a:r>
            <a:endParaRPr lang="en-US" sz="5400" b="1" dirty="0">
              <a:solidFill>
                <a:schemeClr val="accent1"/>
              </a:solidFill>
              <a:latin typeface="Acumin Pro SemiCondensed Black" panose="020B0506020202020204" pitchFamily="34" charset="77"/>
            </a:endParaRPr>
          </a:p>
        </p:txBody>
      </p:sp>
    </p:spTree>
    <p:extLst>
      <p:ext uri="{BB962C8B-B14F-4D97-AF65-F5344CB8AC3E}">
        <p14:creationId xmlns:p14="http://schemas.microsoft.com/office/powerpoint/2010/main" val="321214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Funds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51376" y="1328480"/>
            <a:ext cx="9710182" cy="954107"/>
          </a:xfrm>
          <a:prstGeom prst="rect">
            <a:avLst/>
          </a:prstGeom>
          <a:noFill/>
        </p:spPr>
        <p:txBody>
          <a:bodyPr wrap="square" rtlCol="0">
            <a:spAutoFit/>
          </a:bodyPr>
          <a:lstStyle/>
          <a:p>
            <a:r>
              <a:rPr lang="en-US" sz="2000" dirty="0">
                <a:latin typeface="Acumin Pro SemiCondensed" panose="020B0506020202020204" pitchFamily="34" charset="77"/>
              </a:rPr>
              <a:t>Why is the General Council on Finance and Administration the agency who administers the Episcopal Fund?</a:t>
            </a:r>
          </a:p>
          <a:p>
            <a:endParaRPr lang="en-US" sz="1600" dirty="0"/>
          </a:p>
        </p:txBody>
      </p:sp>
      <p:sp>
        <p:nvSpPr>
          <p:cNvPr id="3" name="TextBox 2">
            <a:extLst>
              <a:ext uri="{FF2B5EF4-FFF2-40B4-BE49-F238E27FC236}">
                <a16:creationId xmlns:a16="http://schemas.microsoft.com/office/drawing/2014/main" id="{842EF973-4966-B0C7-AC2F-70A829E75EA1}"/>
              </a:ext>
            </a:extLst>
          </p:cNvPr>
          <p:cNvSpPr txBox="1"/>
          <p:nvPr/>
        </p:nvSpPr>
        <p:spPr>
          <a:xfrm>
            <a:off x="1551376" y="2458112"/>
            <a:ext cx="9710182" cy="707886"/>
          </a:xfrm>
          <a:prstGeom prst="rect">
            <a:avLst/>
          </a:prstGeom>
          <a:noFill/>
        </p:spPr>
        <p:txBody>
          <a:bodyPr wrap="square" rtlCol="0">
            <a:spAutoFit/>
          </a:bodyPr>
          <a:lstStyle/>
          <a:p>
            <a:r>
              <a:rPr lang="fr-FR" sz="2000" dirty="0">
                <a:latin typeface="Acumin Pro SemiCondensed" panose="020B0506020202020204"/>
              </a:rPr>
              <a:t>Pourquoi le Conseil général des finances et de l’administration est-il l’organisme qui administre le Fonds épiscopal?</a:t>
            </a:r>
          </a:p>
        </p:txBody>
      </p:sp>
      <p:sp>
        <p:nvSpPr>
          <p:cNvPr id="7" name="TextBox 6">
            <a:extLst>
              <a:ext uri="{FF2B5EF4-FFF2-40B4-BE49-F238E27FC236}">
                <a16:creationId xmlns:a16="http://schemas.microsoft.com/office/drawing/2014/main" id="{9EC23118-E107-FE00-733B-F7F7767E50A7}"/>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023FA1F8-DBF8-4E99-DFE3-2C703A4C114B}"/>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580C2E24-9E01-1B6F-19D6-D4FB4C00BE5A}"/>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9CFD40D7-F837-37A6-2B61-9FFBDE355C2A}"/>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DBBDA07D-8A2F-3392-4D44-2541B5FC113F}"/>
              </a:ext>
            </a:extLst>
          </p:cNvPr>
          <p:cNvSpPr txBox="1"/>
          <p:nvPr/>
        </p:nvSpPr>
        <p:spPr>
          <a:xfrm>
            <a:off x="1551376" y="5146291"/>
            <a:ext cx="9584000" cy="400110"/>
          </a:xfrm>
          <a:prstGeom prst="rect">
            <a:avLst/>
          </a:prstGeom>
          <a:noFill/>
        </p:spPr>
        <p:txBody>
          <a:bodyPr wrap="square" rtlCol="0">
            <a:spAutoFit/>
          </a:bodyPr>
          <a:lstStyle/>
          <a:p>
            <a:r>
              <a:rPr lang="en-US" sz="2000" dirty="0" err="1">
                <a:latin typeface="Acumin Pro SemiCondensed" panose="020B0506020202020204"/>
              </a:rPr>
              <a:t>Sababugani</a:t>
            </a:r>
            <a:r>
              <a:rPr lang="en-US" sz="2000" dirty="0">
                <a:latin typeface="Acumin Pro SemiCondensed" panose="020B0506020202020204"/>
              </a:rPr>
              <a:t> </a:t>
            </a:r>
            <a:r>
              <a:rPr lang="pl-PL" sz="2000" dirty="0"/>
              <a:t>Baraza Kuu la Feza na Utawala</a:t>
            </a:r>
            <a:r>
              <a:rPr lang="en-US" sz="2000" dirty="0">
                <a:latin typeface="Acumin Pro SemiCondensed" panose="020B0506020202020204"/>
              </a:rPr>
              <a:t> </a:t>
            </a:r>
            <a:r>
              <a:rPr lang="en-US" sz="2000" dirty="0" err="1">
                <a:latin typeface="Acumin Pro SemiCondensed" panose="020B0506020202020204"/>
              </a:rPr>
              <a:t>inachunga</a:t>
            </a:r>
            <a:r>
              <a:rPr lang="en-US" sz="2000" dirty="0">
                <a:latin typeface="Acumin Pro SemiCondensed" panose="020B0506020202020204"/>
              </a:rPr>
              <a:t> </a:t>
            </a:r>
            <a:r>
              <a:rPr lang="en-US" sz="2000" dirty="0" err="1">
                <a:latin typeface="Acumin Pro SemiCondensed" panose="020B0506020202020204"/>
              </a:rPr>
              <a:t>Feza</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Maaskofu</a:t>
            </a:r>
            <a:r>
              <a:rPr lang="en-US" sz="2000" dirty="0">
                <a:latin typeface="Acumin Pro SemiCondensed" panose="020B0506020202020204"/>
              </a:rPr>
              <a:t>?</a:t>
            </a:r>
          </a:p>
        </p:txBody>
      </p:sp>
      <p:sp>
        <p:nvSpPr>
          <p:cNvPr id="15" name="TextBox 14">
            <a:extLst>
              <a:ext uri="{FF2B5EF4-FFF2-40B4-BE49-F238E27FC236}">
                <a16:creationId xmlns:a16="http://schemas.microsoft.com/office/drawing/2014/main" id="{1A8AA674-BAFF-945C-DE20-4150245B7DBB}"/>
              </a:ext>
            </a:extLst>
          </p:cNvPr>
          <p:cNvSpPr txBox="1"/>
          <p:nvPr/>
        </p:nvSpPr>
        <p:spPr>
          <a:xfrm>
            <a:off x="1551376" y="3690120"/>
            <a:ext cx="9584000" cy="984885"/>
          </a:xfrm>
          <a:prstGeom prst="rect">
            <a:avLst/>
          </a:prstGeom>
          <a:noFill/>
        </p:spPr>
        <p:txBody>
          <a:bodyPr wrap="square" rtlCol="0">
            <a:spAutoFit/>
          </a:bodyPr>
          <a:lstStyle/>
          <a:p>
            <a:r>
              <a:rPr lang="pt" sz="2000" dirty="0">
                <a:latin typeface="Acumin Pro SemiCondensed" panose="020B0506020202020204"/>
              </a:rPr>
              <a:t>Porque é que o Conselho Geral de Finanças e Administração é a agência da IMU que administra o Fundo Episcopal</a:t>
            </a:r>
            <a:r>
              <a:rPr lang="en-US" sz="2000" dirty="0">
                <a:latin typeface="Acumin Pro SemiCondensed" panose="020B0506020202020204"/>
              </a:rPr>
              <a:t>?</a:t>
            </a:r>
          </a:p>
          <a:p>
            <a:endParaRPr lang="fr-FR" dirty="0">
              <a:latin typeface="Acumin Pro SemiCondensed" panose="020B0506020202020204"/>
            </a:endParaRPr>
          </a:p>
        </p:txBody>
      </p:sp>
    </p:spTree>
    <p:extLst>
      <p:ext uri="{BB962C8B-B14F-4D97-AF65-F5344CB8AC3E}">
        <p14:creationId xmlns:p14="http://schemas.microsoft.com/office/powerpoint/2010/main" val="3886915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CE63D-B76E-0C59-6F7E-51A074B7472C}"/>
              </a:ext>
            </a:extLst>
          </p:cNvPr>
          <p:cNvSpPr/>
          <p:nvPr/>
        </p:nvSpPr>
        <p:spPr>
          <a:xfrm>
            <a:off x="2478502" y="2739189"/>
            <a:ext cx="7234991" cy="1379621"/>
          </a:xfrm>
          <a:prstGeom prst="rect">
            <a:avLst/>
          </a:prstGeom>
          <a:solidFill>
            <a:schemeClr val="accent1">
              <a:alpha val="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01CE57-B7AB-C5F6-26EC-5EC7F4457CDA}"/>
              </a:ext>
            </a:extLst>
          </p:cNvPr>
          <p:cNvSpPr txBox="1"/>
          <p:nvPr/>
        </p:nvSpPr>
        <p:spPr>
          <a:xfrm>
            <a:off x="2335387" y="2967334"/>
            <a:ext cx="7521219" cy="923330"/>
          </a:xfrm>
          <a:prstGeom prst="rect">
            <a:avLst/>
          </a:prstGeom>
          <a:noFill/>
        </p:spPr>
        <p:txBody>
          <a:bodyPr wrap="square" rtlCol="0">
            <a:spAutoFit/>
          </a:bodyPr>
          <a:lstStyle/>
          <a:p>
            <a:pPr algn="ctr"/>
            <a:r>
              <a:rPr lang="en-US" sz="5400" b="1" u="none" strike="noStrike" dirty="0">
                <a:solidFill>
                  <a:schemeClr val="bg1"/>
                </a:solidFill>
                <a:effectLst/>
                <a:latin typeface="Acumin Pro SemiCondensed Black" panose="020B0506020202020204" pitchFamily="34" charset="77"/>
              </a:rPr>
              <a:t>Data Services</a:t>
            </a:r>
            <a:endParaRPr lang="en-US" sz="5400" b="1" dirty="0">
              <a:solidFill>
                <a:schemeClr val="bg1"/>
              </a:solidFill>
              <a:latin typeface="Acumin Pro SemiCondensed Black" panose="020B0506020202020204" pitchFamily="34" charset="77"/>
            </a:endParaRPr>
          </a:p>
        </p:txBody>
      </p:sp>
    </p:spTree>
    <p:extLst>
      <p:ext uri="{BB962C8B-B14F-4D97-AF65-F5344CB8AC3E}">
        <p14:creationId xmlns:p14="http://schemas.microsoft.com/office/powerpoint/2010/main" val="1244454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75441"/>
          </a:xfrm>
          <a:prstGeom prst="rect">
            <a:avLst/>
          </a:prstGeom>
          <a:noFill/>
        </p:spPr>
        <p:txBody>
          <a:bodyPr wrap="square" rtlCol="0">
            <a:spAutoFit/>
          </a:bodyPr>
          <a:lstStyle/>
          <a:p>
            <a:pPr marR="0" lvl="0" algn="ctr">
              <a:lnSpc>
                <a:spcPct val="107000"/>
              </a:lnSpc>
              <a:spcBef>
                <a:spcPts val="0"/>
              </a:spcBef>
              <a:spcAft>
                <a:spcPts val="800"/>
              </a:spcAft>
            </a:pPr>
            <a:r>
              <a:rPr lang="en-US" sz="3600" b="1" dirty="0">
                <a:solidFill>
                  <a:schemeClr val="accent1"/>
                </a:solidFill>
                <a:latin typeface="Acumin Pro SemiCondensed Smbd" panose="020B0506020202020204" pitchFamily="34" charset="77"/>
              </a:rPr>
              <a:t>Central Conference / Jurisdictional Conference </a:t>
            </a:r>
            <a:endParaRPr lang="en-US" sz="3600" b="1" kern="100" dirty="0">
              <a:solidFill>
                <a:schemeClr val="accent1"/>
              </a:solidFill>
              <a:effectLst/>
              <a:latin typeface="Acumin Pro SemiCondensed Smbd" panose="020B0506020202020204" pitchFamily="34" charset="77"/>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785685" y="1252143"/>
            <a:ext cx="10138861" cy="307777"/>
          </a:xfrm>
          <a:prstGeom prst="rect">
            <a:avLst/>
          </a:prstGeom>
          <a:noFill/>
        </p:spPr>
        <p:txBody>
          <a:bodyPr wrap="square" rtlCol="0">
            <a:spAutoFit/>
          </a:bodyPr>
          <a:lstStyle/>
          <a:p>
            <a:r>
              <a:rPr lang="en-US" sz="1400" b="1" dirty="0">
                <a:latin typeface="Acumin Pro SemiCondensed" panose="020B0506020202020204" pitchFamily="34" charset="77"/>
              </a:rPr>
              <a:t>Central conferences have surpassed the Jurisdictional Conferences in Total Church Membership </a:t>
            </a:r>
          </a:p>
        </p:txBody>
      </p:sp>
      <p:pic>
        <p:nvPicPr>
          <p:cNvPr id="3" name="Picture 2">
            <a:extLst>
              <a:ext uri="{FF2B5EF4-FFF2-40B4-BE49-F238E27FC236}">
                <a16:creationId xmlns:a16="http://schemas.microsoft.com/office/drawing/2014/main" id="{D0443785-C9A3-BEDE-6E15-3B5FEFDFB65C}"/>
              </a:ext>
            </a:extLst>
          </p:cNvPr>
          <p:cNvPicPr>
            <a:picLocks noChangeAspect="1"/>
          </p:cNvPicPr>
          <p:nvPr/>
        </p:nvPicPr>
        <p:blipFill rotWithShape="1">
          <a:blip r:embed="rId3"/>
          <a:srcRect l="1471" t="5015" r="1471" b="11402"/>
          <a:stretch/>
        </p:blipFill>
        <p:spPr>
          <a:xfrm>
            <a:off x="2284489" y="3380594"/>
            <a:ext cx="7549186" cy="2402013"/>
          </a:xfrm>
          <a:prstGeom prst="rect">
            <a:avLst/>
          </a:prstGeom>
          <a:ln>
            <a:solidFill>
              <a:srgbClr val="000000"/>
            </a:solidFill>
          </a:ln>
        </p:spPr>
      </p:pic>
      <p:sp>
        <p:nvSpPr>
          <p:cNvPr id="7" name="TextBox 6">
            <a:extLst>
              <a:ext uri="{FF2B5EF4-FFF2-40B4-BE49-F238E27FC236}">
                <a16:creationId xmlns:a16="http://schemas.microsoft.com/office/drawing/2014/main" id="{4323FC41-CA4B-5F5F-2B37-C1B0C4178712}"/>
              </a:ext>
            </a:extLst>
          </p:cNvPr>
          <p:cNvSpPr txBox="1"/>
          <p:nvPr/>
        </p:nvSpPr>
        <p:spPr>
          <a:xfrm>
            <a:off x="4023260" y="5895372"/>
            <a:ext cx="4145479" cy="253916"/>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050" dirty="0"/>
              <a:t>*Based on 2021 Jurisdictional and 2020 Central Conference numbers</a:t>
            </a:r>
          </a:p>
        </p:txBody>
      </p:sp>
      <p:sp>
        <p:nvSpPr>
          <p:cNvPr id="8" name="TextBox 7">
            <a:extLst>
              <a:ext uri="{FF2B5EF4-FFF2-40B4-BE49-F238E27FC236}">
                <a16:creationId xmlns:a16="http://schemas.microsoft.com/office/drawing/2014/main" id="{3AAC9ADC-35ED-A7E0-8BD9-F99BF1647E57}"/>
              </a:ext>
            </a:extLst>
          </p:cNvPr>
          <p:cNvSpPr txBox="1"/>
          <p:nvPr/>
        </p:nvSpPr>
        <p:spPr>
          <a:xfrm>
            <a:off x="987851" y="1219765"/>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F90FE74C-FCE9-B26C-B184-A1E85901AC87}"/>
              </a:ext>
            </a:extLst>
          </p:cNvPr>
          <p:cNvSpPr txBox="1"/>
          <p:nvPr/>
        </p:nvSpPr>
        <p:spPr>
          <a:xfrm>
            <a:off x="987851" y="1676627"/>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D280F049-E058-0FFB-BA3F-9E8EABDC4A55}"/>
              </a:ext>
            </a:extLst>
          </p:cNvPr>
          <p:cNvSpPr txBox="1"/>
          <p:nvPr/>
        </p:nvSpPr>
        <p:spPr>
          <a:xfrm>
            <a:off x="987851" y="2090519"/>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77C56D7F-70D9-37E1-5490-69AD3BD56373}"/>
              </a:ext>
            </a:extLst>
          </p:cNvPr>
          <p:cNvSpPr txBox="1"/>
          <p:nvPr/>
        </p:nvSpPr>
        <p:spPr>
          <a:xfrm>
            <a:off x="987850" y="2544878"/>
            <a:ext cx="987579" cy="400110"/>
          </a:xfrm>
          <a:prstGeom prst="rect">
            <a:avLst/>
          </a:prstGeom>
          <a:noFill/>
        </p:spPr>
        <p:txBody>
          <a:bodyPr wrap="square" rtlCol="0">
            <a:spAutoFit/>
          </a:bodyPr>
          <a:lstStyle/>
          <a:p>
            <a:r>
              <a:rPr lang="en-US" sz="20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209CA044-BC70-4A31-FD81-4E2146BC11BE}"/>
              </a:ext>
            </a:extLst>
          </p:cNvPr>
          <p:cNvSpPr txBox="1"/>
          <p:nvPr/>
        </p:nvSpPr>
        <p:spPr>
          <a:xfrm>
            <a:off x="1785685" y="1681724"/>
            <a:ext cx="9462998" cy="307777"/>
          </a:xfrm>
          <a:prstGeom prst="rect">
            <a:avLst/>
          </a:prstGeom>
          <a:noFill/>
        </p:spPr>
        <p:txBody>
          <a:bodyPr wrap="square" rtlCol="0">
            <a:spAutoFit/>
          </a:bodyPr>
          <a:lstStyle/>
          <a:p>
            <a:r>
              <a:rPr lang="fr-FR" sz="1400" b="1" dirty="0">
                <a:latin typeface="Acumin Pro SemiCondensed" panose="020B0506020202020204" pitchFamily="34" charset="77"/>
              </a:rPr>
              <a:t>Les conférences centrales ont dépassé les conférences juridictionnelles en nombre total de membres de l’Église</a:t>
            </a:r>
            <a:endParaRPr lang="en-US" sz="1400" b="1" dirty="0">
              <a:latin typeface="Acumin Pro SemiCondensed" panose="020B0506020202020204" pitchFamily="34" charset="77"/>
            </a:endParaRPr>
          </a:p>
        </p:txBody>
      </p:sp>
      <p:sp>
        <p:nvSpPr>
          <p:cNvPr id="16" name="TextBox 15">
            <a:extLst>
              <a:ext uri="{FF2B5EF4-FFF2-40B4-BE49-F238E27FC236}">
                <a16:creationId xmlns:a16="http://schemas.microsoft.com/office/drawing/2014/main" id="{83D1D177-9EE5-39CA-8F96-42B0F0253166}"/>
              </a:ext>
            </a:extLst>
          </p:cNvPr>
          <p:cNvSpPr txBox="1"/>
          <p:nvPr/>
        </p:nvSpPr>
        <p:spPr>
          <a:xfrm>
            <a:off x="1785685" y="2083726"/>
            <a:ext cx="9462998" cy="307777"/>
          </a:xfrm>
          <a:prstGeom prst="rect">
            <a:avLst/>
          </a:prstGeom>
          <a:noFill/>
        </p:spPr>
        <p:txBody>
          <a:bodyPr wrap="square" rtlCol="0">
            <a:spAutoFit/>
          </a:bodyPr>
          <a:lstStyle/>
          <a:p>
            <a:r>
              <a:rPr lang="pt" sz="1400" b="1" dirty="0">
                <a:latin typeface="Acumin Pro SemiCondensed" panose="020B0506020202020204"/>
              </a:rPr>
              <a:t>As Conferências Centrais ultrapassaram as Conferências Jurisdicionais quanto ao número total de membros da Igreja</a:t>
            </a:r>
          </a:p>
        </p:txBody>
      </p:sp>
      <p:sp>
        <p:nvSpPr>
          <p:cNvPr id="17" name="TextBox 16">
            <a:extLst>
              <a:ext uri="{FF2B5EF4-FFF2-40B4-BE49-F238E27FC236}">
                <a16:creationId xmlns:a16="http://schemas.microsoft.com/office/drawing/2014/main" id="{4E0190AD-2E26-843F-63B9-1CA06C8071E4}"/>
              </a:ext>
            </a:extLst>
          </p:cNvPr>
          <p:cNvSpPr txBox="1"/>
          <p:nvPr/>
        </p:nvSpPr>
        <p:spPr>
          <a:xfrm>
            <a:off x="1785685" y="2546612"/>
            <a:ext cx="9462998" cy="307777"/>
          </a:xfrm>
          <a:prstGeom prst="rect">
            <a:avLst/>
          </a:prstGeom>
          <a:noFill/>
        </p:spPr>
        <p:txBody>
          <a:bodyPr wrap="square" rtlCol="0">
            <a:spAutoFit/>
          </a:bodyPr>
          <a:lstStyle/>
          <a:p>
            <a:r>
              <a:rPr lang="sw" sz="1400" b="1" dirty="0">
                <a:latin typeface="Acumin Pro SemiCondensed" panose="020B0506020202020204" pitchFamily="34" charset="77"/>
              </a:rPr>
              <a:t>Mikutano mikuu imepita Mikutano ya Kimamlaka katika Ushiriki wa Jumla wa Kanisa</a:t>
            </a:r>
          </a:p>
        </p:txBody>
      </p:sp>
    </p:spTree>
    <p:extLst>
      <p:ext uri="{BB962C8B-B14F-4D97-AF65-F5344CB8AC3E}">
        <p14:creationId xmlns:p14="http://schemas.microsoft.com/office/powerpoint/2010/main" val="2653183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What Documentation Needs To Be Sent To GCFA?</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669772" y="1277982"/>
            <a:ext cx="10138861" cy="1200329"/>
          </a:xfrm>
          <a:prstGeom prst="rect">
            <a:avLst/>
          </a:prstGeom>
          <a:noFill/>
        </p:spPr>
        <p:txBody>
          <a:bodyPr wrap="square" rtlCol="0">
            <a:spAutoFit/>
          </a:bodyPr>
          <a:lstStyle/>
          <a:p>
            <a:r>
              <a:rPr lang="en-US" b="1" dirty="0">
                <a:latin typeface="Acumin Pro SemiCondensed" panose="020B0506020202020204" pitchFamily="34" charset="77"/>
              </a:rPr>
              <a:t>Required on a yearly basis:</a:t>
            </a:r>
          </a:p>
          <a:p>
            <a:pPr marL="285750" indent="-285750">
              <a:buFont typeface="Arial" panose="020B0604020202020204" pitchFamily="34" charset="0"/>
              <a:buChar char="•"/>
            </a:pPr>
            <a:r>
              <a:rPr lang="en-US" dirty="0">
                <a:latin typeface="Acumin Pro SemiCondensed" panose="020B0506020202020204" pitchFamily="34" charset="77"/>
              </a:rPr>
              <a:t>Statistics form</a:t>
            </a:r>
          </a:p>
          <a:p>
            <a:pPr marL="285750" indent="-285750">
              <a:buFont typeface="Arial" panose="020B0604020202020204" pitchFamily="34" charset="0"/>
              <a:buChar char="•"/>
            </a:pPr>
            <a:r>
              <a:rPr lang="en-US" dirty="0">
                <a:latin typeface="Acumin Pro SemiCondensed" panose="020B0506020202020204" pitchFamily="34" charset="77"/>
              </a:rPr>
              <a:t>Annual Conference Journal, which includes the Business of the Annual Conference (BAC) and Statistics form</a:t>
            </a:r>
          </a:p>
        </p:txBody>
      </p:sp>
      <p:sp>
        <p:nvSpPr>
          <p:cNvPr id="3" name="TextBox 2">
            <a:extLst>
              <a:ext uri="{FF2B5EF4-FFF2-40B4-BE49-F238E27FC236}">
                <a16:creationId xmlns:a16="http://schemas.microsoft.com/office/drawing/2014/main" id="{965F9BB6-BD33-372C-40C1-9E67D2299A7C}"/>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0B42D092-AA64-14F1-C25C-FE71999066D5}"/>
              </a:ext>
            </a:extLst>
          </p:cNvPr>
          <p:cNvSpPr txBox="1"/>
          <p:nvPr/>
        </p:nvSpPr>
        <p:spPr>
          <a:xfrm>
            <a:off x="700056" y="24954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0FE37948-33BD-FA11-B8E2-DB65B016C85F}"/>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1C22E443-9A5F-AA01-7B22-A6F1C9AF8430}"/>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BB69D3D3-E7C7-CA85-CC3D-CCE9D3C38C4A}"/>
              </a:ext>
            </a:extLst>
          </p:cNvPr>
          <p:cNvSpPr txBox="1"/>
          <p:nvPr/>
        </p:nvSpPr>
        <p:spPr>
          <a:xfrm>
            <a:off x="1669773" y="2501086"/>
            <a:ext cx="10138861" cy="1200329"/>
          </a:xfrm>
          <a:prstGeom prst="rect">
            <a:avLst/>
          </a:prstGeom>
          <a:noFill/>
        </p:spPr>
        <p:txBody>
          <a:bodyPr wrap="square" rtlCol="0">
            <a:spAutoFit/>
          </a:bodyPr>
          <a:lstStyle/>
          <a:p>
            <a:r>
              <a:rPr lang="fr-FR" b="1" dirty="0">
                <a:latin typeface="Acumin Pro SemiCondensed" panose="020B0506020202020204" pitchFamily="34" charset="77"/>
              </a:rPr>
              <a:t>Requis sur une base annuelle:</a:t>
            </a:r>
          </a:p>
          <a:p>
            <a:pPr marL="285750" indent="-285750">
              <a:buFont typeface="Arial" panose="020B0604020202020204" pitchFamily="34" charset="0"/>
              <a:buChar char="•"/>
            </a:pPr>
            <a:r>
              <a:rPr lang="en-US" dirty="0" err="1">
                <a:latin typeface="Acumin Pro SemiCondensed" panose="020B0506020202020204" pitchFamily="34" charset="77"/>
              </a:rPr>
              <a:t>Formulaire</a:t>
            </a:r>
            <a:r>
              <a:rPr lang="en-US" dirty="0">
                <a:latin typeface="Acumin Pro SemiCondensed" panose="020B0506020202020204" pitchFamily="34" charset="77"/>
              </a:rPr>
              <a:t> de </a:t>
            </a:r>
            <a:r>
              <a:rPr lang="en-US" dirty="0" err="1">
                <a:latin typeface="Acumin Pro SemiCondensed" panose="020B0506020202020204" pitchFamily="34" charset="77"/>
              </a:rPr>
              <a:t>statistiques</a:t>
            </a:r>
            <a:endParaRPr lang="en-US" dirty="0">
              <a:latin typeface="Acumin Pro SemiCondensed" panose="020B0506020202020204" pitchFamily="34" charset="77"/>
            </a:endParaRPr>
          </a:p>
          <a:p>
            <a:pPr marL="285750" indent="-285750">
              <a:buFont typeface="Arial" panose="020B0604020202020204" pitchFamily="34" charset="0"/>
              <a:buChar char="•"/>
            </a:pPr>
            <a:r>
              <a:rPr lang="fr-FR" dirty="0">
                <a:latin typeface="Acumin Pro SemiCondensed" panose="020B0506020202020204" pitchFamily="34" charset="77"/>
              </a:rPr>
              <a:t>Journal de la conférence annuelle, qui comprend les Travaux de la conférence annuelle (BAC) et le formulaire des statistiques</a:t>
            </a:r>
          </a:p>
        </p:txBody>
      </p:sp>
      <p:sp>
        <p:nvSpPr>
          <p:cNvPr id="14" name="TextBox 13">
            <a:extLst>
              <a:ext uri="{FF2B5EF4-FFF2-40B4-BE49-F238E27FC236}">
                <a16:creationId xmlns:a16="http://schemas.microsoft.com/office/drawing/2014/main" id="{59D6C344-A317-A322-31E8-A30A402C1D2A}"/>
              </a:ext>
            </a:extLst>
          </p:cNvPr>
          <p:cNvSpPr txBox="1"/>
          <p:nvPr/>
        </p:nvSpPr>
        <p:spPr>
          <a:xfrm>
            <a:off x="1772524" y="3840722"/>
            <a:ext cx="10138861" cy="1200329"/>
          </a:xfrm>
          <a:prstGeom prst="rect">
            <a:avLst/>
          </a:prstGeom>
          <a:noFill/>
        </p:spPr>
        <p:txBody>
          <a:bodyPr wrap="square" rtlCol="0">
            <a:spAutoFit/>
          </a:bodyPr>
          <a:lstStyle/>
          <a:p>
            <a:r>
              <a:rPr lang="en-US" sz="1800" b="1" dirty="0" err="1">
                <a:latin typeface="Acumin Pro SemiCondensed" panose="020B0506020202020204" pitchFamily="34" charset="77"/>
              </a:rPr>
              <a:t>Obrigatoriamente</a:t>
            </a:r>
            <a:r>
              <a:rPr lang="en-US" sz="1800" b="1" dirty="0">
                <a:latin typeface="Acumin Pro SemiCondensed" panose="020B0506020202020204" pitchFamily="34" charset="77"/>
              </a:rPr>
              <a:t>, </a:t>
            </a:r>
            <a:r>
              <a:rPr lang="en-US" sz="1800" b="1" dirty="0" err="1">
                <a:latin typeface="Acumin Pro SemiCondensed" panose="020B0506020202020204" pitchFamily="34" charset="77"/>
              </a:rPr>
              <a:t>cada</a:t>
            </a:r>
            <a:r>
              <a:rPr lang="en-US" sz="1800" b="1" dirty="0">
                <a:latin typeface="Acumin Pro SemiCondensed" panose="020B0506020202020204" pitchFamily="34" charset="77"/>
              </a:rPr>
              <a:t> </a:t>
            </a:r>
            <a:r>
              <a:rPr lang="en-US" sz="1800" b="1" dirty="0" err="1">
                <a:latin typeface="Acumin Pro SemiCondensed" panose="020B0506020202020204" pitchFamily="34" charset="77"/>
              </a:rPr>
              <a:t>três</a:t>
            </a:r>
            <a:r>
              <a:rPr lang="en-US" sz="1800" b="1" dirty="0">
                <a:latin typeface="Acumin Pro SemiCondensed" panose="020B0506020202020204" pitchFamily="34" charset="77"/>
              </a:rPr>
              <a:t> meses:</a:t>
            </a:r>
          </a:p>
          <a:p>
            <a:pPr marL="380990" indent="-380990">
              <a:buFont typeface="Arial" panose="020B0604020202020204" pitchFamily="34" charset="0"/>
              <a:buChar char="•"/>
            </a:pPr>
            <a:r>
              <a:rPr lang="pt" sz="1800" dirty="0"/>
              <a:t>Formulário de liderança da conferência</a:t>
            </a:r>
          </a:p>
          <a:p>
            <a:pPr marL="380990" indent="-380990">
              <a:buFont typeface="Arial" panose="020B0604020202020204" pitchFamily="34" charset="0"/>
              <a:buChar char="•"/>
            </a:pPr>
            <a:r>
              <a:rPr lang="en-US" sz="1800" dirty="0">
                <a:latin typeface="Acumin Pro SemiCondensed" panose="020B0506020202020204" pitchFamily="34" charset="77"/>
              </a:rPr>
              <a:t>Lista de </a:t>
            </a:r>
            <a:r>
              <a:rPr lang="en-US" sz="1800" dirty="0" err="1">
                <a:latin typeface="Acumin Pro SemiCondensed" panose="020B0506020202020204" pitchFamily="34" charset="77"/>
              </a:rPr>
              <a:t>distritos</a:t>
            </a:r>
            <a:endParaRPr lang="en-US" sz="1800" dirty="0">
              <a:latin typeface="Acumin Pro SemiCondensed" panose="020B0506020202020204" pitchFamily="34" charset="77"/>
            </a:endParaRPr>
          </a:p>
          <a:p>
            <a:pPr marL="380990" indent="-380990">
              <a:buFont typeface="Arial" panose="020B0604020202020204" pitchFamily="34" charset="0"/>
              <a:buChar char="•"/>
            </a:pPr>
            <a:r>
              <a:rPr lang="en-US" sz="1800" dirty="0">
                <a:latin typeface="Acumin Pro SemiCondensed" panose="020B0506020202020204" pitchFamily="34" charset="77"/>
              </a:rPr>
              <a:t>Lista de </a:t>
            </a:r>
            <a:r>
              <a:rPr lang="en-US" sz="1800" dirty="0" err="1">
                <a:latin typeface="Acumin Pro SemiCondensed" panose="020B0506020202020204" pitchFamily="34" charset="77"/>
              </a:rPr>
              <a:t>Igrejas</a:t>
            </a:r>
            <a:endParaRPr lang="en-US" sz="1800" dirty="0">
              <a:latin typeface="Acumin Pro SemiCondensed" panose="020B0506020202020204" pitchFamily="34" charset="77"/>
            </a:endParaRPr>
          </a:p>
        </p:txBody>
      </p:sp>
      <p:sp>
        <p:nvSpPr>
          <p:cNvPr id="15" name="TextBox 14">
            <a:extLst>
              <a:ext uri="{FF2B5EF4-FFF2-40B4-BE49-F238E27FC236}">
                <a16:creationId xmlns:a16="http://schemas.microsoft.com/office/drawing/2014/main" id="{81BCA0E2-223E-D8BA-6AB2-77229CF134DE}"/>
              </a:ext>
            </a:extLst>
          </p:cNvPr>
          <p:cNvSpPr txBox="1"/>
          <p:nvPr/>
        </p:nvSpPr>
        <p:spPr>
          <a:xfrm>
            <a:off x="1772524" y="5118353"/>
            <a:ext cx="10138861" cy="923330"/>
          </a:xfrm>
          <a:prstGeom prst="rect">
            <a:avLst/>
          </a:prstGeom>
          <a:noFill/>
        </p:spPr>
        <p:txBody>
          <a:bodyPr wrap="square" rtlCol="0">
            <a:spAutoFit/>
          </a:bodyPr>
          <a:lstStyle/>
          <a:p>
            <a:r>
              <a:rPr lang="en-US" sz="1800" b="1" dirty="0" err="1">
                <a:latin typeface="Acumin Pro SemiCondensed" panose="020B0506020202020204"/>
              </a:rPr>
              <a:t>Inahitajika</a:t>
            </a:r>
            <a:r>
              <a:rPr lang="en-US" sz="1800" b="1" dirty="0">
                <a:latin typeface="Acumin Pro SemiCondensed" panose="020B0506020202020204"/>
              </a:rPr>
              <a:t> </a:t>
            </a:r>
            <a:r>
              <a:rPr lang="en-US" sz="1800" b="1" dirty="0" err="1">
                <a:latin typeface="Acumin Pro SemiCondensed" panose="020B0506020202020204"/>
              </a:rPr>
              <a:t>kila</a:t>
            </a:r>
            <a:r>
              <a:rPr lang="en-US" sz="1800" b="1" dirty="0">
                <a:latin typeface="Acumin Pro SemiCondensed" panose="020B0506020202020204"/>
              </a:rPr>
              <a:t> </a:t>
            </a:r>
            <a:r>
              <a:rPr lang="en-US" sz="1800" b="1" dirty="0" err="1">
                <a:latin typeface="Acumin Pro SemiCondensed" panose="020B0506020202020204"/>
              </a:rPr>
              <a:t>mwaka</a:t>
            </a:r>
            <a:r>
              <a:rPr lang="en-US" sz="1800" b="1" dirty="0">
                <a:latin typeface="Acumin Pro SemiCondensed" panose="020B0506020202020204"/>
              </a:rPr>
              <a:t>:</a:t>
            </a:r>
            <a:r>
              <a:rPr lang="en-US" sz="1800" dirty="0">
                <a:latin typeface="Acumin Pro SemiCondensed" panose="020B0506020202020204"/>
              </a:rPr>
              <a:t>
- </a:t>
            </a:r>
            <a:r>
              <a:rPr lang="en-US" sz="1800" dirty="0" err="1">
                <a:latin typeface="Acumin Pro SemiCondensed" panose="020B0506020202020204"/>
              </a:rPr>
              <a:t>Karatasi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wingi</a:t>
            </a:r>
            <a:r>
              <a:rPr lang="en-US" sz="1800" dirty="0">
                <a:latin typeface="Acumin Pro SemiCondensed" panose="020B0506020202020204"/>
              </a:rPr>
              <a:t>
- </a:t>
            </a:r>
            <a:r>
              <a:rPr lang="en-US" sz="1800" dirty="0" err="1">
                <a:latin typeface="Acumin Pro SemiCondensed" panose="020B0506020202020204"/>
              </a:rPr>
              <a:t>Kazeti</a:t>
            </a:r>
            <a:r>
              <a:rPr lang="en-US" sz="1800" dirty="0">
                <a:latin typeface="Acumin Pro SemiCondensed" panose="020B0506020202020204"/>
              </a:rPr>
              <a:t> la </a:t>
            </a:r>
            <a:r>
              <a:rPr lang="en-US" sz="1800" dirty="0" err="1">
                <a:latin typeface="Acumin Pro SemiCondensed" panose="020B0506020202020204"/>
              </a:rPr>
              <a:t>Mkutano</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Mwaka</a:t>
            </a:r>
            <a:r>
              <a:rPr lang="en-US" sz="1800" dirty="0">
                <a:latin typeface="Acumin Pro SemiCondensed" panose="020B0506020202020204"/>
              </a:rPr>
              <a:t>, </a:t>
            </a:r>
            <a:r>
              <a:rPr lang="en-US" sz="1800" dirty="0" err="1">
                <a:latin typeface="Acumin Pro SemiCondensed" panose="020B0506020202020204"/>
              </a:rPr>
              <a:t>ambalo</a:t>
            </a:r>
            <a:r>
              <a:rPr lang="en-US" sz="1800" dirty="0">
                <a:latin typeface="Acumin Pro SemiCondensed" panose="020B0506020202020204"/>
              </a:rPr>
              <a:t> </a:t>
            </a:r>
            <a:r>
              <a:rPr lang="en-US" sz="1800" dirty="0" err="1">
                <a:latin typeface="Acumin Pro SemiCondensed" panose="020B0506020202020204"/>
              </a:rPr>
              <a:t>linajumuisha</a:t>
            </a:r>
            <a:r>
              <a:rPr lang="en-US" sz="1800" dirty="0">
                <a:latin typeface="Acumin Pro SemiCondensed" panose="020B0506020202020204"/>
              </a:rPr>
              <a:t> Kazi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Mkutano</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Mwaka</a:t>
            </a:r>
            <a:r>
              <a:rPr lang="en-US" sz="1800" dirty="0">
                <a:latin typeface="Acumin Pro SemiCondensed" panose="020B0506020202020204"/>
              </a:rPr>
              <a:t> (BAC)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karatasi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wingi</a:t>
            </a:r>
            <a:endParaRPr lang="en-US" sz="1800" dirty="0">
              <a:latin typeface="Acumin Pro SemiCondensed" panose="020B0506020202020204"/>
            </a:endParaRPr>
          </a:p>
        </p:txBody>
      </p:sp>
    </p:spTree>
    <p:extLst>
      <p:ext uri="{BB962C8B-B14F-4D97-AF65-F5344CB8AC3E}">
        <p14:creationId xmlns:p14="http://schemas.microsoft.com/office/powerpoint/2010/main" val="844329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What Documentation Needs To Be Sent To GCFA?</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687634" y="1277982"/>
            <a:ext cx="10138861" cy="1200329"/>
          </a:xfrm>
          <a:prstGeom prst="rect">
            <a:avLst/>
          </a:prstGeom>
          <a:noFill/>
        </p:spPr>
        <p:txBody>
          <a:bodyPr wrap="square" rtlCol="0">
            <a:spAutoFit/>
          </a:bodyPr>
          <a:lstStyle/>
          <a:p>
            <a:r>
              <a:rPr lang="en-US" b="1" dirty="0">
                <a:latin typeface="Acumin Pro SemiCondensed" panose="020B0506020202020204" pitchFamily="34" charset="77"/>
              </a:rPr>
              <a:t>Required on a quarterly basis:</a:t>
            </a:r>
          </a:p>
          <a:p>
            <a:pPr marL="380990" indent="-380990">
              <a:buFont typeface="Arial" panose="020B0604020202020204" pitchFamily="34" charset="0"/>
              <a:buChar char="•"/>
            </a:pPr>
            <a:r>
              <a:rPr lang="en-US" dirty="0">
                <a:latin typeface="Acumin Pro SemiCondensed" panose="020B0506020202020204" pitchFamily="34" charset="77"/>
              </a:rPr>
              <a:t>Conference Leadership form</a:t>
            </a:r>
          </a:p>
          <a:p>
            <a:pPr marL="380990" indent="-380990">
              <a:buFont typeface="Arial" panose="020B0604020202020204" pitchFamily="34" charset="0"/>
              <a:buChar char="•"/>
            </a:pPr>
            <a:r>
              <a:rPr lang="en-US" dirty="0">
                <a:latin typeface="Acumin Pro SemiCondensed" panose="020B0506020202020204" pitchFamily="34" charset="77"/>
              </a:rPr>
              <a:t>List of Districts</a:t>
            </a:r>
          </a:p>
          <a:p>
            <a:pPr marL="380990" indent="-380990">
              <a:buFont typeface="Arial" panose="020B0604020202020204" pitchFamily="34" charset="0"/>
              <a:buChar char="•"/>
            </a:pPr>
            <a:r>
              <a:rPr lang="en-US" dirty="0">
                <a:latin typeface="Acumin Pro SemiCondensed" panose="020B0506020202020204" pitchFamily="34" charset="77"/>
              </a:rPr>
              <a:t>List of Churches</a:t>
            </a:r>
          </a:p>
        </p:txBody>
      </p:sp>
      <p:sp>
        <p:nvSpPr>
          <p:cNvPr id="3" name="TextBox 2">
            <a:extLst>
              <a:ext uri="{FF2B5EF4-FFF2-40B4-BE49-F238E27FC236}">
                <a16:creationId xmlns:a16="http://schemas.microsoft.com/office/drawing/2014/main" id="{9D99F21D-1EF2-52E8-3BB7-BFD7B57AD3D3}"/>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52C84BA5-FDD1-0555-C797-8A5211188EEA}"/>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D6B0D3CB-F412-C836-3911-6ED6933502E0}"/>
              </a:ext>
            </a:extLst>
          </p:cNvPr>
          <p:cNvSpPr txBox="1"/>
          <p:nvPr/>
        </p:nvSpPr>
        <p:spPr>
          <a:xfrm>
            <a:off x="700056" y="391473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ECB0B65A-06ED-FD98-1598-50AFE5E02523}"/>
              </a:ext>
            </a:extLst>
          </p:cNvPr>
          <p:cNvSpPr txBox="1"/>
          <p:nvPr/>
        </p:nvSpPr>
        <p:spPr>
          <a:xfrm>
            <a:off x="700056" y="525912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31A220FA-4F1F-9DF8-9CEB-BB2B2383A457}"/>
              </a:ext>
            </a:extLst>
          </p:cNvPr>
          <p:cNvSpPr txBox="1"/>
          <p:nvPr/>
        </p:nvSpPr>
        <p:spPr>
          <a:xfrm>
            <a:off x="1687635" y="2499425"/>
            <a:ext cx="10138861" cy="1200329"/>
          </a:xfrm>
          <a:prstGeom prst="rect">
            <a:avLst/>
          </a:prstGeom>
          <a:noFill/>
        </p:spPr>
        <p:txBody>
          <a:bodyPr wrap="square" rtlCol="0">
            <a:spAutoFit/>
          </a:bodyPr>
          <a:lstStyle/>
          <a:p>
            <a:r>
              <a:rPr lang="fr-FR" b="1" dirty="0">
                <a:latin typeface="Acumin Pro SemiCondensed" panose="020B0506020202020204" pitchFamily="34" charset="77"/>
              </a:rPr>
              <a:t>Requis sur une base trimestrielle:</a:t>
            </a:r>
          </a:p>
          <a:p>
            <a:pPr marL="457200" indent="-457200">
              <a:buFont typeface="Arial" panose="020B0604020202020204" pitchFamily="34" charset="0"/>
              <a:buChar char="•"/>
            </a:pPr>
            <a:r>
              <a:rPr lang="fr-FR" dirty="0">
                <a:latin typeface="Acumin Pro SemiCondensed" panose="020B0506020202020204" pitchFamily="34" charset="77"/>
              </a:rPr>
              <a:t>Les Responsables de la conférence (Formulaire)</a:t>
            </a:r>
          </a:p>
          <a:p>
            <a:pPr marL="457200" indent="-457200">
              <a:buFont typeface="Arial" panose="020B0604020202020204" pitchFamily="34" charset="0"/>
              <a:buChar char="•"/>
            </a:pPr>
            <a:r>
              <a:rPr lang="fr-FR" dirty="0">
                <a:latin typeface="Acumin Pro SemiCondensed" panose="020B0506020202020204" pitchFamily="34" charset="77"/>
              </a:rPr>
              <a:t>Liste des districts</a:t>
            </a:r>
          </a:p>
          <a:p>
            <a:pPr marL="457200" indent="-457200">
              <a:buFont typeface="Arial" panose="020B0604020202020204" pitchFamily="34" charset="0"/>
              <a:buChar char="•"/>
            </a:pPr>
            <a:r>
              <a:rPr lang="fr-FR" dirty="0">
                <a:latin typeface="Acumin Pro SemiCondensed" panose="020B0506020202020204" pitchFamily="34" charset="77"/>
              </a:rPr>
              <a:t>Liste des églises locales</a:t>
            </a:r>
          </a:p>
        </p:txBody>
      </p:sp>
      <p:sp>
        <p:nvSpPr>
          <p:cNvPr id="14" name="TextBox 13">
            <a:extLst>
              <a:ext uri="{FF2B5EF4-FFF2-40B4-BE49-F238E27FC236}">
                <a16:creationId xmlns:a16="http://schemas.microsoft.com/office/drawing/2014/main" id="{28FD5E60-1D60-3D8B-9568-9F8F55BD9A89}"/>
              </a:ext>
            </a:extLst>
          </p:cNvPr>
          <p:cNvSpPr txBox="1"/>
          <p:nvPr/>
        </p:nvSpPr>
        <p:spPr>
          <a:xfrm>
            <a:off x="1708233" y="3838725"/>
            <a:ext cx="10138861" cy="1200329"/>
          </a:xfrm>
          <a:prstGeom prst="rect">
            <a:avLst/>
          </a:prstGeom>
          <a:noFill/>
        </p:spPr>
        <p:txBody>
          <a:bodyPr wrap="square" rtlCol="0">
            <a:spAutoFit/>
          </a:bodyPr>
          <a:lstStyle/>
          <a:p>
            <a:r>
              <a:rPr lang="en-US" sz="1800" b="1" dirty="0" err="1">
                <a:latin typeface="Acumin Pro SemiCondensed" panose="020B0506020202020204" pitchFamily="34" charset="77"/>
              </a:rPr>
              <a:t>Obrigatoriamente</a:t>
            </a:r>
            <a:r>
              <a:rPr lang="en-US" sz="1800" b="1" dirty="0">
                <a:latin typeface="Acumin Pro SemiCondensed" panose="020B0506020202020204" pitchFamily="34" charset="77"/>
              </a:rPr>
              <a:t>, </a:t>
            </a:r>
            <a:r>
              <a:rPr lang="en-US" sz="1800" b="1" dirty="0" err="1">
                <a:latin typeface="Acumin Pro SemiCondensed" panose="020B0506020202020204" pitchFamily="34" charset="77"/>
              </a:rPr>
              <a:t>cada</a:t>
            </a:r>
            <a:r>
              <a:rPr lang="en-US" sz="1800" b="1" dirty="0">
                <a:latin typeface="Acumin Pro SemiCondensed" panose="020B0506020202020204" pitchFamily="34" charset="77"/>
              </a:rPr>
              <a:t> </a:t>
            </a:r>
            <a:r>
              <a:rPr lang="en-US" sz="1800" b="1" dirty="0" err="1">
                <a:latin typeface="Acumin Pro SemiCondensed" panose="020B0506020202020204" pitchFamily="34" charset="77"/>
              </a:rPr>
              <a:t>três</a:t>
            </a:r>
            <a:r>
              <a:rPr lang="en-US" sz="1800" b="1" dirty="0">
                <a:latin typeface="Acumin Pro SemiCondensed" panose="020B0506020202020204" pitchFamily="34" charset="77"/>
              </a:rPr>
              <a:t> meses:</a:t>
            </a:r>
          </a:p>
          <a:p>
            <a:pPr marL="380990" indent="-380990">
              <a:buFont typeface="Arial" panose="020B0604020202020204" pitchFamily="34" charset="0"/>
              <a:buChar char="•"/>
            </a:pPr>
            <a:r>
              <a:rPr lang="pt" sz="1800" dirty="0"/>
              <a:t>Formulário de liderança da conferência</a:t>
            </a:r>
          </a:p>
          <a:p>
            <a:pPr marL="380990" indent="-380990">
              <a:buFont typeface="Arial" panose="020B0604020202020204" pitchFamily="34" charset="0"/>
              <a:buChar char="•"/>
            </a:pPr>
            <a:r>
              <a:rPr lang="en-US" sz="1800" dirty="0">
                <a:latin typeface="Acumin Pro SemiCondensed" panose="020B0506020202020204" pitchFamily="34" charset="77"/>
              </a:rPr>
              <a:t>Lista de </a:t>
            </a:r>
            <a:r>
              <a:rPr lang="en-US" sz="1800" dirty="0" err="1">
                <a:latin typeface="Acumin Pro SemiCondensed" panose="020B0506020202020204" pitchFamily="34" charset="77"/>
              </a:rPr>
              <a:t>distritos</a:t>
            </a:r>
            <a:endParaRPr lang="en-US" sz="1800" dirty="0">
              <a:latin typeface="Acumin Pro SemiCondensed" panose="020B0506020202020204" pitchFamily="34" charset="77"/>
            </a:endParaRPr>
          </a:p>
          <a:p>
            <a:pPr marL="380990" indent="-380990">
              <a:buFont typeface="Arial" panose="020B0604020202020204" pitchFamily="34" charset="0"/>
              <a:buChar char="•"/>
            </a:pPr>
            <a:r>
              <a:rPr lang="en-US" sz="1800" dirty="0">
                <a:latin typeface="Acumin Pro SemiCondensed" panose="020B0506020202020204" pitchFamily="34" charset="77"/>
              </a:rPr>
              <a:t>Lista de </a:t>
            </a:r>
            <a:r>
              <a:rPr lang="en-US" sz="1800" dirty="0" err="1">
                <a:latin typeface="Acumin Pro SemiCondensed" panose="020B0506020202020204" pitchFamily="34" charset="77"/>
              </a:rPr>
              <a:t>Igrejas</a:t>
            </a:r>
            <a:endParaRPr lang="en-US" sz="1800" dirty="0">
              <a:latin typeface="Acumin Pro SemiCondensed" panose="020B0506020202020204" pitchFamily="34" charset="77"/>
            </a:endParaRPr>
          </a:p>
        </p:txBody>
      </p:sp>
      <p:sp>
        <p:nvSpPr>
          <p:cNvPr id="15" name="TextBox 14">
            <a:extLst>
              <a:ext uri="{FF2B5EF4-FFF2-40B4-BE49-F238E27FC236}">
                <a16:creationId xmlns:a16="http://schemas.microsoft.com/office/drawing/2014/main" id="{8B5C8B00-C8EC-C2C1-9BD0-F7EADEB0E442}"/>
              </a:ext>
            </a:extLst>
          </p:cNvPr>
          <p:cNvSpPr txBox="1"/>
          <p:nvPr/>
        </p:nvSpPr>
        <p:spPr>
          <a:xfrm>
            <a:off x="1708233" y="5188719"/>
            <a:ext cx="10138861" cy="1200329"/>
          </a:xfrm>
          <a:prstGeom prst="rect">
            <a:avLst/>
          </a:prstGeom>
          <a:noFill/>
        </p:spPr>
        <p:txBody>
          <a:bodyPr wrap="square" rtlCol="0">
            <a:spAutoFit/>
          </a:bodyPr>
          <a:lstStyle/>
          <a:p>
            <a:r>
              <a:rPr lang="en-US" sz="1800" b="1" dirty="0" err="1">
                <a:latin typeface="Acumin Pro SemiCondensed" panose="020B0506020202020204"/>
              </a:rPr>
              <a:t>Inahitajika</a:t>
            </a:r>
            <a:r>
              <a:rPr lang="en-US" sz="1800" b="1" dirty="0">
                <a:latin typeface="Acumin Pro SemiCondensed" panose="020B0506020202020204"/>
              </a:rPr>
              <a:t> </a:t>
            </a:r>
            <a:r>
              <a:rPr lang="en-US" sz="1800" b="1" dirty="0" err="1">
                <a:latin typeface="Acumin Pro SemiCondensed" panose="020B0506020202020204"/>
              </a:rPr>
              <a:t>kwa</a:t>
            </a:r>
            <a:r>
              <a:rPr lang="en-US" sz="1800" b="1" dirty="0">
                <a:latin typeface="Acumin Pro SemiCondensed" panose="020B0506020202020204"/>
              </a:rPr>
              <a:t> </a:t>
            </a:r>
            <a:r>
              <a:rPr lang="en-US" sz="1800" b="1" dirty="0" err="1">
                <a:latin typeface="Acumin Pro SemiCondensed" panose="020B0506020202020204"/>
              </a:rPr>
              <a:t>kila</a:t>
            </a:r>
            <a:r>
              <a:rPr lang="en-US" sz="1800" b="1" dirty="0">
                <a:latin typeface="Acumin Pro SemiCondensed" panose="020B0506020202020204"/>
              </a:rPr>
              <a:t> </a:t>
            </a:r>
            <a:r>
              <a:rPr lang="en-US" sz="1800" b="1" dirty="0" err="1">
                <a:latin typeface="Acumin Pro SemiCondensed" panose="020B0506020202020204"/>
              </a:rPr>
              <a:t>kipande</a:t>
            </a:r>
            <a:r>
              <a:rPr lang="en-US" sz="1800" b="1" dirty="0">
                <a:latin typeface="Acumin Pro SemiCondensed" panose="020B0506020202020204"/>
              </a:rPr>
              <a:t> </a:t>
            </a:r>
            <a:r>
              <a:rPr lang="en-US" sz="1800" b="1" dirty="0" err="1">
                <a:latin typeface="Acumin Pro SemiCondensed" panose="020B0506020202020204"/>
              </a:rPr>
              <a:t>ya</a:t>
            </a:r>
            <a:r>
              <a:rPr lang="en-US" sz="1800" b="1" dirty="0">
                <a:latin typeface="Acumin Pro SemiCondensed" panose="020B0506020202020204"/>
              </a:rPr>
              <a:t> </a:t>
            </a:r>
            <a:r>
              <a:rPr lang="en-US" sz="1800" b="1" dirty="0" err="1">
                <a:latin typeface="Acumin Pro SemiCondensed" panose="020B0506020202020204"/>
              </a:rPr>
              <a:t>mwaka</a:t>
            </a:r>
            <a:r>
              <a:rPr lang="en-US" sz="1800" b="1" dirty="0">
                <a:latin typeface="Acumin Pro SemiCondensed" panose="020B0506020202020204"/>
              </a:rPr>
              <a:t>:</a:t>
            </a:r>
            <a:r>
              <a:rPr lang="en-US" sz="1800" dirty="0">
                <a:latin typeface="Acumin Pro SemiCondensed" panose="020B0506020202020204"/>
              </a:rPr>
              <a:t>
- </a:t>
            </a:r>
            <a:r>
              <a:rPr lang="en-US" sz="1800" dirty="0" err="1">
                <a:latin typeface="Acumin Pro SemiCondensed" panose="020B0506020202020204"/>
              </a:rPr>
              <a:t>Karaasi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Uongozi</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Mkutano</a:t>
            </a:r>
            <a:r>
              <a:rPr lang="en-US" sz="1800" dirty="0">
                <a:latin typeface="Acumin Pro SemiCondensed" panose="020B0506020202020204"/>
              </a:rPr>
              <a:t>
- </a:t>
            </a:r>
            <a:r>
              <a:rPr lang="en-US" sz="1800" dirty="0" err="1">
                <a:latin typeface="Acumin Pro SemiCondensed" panose="020B0506020202020204"/>
              </a:rPr>
              <a:t>Orodha</a:t>
            </a:r>
            <a:r>
              <a:rPr lang="en-US" sz="1800" dirty="0">
                <a:latin typeface="Acumin Pro SemiCondensed" panose="020B0506020202020204"/>
              </a:rPr>
              <a:t>/</a:t>
            </a:r>
            <a:r>
              <a:rPr lang="en-US" sz="1800" dirty="0" err="1">
                <a:latin typeface="Acumin Pro SemiCondensed" panose="020B0506020202020204"/>
              </a:rPr>
              <a:t>Liste</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Wilaya
- </a:t>
            </a:r>
            <a:r>
              <a:rPr lang="en-US" sz="1800" dirty="0" err="1">
                <a:latin typeface="Acumin Pro SemiCondensed" panose="020B0506020202020204"/>
              </a:rPr>
              <a:t>Orodha</a:t>
            </a:r>
            <a:r>
              <a:rPr lang="en-US" sz="1800" dirty="0">
                <a:latin typeface="Acumin Pro SemiCondensed" panose="020B0506020202020204"/>
              </a:rPr>
              <a:t>/</a:t>
            </a:r>
            <a:r>
              <a:rPr lang="en-US" sz="1800" dirty="0" err="1">
                <a:latin typeface="Acumin Pro SemiCondensed" panose="020B0506020202020204"/>
              </a:rPr>
              <a:t>Liste</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Makanisa</a:t>
            </a:r>
            <a:endParaRPr lang="en-US" sz="1800" dirty="0">
              <a:latin typeface="Acumin Pro SemiCondensed" panose="020B0506020202020204"/>
            </a:endParaRPr>
          </a:p>
        </p:txBody>
      </p:sp>
    </p:spTree>
    <p:extLst>
      <p:ext uri="{BB962C8B-B14F-4D97-AF65-F5344CB8AC3E}">
        <p14:creationId xmlns:p14="http://schemas.microsoft.com/office/powerpoint/2010/main" val="2219194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Statistics Form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489662" y="1262886"/>
            <a:ext cx="10138861" cy="707886"/>
          </a:xfrm>
          <a:prstGeom prst="rect">
            <a:avLst/>
          </a:prstGeom>
          <a:noFill/>
        </p:spPr>
        <p:txBody>
          <a:bodyPr wrap="square" rtlCol="0">
            <a:spAutoFit/>
          </a:bodyPr>
          <a:lstStyle/>
          <a:p>
            <a:r>
              <a:rPr lang="en-US" sz="2000" dirty="0">
                <a:latin typeface="Acumin Pro SemiCondensed" panose="020B0506020202020204" pitchFamily="34" charset="77"/>
              </a:rPr>
              <a:t>The statistics form shown is for the Central Conferences. This is to be filled out yearly and included in your Annual Conference Journal in addition to sending to GCFA separately</a:t>
            </a:r>
          </a:p>
        </p:txBody>
      </p:sp>
      <p:sp>
        <p:nvSpPr>
          <p:cNvPr id="3" name="TextBox 2">
            <a:extLst>
              <a:ext uri="{FF2B5EF4-FFF2-40B4-BE49-F238E27FC236}">
                <a16:creationId xmlns:a16="http://schemas.microsoft.com/office/drawing/2014/main" id="{E3A57688-E230-4C8C-A44F-ABE296CE509B}"/>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2DB32C9C-9D59-1CC7-4F80-F96D85578BF2}"/>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FBC95589-4B61-C233-7578-A8D27B609E30}"/>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BEF2C7B5-80CB-5F6F-69D6-AAEA85B0DAFA}"/>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14579451-75AD-8A34-C21E-644DA9B92F02}"/>
              </a:ext>
            </a:extLst>
          </p:cNvPr>
          <p:cNvSpPr txBox="1"/>
          <p:nvPr/>
        </p:nvSpPr>
        <p:spPr>
          <a:xfrm>
            <a:off x="1489661" y="2456930"/>
            <a:ext cx="10138861" cy="1015663"/>
          </a:xfrm>
          <a:prstGeom prst="rect">
            <a:avLst/>
          </a:prstGeom>
          <a:noFill/>
        </p:spPr>
        <p:txBody>
          <a:bodyPr wrap="square" rtlCol="0">
            <a:spAutoFit/>
          </a:bodyPr>
          <a:lstStyle/>
          <a:p>
            <a:r>
              <a:rPr lang="fr-FR" sz="2000" dirty="0">
                <a:latin typeface="Acumin Pro SemiCondensed" panose="020B0506020202020204" pitchFamily="34" charset="77"/>
              </a:rPr>
              <a:t>Le formulaire de statistiques présenté concerne les conférences centrales. Celui-ci doit être rempli chaque année et inclus dans votre journal de conférence annuelle en plus de l’envoyer séparément à GCFA.</a:t>
            </a:r>
          </a:p>
        </p:txBody>
      </p:sp>
      <p:sp>
        <p:nvSpPr>
          <p:cNvPr id="14" name="TextBox 13">
            <a:extLst>
              <a:ext uri="{FF2B5EF4-FFF2-40B4-BE49-F238E27FC236}">
                <a16:creationId xmlns:a16="http://schemas.microsoft.com/office/drawing/2014/main" id="{32626B3C-FDF6-54C3-0552-0B18B2A4B4FE}"/>
              </a:ext>
            </a:extLst>
          </p:cNvPr>
          <p:cNvSpPr txBox="1"/>
          <p:nvPr/>
        </p:nvSpPr>
        <p:spPr>
          <a:xfrm>
            <a:off x="1489661" y="3850013"/>
            <a:ext cx="10138861" cy="1015663"/>
          </a:xfrm>
          <a:prstGeom prst="rect">
            <a:avLst/>
          </a:prstGeom>
          <a:noFill/>
        </p:spPr>
        <p:txBody>
          <a:bodyPr wrap="square" rtlCol="0">
            <a:spAutoFit/>
          </a:bodyPr>
          <a:lstStyle/>
          <a:p>
            <a:r>
              <a:rPr lang="pt" sz="2000" dirty="0">
                <a:latin typeface="Acumin Pro SemiCondensed" panose="020B0506020202020204"/>
              </a:rPr>
              <a:t>O formulário de dados estatísticos mostrado é para as Conferências Centrais. Destina-se a ser preenchido anualmente e incluído no Diário da Conferência Anual, para além de ser enviado ao CGFA separadamente </a:t>
            </a:r>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39C27B1E-398F-E10D-D5C4-19A6BD272DDC}"/>
              </a:ext>
            </a:extLst>
          </p:cNvPr>
          <p:cNvSpPr txBox="1"/>
          <p:nvPr/>
        </p:nvSpPr>
        <p:spPr>
          <a:xfrm>
            <a:off x="1489661" y="5130724"/>
            <a:ext cx="10138861" cy="707886"/>
          </a:xfrm>
          <a:prstGeom prst="rect">
            <a:avLst/>
          </a:prstGeom>
          <a:noFill/>
        </p:spPr>
        <p:txBody>
          <a:bodyPr wrap="square" rtlCol="0">
            <a:spAutoFit/>
          </a:bodyPr>
          <a:lstStyle/>
          <a:p>
            <a:r>
              <a:rPr lang="en-US" sz="2000" dirty="0" err="1">
                <a:latin typeface="Acumin Pro SemiCondensed" panose="020B0506020202020204"/>
              </a:rPr>
              <a:t>Kartasi</a:t>
            </a:r>
            <a:r>
              <a:rPr lang="en-US" sz="2000" dirty="0">
                <a:latin typeface="Acumin Pro SemiCondensed" panose="020B0506020202020204"/>
              </a:rPr>
              <a:t> </a:t>
            </a:r>
            <a:r>
              <a:rPr lang="en-US" sz="2000" dirty="0" err="1">
                <a:latin typeface="Acumin Pro SemiCondensed" panose="020B0506020202020204"/>
              </a:rPr>
              <a:t>iliyoonyeshwa</a:t>
            </a:r>
            <a:r>
              <a:rPr lang="en-US" sz="2000" dirty="0">
                <a:latin typeface="Acumin Pro SemiCondensed" panose="020B0506020202020204"/>
              </a:rPr>
              <a:t> </a:t>
            </a:r>
            <a:r>
              <a:rPr lang="en-US" sz="2000" dirty="0" err="1">
                <a:latin typeface="Acumin Pro SemiCondensed" panose="020B0506020202020204"/>
              </a:rPr>
              <a:t>ni</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Mikutano</a:t>
            </a:r>
            <a:r>
              <a:rPr lang="en-US" sz="2000" dirty="0">
                <a:latin typeface="Acumin Pro SemiCondensed" panose="020B0506020202020204"/>
              </a:rPr>
              <a:t> Kati. Hii </a:t>
            </a:r>
            <a:r>
              <a:rPr lang="en-US" sz="2000" dirty="0" err="1">
                <a:latin typeface="Acumin Pro SemiCondensed" panose="020B0506020202020204"/>
              </a:rPr>
              <a:t>inapaswa</a:t>
            </a:r>
            <a:r>
              <a:rPr lang="en-US" sz="2000" dirty="0">
                <a:latin typeface="Acumin Pro SemiCondensed" panose="020B0506020202020204"/>
              </a:rPr>
              <a:t> </a:t>
            </a:r>
            <a:r>
              <a:rPr lang="en-US" sz="2000" dirty="0" err="1">
                <a:latin typeface="Acumin Pro SemiCondensed" panose="020B0506020202020204"/>
              </a:rPr>
              <a:t>kujazwa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kujumuishwa</a:t>
            </a:r>
            <a:r>
              <a:rPr lang="en-US" sz="2000" dirty="0">
                <a:latin typeface="Acumin Pro SemiCondensed" panose="020B0506020202020204"/>
              </a:rPr>
              <a:t> </a:t>
            </a:r>
            <a:r>
              <a:rPr lang="en-US" sz="2000" dirty="0" err="1">
                <a:latin typeface="Acumin Pro SemiCondensed" panose="020B0506020202020204"/>
              </a:rPr>
              <a:t>katika</a:t>
            </a:r>
            <a:r>
              <a:rPr lang="en-US" sz="2000" dirty="0">
                <a:latin typeface="Acumin Pro SemiCondensed" panose="020B0506020202020204"/>
              </a:rPr>
              <a:t> </a:t>
            </a:r>
            <a:r>
              <a:rPr lang="en-US" sz="2000" dirty="0" err="1">
                <a:latin typeface="Acumin Pro SemiCondensed" panose="020B0506020202020204"/>
              </a:rPr>
              <a:t>Gazeti</a:t>
            </a:r>
            <a:r>
              <a:rPr lang="en-US" sz="2000" dirty="0">
                <a:latin typeface="Acumin Pro SemiCondensed" panose="020B0506020202020204"/>
              </a:rPr>
              <a:t> </a:t>
            </a:r>
            <a:r>
              <a:rPr lang="en-US" sz="2000" dirty="0" err="1">
                <a:latin typeface="Acumin Pro SemiCondensed" panose="020B0506020202020204"/>
              </a:rPr>
              <a:t>lako</a:t>
            </a:r>
            <a:r>
              <a:rPr lang="en-US" sz="2000" dirty="0">
                <a:latin typeface="Acumin Pro SemiCondensed" panose="020B0506020202020204"/>
              </a:rPr>
              <a:t> la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Mwaka</a:t>
            </a:r>
            <a:r>
              <a:rPr lang="en-US" sz="2000" dirty="0">
                <a:latin typeface="Acumin Pro SemiCondensed" panose="020B0506020202020204"/>
              </a:rPr>
              <a:t> </a:t>
            </a:r>
            <a:r>
              <a:rPr lang="en-US" sz="2000" dirty="0" err="1">
                <a:latin typeface="Acumin Pro SemiCondensed" panose="020B0506020202020204"/>
              </a:rPr>
              <a:t>pamoja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kutuma</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GCFA </a:t>
            </a:r>
          </a:p>
        </p:txBody>
      </p:sp>
    </p:spTree>
    <p:extLst>
      <p:ext uri="{BB962C8B-B14F-4D97-AF65-F5344CB8AC3E}">
        <p14:creationId xmlns:p14="http://schemas.microsoft.com/office/powerpoint/2010/main" val="78940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Statistics Form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641787" y="1354249"/>
            <a:ext cx="10138861" cy="707886"/>
          </a:xfrm>
          <a:prstGeom prst="rect">
            <a:avLst/>
          </a:prstGeom>
          <a:noFill/>
        </p:spPr>
        <p:txBody>
          <a:bodyPr wrap="square" rtlCol="0">
            <a:spAutoFit/>
          </a:bodyPr>
          <a:lstStyle/>
          <a:p>
            <a:r>
              <a:rPr lang="en-US" sz="2000" dirty="0">
                <a:latin typeface="Acumin Pro SemiCondensed" panose="020B0506020202020204" pitchFamily="34" charset="77"/>
              </a:rPr>
              <a:t>GCFA will be making small changes to the form e.g. ask for totals and not just the male/female breakdown</a:t>
            </a:r>
          </a:p>
        </p:txBody>
      </p:sp>
      <p:sp>
        <p:nvSpPr>
          <p:cNvPr id="3" name="TextBox 2">
            <a:extLst>
              <a:ext uri="{FF2B5EF4-FFF2-40B4-BE49-F238E27FC236}">
                <a16:creationId xmlns:a16="http://schemas.microsoft.com/office/drawing/2014/main" id="{7133B0C6-D5A7-FAA0-23FA-DFA7B3102268}"/>
              </a:ext>
            </a:extLst>
          </p:cNvPr>
          <p:cNvSpPr txBox="1"/>
          <p:nvPr/>
        </p:nvSpPr>
        <p:spPr>
          <a:xfrm>
            <a:off x="700056" y="129269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5E1E7A02-2C02-074E-CB99-14B1A276B858}"/>
              </a:ext>
            </a:extLst>
          </p:cNvPr>
          <p:cNvSpPr txBox="1"/>
          <p:nvPr/>
        </p:nvSpPr>
        <p:spPr>
          <a:xfrm>
            <a:off x="700056" y="247099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1ED46ADC-E1D7-2D1E-E08C-4E4E1B076DAF}"/>
              </a:ext>
            </a:extLst>
          </p:cNvPr>
          <p:cNvSpPr txBox="1"/>
          <p:nvPr/>
        </p:nvSpPr>
        <p:spPr>
          <a:xfrm>
            <a:off x="700056" y="381629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C7004061-4E14-4325-2A1B-8F4E6A40E296}"/>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1F8B24A6-20A1-395B-5BC2-7C4821F2518B}"/>
              </a:ext>
            </a:extLst>
          </p:cNvPr>
          <p:cNvSpPr txBox="1"/>
          <p:nvPr/>
        </p:nvSpPr>
        <p:spPr>
          <a:xfrm>
            <a:off x="1687635" y="2460963"/>
            <a:ext cx="10138861" cy="707886"/>
          </a:xfrm>
          <a:prstGeom prst="rect">
            <a:avLst/>
          </a:prstGeom>
          <a:noFill/>
        </p:spPr>
        <p:txBody>
          <a:bodyPr wrap="square" rtlCol="0">
            <a:spAutoFit/>
          </a:bodyPr>
          <a:lstStyle/>
          <a:p>
            <a:r>
              <a:rPr lang="fr-FR" sz="2000" dirty="0">
                <a:latin typeface="Acumin Pro SemiCondensed" panose="020B0506020202020204" pitchFamily="34" charset="77"/>
              </a:rPr>
              <a:t>GCFA apportera de petits changements au formulaire, par exemple demander des totaux et pas seulement la répartition hommes/femmes</a:t>
            </a:r>
          </a:p>
        </p:txBody>
      </p:sp>
      <p:sp>
        <p:nvSpPr>
          <p:cNvPr id="14" name="TextBox 13">
            <a:extLst>
              <a:ext uri="{FF2B5EF4-FFF2-40B4-BE49-F238E27FC236}">
                <a16:creationId xmlns:a16="http://schemas.microsoft.com/office/drawing/2014/main" id="{AA235B6D-01D7-4B3F-9098-C190A2C828AB}"/>
              </a:ext>
            </a:extLst>
          </p:cNvPr>
          <p:cNvSpPr txBox="1"/>
          <p:nvPr/>
        </p:nvSpPr>
        <p:spPr>
          <a:xfrm>
            <a:off x="1708233" y="3789658"/>
            <a:ext cx="10138861" cy="707886"/>
          </a:xfrm>
          <a:prstGeom prst="rect">
            <a:avLst/>
          </a:prstGeom>
          <a:noFill/>
        </p:spPr>
        <p:txBody>
          <a:bodyPr wrap="square" rtlCol="0">
            <a:spAutoFit/>
          </a:bodyPr>
          <a:lstStyle/>
          <a:p>
            <a:r>
              <a:rPr lang="pt" sz="2000" dirty="0">
                <a:latin typeface="Acumin Pro SemiCondensed" panose="020B0506020202020204"/>
              </a:rPr>
              <a:t>O CGFA fará pequenas alterações ao formulário, por exemplo, pedir totais e não apenas a desagregação entre homens e mulheres</a:t>
            </a:r>
            <a:endParaRPr lang="en-US" sz="2000" dirty="0">
              <a:latin typeface="Acumin Pro SemiCondensed" panose="020B0506020202020204"/>
            </a:endParaRPr>
          </a:p>
        </p:txBody>
      </p:sp>
      <p:sp>
        <p:nvSpPr>
          <p:cNvPr id="15" name="TextBox 14">
            <a:extLst>
              <a:ext uri="{FF2B5EF4-FFF2-40B4-BE49-F238E27FC236}">
                <a16:creationId xmlns:a16="http://schemas.microsoft.com/office/drawing/2014/main" id="{CF33B0A2-3072-50F1-1E43-BADE77EDED0B}"/>
              </a:ext>
            </a:extLst>
          </p:cNvPr>
          <p:cNvSpPr txBox="1"/>
          <p:nvPr/>
        </p:nvSpPr>
        <p:spPr>
          <a:xfrm>
            <a:off x="1708233" y="5041074"/>
            <a:ext cx="10138861" cy="707886"/>
          </a:xfrm>
          <a:prstGeom prst="rect">
            <a:avLst/>
          </a:prstGeom>
          <a:noFill/>
        </p:spPr>
        <p:txBody>
          <a:bodyPr wrap="square" rtlCol="0">
            <a:spAutoFit/>
          </a:bodyPr>
          <a:lstStyle/>
          <a:p>
            <a:r>
              <a:rPr lang="en-US" sz="2000" dirty="0">
                <a:latin typeface="Acumin Pro SemiCondensed" panose="020B0506020202020204"/>
              </a:rPr>
              <a:t>GCFA </a:t>
            </a:r>
            <a:r>
              <a:rPr lang="en-US" sz="2000" dirty="0" err="1">
                <a:latin typeface="Acumin Pro SemiCondensed" panose="020B0506020202020204"/>
              </a:rPr>
              <a:t>itakuwa</a:t>
            </a:r>
            <a:r>
              <a:rPr lang="en-US" sz="2000" dirty="0">
                <a:latin typeface="Acumin Pro SemiCondensed" panose="020B0506020202020204"/>
              </a:rPr>
              <a:t> </a:t>
            </a:r>
            <a:r>
              <a:rPr lang="en-US" sz="2000" dirty="0" err="1">
                <a:latin typeface="Acumin Pro SemiCondensed" panose="020B0506020202020204"/>
              </a:rPr>
              <a:t>ikifanya</a:t>
            </a:r>
            <a:r>
              <a:rPr lang="en-US" sz="2000" dirty="0">
                <a:latin typeface="Acumin Pro SemiCondensed" panose="020B0506020202020204"/>
              </a:rPr>
              <a:t> </a:t>
            </a:r>
            <a:r>
              <a:rPr lang="en-US" sz="2000" dirty="0" err="1">
                <a:latin typeface="Acumin Pro SemiCondensed" panose="020B0506020202020204"/>
              </a:rPr>
              <a:t>mabadiliko</a:t>
            </a:r>
            <a:r>
              <a:rPr lang="en-US" sz="2000" dirty="0">
                <a:latin typeface="Acumin Pro SemiCondensed" panose="020B0506020202020204"/>
              </a:rPr>
              <a:t> </a:t>
            </a:r>
            <a:r>
              <a:rPr lang="en-US" sz="2000" dirty="0" err="1">
                <a:latin typeface="Acumin Pro SemiCondensed" panose="020B0506020202020204"/>
              </a:rPr>
              <a:t>madogo</a:t>
            </a:r>
            <a:r>
              <a:rPr lang="en-US" sz="2000" dirty="0">
                <a:latin typeface="Acumin Pro SemiCondensed" panose="020B0506020202020204"/>
              </a:rPr>
              <a:t> </a:t>
            </a:r>
            <a:r>
              <a:rPr lang="en-US" sz="2000" dirty="0" err="1">
                <a:latin typeface="Acumin Pro SemiCondensed" panose="020B0506020202020204"/>
              </a:rPr>
              <a:t>kwenye</a:t>
            </a:r>
            <a:r>
              <a:rPr lang="en-US" sz="2000" dirty="0">
                <a:latin typeface="Acumin Pro SemiCondensed" panose="020B0506020202020204"/>
              </a:rPr>
              <a:t> </a:t>
            </a:r>
            <a:r>
              <a:rPr lang="en-US" sz="2000" dirty="0" err="1">
                <a:latin typeface="Acumin Pro SemiCondensed" panose="020B0506020202020204"/>
              </a:rPr>
              <a:t>karatasi</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mfano</a:t>
            </a:r>
            <a:r>
              <a:rPr lang="en-US" sz="2000" dirty="0">
                <a:latin typeface="Acumin Pro SemiCondensed" panose="020B0506020202020204"/>
              </a:rPr>
              <a:t> </a:t>
            </a:r>
            <a:r>
              <a:rPr lang="en-US" sz="2000" dirty="0" err="1">
                <a:latin typeface="Acumin Pro SemiCondensed" panose="020B0506020202020204"/>
              </a:rPr>
              <a:t>kuuliza</a:t>
            </a:r>
            <a:r>
              <a:rPr lang="en-US" sz="2000" dirty="0">
                <a:latin typeface="Acumin Pro SemiCondensed" panose="020B0506020202020204"/>
              </a:rPr>
              <a:t> </a:t>
            </a:r>
            <a:r>
              <a:rPr lang="en-US" sz="2000" dirty="0" err="1">
                <a:latin typeface="Acumin Pro SemiCondensed" panose="020B0506020202020204"/>
              </a:rPr>
              <a:t>jumla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sio</a:t>
            </a:r>
            <a:r>
              <a:rPr lang="en-US" sz="2000" dirty="0">
                <a:latin typeface="Acumin Pro SemiCondensed" panose="020B0506020202020204"/>
              </a:rPr>
              <a:t> </a:t>
            </a:r>
            <a:r>
              <a:rPr lang="en-US" sz="2000" dirty="0" err="1">
                <a:latin typeface="Acumin Pro SemiCondensed" panose="020B0506020202020204"/>
              </a:rPr>
              <a:t>tu</a:t>
            </a:r>
            <a:r>
              <a:rPr lang="en-US" sz="2000" dirty="0">
                <a:latin typeface="Acumin Pro SemiCondensed" panose="020B0506020202020204"/>
              </a:rPr>
              <a:t> </a:t>
            </a:r>
            <a:r>
              <a:rPr lang="en-US" sz="2000" dirty="0" err="1">
                <a:latin typeface="Acumin Pro SemiCondensed" panose="020B0506020202020204"/>
              </a:rPr>
              <a:t>kuvunjika</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kiume</a:t>
            </a:r>
            <a:r>
              <a:rPr lang="en-US" sz="2000" dirty="0">
                <a:latin typeface="Acumin Pro SemiCondensed" panose="020B0506020202020204"/>
              </a:rPr>
              <a:t> /</a:t>
            </a:r>
          </a:p>
        </p:txBody>
      </p:sp>
    </p:spTree>
    <p:extLst>
      <p:ext uri="{BB962C8B-B14F-4D97-AF65-F5344CB8AC3E}">
        <p14:creationId xmlns:p14="http://schemas.microsoft.com/office/powerpoint/2010/main" val="1145321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29508" y="841619"/>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ea typeface="+mj-ea"/>
                <a:cs typeface="+mj-cs"/>
              </a:rPr>
              <a:t>Annual Conference </a:t>
            </a:r>
            <a:r>
              <a:rPr lang="en-US" sz="3600" b="1" dirty="0">
                <a:solidFill>
                  <a:schemeClr val="accent1"/>
                </a:solidFill>
                <a:latin typeface="Acumin Pro SemiCondensed Smbd" panose="020B0506020202020204" pitchFamily="34" charset="77"/>
              </a:rPr>
              <a:t>Statistics Form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50ADD930-B904-DC8B-695D-67556CF83110}"/>
              </a:ext>
            </a:extLst>
          </p:cNvPr>
          <p:cNvSpPr txBox="1"/>
          <p:nvPr/>
        </p:nvSpPr>
        <p:spPr>
          <a:xfrm>
            <a:off x="999908" y="5837816"/>
            <a:ext cx="2218812" cy="507831"/>
          </a:xfrm>
          <a:prstGeom prst="rect">
            <a:avLst/>
          </a:prstGeom>
          <a:noFill/>
        </p:spPr>
        <p:txBody>
          <a:bodyPr wrap="square" rtlCol="0">
            <a:spAutoFit/>
          </a:bodyPr>
          <a:lstStyle/>
          <a:p>
            <a:r>
              <a:rPr lang="en-US" sz="900" dirty="0"/>
              <a:t>Forms can be found in English, Korean, Spanish, Portuguese, French, and Kiswahili at </a:t>
            </a:r>
            <a:r>
              <a:rPr lang="en-US" sz="900" dirty="0">
                <a:effectLst/>
                <a:hlinkClick r:id="rId3" tooltip="https://www.gcfa.org/forms-and-assets"/>
              </a:rPr>
              <a:t>https://www.gcfa.org/forms-and-assets</a:t>
            </a:r>
            <a:endParaRPr lang="en-US" sz="900" dirty="0"/>
          </a:p>
        </p:txBody>
      </p:sp>
      <p:sp>
        <p:nvSpPr>
          <p:cNvPr id="5" name="TextBox 4">
            <a:extLst>
              <a:ext uri="{FF2B5EF4-FFF2-40B4-BE49-F238E27FC236}">
                <a16:creationId xmlns:a16="http://schemas.microsoft.com/office/drawing/2014/main" id="{911DF339-4A58-1279-D23C-AE6E85BA17ED}"/>
              </a:ext>
            </a:extLst>
          </p:cNvPr>
          <p:cNvSpPr txBox="1"/>
          <p:nvPr/>
        </p:nvSpPr>
        <p:spPr>
          <a:xfrm>
            <a:off x="318562"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88B83A84-5FDE-961E-627A-0123001B96DA}"/>
              </a:ext>
            </a:extLst>
          </p:cNvPr>
          <p:cNvSpPr txBox="1"/>
          <p:nvPr/>
        </p:nvSpPr>
        <p:spPr>
          <a:xfrm>
            <a:off x="3218720" y="588398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30C16552-0069-DB6A-7424-3A52A6CFF86B}"/>
              </a:ext>
            </a:extLst>
          </p:cNvPr>
          <p:cNvSpPr txBox="1"/>
          <p:nvPr/>
        </p:nvSpPr>
        <p:spPr>
          <a:xfrm>
            <a:off x="566831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AC3F28D8-BC2C-BA94-E683-37F9C23F5F02}"/>
              </a:ext>
            </a:extLst>
          </p:cNvPr>
          <p:cNvSpPr txBox="1"/>
          <p:nvPr/>
        </p:nvSpPr>
        <p:spPr>
          <a:xfrm>
            <a:off x="8960178"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6" name="TextBox 15">
            <a:extLst>
              <a:ext uri="{FF2B5EF4-FFF2-40B4-BE49-F238E27FC236}">
                <a16:creationId xmlns:a16="http://schemas.microsoft.com/office/drawing/2014/main" id="{B8D0EC2D-C8B3-AEF9-4EA5-7D0D7E71D794}"/>
              </a:ext>
            </a:extLst>
          </p:cNvPr>
          <p:cNvSpPr txBox="1"/>
          <p:nvPr/>
        </p:nvSpPr>
        <p:spPr>
          <a:xfrm>
            <a:off x="6384400" y="5815019"/>
            <a:ext cx="2847274" cy="507831"/>
          </a:xfrm>
          <a:prstGeom prst="rect">
            <a:avLst/>
          </a:prstGeom>
          <a:noFill/>
        </p:spPr>
        <p:txBody>
          <a:bodyPr wrap="square">
            <a:spAutoFit/>
          </a:bodyPr>
          <a:lstStyle/>
          <a:p>
            <a:r>
              <a:rPr lang="en-US" sz="900" dirty="0" err="1"/>
              <a:t>Podem</a:t>
            </a:r>
            <a:r>
              <a:rPr lang="en-US" sz="900" dirty="0"/>
              <a:t> </a:t>
            </a:r>
            <a:r>
              <a:rPr lang="en-US" sz="900" dirty="0" err="1"/>
              <a:t>obter</a:t>
            </a:r>
            <a:r>
              <a:rPr lang="en-US" sz="900" dirty="0"/>
              <a:t>-se </a:t>
            </a:r>
            <a:r>
              <a:rPr lang="en-US" sz="900" dirty="0" err="1"/>
              <a:t>formulários</a:t>
            </a:r>
            <a:r>
              <a:rPr lang="en-US" sz="900" dirty="0"/>
              <a:t> </a:t>
            </a:r>
            <a:r>
              <a:rPr lang="en-US" sz="900" dirty="0" err="1"/>
              <a:t>em</a:t>
            </a:r>
            <a:r>
              <a:rPr lang="en-US" sz="900" dirty="0"/>
              <a:t> </a:t>
            </a:r>
            <a:r>
              <a:rPr lang="en-US" sz="900" dirty="0" err="1"/>
              <a:t>inglês</a:t>
            </a:r>
            <a:r>
              <a:rPr lang="en-US" sz="900" dirty="0"/>
              <a:t>, </a:t>
            </a:r>
            <a:r>
              <a:rPr lang="en-US" sz="900" dirty="0" err="1"/>
              <a:t>coreano</a:t>
            </a:r>
            <a:r>
              <a:rPr lang="en-US" sz="900" dirty="0"/>
              <a:t>, </a:t>
            </a:r>
            <a:r>
              <a:rPr lang="en-US" sz="900" dirty="0" err="1"/>
              <a:t>espanhol</a:t>
            </a:r>
            <a:r>
              <a:rPr lang="en-US" sz="900" dirty="0"/>
              <a:t>, </a:t>
            </a:r>
            <a:r>
              <a:rPr lang="en-US" sz="900" dirty="0" err="1"/>
              <a:t>português</a:t>
            </a:r>
            <a:r>
              <a:rPr lang="en-US" sz="900" dirty="0"/>
              <a:t>, </a:t>
            </a:r>
            <a:r>
              <a:rPr lang="en-US" sz="900" dirty="0" err="1"/>
              <a:t>francês</a:t>
            </a:r>
            <a:r>
              <a:rPr lang="en-US" sz="900" dirty="0"/>
              <a:t> e </a:t>
            </a:r>
            <a:r>
              <a:rPr lang="en-US" sz="900" dirty="0" err="1"/>
              <a:t>kiswahili</a:t>
            </a:r>
            <a:r>
              <a:rPr lang="en-US" sz="900" dirty="0"/>
              <a:t> </a:t>
            </a:r>
            <a:r>
              <a:rPr lang="en-US" sz="900" dirty="0" err="1"/>
              <a:t>em</a:t>
            </a:r>
            <a:r>
              <a:rPr lang="en-US" sz="900" dirty="0"/>
              <a:t> </a:t>
            </a:r>
            <a:r>
              <a:rPr lang="en-US" sz="900" dirty="0">
                <a:effectLst/>
                <a:hlinkClick r:id="rId3" tooltip="https://www.gcfa.org/forms-and-assets"/>
              </a:rPr>
              <a:t>https://www.gcfaorg/forms-and-assets</a:t>
            </a:r>
            <a:endParaRPr lang="en-US" sz="900" dirty="0"/>
          </a:p>
        </p:txBody>
      </p:sp>
      <p:pic>
        <p:nvPicPr>
          <p:cNvPr id="18" name="Picture 17">
            <a:extLst>
              <a:ext uri="{FF2B5EF4-FFF2-40B4-BE49-F238E27FC236}">
                <a16:creationId xmlns:a16="http://schemas.microsoft.com/office/drawing/2014/main" id="{B22BD874-CE16-FC26-7486-E8C8D2B1D30E}"/>
              </a:ext>
            </a:extLst>
          </p:cNvPr>
          <p:cNvPicPr>
            <a:picLocks noChangeAspect="1"/>
          </p:cNvPicPr>
          <p:nvPr/>
        </p:nvPicPr>
        <p:blipFill>
          <a:blip r:embed="rId4"/>
          <a:stretch>
            <a:fillRect/>
          </a:stretch>
        </p:blipFill>
        <p:spPr>
          <a:xfrm>
            <a:off x="1610562" y="1233776"/>
            <a:ext cx="3362938" cy="4499333"/>
          </a:xfrm>
          <a:prstGeom prst="rect">
            <a:avLst/>
          </a:prstGeom>
        </p:spPr>
      </p:pic>
      <p:pic>
        <p:nvPicPr>
          <p:cNvPr id="19" name="Picture 18">
            <a:extLst>
              <a:ext uri="{FF2B5EF4-FFF2-40B4-BE49-F238E27FC236}">
                <a16:creationId xmlns:a16="http://schemas.microsoft.com/office/drawing/2014/main" id="{87767AD7-4984-022D-47DD-5BE2241A0A4A}"/>
              </a:ext>
            </a:extLst>
          </p:cNvPr>
          <p:cNvPicPr>
            <a:picLocks noChangeAspect="1"/>
          </p:cNvPicPr>
          <p:nvPr/>
        </p:nvPicPr>
        <p:blipFill>
          <a:blip r:embed="rId5"/>
          <a:stretch>
            <a:fillRect/>
          </a:stretch>
        </p:blipFill>
        <p:spPr>
          <a:xfrm>
            <a:off x="6655896" y="1233776"/>
            <a:ext cx="3708382" cy="4444890"/>
          </a:xfrm>
          <a:prstGeom prst="rect">
            <a:avLst/>
          </a:prstGeom>
        </p:spPr>
      </p:pic>
    </p:spTree>
    <p:extLst>
      <p:ext uri="{BB962C8B-B14F-4D97-AF65-F5344CB8AC3E}">
        <p14:creationId xmlns:p14="http://schemas.microsoft.com/office/powerpoint/2010/main" val="309147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489660" y="1512340"/>
            <a:ext cx="10138861" cy="680251"/>
          </a:xfrm>
          <a:prstGeom prst="rect">
            <a:avLst/>
          </a:prstGeom>
          <a:noFill/>
        </p:spPr>
        <p:txBody>
          <a:bodyPr wrap="square" rtlCol="0">
            <a:spAutoFit/>
          </a:bodyPr>
          <a:lstStyle/>
          <a:p>
            <a:pPr marR="0">
              <a:lnSpc>
                <a:spcPct val="107000"/>
              </a:lnSpc>
              <a:spcBef>
                <a:spcPts val="0"/>
              </a:spcBef>
              <a:spcAft>
                <a:spcPts val="0"/>
              </a:spcAft>
            </a:pPr>
            <a:r>
              <a:rPr lang="en-US" dirty="0">
                <a:effectLst/>
                <a:latin typeface="Acumin Pro SemiCondensed" panose="020B0506020202020204" pitchFamily="34" charset="77"/>
                <a:ea typeface="Calibri" panose="020F0502020204030204" pitchFamily="34" charset="0"/>
                <a:cs typeface="NewCaledoniaLTStd"/>
              </a:rPr>
              <a:t>The General Council on Finance and Administration (GCFA), on behalf of the Commission on General Conference (COGC), requests annual conference journals</a:t>
            </a:r>
            <a:r>
              <a:rPr lang="en-US" dirty="0">
                <a:latin typeface="Acumin Pro SemiCondensed" panose="020B0506020202020204" pitchFamily="34" charset="77"/>
                <a:ea typeface="Calibri" panose="020F0502020204030204" pitchFamily="34" charset="0"/>
                <a:cs typeface="NewCaledoniaLTStd"/>
              </a:rPr>
              <a:t> on a yearly basis.  </a:t>
            </a: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FF7A7810-A879-F579-23AD-EBC108A60888}"/>
              </a:ext>
            </a:extLst>
          </p:cNvPr>
          <p:cNvSpPr txBox="1"/>
          <p:nvPr/>
        </p:nvSpPr>
        <p:spPr>
          <a:xfrm>
            <a:off x="708220" y="157844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A5346B63-D08B-AEE9-D2E7-05F94D0F06B1}"/>
              </a:ext>
            </a:extLst>
          </p:cNvPr>
          <p:cNvSpPr txBox="1"/>
          <p:nvPr/>
        </p:nvSpPr>
        <p:spPr>
          <a:xfrm>
            <a:off x="708220" y="275674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2FBE6517-C71A-E6D2-B593-CB90AC7AE193}"/>
              </a:ext>
            </a:extLst>
          </p:cNvPr>
          <p:cNvSpPr txBox="1"/>
          <p:nvPr/>
        </p:nvSpPr>
        <p:spPr>
          <a:xfrm>
            <a:off x="708220" y="410204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1F0E1EB7-2EAB-6B9C-ADAC-4B7768EFC9E1}"/>
              </a:ext>
            </a:extLst>
          </p:cNvPr>
          <p:cNvSpPr txBox="1"/>
          <p:nvPr/>
        </p:nvSpPr>
        <p:spPr>
          <a:xfrm>
            <a:off x="708221" y="540410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0C7CD6E6-1A88-D376-395E-B400CF91E14E}"/>
              </a:ext>
            </a:extLst>
          </p:cNvPr>
          <p:cNvSpPr txBox="1"/>
          <p:nvPr/>
        </p:nvSpPr>
        <p:spPr>
          <a:xfrm>
            <a:off x="1489659" y="2737764"/>
            <a:ext cx="10138861" cy="671915"/>
          </a:xfrm>
          <a:prstGeom prst="rect">
            <a:avLst/>
          </a:prstGeom>
          <a:noFill/>
        </p:spPr>
        <p:txBody>
          <a:bodyPr wrap="square" rtlCol="0">
            <a:spAutoFit/>
          </a:bodyPr>
          <a:lstStyle/>
          <a:p>
            <a:pPr marR="0">
              <a:lnSpc>
                <a:spcPct val="107000"/>
              </a:lnSpc>
              <a:spcBef>
                <a:spcPts val="0"/>
              </a:spcBef>
              <a:spcAft>
                <a:spcPts val="0"/>
              </a:spcAft>
            </a:pPr>
            <a:r>
              <a:rPr lang="fr-FR" dirty="0">
                <a:latin typeface="Acumin Pro SemiCondensed" panose="020B0506020202020204"/>
                <a:ea typeface="Calibri" panose="020F0502020204030204" pitchFamily="34" charset="0"/>
                <a:cs typeface="NewCaledoniaLTStd"/>
              </a:rPr>
              <a:t>Le Conseil général des finances et de l’administration (GCFA), au nom de la Commission de la Conférence générale (COGC), demande des journaux annuels de la conférence.  </a:t>
            </a:r>
          </a:p>
        </p:txBody>
      </p:sp>
      <p:sp>
        <p:nvSpPr>
          <p:cNvPr id="15" name="TextBox 14">
            <a:extLst>
              <a:ext uri="{FF2B5EF4-FFF2-40B4-BE49-F238E27FC236}">
                <a16:creationId xmlns:a16="http://schemas.microsoft.com/office/drawing/2014/main" id="{EF669288-217D-64B1-EBD0-34E7F58A9B79}"/>
              </a:ext>
            </a:extLst>
          </p:cNvPr>
          <p:cNvSpPr txBox="1"/>
          <p:nvPr/>
        </p:nvSpPr>
        <p:spPr>
          <a:xfrm>
            <a:off x="1535508" y="4126319"/>
            <a:ext cx="10138861" cy="671915"/>
          </a:xfrm>
          <a:prstGeom prst="rect">
            <a:avLst/>
          </a:prstGeom>
          <a:noFill/>
        </p:spPr>
        <p:txBody>
          <a:bodyPr wrap="square" rtlCol="0">
            <a:spAutoFit/>
          </a:bodyPr>
          <a:lstStyle/>
          <a:p>
            <a:pPr>
              <a:lnSpc>
                <a:spcPct val="107000"/>
              </a:lnSpc>
            </a:pPr>
            <a:r>
              <a:rPr lang="pt" sz="1800" dirty="0">
                <a:effectLst/>
                <a:latin typeface="Acumin Pro SemiCondensed" panose="020B0506020202020204"/>
                <a:ea typeface="Calibri" panose="020F0502020204030204" pitchFamily="34" charset="0"/>
                <a:cs typeface="NewCaledoniaLTStd"/>
              </a:rPr>
              <a:t>O Conselho Geral de Finanças e Administração (CGFA)</a:t>
            </a:r>
            <a:r>
              <a:rPr lang="pt" sz="1800" dirty="0">
                <a:latin typeface="Acumin Pro SemiCondensed" panose="020B0506020202020204"/>
                <a:ea typeface="Calibri" panose="020F0502020204030204" pitchFamily="34" charset="0"/>
                <a:cs typeface="NewCaledoniaLTStd"/>
              </a:rPr>
              <a:t>,</a:t>
            </a:r>
            <a:r>
              <a:rPr lang="pt" sz="1800" dirty="0">
                <a:effectLst/>
                <a:latin typeface="Acumin Pro SemiCondensed" panose="020B0506020202020204"/>
                <a:ea typeface="Calibri" panose="020F0502020204030204" pitchFamily="34" charset="0"/>
                <a:cs typeface="NewCaledoniaLTStd"/>
              </a:rPr>
              <a:t> em nome da Comissão da Conferência Geral (CDCG), solicita, </a:t>
            </a:r>
            <a:r>
              <a:rPr lang="pt" sz="1800" dirty="0">
                <a:latin typeface="Acumin Pro SemiCondensed" panose="020B0506020202020204"/>
                <a:ea typeface="Calibri" panose="020F0502020204030204" pitchFamily="34" charset="0"/>
                <a:cs typeface="NewCaledoniaLTStd"/>
              </a:rPr>
              <a:t>anualmente,</a:t>
            </a:r>
            <a:r>
              <a:rPr lang="pt" sz="1800" dirty="0">
                <a:effectLst/>
                <a:latin typeface="Acumin Pro SemiCondensed" panose="020B0506020202020204"/>
                <a:ea typeface="Calibri" panose="020F0502020204030204" pitchFamily="34" charset="0"/>
                <a:cs typeface="NewCaledoniaLTStd"/>
              </a:rPr>
              <a:t> os diários da conferência anual</a:t>
            </a:r>
            <a:r>
              <a:rPr lang="pt" sz="1800" dirty="0">
                <a:latin typeface="Acumin Pro SemiCondensed" panose="020B0506020202020204"/>
                <a:ea typeface="Calibri" panose="020F0502020204030204" pitchFamily="34" charset="0"/>
                <a:cs typeface="NewCaledoniaLTStd"/>
              </a:rPr>
              <a:t>.</a:t>
            </a:r>
          </a:p>
        </p:txBody>
      </p:sp>
      <p:sp>
        <p:nvSpPr>
          <p:cNvPr id="16" name="TextBox 15">
            <a:extLst>
              <a:ext uri="{FF2B5EF4-FFF2-40B4-BE49-F238E27FC236}">
                <a16:creationId xmlns:a16="http://schemas.microsoft.com/office/drawing/2014/main" id="{B0B6F54A-8E9E-905F-8E17-6DEC8676387C}"/>
              </a:ext>
            </a:extLst>
          </p:cNvPr>
          <p:cNvSpPr txBox="1"/>
          <p:nvPr/>
        </p:nvSpPr>
        <p:spPr>
          <a:xfrm>
            <a:off x="1595939" y="5344505"/>
            <a:ext cx="10138861" cy="646331"/>
          </a:xfrm>
          <a:prstGeom prst="rect">
            <a:avLst/>
          </a:prstGeom>
          <a:noFill/>
        </p:spPr>
        <p:txBody>
          <a:bodyPr wrap="square" rtlCol="0">
            <a:spAutoFit/>
          </a:bodyPr>
          <a:lstStyle/>
          <a:p>
            <a:r>
              <a:rPr lang="en-US" sz="1800" dirty="0">
                <a:latin typeface="Acumin Pro SemiCondensed" panose="020B0506020202020204"/>
              </a:rPr>
              <a:t>Baraza Kuu la </a:t>
            </a:r>
            <a:r>
              <a:rPr lang="en-US" sz="1800" dirty="0" err="1">
                <a:latin typeface="Acumin Pro SemiCondensed" panose="020B0506020202020204"/>
              </a:rPr>
              <a:t>Feza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Utawala</a:t>
            </a:r>
            <a:r>
              <a:rPr lang="en-US" sz="1800" dirty="0">
                <a:latin typeface="Acumin Pro SemiCondensed" panose="020B0506020202020204"/>
              </a:rPr>
              <a:t> (GCFA), </a:t>
            </a:r>
            <a:r>
              <a:rPr lang="en-US" sz="1800" dirty="0" err="1">
                <a:latin typeface="Acumin Pro SemiCondensed" panose="020B0506020202020204"/>
              </a:rPr>
              <a:t>kwa</a:t>
            </a:r>
            <a:r>
              <a:rPr lang="en-US" sz="1800" dirty="0">
                <a:latin typeface="Acumin Pro SemiCondensed" panose="020B0506020202020204"/>
              </a:rPr>
              <a:t> </a:t>
            </a:r>
            <a:r>
              <a:rPr lang="en-US" sz="1800" dirty="0" err="1">
                <a:latin typeface="Acumin Pro SemiCondensed" panose="020B0506020202020204"/>
              </a:rPr>
              <a:t>ruhusa</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Mkutano</a:t>
            </a:r>
            <a:r>
              <a:rPr lang="en-US" sz="1800" dirty="0">
                <a:latin typeface="Acumin Pro SemiCondensed" panose="020B0506020202020204"/>
              </a:rPr>
              <a:t> </a:t>
            </a:r>
            <a:r>
              <a:rPr lang="en-US" sz="1800" dirty="0" err="1">
                <a:latin typeface="Acumin Pro SemiCondensed" panose="020B0506020202020204"/>
              </a:rPr>
              <a:t>Mkuu</a:t>
            </a:r>
            <a:r>
              <a:rPr lang="en-US" sz="1800" dirty="0">
                <a:latin typeface="Acumin Pro SemiCondensed" panose="020B0506020202020204"/>
              </a:rPr>
              <a:t> (COGC), </a:t>
            </a:r>
            <a:r>
              <a:rPr lang="en-US" sz="1800" dirty="0" err="1">
                <a:latin typeface="Acumin Pro SemiCondensed" panose="020B0506020202020204"/>
              </a:rPr>
              <a:t>huomba</a:t>
            </a:r>
            <a:r>
              <a:rPr lang="en-US" sz="1800" dirty="0">
                <a:latin typeface="Acumin Pro SemiCondensed" panose="020B0506020202020204"/>
              </a:rPr>
              <a:t> </a:t>
            </a:r>
            <a:r>
              <a:rPr lang="en-US" sz="1800" dirty="0" err="1">
                <a:latin typeface="Acumin Pro SemiCondensed" panose="020B0506020202020204"/>
              </a:rPr>
              <a:t>majarida</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mkutano</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kila</a:t>
            </a:r>
            <a:r>
              <a:rPr lang="en-US" sz="1800" dirty="0">
                <a:latin typeface="Acumin Pro SemiCondensed" panose="020B0506020202020204"/>
              </a:rPr>
              <a:t> </a:t>
            </a:r>
            <a:r>
              <a:rPr lang="en-US" sz="1800" dirty="0" err="1">
                <a:latin typeface="Acumin Pro SemiCondensed" panose="020B0506020202020204"/>
              </a:rPr>
              <a:t>mwaka</a:t>
            </a:r>
            <a:r>
              <a:rPr lang="en-US" sz="1800" dirty="0">
                <a:latin typeface="Acumin Pro SemiCondensed" panose="020B0506020202020204"/>
              </a:rPr>
              <a:t> </a:t>
            </a:r>
            <a:r>
              <a:rPr lang="en-US" sz="1800" dirty="0" err="1">
                <a:latin typeface="Acumin Pro SemiCondensed" panose="020B0506020202020204"/>
              </a:rPr>
              <a:t>kila</a:t>
            </a:r>
            <a:r>
              <a:rPr lang="en-US" sz="1800" dirty="0">
                <a:latin typeface="Acumin Pro SemiCondensed" panose="020B0506020202020204"/>
              </a:rPr>
              <a:t> </a:t>
            </a:r>
            <a:r>
              <a:rPr lang="en-US" sz="1800" dirty="0" err="1">
                <a:latin typeface="Acumin Pro SemiCondensed" panose="020B0506020202020204"/>
              </a:rPr>
              <a:t>mwaka</a:t>
            </a:r>
            <a:r>
              <a:rPr lang="en-US" sz="1800" dirty="0">
                <a:latin typeface="Acumin Pro SemiCondensed" panose="020B0506020202020204"/>
              </a:rPr>
              <a:t>.</a:t>
            </a:r>
          </a:p>
        </p:txBody>
      </p:sp>
    </p:spTree>
    <p:extLst>
      <p:ext uri="{BB962C8B-B14F-4D97-AF65-F5344CB8AC3E}">
        <p14:creationId xmlns:p14="http://schemas.microsoft.com/office/powerpoint/2010/main" val="4089382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489660" y="1547452"/>
            <a:ext cx="10138861" cy="736355"/>
          </a:xfrm>
          <a:prstGeom prst="rect">
            <a:avLst/>
          </a:prstGeom>
          <a:noFill/>
        </p:spPr>
        <p:txBody>
          <a:bodyPr wrap="square" rtlCol="0">
            <a:spAutoFit/>
          </a:bodyPr>
          <a:lstStyle/>
          <a:p>
            <a:pPr marR="0">
              <a:lnSpc>
                <a:spcPct val="107000"/>
              </a:lnSpc>
              <a:spcBef>
                <a:spcPts val="0"/>
              </a:spcBef>
              <a:spcAft>
                <a:spcPts val="0"/>
              </a:spcAft>
            </a:pPr>
            <a:r>
              <a:rPr lang="en-US" sz="2000" dirty="0">
                <a:effectLst/>
                <a:latin typeface="Acumin Pro SemiCondensed" panose="020B0506020202020204" pitchFamily="34" charset="77"/>
                <a:ea typeface="Calibri" panose="020F0502020204030204" pitchFamily="34" charset="0"/>
                <a:cs typeface="NewCaledoniaLTStd"/>
              </a:rPr>
              <a:t>The annual conference journal is comprised of the minutes taken during the annual conference’s yearly meeting </a:t>
            </a: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82F87FC6-B8A0-01B1-EFF2-FB2E459BFD5C}"/>
              </a:ext>
            </a:extLst>
          </p:cNvPr>
          <p:cNvSpPr txBox="1"/>
          <p:nvPr/>
        </p:nvSpPr>
        <p:spPr>
          <a:xfrm>
            <a:off x="700056" y="15112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8C576CAB-C85C-AA5E-DF80-09A0EFC0E551}"/>
              </a:ext>
            </a:extLst>
          </p:cNvPr>
          <p:cNvSpPr txBox="1"/>
          <p:nvPr/>
        </p:nvSpPr>
        <p:spPr>
          <a:xfrm>
            <a:off x="700056" y="268956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9779C63D-CE0A-3407-F87B-CD3E41B3A0AD}"/>
              </a:ext>
            </a:extLst>
          </p:cNvPr>
          <p:cNvSpPr txBox="1"/>
          <p:nvPr/>
        </p:nvSpPr>
        <p:spPr>
          <a:xfrm>
            <a:off x="700056" y="403486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E070C229-50FB-FF3F-335B-EABA12DCC8FE}"/>
              </a:ext>
            </a:extLst>
          </p:cNvPr>
          <p:cNvSpPr txBox="1"/>
          <p:nvPr/>
        </p:nvSpPr>
        <p:spPr>
          <a:xfrm>
            <a:off x="700057" y="533692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74022D98-C858-6585-5419-8570F09E15EE}"/>
              </a:ext>
            </a:extLst>
          </p:cNvPr>
          <p:cNvSpPr txBox="1"/>
          <p:nvPr/>
        </p:nvSpPr>
        <p:spPr>
          <a:xfrm>
            <a:off x="1489660" y="2695866"/>
            <a:ext cx="10138861" cy="736355"/>
          </a:xfrm>
          <a:prstGeom prst="rect">
            <a:avLst/>
          </a:prstGeom>
          <a:noFill/>
        </p:spPr>
        <p:txBody>
          <a:bodyPr wrap="square" rtlCol="0">
            <a:spAutoFit/>
          </a:bodyPr>
          <a:lstStyle/>
          <a:p>
            <a:pPr marR="0">
              <a:lnSpc>
                <a:spcPct val="107000"/>
              </a:lnSpc>
              <a:spcBef>
                <a:spcPts val="0"/>
              </a:spcBef>
              <a:spcAft>
                <a:spcPts val="0"/>
              </a:spcAft>
            </a:pPr>
            <a:r>
              <a:rPr lang="fr-FR" sz="2000" dirty="0">
                <a:latin typeface="Acumin Pro SemiCondensed" panose="020B0506020202020204"/>
                <a:ea typeface="Calibri" panose="020F0502020204030204" pitchFamily="34" charset="0"/>
                <a:cs typeface="NewCaledoniaLTStd"/>
              </a:rPr>
              <a:t>Le journal de la conférence annuelle est composé des procès-verbaux pris lors de la réunion annuelle de la conférence annuelle. </a:t>
            </a:r>
          </a:p>
        </p:txBody>
      </p:sp>
      <p:sp>
        <p:nvSpPr>
          <p:cNvPr id="15" name="TextBox 14">
            <a:extLst>
              <a:ext uri="{FF2B5EF4-FFF2-40B4-BE49-F238E27FC236}">
                <a16:creationId xmlns:a16="http://schemas.microsoft.com/office/drawing/2014/main" id="{5F37DCED-0F5C-9452-E563-A8D2D49899C6}"/>
              </a:ext>
            </a:extLst>
          </p:cNvPr>
          <p:cNvSpPr txBox="1"/>
          <p:nvPr/>
        </p:nvSpPr>
        <p:spPr>
          <a:xfrm>
            <a:off x="1489660" y="3991627"/>
            <a:ext cx="10138861" cy="968278"/>
          </a:xfrm>
          <a:prstGeom prst="rect">
            <a:avLst/>
          </a:prstGeom>
          <a:noFill/>
        </p:spPr>
        <p:txBody>
          <a:bodyPr wrap="square" rtlCol="0">
            <a:spAutoFit/>
          </a:bodyPr>
          <a:lstStyle/>
          <a:p>
            <a:pPr>
              <a:lnSpc>
                <a:spcPct val="107000"/>
              </a:lnSpc>
            </a:pPr>
            <a:r>
              <a:rPr lang="pt" dirty="0">
                <a:effectLst/>
                <a:latin typeface="Acumin Pro SemiCondensed" panose="020B0506020202020204"/>
                <a:ea typeface="Calibri" panose="020F0502020204030204" pitchFamily="34" charset="0"/>
                <a:cs typeface="NewCaledoniaLTStd"/>
              </a:rPr>
              <a:t>O diário da conferência anual é composto pelas atas lavradas durante a reunião anual da conferência anual.</a:t>
            </a:r>
            <a:r>
              <a:rPr lang="en-US" dirty="0">
                <a:effectLst/>
                <a:latin typeface="Acumin Pro SemiCondensed" panose="020B0506020202020204"/>
                <a:ea typeface="Calibri" panose="020F0502020204030204" pitchFamily="34" charset="0"/>
                <a:cs typeface="NewCaledoniaLTStd"/>
              </a:rPr>
              <a:t> </a:t>
            </a:r>
          </a:p>
          <a:p>
            <a:pPr marR="0">
              <a:lnSpc>
                <a:spcPct val="107000"/>
              </a:lnSpc>
              <a:spcBef>
                <a:spcPts val="0"/>
              </a:spcBef>
              <a:spcAft>
                <a:spcPts val="0"/>
              </a:spcAft>
            </a:pPr>
            <a:endParaRPr lang="en-US" dirty="0">
              <a:effectLst/>
              <a:latin typeface="Acumin Pro SemiCondensed" panose="020B0506020202020204"/>
              <a:ea typeface="Calibri" panose="020F0502020204030204" pitchFamily="34" charset="0"/>
              <a:cs typeface="NewCaledoniaLTStd"/>
            </a:endParaRPr>
          </a:p>
        </p:txBody>
      </p:sp>
      <p:sp>
        <p:nvSpPr>
          <p:cNvPr id="16" name="TextBox 15">
            <a:extLst>
              <a:ext uri="{FF2B5EF4-FFF2-40B4-BE49-F238E27FC236}">
                <a16:creationId xmlns:a16="http://schemas.microsoft.com/office/drawing/2014/main" id="{69B29646-8128-F864-2688-B9B61EB3947B}"/>
              </a:ext>
            </a:extLst>
          </p:cNvPr>
          <p:cNvSpPr txBox="1"/>
          <p:nvPr/>
        </p:nvSpPr>
        <p:spPr>
          <a:xfrm>
            <a:off x="1550091" y="5310548"/>
            <a:ext cx="10138861" cy="707886"/>
          </a:xfrm>
          <a:prstGeom prst="rect">
            <a:avLst/>
          </a:prstGeom>
          <a:noFill/>
        </p:spPr>
        <p:txBody>
          <a:bodyPr wrap="square" rtlCol="0">
            <a:spAutoFit/>
          </a:bodyPr>
          <a:lstStyle/>
          <a:p>
            <a:r>
              <a:rPr lang="en-US" sz="2000" dirty="0" err="1">
                <a:latin typeface="Acumin Pro SemiCondensed" panose="020B0506020202020204"/>
              </a:rPr>
              <a:t>Gazeti</a:t>
            </a:r>
            <a:r>
              <a:rPr lang="en-US" sz="2000" dirty="0">
                <a:latin typeface="Acumin Pro SemiCondensed" panose="020B0506020202020204"/>
              </a:rPr>
              <a:t> la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r>
              <a:rPr lang="en-US" sz="2000" dirty="0">
                <a:latin typeface="Acumin Pro SemiCondensed" panose="020B0506020202020204"/>
              </a:rPr>
              <a:t> </a:t>
            </a:r>
            <a:r>
              <a:rPr lang="en-US" sz="2000" dirty="0" err="1">
                <a:latin typeface="Acumin Pro SemiCondensed" panose="020B0506020202020204"/>
              </a:rPr>
              <a:t>linajumuisha</a:t>
            </a:r>
            <a:r>
              <a:rPr lang="en-US" sz="2000" dirty="0">
                <a:latin typeface="Acumin Pro SemiCondensed" panose="020B0506020202020204"/>
              </a:rPr>
              <a:t> </a:t>
            </a:r>
            <a:r>
              <a:rPr lang="en-US" sz="2000" dirty="0" err="1">
                <a:latin typeface="Acumin Pro SemiCondensed" panose="020B0506020202020204"/>
              </a:rPr>
              <a:t>dakika</a:t>
            </a:r>
            <a:r>
              <a:rPr lang="en-US" sz="2000" dirty="0">
                <a:latin typeface="Acumin Pro SemiCondensed" panose="020B0506020202020204"/>
              </a:rPr>
              <a:t> </a:t>
            </a:r>
            <a:r>
              <a:rPr lang="en-US" sz="2000" dirty="0" err="1">
                <a:latin typeface="Acumin Pro SemiCondensed" panose="020B0506020202020204"/>
              </a:rPr>
              <a:t>zilizochukuliwa</a:t>
            </a:r>
            <a:r>
              <a:rPr lang="en-US" sz="2000" dirty="0">
                <a:latin typeface="Acumin Pro SemiCondensed" panose="020B0506020202020204"/>
              </a:rPr>
              <a:t> </a:t>
            </a:r>
            <a:r>
              <a:rPr lang="en-US" sz="2000" dirty="0" err="1">
                <a:latin typeface="Acumin Pro SemiCondensed" panose="020B0506020202020204"/>
              </a:rPr>
              <a:t>wakati</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endParaRPr lang="en-US" sz="2000" dirty="0">
              <a:latin typeface="Acumin Pro SemiCondensed" panose="020B0506020202020204"/>
            </a:endParaRPr>
          </a:p>
        </p:txBody>
      </p:sp>
    </p:spTree>
    <p:extLst>
      <p:ext uri="{BB962C8B-B14F-4D97-AF65-F5344CB8AC3E}">
        <p14:creationId xmlns:p14="http://schemas.microsoft.com/office/powerpoint/2010/main" val="2871204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140510" y="1196098"/>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489659" y="1584763"/>
            <a:ext cx="10138861" cy="1264642"/>
          </a:xfrm>
          <a:prstGeom prst="rect">
            <a:avLst/>
          </a:prstGeom>
          <a:noFill/>
        </p:spPr>
        <p:txBody>
          <a:bodyPr wrap="square" rtlCol="0">
            <a:spAutoFit/>
          </a:bodyPr>
          <a:lstStyle/>
          <a:p>
            <a:pPr marL="0" marR="0">
              <a:lnSpc>
                <a:spcPct val="107000"/>
              </a:lnSpc>
              <a:spcBef>
                <a:spcPts val="0"/>
              </a:spcBef>
              <a:spcAft>
                <a:spcPts val="0"/>
              </a:spcAft>
            </a:pPr>
            <a:r>
              <a:rPr lang="en-US" sz="1800" b="1" dirty="0">
                <a:effectLst/>
                <a:latin typeface="Acumin Pro SemiCondensed" panose="020B0506020202020204" pitchFamily="34" charset="77"/>
                <a:ea typeface="Calibri" panose="020F0502020204030204" pitchFamily="34" charset="0"/>
                <a:cs typeface="NewCaledoniaLTStd"/>
              </a:rPr>
              <a:t>According to the Book of Discipline (BOD) ¶ </a:t>
            </a:r>
            <a:r>
              <a:rPr lang="en-US" sz="1800" b="1" dirty="0">
                <a:effectLst/>
                <a:latin typeface="Acumin Pro SemiCondensed" panose="020B0506020202020204" pitchFamily="34" charset="77"/>
                <a:ea typeface="Calibri" panose="020F0502020204030204" pitchFamily="34" charset="0"/>
                <a:cs typeface="Times New Roman" panose="02020603050405020304" pitchFamily="18" charset="0"/>
              </a:rPr>
              <a:t>606.3:</a:t>
            </a:r>
          </a:p>
          <a:p>
            <a:pPr marL="0" marR="0">
              <a:lnSpc>
                <a:spcPct val="107000"/>
              </a:lnSpc>
              <a:spcBef>
                <a:spcPts val="0"/>
              </a:spcBef>
              <a:spcAft>
                <a:spcPts val="0"/>
              </a:spcAft>
            </a:pPr>
            <a:r>
              <a:rPr lang="en-US" sz="1800" dirty="0">
                <a:effectLst/>
                <a:latin typeface="Acumin Pro SemiCondensed" panose="020B0506020202020204" pitchFamily="34" charset="77"/>
                <a:ea typeface="Calibri" panose="020F0502020204030204" pitchFamily="34" charset="0"/>
                <a:cs typeface="Times New Roman" panose="02020603050405020304" pitchFamily="18" charset="0"/>
              </a:rPr>
              <a:t>“</a:t>
            </a:r>
            <a:r>
              <a:rPr lang="en-US" sz="1800" dirty="0">
                <a:effectLst/>
                <a:latin typeface="Acumin Pro SemiCondensed" panose="020B0506020202020204" pitchFamily="34" charset="77"/>
                <a:ea typeface="Calibri" panose="020F0502020204030204" pitchFamily="34" charset="0"/>
                <a:cs typeface="PalatinoLTStd-Roman"/>
              </a:rPr>
              <a:t>The annual conference may form a committee on journal publication. The annual conference journal shall include the following divisions, in the following order:</a:t>
            </a:r>
            <a:endParaRPr lang="en-US" sz="1800" dirty="0">
              <a:effectLst/>
              <a:latin typeface="Acumin Pro SemiCondensed" panose="020B0506020202020204" pitchFamily="34" charset="77"/>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4AF5CC02-E831-8197-FA3F-F2E037DA7227}"/>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688F98D1-4AA9-CF25-0DCA-E27F2C60B269}"/>
              </a:ext>
            </a:extLst>
          </p:cNvPr>
          <p:cNvSpPr txBox="1"/>
          <p:nvPr/>
        </p:nvSpPr>
        <p:spPr>
          <a:xfrm>
            <a:off x="700056" y="276306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0566EA9D-1DFF-E2BD-62C0-C768A02B18AB}"/>
              </a:ext>
            </a:extLst>
          </p:cNvPr>
          <p:cNvSpPr txBox="1"/>
          <p:nvPr/>
        </p:nvSpPr>
        <p:spPr>
          <a:xfrm>
            <a:off x="700056" y="400180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D203AF3F-3886-A71F-7B74-B35A4ED2C6A7}"/>
              </a:ext>
            </a:extLst>
          </p:cNvPr>
          <p:cNvSpPr txBox="1"/>
          <p:nvPr/>
        </p:nvSpPr>
        <p:spPr>
          <a:xfrm>
            <a:off x="700055" y="520023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69D4D610-9FEB-7CD8-851C-B0D91C68A7DF}"/>
              </a:ext>
            </a:extLst>
          </p:cNvPr>
          <p:cNvSpPr txBox="1"/>
          <p:nvPr/>
        </p:nvSpPr>
        <p:spPr>
          <a:xfrm>
            <a:off x="1489659" y="2739804"/>
            <a:ext cx="10138861" cy="968278"/>
          </a:xfrm>
          <a:prstGeom prst="rect">
            <a:avLst/>
          </a:prstGeom>
          <a:noFill/>
        </p:spPr>
        <p:txBody>
          <a:bodyPr wrap="square" rtlCol="0">
            <a:spAutoFit/>
          </a:bodyPr>
          <a:lstStyle/>
          <a:p>
            <a:pPr>
              <a:lnSpc>
                <a:spcPct val="107000"/>
              </a:lnSpc>
            </a:pPr>
            <a:r>
              <a:rPr lang="fr-FR" b="1" dirty="0">
                <a:latin typeface="Acumin Pro SemiCondensed" panose="020B0506020202020204"/>
                <a:ea typeface="Calibri" panose="020F0502020204030204" pitchFamily="34" charset="0"/>
                <a:cs typeface="NewCaledoniaLTStd"/>
              </a:rPr>
              <a:t>Selon le Livre de discipline (DB0) ¶ 606.3 :</a:t>
            </a:r>
            <a:endParaRPr lang="en-US" b="1" dirty="0">
              <a:effectLst/>
              <a:latin typeface="Acumin Pro SemiCondensed" panose="020B0506020202020204"/>
              <a:ea typeface="Calibri" panose="020F0502020204030204" pitchFamily="34" charset="0"/>
              <a:cs typeface="Times New Roman" panose="02020603050405020304" pitchFamily="18" charset="0"/>
            </a:endParaRPr>
          </a:p>
          <a:p>
            <a:pPr>
              <a:lnSpc>
                <a:spcPct val="107000"/>
              </a:lnSpc>
            </a:pPr>
            <a:r>
              <a:rPr lang="fr-FR" dirty="0">
                <a:latin typeface="Acumin Pro SemiCondensed" panose="020B0506020202020204"/>
                <a:ea typeface="Calibri" panose="020F0502020204030204" pitchFamily="34" charset="0"/>
                <a:cs typeface="Times New Roman" panose="02020603050405020304" pitchFamily="18" charset="0"/>
              </a:rPr>
              <a:t>« La conférence annuelle peut former un comité sur la publication des revues. Le journal annuel de la conférence comprend les sections ci-après, dans l’ordre suivant:</a:t>
            </a:r>
          </a:p>
        </p:txBody>
      </p:sp>
      <p:sp>
        <p:nvSpPr>
          <p:cNvPr id="15" name="TextBox 14">
            <a:extLst>
              <a:ext uri="{FF2B5EF4-FFF2-40B4-BE49-F238E27FC236}">
                <a16:creationId xmlns:a16="http://schemas.microsoft.com/office/drawing/2014/main" id="{0FE02231-C794-699D-64FB-8B875A4B5C4D}"/>
              </a:ext>
            </a:extLst>
          </p:cNvPr>
          <p:cNvSpPr txBox="1"/>
          <p:nvPr/>
        </p:nvSpPr>
        <p:spPr>
          <a:xfrm>
            <a:off x="1489658" y="3929901"/>
            <a:ext cx="10138861" cy="968278"/>
          </a:xfrm>
          <a:prstGeom prst="rect">
            <a:avLst/>
          </a:prstGeom>
          <a:noFill/>
        </p:spPr>
        <p:txBody>
          <a:bodyPr wrap="square" rtlCol="0">
            <a:spAutoFit/>
          </a:bodyPr>
          <a:lstStyle/>
          <a:p>
            <a:pPr marL="0" marR="0">
              <a:lnSpc>
                <a:spcPct val="107000"/>
              </a:lnSpc>
              <a:spcBef>
                <a:spcPts val="0"/>
              </a:spcBef>
              <a:spcAft>
                <a:spcPts val="0"/>
              </a:spcAft>
            </a:pPr>
            <a:r>
              <a:rPr lang="pt" sz="1800" b="1" dirty="0">
                <a:effectLst/>
                <a:latin typeface="Acumin Pro SemiCondensed" panose="020B0506020202020204"/>
                <a:ea typeface="Calibri" panose="020F0502020204030204" pitchFamily="34" charset="0"/>
                <a:cs typeface="NewCaledoniaLTStd"/>
              </a:rPr>
              <a:t>Conforme o Livro da Disciplina ¶ </a:t>
            </a:r>
            <a:r>
              <a:rPr lang="pt" sz="1800" b="1" dirty="0">
                <a:effectLst/>
                <a:latin typeface="Acumin Pro SemiCondensed" panose="020B0506020202020204"/>
                <a:ea typeface="Calibri" panose="020F0502020204030204" pitchFamily="34" charset="0"/>
                <a:cs typeface="Times New Roman" panose="02020603050405020304" pitchFamily="18" charset="0"/>
              </a:rPr>
              <a:t>606.3:</a:t>
            </a:r>
            <a:endParaRPr lang="en-US" sz="1800" b="1" dirty="0">
              <a:effectLst/>
              <a:latin typeface="Acumin Pro SemiCondensed" panose="020B0506020202020204"/>
              <a:ea typeface="Calibri" panose="020F0502020204030204" pitchFamily="34" charset="0"/>
              <a:cs typeface="Times New Roman" panose="02020603050405020304" pitchFamily="18" charset="0"/>
            </a:endParaRPr>
          </a:p>
          <a:p>
            <a:pPr>
              <a:lnSpc>
                <a:spcPct val="107000"/>
              </a:lnSpc>
            </a:pPr>
            <a:r>
              <a:rPr lang="en-US" sz="1800" dirty="0">
                <a:effectLst/>
                <a:latin typeface="Acumin Pro SemiCondensed" panose="020B0506020202020204"/>
                <a:ea typeface="Calibri" panose="020F0502020204030204" pitchFamily="34" charset="0"/>
                <a:cs typeface="Times New Roman" panose="02020603050405020304" pitchFamily="18" charset="0"/>
              </a:rPr>
              <a:t>“</a:t>
            </a:r>
            <a:r>
              <a:rPr lang="pt" sz="1800" dirty="0">
                <a:effectLst/>
                <a:latin typeface="Acumin Pro SemiCondensed" panose="020B0506020202020204"/>
                <a:ea typeface="Calibri" panose="020F0502020204030204" pitchFamily="34" charset="0"/>
                <a:cs typeface="PalatinoLTStd-Roman"/>
              </a:rPr>
              <a:t>A conferência anual pode formar um comité de publicação de diários. O diário da conferência anual deve incluir as seguintes divisões, na seguinte ordem:</a:t>
            </a:r>
            <a:endParaRPr lang="en-US" sz="18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5E97D5F-9ACD-926F-2978-460A3FA81F06}"/>
              </a:ext>
            </a:extLst>
          </p:cNvPr>
          <p:cNvSpPr txBox="1"/>
          <p:nvPr/>
        </p:nvSpPr>
        <p:spPr>
          <a:xfrm>
            <a:off x="1489658" y="5123376"/>
            <a:ext cx="10138861" cy="923330"/>
          </a:xfrm>
          <a:prstGeom prst="rect">
            <a:avLst/>
          </a:prstGeom>
          <a:noFill/>
        </p:spPr>
        <p:txBody>
          <a:bodyPr wrap="square" rtlCol="0">
            <a:spAutoFit/>
          </a:bodyPr>
          <a:lstStyle/>
          <a:p>
            <a:r>
              <a:rPr lang="en-US" sz="1800" b="1" dirty="0" err="1">
                <a:latin typeface="Acumin Pro SemiCondensed" panose="020B0506020202020204"/>
              </a:rPr>
              <a:t>Kufwatana</a:t>
            </a:r>
            <a:r>
              <a:rPr lang="en-US" sz="1800" b="1" dirty="0">
                <a:latin typeface="Acumin Pro SemiCondensed" panose="020B0506020202020204"/>
              </a:rPr>
              <a:t> </a:t>
            </a:r>
            <a:r>
              <a:rPr lang="en-US" sz="1800" b="1" dirty="0" err="1">
                <a:latin typeface="Acumin Pro SemiCondensed" panose="020B0506020202020204"/>
              </a:rPr>
              <a:t>na</a:t>
            </a:r>
            <a:r>
              <a:rPr lang="en-US" sz="1800" b="1" dirty="0">
                <a:latin typeface="Acumin Pro SemiCondensed" panose="020B0506020202020204"/>
              </a:rPr>
              <a:t> </a:t>
            </a:r>
            <a:r>
              <a:rPr lang="en-US" sz="1800" b="1" dirty="0" err="1">
                <a:latin typeface="Acumin Pro SemiCondensed" panose="020B0506020202020204"/>
              </a:rPr>
              <a:t>Kitabu</a:t>
            </a:r>
            <a:r>
              <a:rPr lang="en-US" sz="1800" b="1" dirty="0">
                <a:latin typeface="Acumin Pro SemiCondensed" panose="020B0506020202020204"/>
              </a:rPr>
              <a:t> cha </a:t>
            </a:r>
            <a:r>
              <a:rPr lang="en-US" sz="1800" b="1" dirty="0" err="1">
                <a:latin typeface="Acumin Pro SemiCondensed" panose="020B0506020202020204"/>
              </a:rPr>
              <a:t>Kanuni</a:t>
            </a:r>
            <a:r>
              <a:rPr lang="en-US" sz="1800" b="1" dirty="0">
                <a:latin typeface="Acumin Pro SemiCondensed" panose="020B0506020202020204"/>
              </a:rPr>
              <a:t> (BOD) ¶ 606.3:</a:t>
            </a:r>
            <a:r>
              <a:rPr lang="en-US" sz="1800" dirty="0">
                <a:latin typeface="Acumin Pro SemiCondensed" panose="020B0506020202020204"/>
              </a:rPr>
              <a:t>
"</a:t>
            </a:r>
            <a:r>
              <a:rPr lang="en-US" sz="1800" dirty="0" err="1">
                <a:latin typeface="Acumin Pro SemiCondensed" panose="020B0506020202020204"/>
              </a:rPr>
              <a:t>Mkutano</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kila</a:t>
            </a:r>
            <a:r>
              <a:rPr lang="en-US" sz="1800" dirty="0">
                <a:latin typeface="Acumin Pro SemiCondensed" panose="020B0506020202020204"/>
              </a:rPr>
              <a:t> </a:t>
            </a:r>
            <a:r>
              <a:rPr lang="en-US" sz="1800" dirty="0" err="1">
                <a:latin typeface="Acumin Pro SemiCondensed" panose="020B0506020202020204"/>
              </a:rPr>
              <a:t>mwaka</a:t>
            </a:r>
            <a:r>
              <a:rPr lang="en-US" sz="1800" dirty="0">
                <a:latin typeface="Acumin Pro SemiCondensed" panose="020B0506020202020204"/>
              </a:rPr>
              <a:t> </a:t>
            </a:r>
            <a:r>
              <a:rPr lang="en-US" sz="1800" dirty="0" err="1">
                <a:latin typeface="Acumin Pro SemiCondensed" panose="020B0506020202020204"/>
              </a:rPr>
              <a:t>unaweza</a:t>
            </a:r>
            <a:r>
              <a:rPr lang="en-US" sz="1800" dirty="0">
                <a:latin typeface="Acumin Pro SemiCondensed" panose="020B0506020202020204"/>
              </a:rPr>
              <a:t> </a:t>
            </a:r>
            <a:r>
              <a:rPr lang="en-US" sz="1800" dirty="0" err="1">
                <a:latin typeface="Acumin Pro SemiCondensed" panose="020B0506020202020204"/>
              </a:rPr>
              <a:t>kutunga</a:t>
            </a:r>
            <a:r>
              <a:rPr lang="en-US" sz="1800" dirty="0">
                <a:latin typeface="Acumin Pro SemiCondensed" panose="020B0506020202020204"/>
              </a:rPr>
              <a:t> </a:t>
            </a:r>
            <a:r>
              <a:rPr lang="en-US" sz="1800" dirty="0" err="1">
                <a:latin typeface="Acumin Pro SemiCondensed" panose="020B0506020202020204"/>
              </a:rPr>
              <a:t>kamati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uchapishaji</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gazeti</a:t>
            </a:r>
            <a:r>
              <a:rPr lang="en-US" sz="1800" dirty="0">
                <a:latin typeface="Acumin Pro SemiCondensed" panose="020B0506020202020204"/>
              </a:rPr>
              <a:t>. </a:t>
            </a:r>
            <a:r>
              <a:rPr lang="en-US" sz="1800" dirty="0" err="1">
                <a:latin typeface="Acumin Pro SemiCondensed" panose="020B0506020202020204"/>
              </a:rPr>
              <a:t>Gazeti</a:t>
            </a:r>
            <a:r>
              <a:rPr lang="en-US" sz="1800" dirty="0">
                <a:latin typeface="Acumin Pro SemiCondensed" panose="020B0506020202020204"/>
              </a:rPr>
              <a:t> la </a:t>
            </a:r>
            <a:r>
              <a:rPr lang="en-US" sz="1800" dirty="0" err="1">
                <a:latin typeface="Acumin Pro SemiCondensed" panose="020B0506020202020204"/>
              </a:rPr>
              <a:t>mkutano</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kila</a:t>
            </a:r>
            <a:r>
              <a:rPr lang="en-US" sz="1800" dirty="0">
                <a:latin typeface="Acumin Pro SemiCondensed" panose="020B0506020202020204"/>
              </a:rPr>
              <a:t> </a:t>
            </a:r>
            <a:r>
              <a:rPr lang="en-US" sz="1800" dirty="0" err="1">
                <a:latin typeface="Acumin Pro SemiCondensed" panose="020B0506020202020204"/>
              </a:rPr>
              <a:t>mwaka</a:t>
            </a:r>
            <a:r>
              <a:rPr lang="en-US" sz="1800" dirty="0">
                <a:latin typeface="Acumin Pro SemiCondensed" panose="020B0506020202020204"/>
              </a:rPr>
              <a:t> </a:t>
            </a:r>
            <a:r>
              <a:rPr lang="en-US" sz="1800" dirty="0" err="1">
                <a:latin typeface="Acumin Pro SemiCondensed" panose="020B0506020202020204"/>
              </a:rPr>
              <a:t>inafai</a:t>
            </a:r>
            <a:r>
              <a:rPr lang="en-US" sz="1800" dirty="0">
                <a:latin typeface="Acumin Pro SemiCondensed" panose="020B0506020202020204"/>
              </a:rPr>
              <a:t> </a:t>
            </a:r>
            <a:r>
              <a:rPr lang="en-US" sz="1800" dirty="0" err="1">
                <a:latin typeface="Acumin Pro SemiCondensed" panose="020B0506020202020204"/>
              </a:rPr>
              <a:t>kuwa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mgawanyiko</a:t>
            </a:r>
            <a:r>
              <a:rPr lang="en-US" sz="1800" dirty="0">
                <a:latin typeface="Acumin Pro SemiCondensed" panose="020B0506020202020204"/>
              </a:rPr>
              <a:t> </a:t>
            </a:r>
            <a:r>
              <a:rPr lang="en-US" sz="1800" dirty="0" err="1">
                <a:latin typeface="Acumin Pro SemiCondensed" panose="020B0506020202020204"/>
              </a:rPr>
              <a:t>ufuatao</a:t>
            </a:r>
            <a:r>
              <a:rPr lang="en-US" sz="1800" dirty="0">
                <a:latin typeface="Acumin Pro SemiCondensed" panose="020B0506020202020204"/>
              </a:rPr>
              <a:t>, </a:t>
            </a:r>
            <a:r>
              <a:rPr lang="en-US" sz="1800" dirty="0" err="1">
                <a:latin typeface="Acumin Pro SemiCondensed" panose="020B0506020202020204"/>
              </a:rPr>
              <a:t>kwa</a:t>
            </a:r>
            <a:r>
              <a:rPr lang="en-US" sz="1800" dirty="0">
                <a:latin typeface="Acumin Pro SemiCondensed" panose="020B0506020202020204"/>
              </a:rPr>
              <a:t> </a:t>
            </a:r>
            <a:r>
              <a:rPr lang="en-US" sz="1800" dirty="0" err="1">
                <a:latin typeface="Acumin Pro SemiCondensed" panose="020B0506020202020204"/>
              </a:rPr>
              <a:t>utaratibu</a:t>
            </a:r>
            <a:r>
              <a:rPr lang="en-US" sz="1800" dirty="0">
                <a:latin typeface="Acumin Pro SemiCondensed" panose="020B0506020202020204"/>
              </a:rPr>
              <a:t> </a:t>
            </a:r>
            <a:r>
              <a:rPr lang="en-US" sz="1800" dirty="0" err="1">
                <a:latin typeface="Acumin Pro SemiCondensed" panose="020B0506020202020204"/>
              </a:rPr>
              <a:t>ufuatao</a:t>
            </a:r>
            <a:r>
              <a:rPr lang="en-US" sz="1800" dirty="0">
                <a:latin typeface="Acumin Pro SemiCondensed" panose="020B0506020202020204"/>
              </a:rPr>
              <a:t>:</a:t>
            </a:r>
          </a:p>
        </p:txBody>
      </p:sp>
    </p:spTree>
    <p:extLst>
      <p:ext uri="{BB962C8B-B14F-4D97-AF65-F5344CB8AC3E}">
        <p14:creationId xmlns:p14="http://schemas.microsoft.com/office/powerpoint/2010/main" val="238839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Funds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701176" y="1262898"/>
            <a:ext cx="9710182" cy="1723549"/>
          </a:xfrm>
          <a:prstGeom prst="rect">
            <a:avLst/>
          </a:prstGeom>
          <a:noFill/>
        </p:spPr>
        <p:txBody>
          <a:bodyPr wrap="square" rtlCol="0">
            <a:spAutoFit/>
          </a:bodyPr>
          <a:lstStyle/>
          <a:p>
            <a:r>
              <a:rPr lang="en-US" sz="1700" dirty="0">
                <a:latin typeface="Acumin Pro SemiCondensed" panose="020B0506020202020204" pitchFamily="34" charset="77"/>
              </a:rPr>
              <a:t>¶806 Fiscal Responsibilities of GCFA</a:t>
            </a:r>
          </a:p>
          <a:p>
            <a:r>
              <a:rPr lang="en-US" sz="1700" dirty="0">
                <a:latin typeface="Acumin Pro SemiCondensed" panose="020B0506020202020204" pitchFamily="34" charset="77"/>
              </a:rPr>
              <a:t>All monies contributed by a local church to any of the general funds of the Church…</a:t>
            </a:r>
          </a:p>
          <a:p>
            <a:r>
              <a:rPr lang="en-US" sz="1700" dirty="0">
                <a:latin typeface="Acumin Pro SemiCondensed" panose="020B0506020202020204" pitchFamily="34" charset="77"/>
              </a:rPr>
              <a:t>¶806.1.a  The council shall make recommendations to the General Conference as to the amount and distribution of the Episcopal Fund…</a:t>
            </a:r>
          </a:p>
          <a:p>
            <a:endParaRPr lang="en-US" dirty="0">
              <a:latin typeface="Acumin Pro SemiCondensed" panose="020B0506020202020204" pitchFamily="34" charset="77"/>
            </a:endParaRPr>
          </a:p>
          <a:p>
            <a:endParaRPr lang="en-US" sz="1600" dirty="0"/>
          </a:p>
        </p:txBody>
      </p:sp>
      <p:sp>
        <p:nvSpPr>
          <p:cNvPr id="3" name="TextBox 2">
            <a:extLst>
              <a:ext uri="{FF2B5EF4-FFF2-40B4-BE49-F238E27FC236}">
                <a16:creationId xmlns:a16="http://schemas.microsoft.com/office/drawing/2014/main" id="{1267BAEE-6175-3B9E-6CAD-780C6A1A1BC3}"/>
              </a:ext>
            </a:extLst>
          </p:cNvPr>
          <p:cNvSpPr txBox="1"/>
          <p:nvPr/>
        </p:nvSpPr>
        <p:spPr>
          <a:xfrm>
            <a:off x="1687636" y="2473501"/>
            <a:ext cx="9710182" cy="1723549"/>
          </a:xfrm>
          <a:prstGeom prst="rect">
            <a:avLst/>
          </a:prstGeom>
          <a:noFill/>
        </p:spPr>
        <p:txBody>
          <a:bodyPr wrap="square" rtlCol="0">
            <a:spAutoFit/>
          </a:bodyPr>
          <a:lstStyle/>
          <a:p>
            <a:r>
              <a:rPr lang="fr-FR" sz="1700" dirty="0">
                <a:latin typeface="Acumin Pro SemiCondensed" panose="020B0506020202020204" pitchFamily="34" charset="77"/>
              </a:rPr>
              <a:t>¶806 Responsabilités financières du GCFA</a:t>
            </a:r>
          </a:p>
          <a:p>
            <a:r>
              <a:rPr lang="fr-FR" sz="1700" dirty="0">
                <a:latin typeface="Acumin Pro SemiCondensed" panose="020B0506020202020204" pitchFamily="34" charset="77"/>
              </a:rPr>
              <a:t>Toutes les sommes versées par une église locale à l’un des fonds généraux de l’église...</a:t>
            </a:r>
          </a:p>
          <a:p>
            <a:r>
              <a:rPr lang="fr-FR" sz="1700" dirty="0">
                <a:latin typeface="Acumin Pro SemiCondensed" panose="020B0506020202020204" pitchFamily="34" charset="77"/>
              </a:rPr>
              <a:t>¶806.1.a Le conseil fait des recommandations à la Conférence générale quant au montant et à la répartition du Fonds épiscopal...</a:t>
            </a:r>
            <a:endParaRPr lang="en-US" sz="1700" dirty="0">
              <a:latin typeface="Acumin Pro SemiCondensed" panose="020B0506020202020204" pitchFamily="34" charset="77"/>
            </a:endParaRPr>
          </a:p>
          <a:p>
            <a:endParaRPr lang="fr-FR" dirty="0">
              <a:latin typeface="Acumin Pro SemiCondensed" panose="020B0506020202020204" pitchFamily="34" charset="77"/>
            </a:endParaRPr>
          </a:p>
          <a:p>
            <a:endParaRPr lang="en-US" sz="1600" dirty="0"/>
          </a:p>
        </p:txBody>
      </p:sp>
      <p:sp>
        <p:nvSpPr>
          <p:cNvPr id="7" name="TextBox 6">
            <a:extLst>
              <a:ext uri="{FF2B5EF4-FFF2-40B4-BE49-F238E27FC236}">
                <a16:creationId xmlns:a16="http://schemas.microsoft.com/office/drawing/2014/main" id="{5AE31614-14FA-6A23-0DD9-E1B50EDABAA7}"/>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2BB5BD8A-ADE7-77CC-9BF0-671A1FF94598}"/>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4E454005-23D8-1494-CC1C-6068CF3374C5}"/>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B653EB66-0581-F1F3-7B59-F7376F5C2B8B}"/>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DED230C3-786F-BDB3-6DA8-8BA2ABD2EBCA}"/>
              </a:ext>
            </a:extLst>
          </p:cNvPr>
          <p:cNvSpPr txBox="1"/>
          <p:nvPr/>
        </p:nvSpPr>
        <p:spPr>
          <a:xfrm>
            <a:off x="1701176" y="5164519"/>
            <a:ext cx="9584000" cy="1477328"/>
          </a:xfrm>
          <a:prstGeom prst="rect">
            <a:avLst/>
          </a:prstGeom>
          <a:noFill/>
        </p:spPr>
        <p:txBody>
          <a:bodyPr wrap="square" rtlCol="0">
            <a:spAutoFit/>
          </a:bodyPr>
          <a:lstStyle/>
          <a:p>
            <a:r>
              <a:rPr lang="en-US" sz="1800" dirty="0">
                <a:latin typeface="Acumin Pro SemiCondensed" panose="020B0506020202020204"/>
              </a:rPr>
              <a:t>¶806 Kazi </a:t>
            </a:r>
            <a:r>
              <a:rPr lang="en-US" sz="1800" dirty="0" err="1">
                <a:latin typeface="Acumin Pro SemiCondensed" panose="020B0506020202020204"/>
              </a:rPr>
              <a:t>ya</a:t>
            </a:r>
            <a:r>
              <a:rPr lang="en-US" sz="1800" dirty="0">
                <a:latin typeface="Acumin Pro SemiCondensed" panose="020B0506020202020204"/>
              </a:rPr>
              <a:t> GCFA</a:t>
            </a:r>
          </a:p>
          <a:p>
            <a:r>
              <a:rPr lang="en-US" sz="1800" dirty="0" err="1">
                <a:latin typeface="Acumin Pro SemiCondensed" panose="020B0506020202020204"/>
              </a:rPr>
              <a:t>Feza</a:t>
            </a:r>
            <a:r>
              <a:rPr lang="en-US" sz="1800" dirty="0">
                <a:latin typeface="Acumin Pro SemiCondensed" panose="020B0506020202020204"/>
              </a:rPr>
              <a:t> yote </a:t>
            </a:r>
            <a:r>
              <a:rPr lang="en-US" sz="1800" dirty="0" err="1">
                <a:latin typeface="Acumin Pro SemiCondensed" panose="020B0506020202020204"/>
              </a:rPr>
              <a:t>zilizochangiwa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kanisa</a:t>
            </a:r>
            <a:r>
              <a:rPr lang="en-US" sz="1800" dirty="0">
                <a:latin typeface="Acumin Pro SemiCondensed" panose="020B0506020202020204"/>
              </a:rPr>
              <a:t> la </a:t>
            </a:r>
            <a:r>
              <a:rPr lang="en-US" sz="1800" dirty="0" err="1">
                <a:latin typeface="Acumin Pro SemiCondensed" panose="020B0506020202020204"/>
              </a:rPr>
              <a:t>mahili</a:t>
            </a:r>
            <a:r>
              <a:rPr lang="en-US" sz="1800" dirty="0">
                <a:latin typeface="Acumin Pro SemiCondensed" panose="020B0506020202020204"/>
              </a:rPr>
              <a:t> </a:t>
            </a:r>
            <a:r>
              <a:rPr lang="en-US" sz="1800" dirty="0" err="1">
                <a:latin typeface="Acumin Pro SemiCondensed" panose="020B0506020202020204"/>
              </a:rPr>
              <a:t>popote</a:t>
            </a:r>
            <a:r>
              <a:rPr lang="en-US" sz="1800" dirty="0">
                <a:latin typeface="Acumin Pro SemiCondensed" panose="020B0506020202020204"/>
              </a:rPr>
              <a:t> </a:t>
            </a:r>
            <a:r>
              <a:rPr lang="en-US" sz="1800" dirty="0" err="1">
                <a:latin typeface="Acumin Pro SemiCondensed" panose="020B0506020202020204"/>
              </a:rPr>
              <a:t>kwa</a:t>
            </a:r>
            <a:r>
              <a:rPr lang="en-US" sz="1800" dirty="0">
                <a:latin typeface="Acumin Pro SemiCondensed" panose="020B0506020202020204"/>
              </a:rPr>
              <a:t> </a:t>
            </a:r>
            <a:r>
              <a:rPr lang="en-US" sz="1800" dirty="0" err="1">
                <a:latin typeface="Acumin Pro SemiCondensed" panose="020B0506020202020204"/>
              </a:rPr>
              <a:t>feza</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jumla</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kanisa</a:t>
            </a:r>
            <a:r>
              <a:rPr lang="sw" dirty="0">
                <a:latin typeface="Acumin Pro SemiCondensed" panose="020B0506020202020204"/>
              </a:rPr>
              <a:t> ...</a:t>
            </a:r>
          </a:p>
          <a:p>
            <a:r>
              <a:rPr lang="en-US" sz="1800" dirty="0">
                <a:latin typeface="Acumin Pro SemiCondensed" panose="020B0506020202020204"/>
              </a:rPr>
              <a:t>¶806.1.a Baraza </a:t>
            </a:r>
            <a:r>
              <a:rPr lang="en-US" sz="1800" dirty="0" err="1">
                <a:latin typeface="Acumin Pro SemiCondensed" panose="020B0506020202020204"/>
              </a:rPr>
              <a:t>litatoa</a:t>
            </a:r>
            <a:r>
              <a:rPr lang="en-US" sz="1800" dirty="0">
                <a:latin typeface="Acumin Pro SemiCondensed" panose="020B0506020202020204"/>
              </a:rPr>
              <a:t> </a:t>
            </a:r>
            <a:r>
              <a:rPr lang="en-US" sz="1800" dirty="0" err="1">
                <a:latin typeface="Acumin Pro SemiCondensed" panose="020B0506020202020204"/>
              </a:rPr>
              <a:t>mapendekezo</a:t>
            </a:r>
            <a:r>
              <a:rPr lang="en-US" sz="1800" dirty="0">
                <a:latin typeface="Acumin Pro SemiCondensed" panose="020B0506020202020204"/>
              </a:rPr>
              <a:t> </a:t>
            </a:r>
            <a:r>
              <a:rPr lang="en-US" sz="1800" dirty="0" err="1">
                <a:latin typeface="Acumin Pro SemiCondensed" panose="020B0506020202020204"/>
              </a:rPr>
              <a:t>kwa</a:t>
            </a:r>
            <a:r>
              <a:rPr lang="en-US" sz="1800" dirty="0">
                <a:latin typeface="Acumin Pro SemiCondensed" panose="020B0506020202020204"/>
              </a:rPr>
              <a:t> </a:t>
            </a:r>
            <a:r>
              <a:rPr lang="en-US" sz="1800" dirty="0" err="1">
                <a:latin typeface="Acumin Pro SemiCondensed" panose="020B0506020202020204"/>
              </a:rPr>
              <a:t>Mkutano</a:t>
            </a:r>
            <a:r>
              <a:rPr lang="en-US" sz="1800" dirty="0">
                <a:latin typeface="Acumin Pro SemiCondensed" panose="020B0506020202020204"/>
              </a:rPr>
              <a:t> </a:t>
            </a:r>
            <a:r>
              <a:rPr lang="en-US" sz="1800" dirty="0" err="1">
                <a:latin typeface="Acumin Pro SemiCondensed" panose="020B0506020202020204"/>
              </a:rPr>
              <a:t>Mkuu</a:t>
            </a:r>
            <a:r>
              <a:rPr lang="en-US" sz="1800" dirty="0">
                <a:latin typeface="Acumin Pro SemiCondensed" panose="020B0506020202020204"/>
              </a:rPr>
              <a:t> </a:t>
            </a:r>
            <a:r>
              <a:rPr lang="en-US" sz="1800" dirty="0" err="1">
                <a:latin typeface="Acumin Pro SemiCondensed" panose="020B0506020202020204"/>
              </a:rPr>
              <a:t>kuhusu</a:t>
            </a:r>
            <a:r>
              <a:rPr lang="en-US" sz="1800" dirty="0">
                <a:latin typeface="Acumin Pro SemiCondensed" panose="020B0506020202020204"/>
              </a:rPr>
              <a:t> </a:t>
            </a:r>
            <a:r>
              <a:rPr lang="en-US" sz="1800" dirty="0" err="1">
                <a:latin typeface="Acumin Pro SemiCondensed" panose="020B0506020202020204"/>
              </a:rPr>
              <a:t>kiasi</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usambazaji</a:t>
            </a:r>
            <a:r>
              <a:rPr lang="en-US" sz="1800" dirty="0">
                <a:latin typeface="Acumin Pro SemiCondensed" panose="020B0506020202020204"/>
              </a:rPr>
              <a:t> </a:t>
            </a:r>
            <a:r>
              <a:rPr lang="en-US" sz="1800" dirty="0" err="1">
                <a:latin typeface="Acumin Pro SemiCondensed" panose="020B0506020202020204"/>
              </a:rPr>
              <a:t>ku</a:t>
            </a:r>
            <a:r>
              <a:rPr lang="en-US" sz="1800" dirty="0">
                <a:latin typeface="Acumin Pro SemiCondensed" panose="020B0506020202020204"/>
              </a:rPr>
              <a:t> Akiba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Maaskofu</a:t>
            </a:r>
            <a:r>
              <a:rPr lang="en-US" sz="1800" dirty="0">
                <a:latin typeface="Acumin Pro SemiCondensed" panose="020B0506020202020204"/>
              </a:rPr>
              <a:t>...</a:t>
            </a:r>
          </a:p>
          <a:p>
            <a:endParaRPr lang="sw" sz="1800" dirty="0">
              <a:latin typeface="Acumin Pro SemiCondensed" panose="020B0506020202020204" pitchFamily="34" charset="77"/>
            </a:endParaRPr>
          </a:p>
        </p:txBody>
      </p:sp>
      <p:sp>
        <p:nvSpPr>
          <p:cNvPr id="15" name="TextBox 14">
            <a:extLst>
              <a:ext uri="{FF2B5EF4-FFF2-40B4-BE49-F238E27FC236}">
                <a16:creationId xmlns:a16="http://schemas.microsoft.com/office/drawing/2014/main" id="{F63A430A-DAB1-11C3-9E91-BB7AA54F0EA3}"/>
              </a:ext>
            </a:extLst>
          </p:cNvPr>
          <p:cNvSpPr txBox="1"/>
          <p:nvPr/>
        </p:nvSpPr>
        <p:spPr>
          <a:xfrm>
            <a:off x="1701176" y="3705197"/>
            <a:ext cx="9584000" cy="1754326"/>
          </a:xfrm>
          <a:prstGeom prst="rect">
            <a:avLst/>
          </a:prstGeom>
          <a:noFill/>
        </p:spPr>
        <p:txBody>
          <a:bodyPr wrap="square" rtlCol="0">
            <a:spAutoFit/>
          </a:bodyPr>
          <a:lstStyle/>
          <a:p>
            <a:r>
              <a:rPr lang="en-US" sz="1800" dirty="0">
                <a:latin typeface="Acumin Pro SemiCondensed" panose="020B0506020202020204"/>
              </a:rPr>
              <a:t>¶806 </a:t>
            </a:r>
            <a:r>
              <a:rPr lang="en-US" sz="1800" dirty="0" err="1">
                <a:latin typeface="Acumin Pro SemiCondensed" panose="020B0506020202020204"/>
              </a:rPr>
              <a:t>Responsabilidades</a:t>
            </a:r>
            <a:r>
              <a:rPr lang="en-US" sz="1800" dirty="0">
                <a:latin typeface="Acumin Pro SemiCondensed" panose="020B0506020202020204"/>
              </a:rPr>
              <a:t> </a:t>
            </a:r>
            <a:r>
              <a:rPr lang="en-US" sz="1800" dirty="0" err="1">
                <a:latin typeface="Acumin Pro SemiCondensed" panose="020B0506020202020204"/>
              </a:rPr>
              <a:t>Fiscais</a:t>
            </a:r>
            <a:r>
              <a:rPr lang="en-US" sz="1800" dirty="0">
                <a:latin typeface="Acumin Pro SemiCondensed" panose="020B0506020202020204"/>
              </a:rPr>
              <a:t> do GCFA</a:t>
            </a:r>
          </a:p>
          <a:p>
            <a:r>
              <a:rPr lang="pt-BR" sz="1800" dirty="0">
                <a:latin typeface="Acumin Pro SemiCondensed" panose="020B0506020202020204"/>
              </a:rPr>
              <a:t>Todo o dinheiro contribuído por uma igreja local para qualquer um dos fundos gerais da Igreja </a:t>
            </a:r>
            <a:r>
              <a:rPr lang="en-US" sz="1800" dirty="0">
                <a:latin typeface="Acumin Pro SemiCondensed" panose="020B0506020202020204"/>
              </a:rPr>
              <a:t>…</a:t>
            </a:r>
          </a:p>
          <a:p>
            <a:r>
              <a:rPr lang="en-US" sz="1800" dirty="0">
                <a:latin typeface="Acumin Pro SemiCondensed" panose="020B0506020202020204"/>
              </a:rPr>
              <a:t>¶806.1.a </a:t>
            </a:r>
            <a:r>
              <a:rPr lang="pt" sz="1800" dirty="0">
                <a:latin typeface="Acumin Pro SemiCondensed" panose="020B0506020202020204"/>
              </a:rPr>
              <a:t>O Conselho deve fazer recomendações à Conferência Geral quanto ao valor e distribuição do Fundo Episcopal...</a:t>
            </a:r>
            <a:endParaRPr lang="en-US" sz="1800" dirty="0">
              <a:latin typeface="Acumin Pro SemiCondensed" panose="020B0506020202020204"/>
            </a:endParaRPr>
          </a:p>
          <a:p>
            <a:endParaRPr lang="en-US" sz="1800" dirty="0"/>
          </a:p>
          <a:p>
            <a:endParaRPr lang="fr-FR" dirty="0">
              <a:latin typeface="Acumin Pro SemiCondensed" panose="020B0506020202020204" pitchFamily="34" charset="77"/>
            </a:endParaRPr>
          </a:p>
        </p:txBody>
      </p:sp>
    </p:spTree>
    <p:extLst>
      <p:ext uri="{BB962C8B-B14F-4D97-AF65-F5344CB8AC3E}">
        <p14:creationId xmlns:p14="http://schemas.microsoft.com/office/powerpoint/2010/main" val="1266902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687635" y="1566343"/>
            <a:ext cx="9155889"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Officers of annual conference</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DD02CFC-09A0-A449-FD90-2C1F0911A297}"/>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33B4C3CE-FE6A-A8F5-4C83-92762983FE83}"/>
              </a:ext>
            </a:extLst>
          </p:cNvPr>
          <p:cNvSpPr txBox="1"/>
          <p:nvPr/>
        </p:nvSpPr>
        <p:spPr>
          <a:xfrm>
            <a:off x="700056" y="276306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07E1B07E-6670-7168-A78C-D561C0468DD1}"/>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21BB4AC8-84F9-E358-A2E7-CF1EEC65B294}"/>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70FD9D9C-4F4B-1DB6-C924-3A0986326903}"/>
              </a:ext>
            </a:extLst>
          </p:cNvPr>
          <p:cNvSpPr txBox="1"/>
          <p:nvPr/>
        </p:nvSpPr>
        <p:spPr>
          <a:xfrm>
            <a:off x="1687635" y="2719830"/>
            <a:ext cx="9527005" cy="40703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Times New Roman" panose="02020603050405020304" pitchFamily="18" charset="0"/>
              </a:rPr>
              <a:t>Dirigeants de la conférence annuelle</a:t>
            </a:r>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A.</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E5B44A6-19B2-893C-9DBA-08D1A0F1B41D}"/>
              </a:ext>
            </a:extLst>
          </p:cNvPr>
          <p:cNvSpPr txBox="1"/>
          <p:nvPr/>
        </p:nvSpPr>
        <p:spPr>
          <a:xfrm>
            <a:off x="1554707" y="252776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A.</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383C92E-6086-7CE9-E14E-C14762384FA4}"/>
              </a:ext>
            </a:extLst>
          </p:cNvPr>
          <p:cNvSpPr txBox="1"/>
          <p:nvPr/>
        </p:nvSpPr>
        <p:spPr>
          <a:xfrm>
            <a:off x="1554707" y="3829826"/>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A.</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ED76588-D289-251D-F317-1DA245FB6C29}"/>
              </a:ext>
            </a:extLst>
          </p:cNvPr>
          <p:cNvSpPr txBox="1"/>
          <p:nvPr/>
        </p:nvSpPr>
        <p:spPr>
          <a:xfrm>
            <a:off x="1561850" y="517534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A.</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486779D-170A-AE80-F385-BD96D9B7309D}"/>
              </a:ext>
            </a:extLst>
          </p:cNvPr>
          <p:cNvSpPr txBox="1"/>
          <p:nvPr/>
        </p:nvSpPr>
        <p:spPr>
          <a:xfrm>
            <a:off x="1679221" y="3984611"/>
            <a:ext cx="9527005" cy="704873"/>
          </a:xfrm>
          <a:prstGeom prst="rect">
            <a:avLst/>
          </a:prstGeom>
          <a:noFill/>
        </p:spPr>
        <p:txBody>
          <a:bodyPr wrap="square" rtlCol="0">
            <a:spAutoFit/>
          </a:bodyPr>
          <a:lstStyle/>
          <a:p>
            <a:pPr marL="609585" lvl="1">
              <a:lnSpc>
                <a:spcPct val="107000"/>
              </a:lnSpc>
            </a:pPr>
            <a:r>
              <a:rPr lang="en-US" sz="2000" dirty="0" err="1">
                <a:effectLst/>
                <a:latin typeface="Acumin Pro SemiCondensed" panose="020B0506020202020204" pitchFamily="34" charset="77"/>
                <a:ea typeface="Calibri" panose="020F0502020204030204" pitchFamily="34" charset="0"/>
                <a:cs typeface="PalatinoLTStd-Roman"/>
              </a:rPr>
              <a:t>Membros</a:t>
            </a:r>
            <a:r>
              <a:rPr lang="en-US" sz="2000" dirty="0">
                <a:effectLst/>
                <a:latin typeface="Acumin Pro SemiCondensed" panose="020B0506020202020204" pitchFamily="34" charset="77"/>
                <a:ea typeface="Calibri" panose="020F0502020204030204" pitchFamily="34" charset="0"/>
                <a:cs typeface="PalatinoLTStd-Roman"/>
              </a:rPr>
              <a:t> </a:t>
            </a:r>
            <a:r>
              <a:rPr lang="en-US" sz="2000" dirty="0" err="1">
                <a:effectLst/>
                <a:latin typeface="Acumin Pro SemiCondensed" panose="020B0506020202020204" pitchFamily="34" charset="77"/>
                <a:ea typeface="Calibri" panose="020F0502020204030204" pitchFamily="34" charset="0"/>
                <a:cs typeface="PalatinoLTStd-Roman"/>
              </a:rPr>
              <a:t>responsáveis</a:t>
            </a:r>
            <a:r>
              <a:rPr lang="en-US" sz="2000" dirty="0">
                <a:effectLst/>
                <a:latin typeface="Acumin Pro SemiCondensed" panose="020B0506020202020204" pitchFamily="34" charset="77"/>
                <a:ea typeface="Calibri" panose="020F0502020204030204" pitchFamily="34" charset="0"/>
                <a:cs typeface="PalatinoLTStd-Roman"/>
              </a:rPr>
              <a:t> da </a:t>
            </a:r>
            <a:r>
              <a:rPr lang="en-US" sz="2000" dirty="0" err="1">
                <a:effectLst/>
                <a:latin typeface="Acumin Pro SemiCondensed" panose="020B0506020202020204" pitchFamily="34" charset="77"/>
                <a:ea typeface="Calibri" panose="020F0502020204030204" pitchFamily="34" charset="0"/>
                <a:cs typeface="PalatinoLTStd-Roman"/>
              </a:rPr>
              <a:t>conferência</a:t>
            </a:r>
            <a:r>
              <a:rPr lang="en-US" sz="2000" dirty="0">
                <a:effectLst/>
                <a:latin typeface="Acumin Pro SemiCondensed" panose="020B0506020202020204" pitchFamily="34" charset="77"/>
                <a:ea typeface="Calibri" panose="020F0502020204030204" pitchFamily="34" charset="0"/>
                <a:cs typeface="PalatinoLTStd-Roman"/>
              </a:rPr>
              <a:t> </a:t>
            </a:r>
            <a:r>
              <a:rPr lang="en-US" sz="2000" dirty="0" err="1">
                <a:effectLst/>
                <a:latin typeface="Acumin Pro SemiCondensed" panose="020B0506020202020204" pitchFamily="34" charset="77"/>
                <a:ea typeface="Calibri" panose="020F0502020204030204" pitchFamily="34" charset="0"/>
                <a:cs typeface="PalatinoLTStd-Roman"/>
              </a:rPr>
              <a:t>anual</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a:p>
            <a:pPr marL="609585" lvl="1">
              <a:lnSpc>
                <a:spcPct val="107000"/>
              </a:lnSpc>
            </a:pPr>
            <a:endParaRPr lang="fr-FR" dirty="0">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34F85D4C-CB2F-CAB9-D452-1089EB1A32E7}"/>
              </a:ext>
            </a:extLst>
          </p:cNvPr>
          <p:cNvSpPr txBox="1"/>
          <p:nvPr/>
        </p:nvSpPr>
        <p:spPr>
          <a:xfrm>
            <a:off x="2156661" y="5432280"/>
            <a:ext cx="9527005" cy="400110"/>
          </a:xfrm>
          <a:prstGeom prst="rect">
            <a:avLst/>
          </a:prstGeom>
          <a:noFill/>
        </p:spPr>
        <p:txBody>
          <a:bodyPr wrap="square" rtlCol="0">
            <a:spAutoFit/>
          </a:bodyPr>
          <a:lstStyle/>
          <a:p>
            <a:r>
              <a:rPr lang="en-US" sz="2000" dirty="0" err="1">
                <a:latin typeface="Acumin Pro SemiCondensed" panose="020B0506020202020204"/>
              </a:rPr>
              <a:t>Watangulizi</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endParaRPr lang="en-US" sz="2000" dirty="0">
              <a:latin typeface="Acumin Pro SemiCondensed" panose="020B0506020202020204"/>
            </a:endParaRPr>
          </a:p>
        </p:txBody>
      </p:sp>
    </p:spTree>
    <p:extLst>
      <p:ext uri="{BB962C8B-B14F-4D97-AF65-F5344CB8AC3E}">
        <p14:creationId xmlns:p14="http://schemas.microsoft.com/office/powerpoint/2010/main" val="1174094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B.</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681844" y="1605560"/>
            <a:ext cx="8551688"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Boards, commissions, committees; rolls of conference members,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D38D56D-E036-BAEB-0567-7805885463F1}"/>
              </a:ext>
            </a:extLst>
          </p:cNvPr>
          <p:cNvSpPr txBox="1"/>
          <p:nvPr/>
        </p:nvSpPr>
        <p:spPr>
          <a:xfrm>
            <a:off x="1561850" y="2495990"/>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B.</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953EA24-E9CE-02AC-6EA3-3AF7767BF74A}"/>
              </a:ext>
            </a:extLst>
          </p:cNvPr>
          <p:cNvSpPr txBox="1"/>
          <p:nvPr/>
        </p:nvSpPr>
        <p:spPr>
          <a:xfrm>
            <a:off x="1681844" y="2690338"/>
            <a:ext cx="8551688" cy="40703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Times New Roman" panose="02020603050405020304" pitchFamily="18" charset="0"/>
              </a:rPr>
              <a:t>Conseils, commissions, comités; les listes des membres de la conférence,</a:t>
            </a:r>
          </a:p>
        </p:txBody>
      </p:sp>
      <p:sp>
        <p:nvSpPr>
          <p:cNvPr id="13" name="TextBox 12">
            <a:extLst>
              <a:ext uri="{FF2B5EF4-FFF2-40B4-BE49-F238E27FC236}">
                <a16:creationId xmlns:a16="http://schemas.microsoft.com/office/drawing/2014/main" id="{4D383086-C25F-A516-4ED3-C25C506266FB}"/>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F89B85DA-B0A1-6D6B-FD1B-F6178A51E2CD}"/>
              </a:ext>
            </a:extLst>
          </p:cNvPr>
          <p:cNvSpPr txBox="1"/>
          <p:nvPr/>
        </p:nvSpPr>
        <p:spPr>
          <a:xfrm>
            <a:off x="700056" y="276306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F7CEA25E-E368-E2AE-830D-6153DBCB1C3C}"/>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FF47993C-8C4B-FB76-024A-2116067D12B6}"/>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7" name="TextBox 16">
            <a:extLst>
              <a:ext uri="{FF2B5EF4-FFF2-40B4-BE49-F238E27FC236}">
                <a16:creationId xmlns:a16="http://schemas.microsoft.com/office/drawing/2014/main" id="{26643166-BD72-A9A1-48EC-40A256BE001D}"/>
              </a:ext>
            </a:extLst>
          </p:cNvPr>
          <p:cNvSpPr txBox="1"/>
          <p:nvPr/>
        </p:nvSpPr>
        <p:spPr>
          <a:xfrm>
            <a:off x="1561850" y="3937083"/>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B.</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98A5CBB-9940-09F4-27B0-E12BB42A98EA}"/>
              </a:ext>
            </a:extLst>
          </p:cNvPr>
          <p:cNvSpPr txBox="1"/>
          <p:nvPr/>
        </p:nvSpPr>
        <p:spPr>
          <a:xfrm>
            <a:off x="1561850" y="517935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B.</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4357363-6A99-B6EA-4FDD-59FA23073C2E}"/>
              </a:ext>
            </a:extLst>
          </p:cNvPr>
          <p:cNvSpPr txBox="1"/>
          <p:nvPr/>
        </p:nvSpPr>
        <p:spPr>
          <a:xfrm>
            <a:off x="1681844" y="4076586"/>
            <a:ext cx="8551688" cy="704873"/>
          </a:xfrm>
          <a:prstGeom prst="rect">
            <a:avLst/>
          </a:prstGeom>
          <a:noFill/>
        </p:spPr>
        <p:txBody>
          <a:bodyPr wrap="square" rtlCol="0">
            <a:spAutoFit/>
          </a:bodyPr>
          <a:lstStyle/>
          <a:p>
            <a:pPr marL="609585" lvl="1">
              <a:lnSpc>
                <a:spcPct val="107000"/>
              </a:lnSpc>
            </a:pPr>
            <a:r>
              <a:rPr lang="pt" sz="2000" dirty="0">
                <a:effectLst/>
                <a:latin typeface="Acumin Pro SemiCondensed" panose="020B0506020202020204"/>
                <a:ea typeface="Calibri" panose="020F0502020204030204" pitchFamily="34" charset="0"/>
                <a:cs typeface="PalatinoLTStd-Roman"/>
              </a:rPr>
              <a:t>Conselhos, comissões, comités; listas de membros da conferência</a:t>
            </a:r>
            <a:endParaRPr lang="en-US" sz="2000" dirty="0">
              <a:effectLst/>
              <a:latin typeface="Acumin Pro SemiCondensed" panose="020B0506020202020204"/>
              <a:ea typeface="Calibri" panose="020F0502020204030204" pitchFamily="34" charset="0"/>
              <a:cs typeface="Times New Roman" panose="02020603050405020304" pitchFamily="18" charset="0"/>
            </a:endParaRPr>
          </a:p>
          <a:p>
            <a:pPr marL="609585" lvl="1">
              <a:lnSpc>
                <a:spcPct val="107000"/>
              </a:lnSpc>
            </a:pPr>
            <a:endParaRPr lang="fr-FR" dirty="0">
              <a:latin typeface="Acumin Pro SemiCondensed" panose="020B0506020202020204"/>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2DC8FA7A-67E6-778A-11FB-4221BF8C8D02}"/>
              </a:ext>
            </a:extLst>
          </p:cNvPr>
          <p:cNvSpPr txBox="1"/>
          <p:nvPr/>
        </p:nvSpPr>
        <p:spPr>
          <a:xfrm>
            <a:off x="1681844" y="5349923"/>
            <a:ext cx="8551688" cy="407035"/>
          </a:xfrm>
          <a:prstGeom prst="rect">
            <a:avLst/>
          </a:prstGeom>
          <a:noFill/>
        </p:spPr>
        <p:txBody>
          <a:bodyPr wrap="square" rtlCol="0">
            <a:spAutoFit/>
          </a:bodyPr>
          <a:lstStyle/>
          <a:p>
            <a:pPr marL="609585" lvl="1">
              <a:lnSpc>
                <a:spcPct val="107000"/>
              </a:lnSpc>
            </a:pPr>
            <a:r>
              <a:rPr lang="sw" sz="2000" dirty="0">
                <a:effectLst/>
                <a:latin typeface="Acumin Pro SemiCondensed" panose="020B0506020202020204" pitchFamily="34" charset="77"/>
                <a:ea typeface="Calibri" panose="020F0502020204030204" pitchFamily="34" charset="0"/>
                <a:cs typeface="PalatinoLTStd-Roman"/>
              </a:rPr>
              <a:t>Bodi, tume, kamati; </a:t>
            </a:r>
            <a:r>
              <a:rPr lang="en-US" sz="2000" dirty="0" err="1"/>
              <a:t>Wajumbe</a:t>
            </a:r>
            <a:r>
              <a:rPr lang="en-US" sz="2000" dirty="0"/>
              <a:t> </a:t>
            </a:r>
            <a:r>
              <a:rPr lang="en-US" sz="2000" dirty="0" err="1"/>
              <a:t>wa</a:t>
            </a:r>
            <a:r>
              <a:rPr lang="en-US" sz="2000" dirty="0"/>
              <a:t> </a:t>
            </a:r>
            <a:r>
              <a:rPr lang="en-US" sz="2000" dirty="0" err="1"/>
              <a:t>mkutano</a:t>
            </a:r>
            <a:r>
              <a:rPr lang="fr-FR" sz="2000" dirty="0">
                <a:latin typeface="Acumin Pro SemiCondensed" panose="020B0506020202020204" pitchFamily="34" charset="77"/>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21235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439514" y="12025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C.</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723241" y="1555251"/>
            <a:ext cx="8671682"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Daily proceedings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567C0C2-BA8B-8BBC-67C9-128822475594}"/>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E94D1DFC-94DE-08B7-4044-B4B0FE9E54AF}"/>
              </a:ext>
            </a:extLst>
          </p:cNvPr>
          <p:cNvSpPr txBox="1"/>
          <p:nvPr/>
        </p:nvSpPr>
        <p:spPr>
          <a:xfrm>
            <a:off x="700056" y="276306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45BA48F3-59EF-CC3D-7708-F6EB17E54045}"/>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24A696CD-2C9B-B44C-CB57-FA22D03DEAD9}"/>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68AD23E4-C008-90AC-C821-5633DFF2482A}"/>
              </a:ext>
            </a:extLst>
          </p:cNvPr>
          <p:cNvSpPr txBox="1"/>
          <p:nvPr/>
        </p:nvSpPr>
        <p:spPr>
          <a:xfrm>
            <a:off x="1561850" y="2485307"/>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C.</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6B517D5C-9E72-8038-7D87-F0F3268655DB}"/>
              </a:ext>
            </a:extLst>
          </p:cNvPr>
          <p:cNvSpPr txBox="1"/>
          <p:nvPr/>
        </p:nvSpPr>
        <p:spPr>
          <a:xfrm>
            <a:off x="1687635" y="2664235"/>
            <a:ext cx="8671682" cy="40703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Times New Roman" panose="02020603050405020304" pitchFamily="18" charset="0"/>
              </a:rPr>
              <a:t>Délibérations quotidiennes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55A344E-03F8-2BFB-D2B7-C183F8923B8C}"/>
              </a:ext>
            </a:extLst>
          </p:cNvPr>
          <p:cNvSpPr txBox="1"/>
          <p:nvPr/>
        </p:nvSpPr>
        <p:spPr>
          <a:xfrm>
            <a:off x="2192991" y="5503898"/>
            <a:ext cx="8671682" cy="400110"/>
          </a:xfrm>
          <a:prstGeom prst="rect">
            <a:avLst/>
          </a:prstGeom>
          <a:noFill/>
        </p:spPr>
        <p:txBody>
          <a:bodyPr wrap="square" rtlCol="0">
            <a:spAutoFit/>
          </a:bodyPr>
          <a:lstStyle/>
          <a:p>
            <a:r>
              <a:rPr lang="en-US" sz="2000" dirty="0" err="1">
                <a:latin typeface="Acumin Pro SemiCondensed" panose="020B0506020202020204"/>
              </a:rPr>
              <a:t>Maendeleo</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siku</a:t>
            </a:r>
          </a:p>
        </p:txBody>
      </p:sp>
      <p:sp>
        <p:nvSpPr>
          <p:cNvPr id="20" name="TextBox 19">
            <a:extLst>
              <a:ext uri="{FF2B5EF4-FFF2-40B4-BE49-F238E27FC236}">
                <a16:creationId xmlns:a16="http://schemas.microsoft.com/office/drawing/2014/main" id="{D38D2563-F9DB-6D3C-A0A2-AC9F54201852}"/>
              </a:ext>
            </a:extLst>
          </p:cNvPr>
          <p:cNvSpPr txBox="1"/>
          <p:nvPr/>
        </p:nvSpPr>
        <p:spPr>
          <a:xfrm>
            <a:off x="1767757" y="4064868"/>
            <a:ext cx="8671682" cy="673389"/>
          </a:xfrm>
          <a:prstGeom prst="rect">
            <a:avLst/>
          </a:prstGeom>
          <a:noFill/>
        </p:spPr>
        <p:txBody>
          <a:bodyPr wrap="square" rtlCol="0">
            <a:spAutoFit/>
          </a:bodyPr>
          <a:lstStyle/>
          <a:p>
            <a:pPr marL="609585" lvl="1">
              <a:lnSpc>
                <a:spcPct val="107000"/>
              </a:lnSpc>
            </a:pPr>
            <a:r>
              <a:rPr lang="en-US" sz="2000" dirty="0" err="1">
                <a:effectLst/>
                <a:latin typeface="Acumin Pro SemiCondensed" panose="020B0506020202020204" pitchFamily="34" charset="77"/>
                <a:ea typeface="Calibri" panose="020F0502020204030204" pitchFamily="34" charset="0"/>
                <a:cs typeface="PalatinoLTStd-Roman"/>
              </a:rPr>
              <a:t>Procedimentos</a:t>
            </a:r>
            <a:r>
              <a:rPr lang="en-US" sz="2000" dirty="0">
                <a:effectLst/>
                <a:latin typeface="Acumin Pro SemiCondensed" panose="020B0506020202020204" pitchFamily="34" charset="77"/>
                <a:ea typeface="Calibri" panose="020F0502020204030204" pitchFamily="34" charset="0"/>
                <a:cs typeface="PalatinoLTStd-Roman"/>
              </a:rPr>
              <a:t> </a:t>
            </a:r>
            <a:r>
              <a:rPr lang="en-US" sz="2000" dirty="0" err="1">
                <a:effectLst/>
                <a:latin typeface="Acumin Pro SemiCondensed" panose="020B0506020202020204" pitchFamily="34" charset="77"/>
                <a:ea typeface="Calibri" panose="020F0502020204030204" pitchFamily="34" charset="0"/>
                <a:cs typeface="PalatinoLTStd-Roman"/>
              </a:rPr>
              <a:t>diários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a:p>
            <a:pPr marL="609585" lvl="1">
              <a:lnSpc>
                <a:spcPct val="107000"/>
              </a:lnSpc>
            </a:pPr>
            <a:endParaRPr lang="en-US" sz="16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CDD7092B-3F7C-AD04-D15D-6411F9C40C0E}"/>
              </a:ext>
            </a:extLst>
          </p:cNvPr>
          <p:cNvSpPr txBox="1"/>
          <p:nvPr/>
        </p:nvSpPr>
        <p:spPr>
          <a:xfrm>
            <a:off x="1561850" y="3871952"/>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C.</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B47FC03-8636-73A8-E81E-5533A23EE704}"/>
              </a:ext>
            </a:extLst>
          </p:cNvPr>
          <p:cNvSpPr txBox="1"/>
          <p:nvPr/>
        </p:nvSpPr>
        <p:spPr>
          <a:xfrm>
            <a:off x="1567407" y="5212103"/>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C.</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8754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D.</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760159" y="1501422"/>
            <a:ext cx="8671682" cy="73635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Business of the annual conference report (formerly known as the disciplinary questions)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A260920-574B-ED18-E816-43B59D4BC33F}"/>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5113E2E8-9CC8-C3F8-4935-51BDA37306FE}"/>
              </a:ext>
            </a:extLst>
          </p:cNvPr>
          <p:cNvSpPr txBox="1"/>
          <p:nvPr/>
        </p:nvSpPr>
        <p:spPr>
          <a:xfrm>
            <a:off x="700056" y="276306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9DB214F1-1B65-805F-8814-367372C99CC5}"/>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1728ECE0-3F21-920F-99E6-27F0B11452C2}"/>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96E95B6E-E643-9E8B-65F6-562FF3497DCC}"/>
              </a:ext>
            </a:extLst>
          </p:cNvPr>
          <p:cNvSpPr txBox="1"/>
          <p:nvPr/>
        </p:nvSpPr>
        <p:spPr>
          <a:xfrm>
            <a:off x="1561850" y="262379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D.</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56E5B4A-7877-CA82-9867-715E23BD60F3}"/>
              </a:ext>
            </a:extLst>
          </p:cNvPr>
          <p:cNvSpPr txBox="1"/>
          <p:nvPr/>
        </p:nvSpPr>
        <p:spPr>
          <a:xfrm>
            <a:off x="1760159" y="2712513"/>
            <a:ext cx="8671682" cy="73635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Times New Roman" panose="02020603050405020304" pitchFamily="18" charset="0"/>
              </a:rPr>
              <a:t>Activité du rapport de la conférence annuelle (anciennement appelées questions disciplinaires)</a:t>
            </a:r>
          </a:p>
        </p:txBody>
      </p:sp>
      <p:sp>
        <p:nvSpPr>
          <p:cNvPr id="19" name="TextBox 18">
            <a:extLst>
              <a:ext uri="{FF2B5EF4-FFF2-40B4-BE49-F238E27FC236}">
                <a16:creationId xmlns:a16="http://schemas.microsoft.com/office/drawing/2014/main" id="{ADDCA305-DC34-6E1C-4C3F-9E1DDAEF2FC7}"/>
              </a:ext>
            </a:extLst>
          </p:cNvPr>
          <p:cNvSpPr txBox="1"/>
          <p:nvPr/>
        </p:nvSpPr>
        <p:spPr>
          <a:xfrm>
            <a:off x="1760159" y="4075233"/>
            <a:ext cx="8671682" cy="1065676"/>
          </a:xfrm>
          <a:prstGeom prst="rect">
            <a:avLst/>
          </a:prstGeom>
          <a:noFill/>
        </p:spPr>
        <p:txBody>
          <a:bodyPr wrap="square" rtlCol="0">
            <a:spAutoFit/>
          </a:bodyPr>
          <a:lstStyle/>
          <a:p>
            <a:pPr marL="609585" lvl="1">
              <a:lnSpc>
                <a:spcPct val="107000"/>
              </a:lnSpc>
            </a:pPr>
            <a:r>
              <a:rPr lang="pt" sz="2000" dirty="0">
                <a:effectLst/>
                <a:latin typeface="Acumin Pro SemiCondensed" panose="020B0506020202020204"/>
                <a:ea typeface="Calibri" panose="020F0502020204030204" pitchFamily="34" charset="0"/>
                <a:cs typeface="PalatinoLTStd-Roman"/>
              </a:rPr>
              <a:t>Actividades do relatório da conferência anual (anteriormente denominadas questões disciplinares</a:t>
            </a:r>
            <a:r>
              <a:rPr lang="en-US" sz="2000" dirty="0">
                <a:effectLst/>
                <a:latin typeface="Acumin Pro SemiCondensed" panose="020B0506020202020204"/>
                <a:ea typeface="Calibri" panose="020F0502020204030204" pitchFamily="34" charset="0"/>
                <a:cs typeface="PalatinoLTStd-Roman"/>
              </a:rPr>
              <a:t>)</a:t>
            </a:r>
            <a:endParaRPr lang="en-US" sz="2000" dirty="0">
              <a:effectLst/>
              <a:latin typeface="Acumin Pro SemiCondensed" panose="020B0506020202020204"/>
              <a:ea typeface="Calibri" panose="020F0502020204030204" pitchFamily="34" charset="0"/>
              <a:cs typeface="Times New Roman" panose="02020603050405020304" pitchFamily="18" charset="0"/>
            </a:endParaRPr>
          </a:p>
          <a:p>
            <a:pPr marL="609585" lvl="1">
              <a:lnSpc>
                <a:spcPct val="107000"/>
              </a:lnSpc>
            </a:pPr>
            <a:endParaRPr lang="fr-FR" sz="2000" dirty="0">
              <a:latin typeface="Acumin Pro SemiCondensed" panose="020B0506020202020204"/>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61A86BAE-6905-9CA3-5DAD-7ECB023D5FB6}"/>
              </a:ext>
            </a:extLst>
          </p:cNvPr>
          <p:cNvSpPr txBox="1"/>
          <p:nvPr/>
        </p:nvSpPr>
        <p:spPr>
          <a:xfrm>
            <a:off x="2217987" y="5311040"/>
            <a:ext cx="8671682" cy="707886"/>
          </a:xfrm>
          <a:prstGeom prst="rect">
            <a:avLst/>
          </a:prstGeom>
          <a:noFill/>
        </p:spPr>
        <p:txBody>
          <a:bodyPr wrap="square" rtlCol="0">
            <a:spAutoFit/>
          </a:bodyPr>
          <a:lstStyle/>
          <a:p>
            <a:r>
              <a:rPr lang="en-US" sz="2000" dirty="0">
                <a:latin typeface="Acumin Pro SemiCondensed" panose="020B0506020202020204"/>
              </a:rPr>
              <a:t>Maneno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ripoti</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r>
              <a:rPr lang="en-US" sz="2000" dirty="0">
                <a:latin typeface="Acumin Pro SemiCondensed" panose="020B0506020202020204"/>
              </a:rPr>
              <a:t> (</a:t>
            </a:r>
            <a:r>
              <a:rPr lang="en-US" sz="2000" dirty="0" err="1">
                <a:latin typeface="Acumin Pro SemiCondensed" panose="020B0506020202020204"/>
              </a:rPr>
              <a:t>zamani</a:t>
            </a:r>
            <a:r>
              <a:rPr lang="en-US" sz="2000" dirty="0">
                <a:latin typeface="Acumin Pro SemiCondensed" panose="020B0506020202020204"/>
              </a:rPr>
              <a:t> </a:t>
            </a:r>
            <a:r>
              <a:rPr lang="en-US" sz="2000" dirty="0" err="1">
                <a:latin typeface="Acumin Pro SemiCondensed" panose="020B0506020202020204"/>
              </a:rPr>
              <a:t>inayojulikana</a:t>
            </a:r>
            <a:r>
              <a:rPr lang="en-US" sz="2000" dirty="0">
                <a:latin typeface="Acumin Pro SemiCondensed" panose="020B0506020202020204"/>
              </a:rPr>
              <a:t> </a:t>
            </a:r>
            <a:r>
              <a:rPr lang="en-US" sz="2000" dirty="0" err="1">
                <a:latin typeface="Acumin Pro SemiCondensed" panose="020B0506020202020204"/>
              </a:rPr>
              <a:t>kama</a:t>
            </a:r>
            <a:r>
              <a:rPr lang="en-US" sz="2000" dirty="0">
                <a:latin typeface="Acumin Pro SemiCondensed" panose="020B0506020202020204"/>
              </a:rPr>
              <a:t> </a:t>
            </a:r>
            <a:r>
              <a:rPr lang="en-US" sz="2000" dirty="0" err="1">
                <a:latin typeface="Acumin Pro SemiCondensed" panose="020B0506020202020204"/>
              </a:rPr>
              <a:t>maswali</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kanuni</a:t>
            </a:r>
            <a:r>
              <a:rPr lang="en-US" sz="2000" dirty="0">
                <a:latin typeface="Acumin Pro SemiCondensed" panose="020B0506020202020204"/>
              </a:rPr>
              <a:t>)</a:t>
            </a:r>
          </a:p>
        </p:txBody>
      </p:sp>
      <p:sp>
        <p:nvSpPr>
          <p:cNvPr id="17" name="TextBox 16">
            <a:extLst>
              <a:ext uri="{FF2B5EF4-FFF2-40B4-BE49-F238E27FC236}">
                <a16:creationId xmlns:a16="http://schemas.microsoft.com/office/drawing/2014/main" id="{1197AD54-0133-C1D7-BE36-FF782F49D6BA}"/>
              </a:ext>
            </a:extLst>
          </p:cNvPr>
          <p:cNvSpPr txBox="1"/>
          <p:nvPr/>
        </p:nvSpPr>
        <p:spPr>
          <a:xfrm>
            <a:off x="1561850" y="3907202"/>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D.</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E8A5B09-D744-2762-0881-AD904665AEC9}"/>
              </a:ext>
            </a:extLst>
          </p:cNvPr>
          <p:cNvSpPr txBox="1"/>
          <p:nvPr/>
        </p:nvSpPr>
        <p:spPr>
          <a:xfrm>
            <a:off x="1561850" y="518596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D.</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26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E.</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687635" y="1560559"/>
            <a:ext cx="8671682"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Appointments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B8BC6D1-2505-13D6-7790-DDBD7E3DED35}"/>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15761331-7FFF-7D12-69F2-C396E6B53B61}"/>
              </a:ext>
            </a:extLst>
          </p:cNvPr>
          <p:cNvSpPr txBox="1"/>
          <p:nvPr/>
        </p:nvSpPr>
        <p:spPr>
          <a:xfrm>
            <a:off x="700056" y="276306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22EC5A15-8B2C-9E38-A387-CEA31C24A48A}"/>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8119E542-E27E-6C34-B908-BFA7D35B3C07}"/>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E8D3451C-1B13-4B9A-6600-C26ACB6428E7}"/>
              </a:ext>
            </a:extLst>
          </p:cNvPr>
          <p:cNvSpPr txBox="1"/>
          <p:nvPr/>
        </p:nvSpPr>
        <p:spPr>
          <a:xfrm>
            <a:off x="1561850" y="2577863"/>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E.</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3A8BFACB-348E-FBD1-89C3-9AA85A03C402}"/>
              </a:ext>
            </a:extLst>
          </p:cNvPr>
          <p:cNvSpPr txBox="1"/>
          <p:nvPr/>
        </p:nvSpPr>
        <p:spPr>
          <a:xfrm>
            <a:off x="1664893" y="2763068"/>
            <a:ext cx="8671682" cy="40703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Times New Roman" panose="02020603050405020304" pitchFamily="18" charset="0"/>
              </a:rPr>
              <a:t>Rendez-vous</a:t>
            </a:r>
          </a:p>
        </p:txBody>
      </p:sp>
      <p:sp>
        <p:nvSpPr>
          <p:cNvPr id="19" name="TextBox 18">
            <a:extLst>
              <a:ext uri="{FF2B5EF4-FFF2-40B4-BE49-F238E27FC236}">
                <a16:creationId xmlns:a16="http://schemas.microsoft.com/office/drawing/2014/main" id="{ECEB672D-741E-8659-34E9-2D79A42D4B0F}"/>
              </a:ext>
            </a:extLst>
          </p:cNvPr>
          <p:cNvSpPr txBox="1"/>
          <p:nvPr/>
        </p:nvSpPr>
        <p:spPr>
          <a:xfrm>
            <a:off x="1687635" y="5434676"/>
            <a:ext cx="8671682" cy="704873"/>
          </a:xfrm>
          <a:prstGeom prst="rect">
            <a:avLst/>
          </a:prstGeom>
          <a:noFill/>
        </p:spPr>
        <p:txBody>
          <a:bodyPr wrap="square" rtlCol="0">
            <a:spAutoFit/>
          </a:bodyPr>
          <a:lstStyle/>
          <a:p>
            <a:pPr marL="609585" lvl="1">
              <a:lnSpc>
                <a:spcPct val="107000"/>
              </a:lnSpc>
            </a:pPr>
            <a:r>
              <a:rPr lang="en-US" sz="2000" dirty="0" err="1">
                <a:latin typeface="Acumin Pro SemiCondensed" panose="020B0506020202020204"/>
              </a:rPr>
              <a:t>Madaraka</a:t>
            </a:r>
            <a:endParaRPr lang="en-US" sz="2000" dirty="0">
              <a:latin typeface="Acumin Pro SemiCondensed" panose="020B0506020202020204"/>
            </a:endParaRPr>
          </a:p>
          <a:p>
            <a:pPr marL="609585" lvl="1">
              <a:lnSpc>
                <a:spcPct val="107000"/>
              </a:lnSpc>
            </a:pPr>
            <a:endParaRPr lang="fr-FR" sz="1800" dirty="0">
              <a:latin typeface="Acumin Pro SemiCondensed" panose="020B0506020202020204"/>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D097CD9-9209-59AC-FA04-84BFFE900EB2}"/>
              </a:ext>
            </a:extLst>
          </p:cNvPr>
          <p:cNvSpPr txBox="1"/>
          <p:nvPr/>
        </p:nvSpPr>
        <p:spPr>
          <a:xfrm>
            <a:off x="1664893" y="4084110"/>
            <a:ext cx="8671682" cy="407035"/>
          </a:xfrm>
          <a:prstGeom prst="rect">
            <a:avLst/>
          </a:prstGeom>
          <a:noFill/>
        </p:spPr>
        <p:txBody>
          <a:bodyPr wrap="square" rtlCol="0">
            <a:spAutoFit/>
          </a:bodyPr>
          <a:lstStyle/>
          <a:p>
            <a:pPr marL="609585" lvl="1">
              <a:lnSpc>
                <a:spcPct val="107000"/>
              </a:lnSpc>
            </a:pPr>
            <a:r>
              <a:rPr lang="en-US" sz="2000" dirty="0" err="1">
                <a:effectLst/>
                <a:latin typeface="Acumin Pro SemiCondensed" panose="020B0506020202020204" pitchFamily="34" charset="77"/>
                <a:ea typeface="Calibri" panose="020F0502020204030204" pitchFamily="34" charset="0"/>
                <a:cs typeface="PalatinoLTStd-Roman"/>
              </a:rPr>
              <a:t>Nomeações</a:t>
            </a:r>
            <a:endParaRPr lang="fr-FR" sz="2000" dirty="0">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5090118-3804-2520-3396-6F949D73CAE8}"/>
              </a:ext>
            </a:extLst>
          </p:cNvPr>
          <p:cNvSpPr txBox="1"/>
          <p:nvPr/>
        </p:nvSpPr>
        <p:spPr>
          <a:xfrm>
            <a:off x="1561850" y="3914642"/>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E.</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C668A1E-0DA4-88F9-21B8-7EFBC943541E}"/>
              </a:ext>
            </a:extLst>
          </p:cNvPr>
          <p:cNvSpPr txBox="1"/>
          <p:nvPr/>
        </p:nvSpPr>
        <p:spPr>
          <a:xfrm>
            <a:off x="1561850" y="5197199"/>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E.</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782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F.</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687634" y="1560389"/>
            <a:ext cx="8525731"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Reports as ordered by the annual conference</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74D9E27-8E5F-721D-8A04-7F74F26664FE}"/>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B5E10449-B9AF-C2DE-2B10-A0E4DD444B52}"/>
              </a:ext>
            </a:extLst>
          </p:cNvPr>
          <p:cNvSpPr txBox="1"/>
          <p:nvPr/>
        </p:nvSpPr>
        <p:spPr>
          <a:xfrm>
            <a:off x="700056" y="276306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1AC58D67-3B75-0FEF-5162-E784527E72FC}"/>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965E7649-7843-3778-23AE-7F28543FFA9A}"/>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9" name="TextBox 18">
            <a:extLst>
              <a:ext uri="{FF2B5EF4-FFF2-40B4-BE49-F238E27FC236}">
                <a16:creationId xmlns:a16="http://schemas.microsoft.com/office/drawing/2014/main" id="{0FDAFB3C-38FF-04E0-C9E5-D3F05D632920}"/>
              </a:ext>
            </a:extLst>
          </p:cNvPr>
          <p:cNvSpPr txBox="1"/>
          <p:nvPr/>
        </p:nvSpPr>
        <p:spPr>
          <a:xfrm>
            <a:off x="1561850" y="262379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F.</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26A6ADD-7C3C-D37B-0F31-B2F5A35EA419}"/>
              </a:ext>
            </a:extLst>
          </p:cNvPr>
          <p:cNvSpPr txBox="1"/>
          <p:nvPr/>
        </p:nvSpPr>
        <p:spPr>
          <a:xfrm>
            <a:off x="1687635" y="2784670"/>
            <a:ext cx="8525731" cy="40703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Times New Roman" panose="02020603050405020304" pitchFamily="18" charset="0"/>
              </a:rPr>
              <a:t>Rapports ordonnés par la conférence annuelle</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86416B8D-89D2-3069-8C64-62D52456AE0D}"/>
              </a:ext>
            </a:extLst>
          </p:cNvPr>
          <p:cNvSpPr txBox="1"/>
          <p:nvPr/>
        </p:nvSpPr>
        <p:spPr>
          <a:xfrm>
            <a:off x="2137138" y="5410422"/>
            <a:ext cx="8525731" cy="400110"/>
          </a:xfrm>
          <a:prstGeom prst="rect">
            <a:avLst/>
          </a:prstGeom>
          <a:noFill/>
        </p:spPr>
        <p:txBody>
          <a:bodyPr wrap="square" rtlCol="0">
            <a:spAutoFit/>
          </a:bodyPr>
          <a:lstStyle/>
          <a:p>
            <a:r>
              <a:rPr lang="en-US" sz="2000" dirty="0" err="1">
                <a:latin typeface="Acumin Pro SemiCondensed" panose="020B0506020202020204"/>
              </a:rPr>
              <a:t>Repoti</a:t>
            </a:r>
            <a:r>
              <a:rPr lang="en-US" sz="2000" dirty="0">
                <a:latin typeface="Acumin Pro SemiCondensed" panose="020B0506020202020204"/>
              </a:rPr>
              <a:t> </a:t>
            </a:r>
            <a:r>
              <a:rPr lang="en-US" sz="2000" dirty="0" err="1">
                <a:latin typeface="Acumin Pro SemiCondensed" panose="020B0506020202020204"/>
              </a:rPr>
              <a:t>kama</a:t>
            </a:r>
            <a:r>
              <a:rPr lang="en-US" sz="2000" dirty="0">
                <a:latin typeface="Acumin Pro SemiCondensed" panose="020B0506020202020204"/>
              </a:rPr>
              <a:t> </a:t>
            </a:r>
            <a:r>
              <a:rPr lang="en-US" sz="2000" dirty="0" err="1">
                <a:latin typeface="Acumin Pro SemiCondensed" panose="020B0506020202020204"/>
              </a:rPr>
              <a:t>ilivyoagizwa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endParaRPr lang="en-US" sz="2000" dirty="0">
              <a:latin typeface="Acumin Pro SemiCondensed" panose="020B0506020202020204"/>
            </a:endParaRPr>
          </a:p>
        </p:txBody>
      </p:sp>
      <p:sp>
        <p:nvSpPr>
          <p:cNvPr id="18" name="TextBox 17">
            <a:extLst>
              <a:ext uri="{FF2B5EF4-FFF2-40B4-BE49-F238E27FC236}">
                <a16:creationId xmlns:a16="http://schemas.microsoft.com/office/drawing/2014/main" id="{E676A3AD-A546-2A36-B93C-472637C7B01E}"/>
              </a:ext>
            </a:extLst>
          </p:cNvPr>
          <p:cNvSpPr txBox="1"/>
          <p:nvPr/>
        </p:nvSpPr>
        <p:spPr>
          <a:xfrm>
            <a:off x="1687633" y="4036473"/>
            <a:ext cx="8525731" cy="407035"/>
          </a:xfrm>
          <a:prstGeom prst="rect">
            <a:avLst/>
          </a:prstGeom>
          <a:noFill/>
        </p:spPr>
        <p:txBody>
          <a:bodyPr wrap="square" rtlCol="0">
            <a:spAutoFit/>
          </a:bodyPr>
          <a:lstStyle/>
          <a:p>
            <a:pPr marL="609585" lvl="1">
              <a:lnSpc>
                <a:spcPct val="107000"/>
              </a:lnSpc>
            </a:pPr>
            <a:r>
              <a:rPr lang="pt" sz="2000" dirty="0">
                <a:effectLst/>
                <a:latin typeface="Acumin Pro SemiCondensed" panose="020B0506020202020204"/>
                <a:ea typeface="Calibri" panose="020F0502020204030204" pitchFamily="34" charset="0"/>
                <a:cs typeface="PalatinoLTStd-Roman"/>
              </a:rPr>
              <a:t>Relatórios conforme ordenados pela conferência anual</a:t>
            </a:r>
            <a:endParaRPr lang="en-US" sz="20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FAB48AC6-6A6C-6467-BB8F-8577ACDA543D}"/>
              </a:ext>
            </a:extLst>
          </p:cNvPr>
          <p:cNvSpPr txBox="1"/>
          <p:nvPr/>
        </p:nvSpPr>
        <p:spPr>
          <a:xfrm>
            <a:off x="1561850" y="389720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F.</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F69BA46-AE91-4FD1-B6FA-9E9FD641DC6C}"/>
              </a:ext>
            </a:extLst>
          </p:cNvPr>
          <p:cNvSpPr txBox="1"/>
          <p:nvPr/>
        </p:nvSpPr>
        <p:spPr>
          <a:xfrm>
            <a:off x="1561850" y="5164724"/>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F.</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2747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G.</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723241" y="1550152"/>
            <a:ext cx="8671682"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Annual report of the district superintendents, if any</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C389079-AA54-BD35-717B-C8039E25587C}"/>
              </a:ext>
            </a:extLst>
          </p:cNvPr>
          <p:cNvSpPr txBox="1"/>
          <p:nvPr/>
        </p:nvSpPr>
        <p:spPr>
          <a:xfrm>
            <a:off x="1544500" y="2516719"/>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G.</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8B7108F-856A-CF5E-940C-F52C7F61CC76}"/>
              </a:ext>
            </a:extLst>
          </p:cNvPr>
          <p:cNvSpPr txBox="1"/>
          <p:nvPr/>
        </p:nvSpPr>
        <p:spPr>
          <a:xfrm>
            <a:off x="1687635" y="2709345"/>
            <a:ext cx="8707288" cy="40703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PalatinoLTStd-Roman"/>
              </a:rPr>
              <a:t>Rapport annuel des surintendants de district, le cas échéant</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E310940-3048-D78C-3FC7-198C2C3687A7}"/>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A0D47767-45B5-B25C-13AF-D1B3652EA919}"/>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85BD2801-06B4-6920-B805-8617DE266AB6}"/>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1D3E13A4-36CC-3BEE-4E8B-A33BD06A45B7}"/>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9" name="TextBox 18">
            <a:extLst>
              <a:ext uri="{FF2B5EF4-FFF2-40B4-BE49-F238E27FC236}">
                <a16:creationId xmlns:a16="http://schemas.microsoft.com/office/drawing/2014/main" id="{40A1F6E1-95DE-E609-32F6-FCD414BEEFA1}"/>
              </a:ext>
            </a:extLst>
          </p:cNvPr>
          <p:cNvSpPr txBox="1"/>
          <p:nvPr/>
        </p:nvSpPr>
        <p:spPr>
          <a:xfrm>
            <a:off x="1687635" y="4107056"/>
            <a:ext cx="8707288" cy="704873"/>
          </a:xfrm>
          <a:prstGeom prst="rect">
            <a:avLst/>
          </a:prstGeom>
          <a:noFill/>
        </p:spPr>
        <p:txBody>
          <a:bodyPr wrap="square" rtlCol="0">
            <a:spAutoFit/>
          </a:bodyPr>
          <a:lstStyle/>
          <a:p>
            <a:pPr marL="609585" lvl="1">
              <a:lnSpc>
                <a:spcPct val="107000"/>
              </a:lnSpc>
            </a:pPr>
            <a:r>
              <a:rPr lang="pt" sz="2000" dirty="0">
                <a:effectLst/>
                <a:latin typeface="Acumin Pro SemiCondensed" panose="020B0506020202020204"/>
                <a:ea typeface="Calibri" panose="020F0502020204030204" pitchFamily="34" charset="0"/>
                <a:cs typeface="PalatinoLTStd-Roman"/>
              </a:rPr>
              <a:t>Relatório anual dos superintendentes distritais, se houver</a:t>
            </a:r>
            <a:endParaRPr lang="en-US" sz="2000" dirty="0">
              <a:effectLst/>
              <a:latin typeface="Acumin Pro SemiCondensed" panose="020B0506020202020204"/>
              <a:ea typeface="Calibri" panose="020F0502020204030204" pitchFamily="34" charset="0"/>
              <a:cs typeface="Times New Roman" panose="02020603050405020304" pitchFamily="18" charset="0"/>
            </a:endParaRPr>
          </a:p>
          <a:p>
            <a:pPr marL="609585" lvl="1">
              <a:lnSpc>
                <a:spcPct val="107000"/>
              </a:lnSpc>
            </a:pPr>
            <a:endParaRPr lang="en-US"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7F39F7E-6122-E81D-A1B7-D4B845F1AB5D}"/>
              </a:ext>
            </a:extLst>
          </p:cNvPr>
          <p:cNvSpPr txBox="1"/>
          <p:nvPr/>
        </p:nvSpPr>
        <p:spPr>
          <a:xfrm>
            <a:off x="2208843" y="5410422"/>
            <a:ext cx="8707288" cy="400110"/>
          </a:xfrm>
          <a:prstGeom prst="rect">
            <a:avLst/>
          </a:prstGeom>
          <a:noFill/>
        </p:spPr>
        <p:txBody>
          <a:bodyPr wrap="square" rtlCol="0">
            <a:spAutoFit/>
          </a:bodyPr>
          <a:lstStyle/>
          <a:p>
            <a:r>
              <a:rPr lang="en-US" sz="2000" dirty="0" err="1">
                <a:latin typeface="Acumin Pro SemiCondensed" panose="020B0506020202020204"/>
              </a:rPr>
              <a:t>Repoti</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mwaka</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mkuu</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distriki</a:t>
            </a:r>
            <a:r>
              <a:rPr lang="en-US" sz="2000" dirty="0">
                <a:latin typeface="Acumin Pro SemiCondensed" panose="020B0506020202020204"/>
              </a:rPr>
              <a:t>/wilaya </a:t>
            </a:r>
          </a:p>
        </p:txBody>
      </p:sp>
      <p:sp>
        <p:nvSpPr>
          <p:cNvPr id="18" name="TextBox 17">
            <a:extLst>
              <a:ext uri="{FF2B5EF4-FFF2-40B4-BE49-F238E27FC236}">
                <a16:creationId xmlns:a16="http://schemas.microsoft.com/office/drawing/2014/main" id="{011B2FE7-3E0F-48DD-31FB-0CF9799C856E}"/>
              </a:ext>
            </a:extLst>
          </p:cNvPr>
          <p:cNvSpPr txBox="1"/>
          <p:nvPr/>
        </p:nvSpPr>
        <p:spPr>
          <a:xfrm>
            <a:off x="1544500" y="386853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G.</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B174C91-011A-67BC-2DF5-5DA9F9136C3C}"/>
              </a:ext>
            </a:extLst>
          </p:cNvPr>
          <p:cNvSpPr txBox="1"/>
          <p:nvPr/>
        </p:nvSpPr>
        <p:spPr>
          <a:xfrm>
            <a:off x="1561850" y="5169977"/>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G.</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786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H.</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723241" y="1463147"/>
            <a:ext cx="8671682" cy="73635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Memoirs as ordered by the annual conference following the guidelines of the General Commission on Archives and History</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4CA4CFC-A518-8508-9A6E-C97CA84220DC}"/>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2AFD86B2-9A41-7928-909E-1987D99B79D5}"/>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15146FAB-2B32-36C1-5C47-3892EB89B48E}"/>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B3C7F3B6-DE01-EAB1-C8CE-E39FB45495BF}"/>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ED532684-5477-5640-108A-D19BE2C2D14A}"/>
              </a:ext>
            </a:extLst>
          </p:cNvPr>
          <p:cNvSpPr txBox="1"/>
          <p:nvPr/>
        </p:nvSpPr>
        <p:spPr>
          <a:xfrm>
            <a:off x="1561850" y="252776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H.</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20FDEB2-026A-E00B-5293-A287487087A2}"/>
              </a:ext>
            </a:extLst>
          </p:cNvPr>
          <p:cNvSpPr txBox="1"/>
          <p:nvPr/>
        </p:nvSpPr>
        <p:spPr>
          <a:xfrm>
            <a:off x="1760159" y="2673172"/>
            <a:ext cx="8671682" cy="73635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PalatinoLTStd-Roman"/>
              </a:rPr>
              <a:t>Mémoires commandés par la conférence annuelle suivant les directives du Commissariat général aux archives et à l’histoire</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F10C934E-B426-1FD3-8DD2-19774C851524}"/>
              </a:ext>
            </a:extLst>
          </p:cNvPr>
          <p:cNvSpPr txBox="1"/>
          <p:nvPr/>
        </p:nvSpPr>
        <p:spPr>
          <a:xfrm>
            <a:off x="1743685" y="4010397"/>
            <a:ext cx="8671682" cy="736355"/>
          </a:xfrm>
          <a:prstGeom prst="rect">
            <a:avLst/>
          </a:prstGeom>
          <a:noFill/>
        </p:spPr>
        <p:txBody>
          <a:bodyPr wrap="square" rtlCol="0">
            <a:spAutoFit/>
          </a:bodyPr>
          <a:lstStyle/>
          <a:p>
            <a:pPr marL="609585" lvl="1">
              <a:lnSpc>
                <a:spcPct val="107000"/>
              </a:lnSpc>
            </a:pPr>
            <a:r>
              <a:rPr lang="pt" sz="2000" dirty="0">
                <a:effectLst/>
                <a:latin typeface="Acumin Pro SemiCondensed" panose="020B0506020202020204"/>
                <a:ea typeface="Calibri" panose="020F0502020204030204" pitchFamily="34" charset="0"/>
                <a:cs typeface="PalatinoLTStd-Roman"/>
              </a:rPr>
              <a:t>Memórias ordenadas pela conferência anual conforme as directrizes da Comissão Geral de Arquivos e História</a:t>
            </a:r>
            <a:endParaRPr lang="en-US" sz="20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BB95FEF-94AA-8A57-ED0B-7DA8443E558D}"/>
              </a:ext>
            </a:extLst>
          </p:cNvPr>
          <p:cNvSpPr txBox="1"/>
          <p:nvPr/>
        </p:nvSpPr>
        <p:spPr>
          <a:xfrm>
            <a:off x="1561850" y="3942109"/>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H.</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638FD2CB-01CE-E22A-22D5-4435AE285A87}"/>
              </a:ext>
            </a:extLst>
          </p:cNvPr>
          <p:cNvSpPr txBox="1"/>
          <p:nvPr/>
        </p:nvSpPr>
        <p:spPr>
          <a:xfrm>
            <a:off x="2310064" y="5303145"/>
            <a:ext cx="8671682" cy="707886"/>
          </a:xfrm>
          <a:prstGeom prst="rect">
            <a:avLst/>
          </a:prstGeom>
          <a:noFill/>
        </p:spPr>
        <p:txBody>
          <a:bodyPr wrap="square" rtlCol="0">
            <a:spAutoFit/>
          </a:bodyPr>
          <a:lstStyle/>
          <a:p>
            <a:r>
              <a:rPr lang="en-US" sz="2000" dirty="0" err="1">
                <a:latin typeface="Acumin Pro SemiCondensed" panose="020B0506020202020204"/>
              </a:rPr>
              <a:t>Kumbukumbu</a:t>
            </a:r>
            <a:r>
              <a:rPr lang="en-US" sz="2000" dirty="0">
                <a:latin typeface="Acumin Pro SemiCondensed" panose="020B0506020202020204"/>
              </a:rPr>
              <a:t> </a:t>
            </a:r>
            <a:r>
              <a:rPr lang="en-US" sz="2000" dirty="0" err="1">
                <a:latin typeface="Acumin Pro SemiCondensed" panose="020B0506020202020204"/>
              </a:rPr>
              <a:t>kama</a:t>
            </a:r>
            <a:r>
              <a:rPr lang="en-US" sz="2000" dirty="0">
                <a:latin typeface="Acumin Pro SemiCondensed" panose="020B0506020202020204"/>
              </a:rPr>
              <a:t> </a:t>
            </a:r>
            <a:r>
              <a:rPr lang="en-US" sz="2000" dirty="0" err="1">
                <a:latin typeface="Acumin Pro SemiCondensed" panose="020B0506020202020204"/>
              </a:rPr>
              <a:t>ilivyoagizwa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r>
              <a:rPr lang="en-US" sz="2000" dirty="0">
                <a:latin typeface="Acumin Pro SemiCondensed" panose="020B0506020202020204"/>
              </a:rPr>
              <a:t> </a:t>
            </a:r>
            <a:r>
              <a:rPr lang="en-US" sz="2000" dirty="0" err="1">
                <a:latin typeface="Acumin Pro SemiCondensed" panose="020B0506020202020204"/>
              </a:rPr>
              <a:t>kufuatia</a:t>
            </a:r>
            <a:r>
              <a:rPr lang="en-US" sz="2000" dirty="0">
                <a:latin typeface="Acumin Pro SemiCondensed" panose="020B0506020202020204"/>
              </a:rPr>
              <a:t> </a:t>
            </a:r>
            <a:r>
              <a:rPr lang="en-US" sz="2000" dirty="0" err="1">
                <a:latin typeface="Acumin Pro SemiCondensed" panose="020B0506020202020204"/>
              </a:rPr>
              <a:t>miongozo</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Tume</a:t>
            </a:r>
            <a:r>
              <a:rPr lang="en-US" sz="2000" dirty="0">
                <a:latin typeface="Acumin Pro SemiCondensed" panose="020B0506020202020204"/>
              </a:rPr>
              <a:t> Kuu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Kumbukumbu</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Historia</a:t>
            </a:r>
          </a:p>
        </p:txBody>
      </p:sp>
      <p:sp>
        <p:nvSpPr>
          <p:cNvPr id="18" name="TextBox 17">
            <a:extLst>
              <a:ext uri="{FF2B5EF4-FFF2-40B4-BE49-F238E27FC236}">
                <a16:creationId xmlns:a16="http://schemas.microsoft.com/office/drawing/2014/main" id="{679CD0F4-229C-F51F-99C0-F968FE155989}"/>
              </a:ext>
            </a:extLst>
          </p:cNvPr>
          <p:cNvSpPr txBox="1"/>
          <p:nvPr/>
        </p:nvSpPr>
        <p:spPr>
          <a:xfrm>
            <a:off x="1561850" y="5209273"/>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H.</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8855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latin typeface="Acumin Pro SemiCondensed" panose="020B0506020202020204" pitchFamily="34" charset="77"/>
                <a:ea typeface="Calibri" panose="020F0502020204030204" pitchFamily="34" charset="0"/>
                <a:cs typeface="NewCaledoniaLTStd"/>
              </a:rPr>
              <a:t>I</a:t>
            </a:r>
            <a:r>
              <a:rPr lang="en-US" sz="4000" b="1" dirty="0">
                <a:effectLst/>
                <a:latin typeface="Acumin Pro SemiCondensed" panose="020B0506020202020204" pitchFamily="34" charset="77"/>
                <a:ea typeface="Calibri" panose="020F0502020204030204" pitchFamily="34" charset="0"/>
                <a:cs typeface="NewCaledoniaLTStd"/>
              </a:rPr>
              <a:t>.</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687635" y="1550152"/>
            <a:ext cx="8671682"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Roll of dead-deceased clergy members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6729821-F006-6CE8-65FD-90DFE7DDCB08}"/>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25924E4E-29E8-E75C-D070-D90279E3AC29}"/>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33ABF63D-B6B1-72A6-108E-AA351AD7D425}"/>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E308D60C-E6F8-6B2C-FE8F-BE9CFB7B87FD}"/>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275EB50C-3B8D-EFD4-7823-FEC71191CFD6}"/>
              </a:ext>
            </a:extLst>
          </p:cNvPr>
          <p:cNvSpPr txBox="1"/>
          <p:nvPr/>
        </p:nvSpPr>
        <p:spPr>
          <a:xfrm>
            <a:off x="1561850" y="2549254"/>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latin typeface="Acumin Pro SemiCondensed" panose="020B0506020202020204" pitchFamily="34" charset="77"/>
                <a:ea typeface="Calibri" panose="020F0502020204030204" pitchFamily="34" charset="0"/>
                <a:cs typeface="NewCaledoniaLTStd"/>
              </a:rPr>
              <a:t>I</a:t>
            </a:r>
            <a:r>
              <a:rPr lang="en-US" sz="4000" b="1" dirty="0">
                <a:effectLst/>
                <a:latin typeface="Acumin Pro SemiCondensed" panose="020B0506020202020204" pitchFamily="34" charset="77"/>
                <a:ea typeface="Calibri" panose="020F0502020204030204" pitchFamily="34" charset="0"/>
                <a:cs typeface="NewCaledoniaLTStd"/>
              </a:rPr>
              <a:t>.</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BC732DFF-D004-FE7B-75DF-B381D8551C2C}"/>
              </a:ext>
            </a:extLst>
          </p:cNvPr>
          <p:cNvSpPr txBox="1"/>
          <p:nvPr/>
        </p:nvSpPr>
        <p:spPr>
          <a:xfrm>
            <a:off x="1687635" y="2749636"/>
            <a:ext cx="8671682" cy="40703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PalatinoLTStd-Roman"/>
              </a:rPr>
              <a:t>Liste des membres du clergé décédés et décédés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4C1F827E-FA0C-E706-DBCC-4A2F227AFAAA}"/>
              </a:ext>
            </a:extLst>
          </p:cNvPr>
          <p:cNvSpPr txBox="1"/>
          <p:nvPr/>
        </p:nvSpPr>
        <p:spPr>
          <a:xfrm>
            <a:off x="2064163" y="5416740"/>
            <a:ext cx="8671682" cy="400110"/>
          </a:xfrm>
          <a:prstGeom prst="rect">
            <a:avLst/>
          </a:prstGeom>
          <a:noFill/>
        </p:spPr>
        <p:txBody>
          <a:bodyPr wrap="square" rtlCol="0">
            <a:spAutoFit/>
          </a:bodyPr>
          <a:lstStyle/>
          <a:p>
            <a:r>
              <a:rPr lang="en-US" sz="2000" dirty="0" err="1">
                <a:latin typeface="Acumin Pro SemiCondensed" panose="020B0506020202020204"/>
              </a:rPr>
              <a:t>Majina</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wapastori</a:t>
            </a:r>
            <a:r>
              <a:rPr lang="en-US" sz="2000" dirty="0">
                <a:latin typeface="Acumin Pro SemiCondensed" panose="020B0506020202020204"/>
              </a:rPr>
              <a:t> </a:t>
            </a:r>
            <a:r>
              <a:rPr lang="en-US" sz="2000" dirty="0" err="1">
                <a:latin typeface="Acumin Pro SemiCondensed" panose="020B0506020202020204"/>
              </a:rPr>
              <a:t>waliofariki</a:t>
            </a:r>
            <a:endParaRPr lang="en-US" sz="2000" dirty="0">
              <a:latin typeface="Acumin Pro SemiCondensed" panose="020B0506020202020204"/>
            </a:endParaRPr>
          </a:p>
        </p:txBody>
      </p:sp>
      <p:sp>
        <p:nvSpPr>
          <p:cNvPr id="20" name="TextBox 19">
            <a:extLst>
              <a:ext uri="{FF2B5EF4-FFF2-40B4-BE49-F238E27FC236}">
                <a16:creationId xmlns:a16="http://schemas.microsoft.com/office/drawing/2014/main" id="{D0F4A703-E111-03DF-6335-92EBB4A5FBCF}"/>
              </a:ext>
            </a:extLst>
          </p:cNvPr>
          <p:cNvSpPr txBox="1"/>
          <p:nvPr/>
        </p:nvSpPr>
        <p:spPr>
          <a:xfrm>
            <a:off x="1687634" y="4121666"/>
            <a:ext cx="8671682" cy="704873"/>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Lista de </a:t>
            </a:r>
            <a:r>
              <a:rPr lang="en-US" sz="2000" dirty="0" err="1">
                <a:effectLst/>
                <a:latin typeface="Acumin Pro SemiCondensed" panose="020B0506020202020204" pitchFamily="34" charset="77"/>
                <a:ea typeface="Calibri" panose="020F0502020204030204" pitchFamily="34" charset="0"/>
                <a:cs typeface="PalatinoLTStd-Roman"/>
              </a:rPr>
              <a:t>membros</a:t>
            </a:r>
            <a:r>
              <a:rPr lang="en-US" sz="2000" dirty="0">
                <a:effectLst/>
                <a:latin typeface="Acumin Pro SemiCondensed" panose="020B0506020202020204" pitchFamily="34" charset="77"/>
                <a:ea typeface="Calibri" panose="020F0502020204030204" pitchFamily="34" charset="0"/>
                <a:cs typeface="PalatinoLTStd-Roman"/>
              </a:rPr>
              <a:t> do </a:t>
            </a:r>
            <a:r>
              <a:rPr lang="en-US" sz="2000" dirty="0" err="1">
                <a:effectLst/>
                <a:latin typeface="Acumin Pro SemiCondensed" panose="020B0506020202020204" pitchFamily="34" charset="77"/>
                <a:ea typeface="Calibri" panose="020F0502020204030204" pitchFamily="34" charset="0"/>
                <a:cs typeface="PalatinoLTStd-Roman"/>
              </a:rPr>
              <a:t>clero</a:t>
            </a:r>
            <a:r>
              <a:rPr lang="en-US" sz="2000" dirty="0">
                <a:effectLst/>
                <a:latin typeface="Acumin Pro SemiCondensed" panose="020B0506020202020204" pitchFamily="34" charset="77"/>
                <a:ea typeface="Calibri" panose="020F0502020204030204" pitchFamily="34" charset="0"/>
                <a:cs typeface="PalatinoLTStd-Roman"/>
              </a:rPr>
              <a:t> </a:t>
            </a:r>
            <a:r>
              <a:rPr lang="en-US" sz="2000" dirty="0" err="1">
                <a:effectLst/>
                <a:latin typeface="Acumin Pro SemiCondensed" panose="020B0506020202020204" pitchFamily="34" charset="77"/>
                <a:ea typeface="Calibri" panose="020F0502020204030204" pitchFamily="34" charset="0"/>
                <a:cs typeface="PalatinoLTStd-Roman"/>
              </a:rPr>
              <a:t>falecidos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a:p>
            <a:pPr marL="609585" lvl="1">
              <a:lnSpc>
                <a:spcPct val="107000"/>
              </a:lnSpc>
            </a:pP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B28D2F1-66E2-D54F-0CBC-E285EAB0A911}"/>
              </a:ext>
            </a:extLst>
          </p:cNvPr>
          <p:cNvSpPr txBox="1"/>
          <p:nvPr/>
        </p:nvSpPr>
        <p:spPr>
          <a:xfrm>
            <a:off x="1561850" y="3857841"/>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latin typeface="Acumin Pro SemiCondensed" panose="020B0506020202020204" pitchFamily="34" charset="77"/>
                <a:ea typeface="Calibri" panose="020F0502020204030204" pitchFamily="34" charset="0"/>
                <a:cs typeface="NewCaledoniaLTStd"/>
              </a:rPr>
              <a:t>I</a:t>
            </a:r>
            <a:r>
              <a:rPr lang="en-US" sz="4000" b="1" dirty="0">
                <a:effectLst/>
                <a:latin typeface="Acumin Pro SemiCondensed" panose="020B0506020202020204" pitchFamily="34" charset="77"/>
                <a:ea typeface="Calibri" panose="020F0502020204030204" pitchFamily="34" charset="0"/>
                <a:cs typeface="NewCaledoniaLTStd"/>
              </a:rPr>
              <a:t>.</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1882CF5-F6FB-4F18-1134-56A69FFB8ED9}"/>
              </a:ext>
            </a:extLst>
          </p:cNvPr>
          <p:cNvSpPr txBox="1"/>
          <p:nvPr/>
        </p:nvSpPr>
        <p:spPr>
          <a:xfrm>
            <a:off x="1561850" y="5131884"/>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latin typeface="Acumin Pro SemiCondensed" panose="020B0506020202020204" pitchFamily="34" charset="77"/>
                <a:ea typeface="Calibri" panose="020F0502020204030204" pitchFamily="34" charset="0"/>
                <a:cs typeface="NewCaledoniaLTStd"/>
              </a:rPr>
              <a:t>I</a:t>
            </a:r>
            <a:r>
              <a:rPr lang="en-US" sz="4000" b="1" dirty="0">
                <a:effectLst/>
                <a:latin typeface="Acumin Pro SemiCondensed" panose="020B0506020202020204" pitchFamily="34" charset="77"/>
                <a:ea typeface="Calibri" panose="020F0502020204030204" pitchFamily="34" charset="0"/>
                <a:cs typeface="NewCaledoniaLTStd"/>
              </a:rPr>
              <a:t>.</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987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J.</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616869" y="1580508"/>
            <a:ext cx="8671682"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Historical</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88C45C-9402-8BD5-5D93-F75C97E0102D}"/>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929B51D8-85BD-E628-B530-0BC469EE61B8}"/>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74B1602B-8B23-F6A4-9EED-2E84FB7FC378}"/>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13810C35-027F-AF8C-AD9D-28DC276FFDB6}"/>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F7402B34-BCBC-6A39-3C8A-F0788C7827C5}"/>
              </a:ext>
            </a:extLst>
          </p:cNvPr>
          <p:cNvSpPr txBox="1"/>
          <p:nvPr/>
        </p:nvSpPr>
        <p:spPr>
          <a:xfrm>
            <a:off x="1538378" y="2535763"/>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J.</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9D12974-CFAC-BF4B-8894-CEEE1137CF04}"/>
              </a:ext>
            </a:extLst>
          </p:cNvPr>
          <p:cNvSpPr txBox="1"/>
          <p:nvPr/>
        </p:nvSpPr>
        <p:spPr>
          <a:xfrm>
            <a:off x="1616869" y="2729768"/>
            <a:ext cx="8671682" cy="40703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PalatinoLTStd-Roman"/>
              </a:rPr>
              <a:t>Historique</a:t>
            </a:r>
          </a:p>
        </p:txBody>
      </p:sp>
      <p:sp>
        <p:nvSpPr>
          <p:cNvPr id="19" name="TextBox 18">
            <a:extLst>
              <a:ext uri="{FF2B5EF4-FFF2-40B4-BE49-F238E27FC236}">
                <a16:creationId xmlns:a16="http://schemas.microsoft.com/office/drawing/2014/main" id="{37A5E905-02E3-B2C4-863A-71512E2B1E4F}"/>
              </a:ext>
            </a:extLst>
          </p:cNvPr>
          <p:cNvSpPr txBox="1"/>
          <p:nvPr/>
        </p:nvSpPr>
        <p:spPr>
          <a:xfrm>
            <a:off x="1595552" y="4132746"/>
            <a:ext cx="8671682" cy="407035"/>
          </a:xfrm>
          <a:prstGeom prst="rect">
            <a:avLst/>
          </a:prstGeom>
          <a:noFill/>
        </p:spPr>
        <p:txBody>
          <a:bodyPr wrap="square" rtlCol="0">
            <a:spAutoFit/>
          </a:bodyPr>
          <a:lstStyle/>
          <a:p>
            <a:pPr marL="609585" lvl="1">
              <a:lnSpc>
                <a:spcPct val="107000"/>
              </a:lnSpc>
            </a:pPr>
            <a:r>
              <a:rPr lang="en-US" sz="2000" dirty="0" err="1">
                <a:effectLst/>
                <a:latin typeface="Acumin Pro SemiCondensed" panose="020B0506020202020204" pitchFamily="34" charset="77"/>
                <a:ea typeface="Calibri" panose="020F0502020204030204" pitchFamily="34" charset="0"/>
                <a:cs typeface="PalatinoLTStd-Roman"/>
              </a:rPr>
              <a:t>Histórico</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38A3C79D-33CC-9027-787C-D789378C22D2}"/>
              </a:ext>
            </a:extLst>
          </p:cNvPr>
          <p:cNvSpPr txBox="1"/>
          <p:nvPr/>
        </p:nvSpPr>
        <p:spPr>
          <a:xfrm>
            <a:off x="1595552" y="5426809"/>
            <a:ext cx="8671682" cy="407035"/>
          </a:xfrm>
          <a:prstGeom prst="rect">
            <a:avLst/>
          </a:prstGeom>
          <a:noFill/>
        </p:spPr>
        <p:txBody>
          <a:bodyPr wrap="square" rtlCol="0">
            <a:spAutoFit/>
          </a:bodyPr>
          <a:lstStyle/>
          <a:p>
            <a:pPr marL="609585" lvl="1">
              <a:lnSpc>
                <a:spcPct val="107000"/>
              </a:lnSpc>
            </a:pPr>
            <a:r>
              <a:rPr lang="sw" sz="2000" dirty="0">
                <a:effectLst/>
                <a:latin typeface="Acumin Pro SemiCondensed" panose="020B0506020202020204" pitchFamily="34" charset="77"/>
                <a:ea typeface="Calibri" panose="020F0502020204030204" pitchFamily="34" charset="0"/>
                <a:cs typeface="PalatinoLTStd-Roman"/>
              </a:rPr>
              <a:t>Kihistoria</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591F0DE-7DA7-34C2-2511-36914EABFCFD}"/>
              </a:ext>
            </a:extLst>
          </p:cNvPr>
          <p:cNvSpPr txBox="1"/>
          <p:nvPr/>
        </p:nvSpPr>
        <p:spPr>
          <a:xfrm>
            <a:off x="1538378" y="3860289"/>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J.</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EEFD4CC-6DFC-CE5B-5DB8-4B832D5A3B7B}"/>
              </a:ext>
            </a:extLst>
          </p:cNvPr>
          <p:cNvSpPr txBox="1"/>
          <p:nvPr/>
        </p:nvSpPr>
        <p:spPr>
          <a:xfrm>
            <a:off x="1538378" y="5165622"/>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J.</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53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Funds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51376" y="1261128"/>
            <a:ext cx="9710182" cy="1169551"/>
          </a:xfrm>
          <a:prstGeom prst="rect">
            <a:avLst/>
          </a:prstGeom>
          <a:noFill/>
        </p:spPr>
        <p:txBody>
          <a:bodyPr wrap="square" rtlCol="0">
            <a:spAutoFit/>
          </a:bodyPr>
          <a:lstStyle/>
          <a:p>
            <a:r>
              <a:rPr lang="en-US" b="1" dirty="0">
                <a:latin typeface="Acumin Pro SemiCondensed" panose="020B0506020202020204" pitchFamily="34" charset="77"/>
              </a:rPr>
              <a:t>Who makes decisions about the Episcopal Fund?</a:t>
            </a:r>
          </a:p>
          <a:p>
            <a:r>
              <a:rPr lang="en-US" dirty="0">
                <a:latin typeface="Acumin Pro SemiCondensed" panose="020B0506020202020204" pitchFamily="34" charset="77"/>
              </a:rPr>
              <a:t>General Conference; General Council on Finance and Administration/General Agency &amp; Episcopal Matters Committee; Council of Bishops/Finance Committee</a:t>
            </a:r>
          </a:p>
          <a:p>
            <a:endParaRPr lang="en-US" sz="1600" dirty="0"/>
          </a:p>
        </p:txBody>
      </p:sp>
      <p:sp>
        <p:nvSpPr>
          <p:cNvPr id="3" name="TextBox 2">
            <a:extLst>
              <a:ext uri="{FF2B5EF4-FFF2-40B4-BE49-F238E27FC236}">
                <a16:creationId xmlns:a16="http://schemas.microsoft.com/office/drawing/2014/main" id="{BF1DA5B1-001C-BB95-154E-A666AA68864B}"/>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12098043-4543-7EE3-834B-824E212CEE9D}"/>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B0BAE102-D3AE-8922-7D0E-0BAEA3FC23AA}"/>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A78C3C39-725D-09CF-EADD-6C1C076C10CA}"/>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3E63DEE7-E1F3-AE3F-999D-1613946BE30D}"/>
              </a:ext>
            </a:extLst>
          </p:cNvPr>
          <p:cNvSpPr txBox="1"/>
          <p:nvPr/>
        </p:nvSpPr>
        <p:spPr>
          <a:xfrm>
            <a:off x="1551376" y="2482642"/>
            <a:ext cx="9710182" cy="923330"/>
          </a:xfrm>
          <a:prstGeom prst="rect">
            <a:avLst/>
          </a:prstGeom>
          <a:noFill/>
        </p:spPr>
        <p:txBody>
          <a:bodyPr wrap="square" rtlCol="0">
            <a:spAutoFit/>
          </a:bodyPr>
          <a:lstStyle/>
          <a:p>
            <a:r>
              <a:rPr lang="fr-FR" sz="1800" b="1" dirty="0">
                <a:latin typeface="Acumin Pro SemiCondensed" panose="020B0506020202020204" pitchFamily="34" charset="77"/>
              </a:rPr>
              <a:t>Qui prend les décisions concernant le Fonds épiscopal ?</a:t>
            </a:r>
          </a:p>
          <a:p>
            <a:r>
              <a:rPr lang="fr-FR" sz="1800" dirty="0">
                <a:latin typeface="Acumin Pro SemiCondensed" panose="020B0506020202020204" pitchFamily="34" charset="77"/>
              </a:rPr>
              <a:t>Conférence générale; Conseil général des finances et de l’administration/Comité des questions générales et épiscopales ; Conseil des évêques/Comité des finances</a:t>
            </a:r>
          </a:p>
        </p:txBody>
      </p:sp>
      <p:sp>
        <p:nvSpPr>
          <p:cNvPr id="14" name="TextBox 13">
            <a:extLst>
              <a:ext uri="{FF2B5EF4-FFF2-40B4-BE49-F238E27FC236}">
                <a16:creationId xmlns:a16="http://schemas.microsoft.com/office/drawing/2014/main" id="{6BF6DDE8-116B-F346-8B08-99635E7CA888}"/>
              </a:ext>
            </a:extLst>
          </p:cNvPr>
          <p:cNvSpPr txBox="1"/>
          <p:nvPr/>
        </p:nvSpPr>
        <p:spPr>
          <a:xfrm>
            <a:off x="1551376" y="3640812"/>
            <a:ext cx="9710182" cy="923330"/>
          </a:xfrm>
          <a:prstGeom prst="rect">
            <a:avLst/>
          </a:prstGeom>
          <a:noFill/>
        </p:spPr>
        <p:txBody>
          <a:bodyPr wrap="square" rtlCol="0">
            <a:spAutoFit/>
          </a:bodyPr>
          <a:lstStyle/>
          <a:p>
            <a:r>
              <a:rPr lang="pt" sz="1800" b="1" dirty="0">
                <a:latin typeface="Acumin Pro SemiCondensed" panose="020B0506020202020204"/>
              </a:rPr>
              <a:t>Quem toma decisões sobre o Fundo Episcopal</a:t>
            </a:r>
            <a:r>
              <a:rPr lang="en-US" sz="1800" b="1" dirty="0">
                <a:latin typeface="Acumin Pro SemiCondensed" panose="020B0506020202020204"/>
              </a:rPr>
              <a:t>?</a:t>
            </a:r>
          </a:p>
          <a:p>
            <a:r>
              <a:rPr lang="pt" sz="1800" dirty="0">
                <a:latin typeface="Acumin Pro SemiCondensed" panose="020B0506020202020204"/>
              </a:rPr>
              <a:t>A Conferência Geral; o Conselho Geral de Finanças e Administração/o Comité Geral de Agências e Assuntos Episcopais; o Conselho de Bispos/o Comité de Finanças</a:t>
            </a:r>
            <a:endParaRPr lang="en-US" sz="1800" dirty="0">
              <a:latin typeface="Acumin Pro SemiCondensed" panose="020B0506020202020204"/>
            </a:endParaRPr>
          </a:p>
        </p:txBody>
      </p:sp>
      <p:sp>
        <p:nvSpPr>
          <p:cNvPr id="15" name="TextBox 14">
            <a:extLst>
              <a:ext uri="{FF2B5EF4-FFF2-40B4-BE49-F238E27FC236}">
                <a16:creationId xmlns:a16="http://schemas.microsoft.com/office/drawing/2014/main" id="{2B94C18F-0B64-7B04-7320-8F73206E8A4B}"/>
              </a:ext>
            </a:extLst>
          </p:cNvPr>
          <p:cNvSpPr txBox="1"/>
          <p:nvPr/>
        </p:nvSpPr>
        <p:spPr>
          <a:xfrm>
            <a:off x="1551376" y="5083244"/>
            <a:ext cx="9710182" cy="923330"/>
          </a:xfrm>
          <a:prstGeom prst="rect">
            <a:avLst/>
          </a:prstGeom>
          <a:noFill/>
        </p:spPr>
        <p:txBody>
          <a:bodyPr wrap="square" rtlCol="0">
            <a:spAutoFit/>
          </a:bodyPr>
          <a:lstStyle/>
          <a:p>
            <a:r>
              <a:rPr lang="en-US" sz="1800" b="1" dirty="0">
                <a:latin typeface="Acumin Pro SemiCondensed" panose="020B0506020202020204"/>
              </a:rPr>
              <a:t>Nani </a:t>
            </a:r>
            <a:r>
              <a:rPr lang="en-US" sz="1800" b="1" dirty="0" err="1">
                <a:latin typeface="Acumin Pro SemiCondensed" panose="020B0506020202020204"/>
              </a:rPr>
              <a:t>anafanya</a:t>
            </a:r>
            <a:r>
              <a:rPr lang="en-US" sz="1800" b="1" dirty="0">
                <a:latin typeface="Acumin Pro SemiCondensed" panose="020B0506020202020204"/>
              </a:rPr>
              <a:t> </a:t>
            </a:r>
            <a:r>
              <a:rPr lang="en-US" sz="1800" b="1" dirty="0" err="1">
                <a:latin typeface="Acumin Pro SemiCondensed" panose="020B0506020202020204"/>
              </a:rPr>
              <a:t>maamuzi</a:t>
            </a:r>
            <a:r>
              <a:rPr lang="en-US" sz="1800" b="1" dirty="0">
                <a:latin typeface="Acumin Pro SemiCondensed" panose="020B0506020202020204"/>
              </a:rPr>
              <a:t> </a:t>
            </a:r>
            <a:r>
              <a:rPr lang="en-US" sz="1800" b="1" dirty="0" err="1">
                <a:latin typeface="Acumin Pro SemiCondensed" panose="020B0506020202020204"/>
              </a:rPr>
              <a:t>kuhusu</a:t>
            </a:r>
            <a:r>
              <a:rPr lang="en-US" sz="1800" b="1" dirty="0">
                <a:latin typeface="Acumin Pro SemiCondensed" panose="020B0506020202020204"/>
              </a:rPr>
              <a:t> Akiba </a:t>
            </a:r>
            <a:r>
              <a:rPr lang="en-US" sz="1800" b="1" dirty="0" err="1">
                <a:latin typeface="Acumin Pro SemiCondensed" panose="020B0506020202020204"/>
              </a:rPr>
              <a:t>ya</a:t>
            </a:r>
            <a:r>
              <a:rPr lang="en-US" sz="1800" b="1" dirty="0">
                <a:latin typeface="Acumin Pro SemiCondensed" panose="020B0506020202020204"/>
              </a:rPr>
              <a:t> </a:t>
            </a:r>
            <a:r>
              <a:rPr lang="en-US" sz="1800" b="1" dirty="0" err="1">
                <a:latin typeface="Acumin Pro SemiCondensed" panose="020B0506020202020204"/>
              </a:rPr>
              <a:t>Maaskofu</a:t>
            </a:r>
            <a:r>
              <a:rPr lang="en-US" sz="1800" b="1" dirty="0">
                <a:latin typeface="Acumin Pro SemiCondensed" panose="020B0506020202020204"/>
              </a:rPr>
              <a:t>?</a:t>
            </a:r>
            <a:r>
              <a:rPr lang="en-US" sz="1800" dirty="0">
                <a:latin typeface="Acumin Pro SemiCondensed" panose="020B0506020202020204"/>
              </a:rPr>
              <a:t>
</a:t>
            </a:r>
            <a:r>
              <a:rPr lang="en-US" sz="1800" dirty="0" err="1">
                <a:latin typeface="Acumin Pro SemiCondensed" panose="020B0506020202020204"/>
              </a:rPr>
              <a:t>Mkutano</a:t>
            </a:r>
            <a:r>
              <a:rPr lang="en-US" sz="1800" dirty="0">
                <a:latin typeface="Acumin Pro SemiCondensed" panose="020B0506020202020204"/>
              </a:rPr>
              <a:t> </a:t>
            </a:r>
            <a:r>
              <a:rPr lang="en-US" sz="1800" dirty="0" err="1">
                <a:latin typeface="Acumin Pro SemiCondensed" panose="020B0506020202020204"/>
              </a:rPr>
              <a:t>Mkuu</a:t>
            </a:r>
            <a:r>
              <a:rPr lang="en-US" sz="1800" dirty="0">
                <a:latin typeface="Acumin Pro SemiCondensed" panose="020B0506020202020204"/>
              </a:rPr>
              <a:t>; Baraza Kuu la </a:t>
            </a:r>
            <a:r>
              <a:rPr lang="en-US" sz="1800" dirty="0" err="1">
                <a:latin typeface="Acumin Pro SemiCondensed" panose="020B0506020202020204"/>
              </a:rPr>
              <a:t>Feza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Utawala</a:t>
            </a:r>
            <a:r>
              <a:rPr lang="en-US" sz="1800" dirty="0">
                <a:latin typeface="Acumin Pro SemiCondensed" panose="020B0506020202020204"/>
              </a:rPr>
              <a:t> / </a:t>
            </a:r>
            <a:r>
              <a:rPr lang="en-US" sz="1800" dirty="0" err="1">
                <a:latin typeface="Acumin Pro SemiCondensed" panose="020B0506020202020204"/>
              </a:rPr>
              <a:t>Shirika</a:t>
            </a:r>
            <a:r>
              <a:rPr lang="en-US" sz="1800" dirty="0">
                <a:latin typeface="Acumin Pro SemiCondensed" panose="020B0506020202020204"/>
              </a:rPr>
              <a:t> la </a:t>
            </a:r>
            <a:r>
              <a:rPr lang="en-US" sz="1800" dirty="0" err="1">
                <a:latin typeface="Acumin Pro SemiCondensed" panose="020B0506020202020204"/>
              </a:rPr>
              <a:t>Jumla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Kamati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Mambo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Maaskofu</a:t>
            </a:r>
            <a:r>
              <a:rPr lang="en-US" sz="1800" dirty="0">
                <a:latin typeface="Acumin Pro SemiCondensed" panose="020B0506020202020204"/>
              </a:rPr>
              <a:t>; Baraza la </a:t>
            </a:r>
            <a:r>
              <a:rPr lang="en-US" sz="1800" dirty="0" err="1">
                <a:latin typeface="Acumin Pro SemiCondensed" panose="020B0506020202020204"/>
              </a:rPr>
              <a:t>Maaskofu</a:t>
            </a:r>
            <a:r>
              <a:rPr lang="en-US" sz="1800" dirty="0">
                <a:latin typeface="Acumin Pro SemiCondensed" panose="020B0506020202020204"/>
              </a:rPr>
              <a:t>/</a:t>
            </a:r>
            <a:r>
              <a:rPr lang="en-US" sz="1800" dirty="0" err="1">
                <a:latin typeface="Acumin Pro SemiCondensed" panose="020B0506020202020204"/>
              </a:rPr>
              <a:t>Kamati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Feza</a:t>
            </a:r>
            <a:endParaRPr lang="en-US" sz="1800" dirty="0">
              <a:latin typeface="Acumin Pro SemiCondensed" panose="020B0506020202020204"/>
            </a:endParaRPr>
          </a:p>
        </p:txBody>
      </p:sp>
    </p:spTree>
    <p:extLst>
      <p:ext uri="{BB962C8B-B14F-4D97-AF65-F5344CB8AC3E}">
        <p14:creationId xmlns:p14="http://schemas.microsoft.com/office/powerpoint/2010/main" val="29749749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K.</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759909" y="1550152"/>
            <a:ext cx="8671682" cy="383888"/>
          </a:xfrm>
          <a:prstGeom prst="rect">
            <a:avLst/>
          </a:prstGeom>
          <a:noFill/>
        </p:spPr>
        <p:txBody>
          <a:bodyPr wrap="square" rtlCol="0">
            <a:spAutoFit/>
          </a:bodyPr>
          <a:lstStyle/>
          <a:p>
            <a:pPr marL="609585" lvl="1">
              <a:lnSpc>
                <a:spcPct val="107000"/>
              </a:lnSpc>
            </a:pPr>
            <a:r>
              <a:rPr lang="en-US" dirty="0">
                <a:effectLst/>
                <a:latin typeface="Acumin Pro SemiCondensed" panose="020B0506020202020204" pitchFamily="34" charset="77"/>
                <a:ea typeface="Calibri" panose="020F0502020204030204" pitchFamily="34" charset="0"/>
                <a:cs typeface="PalatinoLTStd-Roman"/>
              </a:rPr>
              <a:t>Miscellaneous</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38BE2B4-8A90-28C5-6AA9-D00E19809800}"/>
              </a:ext>
            </a:extLst>
          </p:cNvPr>
          <p:cNvSpPr txBox="1"/>
          <p:nvPr/>
        </p:nvSpPr>
        <p:spPr>
          <a:xfrm>
            <a:off x="1561850" y="254952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K.</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414147C-7CF2-D698-9738-7EEA9FEE4983}"/>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3" name="TextBox 12">
            <a:extLst>
              <a:ext uri="{FF2B5EF4-FFF2-40B4-BE49-F238E27FC236}">
                <a16:creationId xmlns:a16="http://schemas.microsoft.com/office/drawing/2014/main" id="{55A5BB6F-B862-4437-D163-3739AB341947}"/>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4" name="TextBox 13">
            <a:extLst>
              <a:ext uri="{FF2B5EF4-FFF2-40B4-BE49-F238E27FC236}">
                <a16:creationId xmlns:a16="http://schemas.microsoft.com/office/drawing/2014/main" id="{598AB964-43E1-A73B-923B-BE89008EDBB6}"/>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5" name="TextBox 14">
            <a:extLst>
              <a:ext uri="{FF2B5EF4-FFF2-40B4-BE49-F238E27FC236}">
                <a16:creationId xmlns:a16="http://schemas.microsoft.com/office/drawing/2014/main" id="{D7D643BA-065A-5873-F2DF-D23592E03C59}"/>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6" name="TextBox 15">
            <a:extLst>
              <a:ext uri="{FF2B5EF4-FFF2-40B4-BE49-F238E27FC236}">
                <a16:creationId xmlns:a16="http://schemas.microsoft.com/office/drawing/2014/main" id="{1C3A16B0-51A6-BDF6-04F6-9216E7D29F0C}"/>
              </a:ext>
            </a:extLst>
          </p:cNvPr>
          <p:cNvSpPr txBox="1"/>
          <p:nvPr/>
        </p:nvSpPr>
        <p:spPr>
          <a:xfrm>
            <a:off x="1759909" y="2727685"/>
            <a:ext cx="8671682" cy="383888"/>
          </a:xfrm>
          <a:prstGeom prst="rect">
            <a:avLst/>
          </a:prstGeom>
          <a:noFill/>
        </p:spPr>
        <p:txBody>
          <a:bodyPr wrap="square" rtlCol="0">
            <a:spAutoFit/>
          </a:bodyPr>
          <a:lstStyle/>
          <a:p>
            <a:pPr marL="609585" lvl="1">
              <a:lnSpc>
                <a:spcPct val="107000"/>
              </a:lnSpc>
            </a:pPr>
            <a:r>
              <a:rPr lang="fr-FR" sz="1800" dirty="0">
                <a:latin typeface="Acumin Pro SemiCondensed" panose="020B0506020202020204" pitchFamily="34" charset="77"/>
                <a:ea typeface="Calibri" panose="020F0502020204030204" pitchFamily="34" charset="0"/>
                <a:cs typeface="PalatinoLTStd-Roman"/>
              </a:rPr>
              <a:t>Divers</a:t>
            </a:r>
          </a:p>
        </p:txBody>
      </p:sp>
      <p:sp>
        <p:nvSpPr>
          <p:cNvPr id="19" name="TextBox 18">
            <a:extLst>
              <a:ext uri="{FF2B5EF4-FFF2-40B4-BE49-F238E27FC236}">
                <a16:creationId xmlns:a16="http://schemas.microsoft.com/office/drawing/2014/main" id="{3954C579-C1FE-F450-2D54-218D14F56C2C}"/>
              </a:ext>
            </a:extLst>
          </p:cNvPr>
          <p:cNvSpPr txBox="1"/>
          <p:nvPr/>
        </p:nvSpPr>
        <p:spPr>
          <a:xfrm>
            <a:off x="1901771" y="4105529"/>
            <a:ext cx="8671682" cy="383888"/>
          </a:xfrm>
          <a:prstGeom prst="rect">
            <a:avLst/>
          </a:prstGeom>
          <a:noFill/>
        </p:spPr>
        <p:txBody>
          <a:bodyPr wrap="square" rtlCol="0">
            <a:spAutoFit/>
          </a:bodyPr>
          <a:lstStyle/>
          <a:p>
            <a:pPr marL="609585" lvl="1">
              <a:lnSpc>
                <a:spcPct val="107000"/>
              </a:lnSpc>
            </a:pPr>
            <a:r>
              <a:rPr lang="en-US" sz="1800" dirty="0" err="1">
                <a:effectLst/>
                <a:latin typeface="Acumin Pro SemiCondensed" panose="020B0506020202020204" pitchFamily="34" charset="77"/>
                <a:ea typeface="Calibri" panose="020F0502020204030204" pitchFamily="34" charset="0"/>
                <a:cs typeface="PalatinoLTStd-Roman"/>
              </a:rPr>
              <a:t>Diversos</a:t>
            </a:r>
            <a:endParaRPr lang="fr-FR" sz="1800" dirty="0">
              <a:latin typeface="Acumin Pro SemiCondensed" panose="020B0506020202020204" pitchFamily="34" charset="77"/>
              <a:ea typeface="Calibri" panose="020F0502020204030204" pitchFamily="34" charset="0"/>
              <a:cs typeface="PalatinoLTStd-Roman"/>
            </a:endParaRPr>
          </a:p>
        </p:txBody>
      </p:sp>
      <p:sp>
        <p:nvSpPr>
          <p:cNvPr id="20" name="TextBox 19">
            <a:extLst>
              <a:ext uri="{FF2B5EF4-FFF2-40B4-BE49-F238E27FC236}">
                <a16:creationId xmlns:a16="http://schemas.microsoft.com/office/drawing/2014/main" id="{8F21C2CC-2F08-12B2-F27E-C520E8022E35}"/>
              </a:ext>
            </a:extLst>
          </p:cNvPr>
          <p:cNvSpPr txBox="1"/>
          <p:nvPr/>
        </p:nvSpPr>
        <p:spPr>
          <a:xfrm>
            <a:off x="2378434" y="5410422"/>
            <a:ext cx="8671682" cy="383888"/>
          </a:xfrm>
          <a:prstGeom prst="rect">
            <a:avLst/>
          </a:prstGeom>
          <a:noFill/>
        </p:spPr>
        <p:txBody>
          <a:bodyPr wrap="square" rtlCol="0">
            <a:spAutoFit/>
          </a:bodyPr>
          <a:lstStyle/>
          <a:p>
            <a:r>
              <a:rPr lang="en-US" sz="1800" dirty="0" err="1">
                <a:latin typeface="Acumin Pro SemiCondensed" panose="020B0506020202020204"/>
              </a:rPr>
              <a:t>Tofauti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Vigine</a:t>
            </a:r>
            <a:endParaRPr lang="en-US" sz="1800" dirty="0">
              <a:latin typeface="Acumin Pro SemiCondensed" panose="020B0506020202020204"/>
            </a:endParaRPr>
          </a:p>
        </p:txBody>
      </p:sp>
      <p:sp>
        <p:nvSpPr>
          <p:cNvPr id="17" name="TextBox 16">
            <a:extLst>
              <a:ext uri="{FF2B5EF4-FFF2-40B4-BE49-F238E27FC236}">
                <a16:creationId xmlns:a16="http://schemas.microsoft.com/office/drawing/2014/main" id="{AF7006B2-5D2E-F857-C149-CCB0C10C962E}"/>
              </a:ext>
            </a:extLst>
          </p:cNvPr>
          <p:cNvSpPr txBox="1"/>
          <p:nvPr/>
        </p:nvSpPr>
        <p:spPr>
          <a:xfrm>
            <a:off x="1630220" y="5207673"/>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K.</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4F60CA9-2D17-7F6C-CBBA-69B026BF2392}"/>
              </a:ext>
            </a:extLst>
          </p:cNvPr>
          <p:cNvSpPr txBox="1"/>
          <p:nvPr/>
        </p:nvSpPr>
        <p:spPr>
          <a:xfrm>
            <a:off x="1561850" y="390521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K.</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172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41034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L.</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687635" y="1454708"/>
            <a:ext cx="8671682" cy="73635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Pastoral record (including the records of accepted local pastors in such manner as the conference may determine)</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ECA836A-E312-0472-DD50-E8352354AA51}"/>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B319D3E4-DD02-08E9-F531-2DB6EEDB1BBC}"/>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43AE38C3-1A1A-8EE2-4BB0-C3DE45087043}"/>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16223006-5E7C-281B-BCA4-4DD0FCE62941}"/>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A7F86A69-241B-40D7-32DD-30F6CE367964}"/>
              </a:ext>
            </a:extLst>
          </p:cNvPr>
          <p:cNvSpPr txBox="1"/>
          <p:nvPr/>
        </p:nvSpPr>
        <p:spPr>
          <a:xfrm>
            <a:off x="1561850" y="2541797"/>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L.</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CE2183E1-0E39-DD53-AD43-D142C74D3EA5}"/>
              </a:ext>
            </a:extLst>
          </p:cNvPr>
          <p:cNvSpPr txBox="1"/>
          <p:nvPr/>
        </p:nvSpPr>
        <p:spPr>
          <a:xfrm>
            <a:off x="1687635" y="2596100"/>
            <a:ext cx="8671682" cy="73635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PalatinoLTStd-Roman"/>
              </a:rPr>
              <a:t>Registre pastoral (y compris les registres des pasteurs locaux acceptés de la manière déterminée par la conférence)</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A7FECF4-B862-13D0-AC04-E14055AF5DE9}"/>
              </a:ext>
            </a:extLst>
          </p:cNvPr>
          <p:cNvSpPr txBox="1"/>
          <p:nvPr/>
        </p:nvSpPr>
        <p:spPr>
          <a:xfrm>
            <a:off x="1687635" y="3955308"/>
            <a:ext cx="8671682" cy="736355"/>
          </a:xfrm>
          <a:prstGeom prst="rect">
            <a:avLst/>
          </a:prstGeom>
          <a:noFill/>
        </p:spPr>
        <p:txBody>
          <a:bodyPr wrap="square" rtlCol="0">
            <a:spAutoFit/>
          </a:bodyPr>
          <a:lstStyle/>
          <a:p>
            <a:pPr marL="609585" lvl="1">
              <a:lnSpc>
                <a:spcPct val="107000"/>
              </a:lnSpc>
            </a:pPr>
            <a:r>
              <a:rPr lang="pt" sz="2000" dirty="0">
                <a:effectLst/>
                <a:latin typeface="Acumin Pro SemiCondensed" panose="020B0506020202020204"/>
                <a:ea typeface="Calibri" panose="020F0502020204030204" pitchFamily="34" charset="0"/>
                <a:cs typeface="PalatinoLTStd-Roman"/>
              </a:rPr>
              <a:t>Registo pastoral (incluindo os registos de pastores locais aceites conforme a conferência determinar</a:t>
            </a:r>
            <a:r>
              <a:rPr lang="en-US" sz="2000" dirty="0">
                <a:effectLst/>
                <a:latin typeface="Acumin Pro SemiCondensed" panose="020B0506020202020204"/>
                <a:ea typeface="Calibri" panose="020F0502020204030204" pitchFamily="34" charset="0"/>
                <a:cs typeface="PalatinoLTStd-Roman"/>
              </a:rPr>
              <a:t>)</a:t>
            </a:r>
            <a:endParaRPr lang="en-US" sz="20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5D73AD8-927A-5F70-1E68-AB1E8AB85C4E}"/>
              </a:ext>
            </a:extLst>
          </p:cNvPr>
          <p:cNvSpPr txBox="1"/>
          <p:nvPr/>
        </p:nvSpPr>
        <p:spPr>
          <a:xfrm>
            <a:off x="2162153" y="5291434"/>
            <a:ext cx="8671682" cy="707886"/>
          </a:xfrm>
          <a:prstGeom prst="rect">
            <a:avLst/>
          </a:prstGeom>
          <a:noFill/>
        </p:spPr>
        <p:txBody>
          <a:bodyPr wrap="square" rtlCol="0">
            <a:spAutoFit/>
          </a:bodyPr>
          <a:lstStyle/>
          <a:p>
            <a:r>
              <a:rPr lang="en-US" sz="2000" dirty="0" err="1">
                <a:latin typeface="Acumin Pro SemiCondensed" panose="020B0506020202020204"/>
              </a:rPr>
              <a:t>Rekodi</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wachungaji</a:t>
            </a:r>
            <a:r>
              <a:rPr lang="en-US" sz="2000" dirty="0">
                <a:latin typeface="Acumin Pro SemiCondensed" panose="020B0506020202020204"/>
              </a:rPr>
              <a:t> (</a:t>
            </a:r>
            <a:r>
              <a:rPr lang="en-US" sz="2000" dirty="0" err="1">
                <a:latin typeface="Acumin Pro SemiCondensed" panose="020B0506020202020204"/>
              </a:rPr>
              <a:t>ikiwa</a:t>
            </a:r>
            <a:r>
              <a:rPr lang="en-US" sz="2000" dirty="0">
                <a:latin typeface="Acumin Pro SemiCondensed" panose="020B0506020202020204"/>
              </a:rPr>
              <a:t> </a:t>
            </a:r>
            <a:r>
              <a:rPr lang="en-US" sz="2000" dirty="0" err="1">
                <a:latin typeface="Acumin Pro SemiCondensed" panose="020B0506020202020204"/>
              </a:rPr>
              <a:t>ni</a:t>
            </a:r>
            <a:r>
              <a:rPr lang="en-US" sz="2000" dirty="0">
                <a:latin typeface="Acumin Pro SemiCondensed" panose="020B0506020202020204"/>
              </a:rPr>
              <a:t> </a:t>
            </a:r>
            <a:r>
              <a:rPr lang="en-US" sz="2000" dirty="0" err="1">
                <a:latin typeface="Acumin Pro SemiCondensed" panose="020B0506020202020204"/>
              </a:rPr>
              <a:t>pamoja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kumbukumbu</a:t>
            </a:r>
            <a:r>
              <a:rPr lang="en-US" sz="2000" dirty="0">
                <a:latin typeface="Acumin Pro SemiCondensed" panose="020B0506020202020204"/>
              </a:rPr>
              <a:t> za </a:t>
            </a:r>
            <a:r>
              <a:rPr lang="en-US" sz="2000" dirty="0" err="1">
                <a:latin typeface="Acumin Pro SemiCondensed" panose="020B0506020202020204"/>
              </a:rPr>
              <a:t>wachungaji</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mahali</a:t>
            </a:r>
            <a:r>
              <a:rPr lang="en-US" sz="2000" dirty="0">
                <a:latin typeface="Acumin Pro SemiCondensed" panose="020B0506020202020204"/>
              </a:rPr>
              <a:t> </a:t>
            </a:r>
            <a:r>
              <a:rPr lang="en-US" sz="2000" dirty="0" err="1">
                <a:latin typeface="Acumin Pro SemiCondensed" panose="020B0506020202020204"/>
              </a:rPr>
              <a:t>hapo</a:t>
            </a:r>
            <a:r>
              <a:rPr lang="en-US" sz="2000" dirty="0">
                <a:latin typeface="Acumin Pro SemiCondensed" panose="020B0506020202020204"/>
              </a:rPr>
              <a:t> </a:t>
            </a:r>
            <a:r>
              <a:rPr lang="en-US" sz="2000" dirty="0" err="1">
                <a:latin typeface="Acumin Pro SemiCondensed" panose="020B0506020202020204"/>
              </a:rPr>
              <a:t>waliokubaliwa</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njia</a:t>
            </a:r>
            <a:r>
              <a:rPr lang="en-US" sz="2000" dirty="0">
                <a:latin typeface="Acumin Pro SemiCondensed" panose="020B0506020202020204"/>
              </a:rPr>
              <a:t> </a:t>
            </a:r>
            <a:r>
              <a:rPr lang="en-US" sz="2000" dirty="0" err="1">
                <a:latin typeface="Acumin Pro SemiCondensed" panose="020B0506020202020204"/>
              </a:rPr>
              <a:t>kama</a:t>
            </a:r>
            <a:r>
              <a:rPr lang="en-US" sz="2000" dirty="0">
                <a:latin typeface="Acumin Pro SemiCondensed" panose="020B0506020202020204"/>
              </a:rPr>
              <a:t> vile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unaweza</a:t>
            </a:r>
            <a:r>
              <a:rPr lang="en-US" sz="2000" dirty="0">
                <a:latin typeface="Acumin Pro SemiCondensed" panose="020B0506020202020204"/>
              </a:rPr>
              <a:t> </a:t>
            </a:r>
            <a:r>
              <a:rPr lang="en-US" sz="2000" dirty="0" err="1">
                <a:latin typeface="Acumin Pro SemiCondensed" panose="020B0506020202020204"/>
              </a:rPr>
              <a:t>kuamua</a:t>
            </a:r>
            <a:r>
              <a:rPr lang="en-US" sz="2000" dirty="0">
                <a:latin typeface="Acumin Pro SemiCondensed" panose="020B0506020202020204"/>
              </a:rPr>
              <a:t>)</a:t>
            </a:r>
          </a:p>
        </p:txBody>
      </p:sp>
      <p:sp>
        <p:nvSpPr>
          <p:cNvPr id="18" name="TextBox 17">
            <a:extLst>
              <a:ext uri="{FF2B5EF4-FFF2-40B4-BE49-F238E27FC236}">
                <a16:creationId xmlns:a16="http://schemas.microsoft.com/office/drawing/2014/main" id="{6D9B2FDD-CF63-4E42-17F9-DDCF4A0C1657}"/>
              </a:ext>
            </a:extLst>
          </p:cNvPr>
          <p:cNvSpPr txBox="1"/>
          <p:nvPr/>
        </p:nvSpPr>
        <p:spPr>
          <a:xfrm>
            <a:off x="1561850" y="524408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L.</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DBE5AB5-3DE7-3D8D-BDEC-C2FA3BE140FF}"/>
              </a:ext>
            </a:extLst>
          </p:cNvPr>
          <p:cNvSpPr txBox="1"/>
          <p:nvPr/>
        </p:nvSpPr>
        <p:spPr>
          <a:xfrm>
            <a:off x="1561850" y="388870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L.</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720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987578" cy="721736"/>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M.</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935957" y="1512940"/>
            <a:ext cx="8671682"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Statistics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0E65036-0CD8-29CC-0900-AC2D4D7F3F0C}"/>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046AE391-D36A-DCBF-FD09-F7F6C6197952}"/>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94B3CCD8-50A9-3127-7371-FA71D99092B2}"/>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4CF2D7EB-92E7-B4DD-3F61-2426ACE7F18F}"/>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C193645E-2E48-445A-3776-C329A133F95D}"/>
              </a:ext>
            </a:extLst>
          </p:cNvPr>
          <p:cNvSpPr txBox="1"/>
          <p:nvPr/>
        </p:nvSpPr>
        <p:spPr>
          <a:xfrm>
            <a:off x="1561850" y="2549528"/>
            <a:ext cx="84883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M.</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5051D21-D357-E825-E7D7-93EF07F31821}"/>
              </a:ext>
            </a:extLst>
          </p:cNvPr>
          <p:cNvSpPr txBox="1"/>
          <p:nvPr/>
        </p:nvSpPr>
        <p:spPr>
          <a:xfrm>
            <a:off x="1935957" y="2727685"/>
            <a:ext cx="8671682" cy="40703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PalatinoLTStd-Roman"/>
              </a:rPr>
              <a:t>Statistiques</a:t>
            </a:r>
          </a:p>
        </p:txBody>
      </p:sp>
      <p:sp>
        <p:nvSpPr>
          <p:cNvPr id="17" name="TextBox 16">
            <a:extLst>
              <a:ext uri="{FF2B5EF4-FFF2-40B4-BE49-F238E27FC236}">
                <a16:creationId xmlns:a16="http://schemas.microsoft.com/office/drawing/2014/main" id="{6463A067-3E04-FFD6-509F-51E0FB21A275}"/>
              </a:ext>
            </a:extLst>
          </p:cNvPr>
          <p:cNvSpPr txBox="1"/>
          <p:nvPr/>
        </p:nvSpPr>
        <p:spPr>
          <a:xfrm>
            <a:off x="1556118" y="3894759"/>
            <a:ext cx="84883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M.</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A3AC175-0ECD-1683-9570-6AEB10C727BC}"/>
              </a:ext>
            </a:extLst>
          </p:cNvPr>
          <p:cNvSpPr txBox="1"/>
          <p:nvPr/>
        </p:nvSpPr>
        <p:spPr>
          <a:xfrm>
            <a:off x="1556118" y="5169977"/>
            <a:ext cx="84883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M.</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A7548568-1D64-2567-41EE-4C89FECF3D96}"/>
              </a:ext>
            </a:extLst>
          </p:cNvPr>
          <p:cNvSpPr txBox="1"/>
          <p:nvPr/>
        </p:nvSpPr>
        <p:spPr>
          <a:xfrm>
            <a:off x="1930225" y="4179139"/>
            <a:ext cx="8671682"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Dados </a:t>
            </a:r>
            <a:r>
              <a:rPr lang="en-US" sz="2000" dirty="0" err="1">
                <a:effectLst/>
                <a:latin typeface="Acumin Pro SemiCondensed" panose="020B0506020202020204" pitchFamily="34" charset="77"/>
                <a:ea typeface="Calibri" panose="020F0502020204030204" pitchFamily="34" charset="0"/>
                <a:cs typeface="PalatinoLTStd-Roman"/>
              </a:rPr>
              <a:t>estatísticos</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2D991B77-3277-A95E-FB87-786F060F6E97}"/>
              </a:ext>
            </a:extLst>
          </p:cNvPr>
          <p:cNvSpPr txBox="1"/>
          <p:nvPr/>
        </p:nvSpPr>
        <p:spPr>
          <a:xfrm>
            <a:off x="2410684" y="5416740"/>
            <a:ext cx="8671682" cy="400110"/>
          </a:xfrm>
          <a:prstGeom prst="rect">
            <a:avLst/>
          </a:prstGeom>
          <a:noFill/>
        </p:spPr>
        <p:txBody>
          <a:bodyPr wrap="square" rtlCol="0">
            <a:spAutoFit/>
          </a:bodyPr>
          <a:lstStyle/>
          <a:p>
            <a:r>
              <a:rPr lang="en-US" sz="2000" dirty="0" err="1">
                <a:latin typeface="Acumin Pro SemiCondensed" panose="020B0506020202020204"/>
              </a:rPr>
              <a:t>Takwimu</a:t>
            </a:r>
            <a:r>
              <a:rPr lang="en-US" sz="2000" dirty="0">
                <a:latin typeface="Acumin Pro SemiCondensed" panose="020B0506020202020204"/>
              </a:rPr>
              <a:t>/</a:t>
            </a:r>
            <a:r>
              <a:rPr lang="en-US" sz="2000" dirty="0" err="1">
                <a:latin typeface="Acumin Pro SemiCondensed" panose="020B0506020202020204"/>
              </a:rPr>
              <a:t>wingi</a:t>
            </a:r>
            <a:endParaRPr lang="en-US" sz="2000" dirty="0">
              <a:latin typeface="Acumin Pro SemiCondensed" panose="020B0506020202020204"/>
            </a:endParaRPr>
          </a:p>
        </p:txBody>
      </p:sp>
    </p:spTree>
    <p:extLst>
      <p:ext uri="{BB962C8B-B14F-4D97-AF65-F5344CB8AC3E}">
        <p14:creationId xmlns:p14="http://schemas.microsoft.com/office/powerpoint/2010/main" val="1978761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N.</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760159" y="1550152"/>
            <a:ext cx="8671682" cy="407035"/>
          </a:xfrm>
          <a:prstGeom prst="rect">
            <a:avLst/>
          </a:prstGeom>
          <a:noFill/>
        </p:spPr>
        <p:txBody>
          <a:bodyPr wrap="square" rtlCol="0">
            <a:spAutoFit/>
          </a:bodyPr>
          <a:lstStyle/>
          <a:p>
            <a:pPr marL="609585" lvl="1">
              <a:lnSpc>
                <a:spcPct val="107000"/>
              </a:lnSpc>
            </a:pPr>
            <a:r>
              <a:rPr lang="en-US" sz="2000" dirty="0">
                <a:effectLst/>
                <a:latin typeface="Acumin Pro SemiCondensed" panose="020B0506020202020204" pitchFamily="34" charset="77"/>
                <a:ea typeface="Calibri" panose="020F0502020204030204" pitchFamily="34" charset="0"/>
                <a:cs typeface="PalatinoLTStd-Roman"/>
              </a:rPr>
              <a:t>Index</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5FED14F-9F8A-A1B4-E3AF-79A6FBB2076C}"/>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9AA6AFB8-450A-BC04-FC41-A8A2492A5AC3}"/>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8B459B92-8B73-B1A2-09D1-DEFFC2C632D9}"/>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E7941344-0A8B-1FE5-481C-785C197EAEBD}"/>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6B0789A3-6DC4-541D-C88B-488AE900292A}"/>
              </a:ext>
            </a:extLst>
          </p:cNvPr>
          <p:cNvSpPr txBox="1"/>
          <p:nvPr/>
        </p:nvSpPr>
        <p:spPr>
          <a:xfrm>
            <a:off x="1561850" y="253374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N.</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B8F4A619-F265-7682-0971-D205A6EE603E}"/>
              </a:ext>
            </a:extLst>
          </p:cNvPr>
          <p:cNvSpPr txBox="1"/>
          <p:nvPr/>
        </p:nvSpPr>
        <p:spPr>
          <a:xfrm>
            <a:off x="1760159" y="2711902"/>
            <a:ext cx="8671682" cy="407035"/>
          </a:xfrm>
          <a:prstGeom prst="rect">
            <a:avLst/>
          </a:prstGeom>
          <a:noFill/>
        </p:spPr>
        <p:txBody>
          <a:bodyPr wrap="square" rtlCol="0">
            <a:spAutoFit/>
          </a:bodyPr>
          <a:lstStyle/>
          <a:p>
            <a:pPr marL="609585" lvl="1">
              <a:lnSpc>
                <a:spcPct val="107000"/>
              </a:lnSpc>
            </a:pPr>
            <a:r>
              <a:rPr lang="fr-FR" sz="2000" dirty="0">
                <a:latin typeface="Acumin Pro SemiCondensed" panose="020B0506020202020204" pitchFamily="34" charset="77"/>
                <a:ea typeface="Calibri" panose="020F0502020204030204" pitchFamily="34" charset="0"/>
                <a:cs typeface="PalatinoLTStd-Roman"/>
              </a:rPr>
              <a:t>Index</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4017F7F-2AFA-01CD-24DC-DACBB21D7CD3}"/>
              </a:ext>
            </a:extLst>
          </p:cNvPr>
          <p:cNvSpPr txBox="1"/>
          <p:nvPr/>
        </p:nvSpPr>
        <p:spPr>
          <a:xfrm>
            <a:off x="1760159" y="5410422"/>
            <a:ext cx="8671682" cy="704873"/>
          </a:xfrm>
          <a:prstGeom prst="rect">
            <a:avLst/>
          </a:prstGeom>
          <a:noFill/>
        </p:spPr>
        <p:txBody>
          <a:bodyPr wrap="square" rtlCol="0">
            <a:spAutoFit/>
          </a:bodyPr>
          <a:lstStyle/>
          <a:p>
            <a:pPr marL="609585" lvl="1">
              <a:lnSpc>
                <a:spcPct val="107000"/>
              </a:lnSpc>
            </a:pPr>
            <a:r>
              <a:rPr lang="en-US" sz="2000" dirty="0" err="1">
                <a:latin typeface="Acumin Pro SemiCondensed" panose="020B0506020202020204"/>
              </a:rPr>
              <a:t>Kielezo</a:t>
            </a:r>
            <a:endParaRPr lang="en-US" sz="2000" dirty="0">
              <a:latin typeface="Acumin Pro SemiCondensed" panose="020B0506020202020204"/>
            </a:endParaRPr>
          </a:p>
          <a:p>
            <a:pPr marL="609585" lvl="1">
              <a:lnSpc>
                <a:spcPct val="107000"/>
              </a:lnSpc>
            </a:pPr>
            <a:endParaRPr lang="en-US"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012237A-E19F-36D0-E198-CC99CB2E16E2}"/>
              </a:ext>
            </a:extLst>
          </p:cNvPr>
          <p:cNvSpPr txBox="1"/>
          <p:nvPr/>
        </p:nvSpPr>
        <p:spPr>
          <a:xfrm>
            <a:off x="1760159" y="4108758"/>
            <a:ext cx="8671682" cy="407035"/>
          </a:xfrm>
          <a:prstGeom prst="rect">
            <a:avLst/>
          </a:prstGeom>
          <a:noFill/>
        </p:spPr>
        <p:txBody>
          <a:bodyPr wrap="square" rtlCol="0">
            <a:spAutoFit/>
          </a:bodyPr>
          <a:lstStyle/>
          <a:p>
            <a:pPr marL="609585" lvl="1">
              <a:lnSpc>
                <a:spcPct val="107000"/>
              </a:lnSpc>
            </a:pPr>
            <a:r>
              <a:rPr lang="en-US" sz="2000" dirty="0" err="1">
                <a:effectLst/>
                <a:latin typeface="Acumin Pro SemiCondensed" panose="020B0506020202020204" pitchFamily="34" charset="77"/>
                <a:ea typeface="Calibri" panose="020F0502020204030204" pitchFamily="34" charset="0"/>
                <a:cs typeface="PalatinoLTStd-Roman"/>
              </a:rPr>
              <a:t>Índice</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A4432B3-D6C4-28F2-D2AC-012633977D00}"/>
              </a:ext>
            </a:extLst>
          </p:cNvPr>
          <p:cNvSpPr txBox="1"/>
          <p:nvPr/>
        </p:nvSpPr>
        <p:spPr>
          <a:xfrm>
            <a:off x="1561850" y="3877419"/>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N.</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F53593B-4005-076E-5382-DDDBFA5732EE}"/>
              </a:ext>
            </a:extLst>
          </p:cNvPr>
          <p:cNvSpPr txBox="1"/>
          <p:nvPr/>
        </p:nvSpPr>
        <p:spPr>
          <a:xfrm>
            <a:off x="1561850" y="5217570"/>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N.</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050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760159" y="1584763"/>
            <a:ext cx="8671682" cy="407035"/>
          </a:xfrm>
          <a:prstGeom prst="rect">
            <a:avLst/>
          </a:prstGeom>
          <a:noFill/>
        </p:spPr>
        <p:txBody>
          <a:bodyPr wrap="square" rtlCol="0">
            <a:spAutoFit/>
          </a:bodyPr>
          <a:lstStyle/>
          <a:p>
            <a:pPr marL="0" marR="0">
              <a:lnSpc>
                <a:spcPct val="107000"/>
              </a:lnSpc>
              <a:spcBef>
                <a:spcPts val="0"/>
              </a:spcBef>
              <a:spcAft>
                <a:spcPts val="0"/>
              </a:spcAft>
            </a:pPr>
            <a:r>
              <a:rPr lang="en-US" sz="2000" dirty="0">
                <a:effectLst/>
                <a:latin typeface="Acumin Pro SemiCondensed" panose="020B0506020202020204" pitchFamily="34" charset="77"/>
                <a:ea typeface="Calibri" panose="020F0502020204030204" pitchFamily="34" charset="0"/>
                <a:cs typeface="NewCaledoniaLTStd"/>
              </a:rPr>
              <a:t>Examples of Conference Journals can be provided upon request.</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06F7E2F-9404-1638-FEEB-E51629103803}"/>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7BD5D8CE-9BA5-CD98-D005-DCFEF168F9C3}"/>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CE00AB2E-0F2A-2C0D-63E6-04635A7F079B}"/>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F9DC8931-9D3C-D298-3536-8846F0B180B4}"/>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82991954-3BF4-01EE-87BB-A6F3B32DB461}"/>
              </a:ext>
            </a:extLst>
          </p:cNvPr>
          <p:cNvSpPr txBox="1"/>
          <p:nvPr/>
        </p:nvSpPr>
        <p:spPr>
          <a:xfrm>
            <a:off x="1760159" y="2765675"/>
            <a:ext cx="8671682" cy="407035"/>
          </a:xfrm>
          <a:prstGeom prst="rect">
            <a:avLst/>
          </a:prstGeom>
          <a:noFill/>
        </p:spPr>
        <p:txBody>
          <a:bodyPr wrap="square" rtlCol="0">
            <a:spAutoFit/>
          </a:bodyPr>
          <a:lstStyle/>
          <a:p>
            <a:pPr>
              <a:lnSpc>
                <a:spcPct val="107000"/>
              </a:lnSpc>
            </a:pPr>
            <a:r>
              <a:rPr lang="fr-FR" sz="2000" dirty="0">
                <a:latin typeface="Acumin Pro SemiCondensed" panose="020B0506020202020204" pitchFamily="34" charset="77"/>
                <a:ea typeface="Calibri" panose="020F0502020204030204" pitchFamily="34" charset="0"/>
                <a:cs typeface="NewCaledoniaLTStd"/>
              </a:rPr>
              <a:t>Des exemples de journaux de conférence peuvent être fournis sur demande.</a:t>
            </a:r>
          </a:p>
        </p:txBody>
      </p:sp>
      <p:sp>
        <p:nvSpPr>
          <p:cNvPr id="14" name="TextBox 13">
            <a:extLst>
              <a:ext uri="{FF2B5EF4-FFF2-40B4-BE49-F238E27FC236}">
                <a16:creationId xmlns:a16="http://schemas.microsoft.com/office/drawing/2014/main" id="{B1C672D0-24ED-5EC6-4CAC-C0543C4462C5}"/>
              </a:ext>
            </a:extLst>
          </p:cNvPr>
          <p:cNvSpPr txBox="1"/>
          <p:nvPr/>
        </p:nvSpPr>
        <p:spPr>
          <a:xfrm>
            <a:off x="1760159" y="5488199"/>
            <a:ext cx="8671682" cy="400110"/>
          </a:xfrm>
          <a:prstGeom prst="rect">
            <a:avLst/>
          </a:prstGeom>
          <a:noFill/>
        </p:spPr>
        <p:txBody>
          <a:bodyPr wrap="square" rtlCol="0">
            <a:spAutoFit/>
          </a:bodyPr>
          <a:lstStyle/>
          <a:p>
            <a:r>
              <a:rPr lang="en-US" sz="2000" dirty="0" err="1">
                <a:latin typeface="Acumin Pro SemiCondensed" panose="020B0506020202020204"/>
              </a:rPr>
              <a:t>Mifano</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Gazeti</a:t>
            </a:r>
            <a:r>
              <a:rPr lang="en-US" sz="2000" dirty="0">
                <a:latin typeface="Acumin Pro SemiCondensed" panose="020B0506020202020204"/>
              </a:rPr>
              <a:t> za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zinaweza</a:t>
            </a:r>
            <a:r>
              <a:rPr lang="en-US" sz="2000" dirty="0">
                <a:latin typeface="Acumin Pro SemiCondensed" panose="020B0506020202020204"/>
              </a:rPr>
              <a:t> </a:t>
            </a:r>
            <a:r>
              <a:rPr lang="en-US" sz="2000" dirty="0" err="1">
                <a:latin typeface="Acumin Pro SemiCondensed" panose="020B0506020202020204"/>
              </a:rPr>
              <a:t>kutolewa</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a:t>
            </a:r>
            <a:r>
              <a:rPr lang="en-US" sz="2000" dirty="0" err="1">
                <a:latin typeface="Acumin Pro SemiCondensed" panose="020B0506020202020204"/>
              </a:rPr>
              <a:t>ombi</a:t>
            </a:r>
            <a:endParaRPr lang="en-US" sz="2000" dirty="0">
              <a:latin typeface="Acumin Pro SemiCondensed" panose="020B0506020202020204"/>
            </a:endParaRPr>
          </a:p>
        </p:txBody>
      </p:sp>
      <p:sp>
        <p:nvSpPr>
          <p:cNvPr id="16" name="TextBox 15">
            <a:extLst>
              <a:ext uri="{FF2B5EF4-FFF2-40B4-BE49-F238E27FC236}">
                <a16:creationId xmlns:a16="http://schemas.microsoft.com/office/drawing/2014/main" id="{E826BDDE-827F-AFC6-1FFA-43E51198F162}"/>
              </a:ext>
            </a:extLst>
          </p:cNvPr>
          <p:cNvSpPr txBox="1"/>
          <p:nvPr/>
        </p:nvSpPr>
        <p:spPr>
          <a:xfrm>
            <a:off x="1129844" y="4147252"/>
            <a:ext cx="8671682" cy="736355"/>
          </a:xfrm>
          <a:prstGeom prst="rect">
            <a:avLst/>
          </a:prstGeom>
          <a:noFill/>
        </p:spPr>
        <p:txBody>
          <a:bodyPr wrap="square" rtlCol="0">
            <a:spAutoFit/>
          </a:bodyPr>
          <a:lstStyle/>
          <a:p>
            <a:pPr marL="609585" lvl="1">
              <a:lnSpc>
                <a:spcPct val="107000"/>
              </a:lnSpc>
            </a:pPr>
            <a:r>
              <a:rPr lang="pt" sz="2000" dirty="0">
                <a:effectLst/>
                <a:latin typeface="Acumin Pro SemiCondensed" panose="020B0506020202020204"/>
                <a:ea typeface="Calibri" panose="020F0502020204030204" pitchFamily="34" charset="0"/>
                <a:cs typeface="NewCaledoniaLTStd"/>
              </a:rPr>
              <a:t>Exemplos de Diários de Conferências podem ser fornecidos mediante pedido</a:t>
            </a:r>
            <a:endParaRPr lang="en-US" sz="20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785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760159" y="1584763"/>
            <a:ext cx="8671682" cy="736355"/>
          </a:xfrm>
          <a:prstGeom prst="rect">
            <a:avLst/>
          </a:prstGeom>
          <a:noFill/>
        </p:spPr>
        <p:txBody>
          <a:bodyPr wrap="square" rtlCol="0">
            <a:spAutoFit/>
          </a:bodyPr>
          <a:lstStyle/>
          <a:p>
            <a:pPr marR="0">
              <a:lnSpc>
                <a:spcPct val="107000"/>
              </a:lnSpc>
              <a:spcBef>
                <a:spcPts val="0"/>
              </a:spcBef>
              <a:spcAft>
                <a:spcPts val="0"/>
              </a:spcAft>
            </a:pPr>
            <a:r>
              <a:rPr lang="en-US" sz="2000" dirty="0">
                <a:effectLst/>
                <a:latin typeface="Acumin Pro SemiCondensed" panose="020B0506020202020204" pitchFamily="34" charset="77"/>
                <a:ea typeface="Calibri" panose="020F0502020204030204" pitchFamily="34" charset="0"/>
                <a:cs typeface="NewCaledoniaLTStd"/>
              </a:rPr>
              <a:t>The Journal should be completed soon after the annual conference meeting and then sent to specific general agencies as described in the BOD, ¶ </a:t>
            </a:r>
            <a:r>
              <a:rPr lang="en-US" sz="2000" dirty="0">
                <a:effectLst/>
                <a:latin typeface="Acumin Pro SemiCondensed" panose="020B0506020202020204" pitchFamily="34" charset="77"/>
                <a:ea typeface="Calibri" panose="020F0502020204030204" pitchFamily="34" charset="0"/>
                <a:cs typeface="Times New Roman" panose="02020603050405020304" pitchFamily="18" charset="0"/>
              </a:rPr>
              <a:t>606.2:</a:t>
            </a:r>
          </a:p>
        </p:txBody>
      </p:sp>
      <p:sp>
        <p:nvSpPr>
          <p:cNvPr id="5" name="TextBox 4">
            <a:extLst>
              <a:ext uri="{FF2B5EF4-FFF2-40B4-BE49-F238E27FC236}">
                <a16:creationId xmlns:a16="http://schemas.microsoft.com/office/drawing/2014/main" id="{78406458-811A-48A6-4A83-BD376A621C80}"/>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54D345CC-3CB2-15AC-B458-AAC6B7D25515}"/>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727FEB12-D636-F92D-27E2-A42F6BA3EE4F}"/>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3ACDA17D-CB4A-8361-8147-09E9E02038B1}"/>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A84457E4-8DFC-038F-04C6-EB758D68809C}"/>
              </a:ext>
            </a:extLst>
          </p:cNvPr>
          <p:cNvSpPr txBox="1"/>
          <p:nvPr/>
        </p:nvSpPr>
        <p:spPr>
          <a:xfrm>
            <a:off x="1760159" y="2640342"/>
            <a:ext cx="8671682" cy="1065676"/>
          </a:xfrm>
          <a:prstGeom prst="rect">
            <a:avLst/>
          </a:prstGeom>
          <a:noFill/>
        </p:spPr>
        <p:txBody>
          <a:bodyPr wrap="square" rtlCol="0">
            <a:spAutoFit/>
          </a:bodyPr>
          <a:lstStyle/>
          <a:p>
            <a:pPr marR="0">
              <a:lnSpc>
                <a:spcPct val="107000"/>
              </a:lnSpc>
              <a:spcBef>
                <a:spcPts val="0"/>
              </a:spcBef>
              <a:spcAft>
                <a:spcPts val="0"/>
              </a:spcAft>
            </a:pPr>
            <a:r>
              <a:rPr lang="fr-FR" sz="2000" dirty="0">
                <a:latin typeface="Acumin Pro SemiCondensed" panose="020B0506020202020204"/>
                <a:ea typeface="Calibri" panose="020F0502020204030204" pitchFamily="34" charset="0"/>
                <a:cs typeface="NewCaledoniaLTStd"/>
              </a:rPr>
              <a:t>Le Journal devrait être terminé peu après la réunion de la conférence annuelle, puis envoyé à des organismes généraux spécifiques, comme décrit dans le Livre de Discipline ¶606.2:</a:t>
            </a:r>
          </a:p>
        </p:txBody>
      </p:sp>
      <p:sp>
        <p:nvSpPr>
          <p:cNvPr id="15" name="TextBox 14">
            <a:extLst>
              <a:ext uri="{FF2B5EF4-FFF2-40B4-BE49-F238E27FC236}">
                <a16:creationId xmlns:a16="http://schemas.microsoft.com/office/drawing/2014/main" id="{353D89BE-BD1D-1DF3-6C9D-12D0710671BE}"/>
              </a:ext>
            </a:extLst>
          </p:cNvPr>
          <p:cNvSpPr txBox="1"/>
          <p:nvPr/>
        </p:nvSpPr>
        <p:spPr>
          <a:xfrm>
            <a:off x="1760159" y="4108364"/>
            <a:ext cx="8671682" cy="1065676"/>
          </a:xfrm>
          <a:prstGeom prst="rect">
            <a:avLst/>
          </a:prstGeom>
          <a:noFill/>
        </p:spPr>
        <p:txBody>
          <a:bodyPr wrap="square" rtlCol="0">
            <a:spAutoFit/>
          </a:bodyPr>
          <a:lstStyle/>
          <a:p>
            <a:pPr marR="0">
              <a:lnSpc>
                <a:spcPct val="107000"/>
              </a:lnSpc>
              <a:spcBef>
                <a:spcPts val="0"/>
              </a:spcBef>
              <a:spcAft>
                <a:spcPts val="0"/>
              </a:spcAft>
            </a:pPr>
            <a:r>
              <a:rPr lang="pt" sz="2000" dirty="0">
                <a:effectLst/>
                <a:latin typeface="Acumin Pro SemiCondensed" panose="020B0506020202020204"/>
                <a:ea typeface="Calibri" panose="020F0502020204030204" pitchFamily="34" charset="0"/>
                <a:cs typeface="NewCaledoniaLTStd"/>
              </a:rPr>
              <a:t>O Diário deve ser completado logo após a reunião da conferência anual e, em seguida, enviado para agências gerais específicas, conforme descrito no Livro da Disciplina, ¶ </a:t>
            </a:r>
            <a:r>
              <a:rPr lang="pt" sz="2000" dirty="0">
                <a:effectLst/>
                <a:latin typeface="Acumin Pro SemiCondensed" panose="020B0506020202020204"/>
                <a:ea typeface="Calibri" panose="020F0502020204030204" pitchFamily="34" charset="0"/>
                <a:cs typeface="Times New Roman" panose="02020603050405020304" pitchFamily="18" charset="0"/>
              </a:rPr>
              <a:t>606.2 </a:t>
            </a:r>
          </a:p>
        </p:txBody>
      </p:sp>
      <p:sp>
        <p:nvSpPr>
          <p:cNvPr id="16" name="TextBox 15">
            <a:extLst>
              <a:ext uri="{FF2B5EF4-FFF2-40B4-BE49-F238E27FC236}">
                <a16:creationId xmlns:a16="http://schemas.microsoft.com/office/drawing/2014/main" id="{A1EEFD8D-8022-1254-21C1-6E705088BAAA}"/>
              </a:ext>
            </a:extLst>
          </p:cNvPr>
          <p:cNvSpPr txBox="1"/>
          <p:nvPr/>
        </p:nvSpPr>
        <p:spPr>
          <a:xfrm>
            <a:off x="1760159" y="5410422"/>
            <a:ext cx="8919130" cy="707886"/>
          </a:xfrm>
          <a:prstGeom prst="rect">
            <a:avLst/>
          </a:prstGeom>
          <a:noFill/>
        </p:spPr>
        <p:txBody>
          <a:bodyPr wrap="square" rtlCol="0">
            <a:spAutoFit/>
          </a:bodyPr>
          <a:lstStyle/>
          <a:p>
            <a:r>
              <a:rPr lang="en-US" sz="2000" dirty="0" err="1">
                <a:latin typeface="Acumin Pro SemiCondensed" panose="020B0506020202020204"/>
              </a:rPr>
              <a:t>Gazeti</a:t>
            </a:r>
            <a:r>
              <a:rPr lang="en-US" sz="2000" dirty="0">
                <a:latin typeface="Acumin Pro SemiCondensed" panose="020B0506020202020204"/>
              </a:rPr>
              <a:t> </a:t>
            </a:r>
            <a:r>
              <a:rPr lang="en-US" sz="2000" dirty="0" err="1">
                <a:latin typeface="Acumin Pro SemiCondensed" panose="020B0506020202020204"/>
              </a:rPr>
              <a:t>linapaswa</a:t>
            </a:r>
            <a:r>
              <a:rPr lang="en-US" sz="2000" dirty="0">
                <a:latin typeface="Acumin Pro SemiCondensed" panose="020B0506020202020204"/>
              </a:rPr>
              <a:t> </a:t>
            </a:r>
            <a:r>
              <a:rPr lang="en-US" sz="2000" dirty="0" err="1">
                <a:latin typeface="Acumin Pro SemiCondensed" panose="020B0506020202020204"/>
              </a:rPr>
              <a:t>kukamilika</a:t>
            </a:r>
            <a:r>
              <a:rPr lang="en-US" sz="2000" dirty="0">
                <a:latin typeface="Acumin Pro SemiCondensed" panose="020B0506020202020204"/>
              </a:rPr>
              <a:t> mara </a:t>
            </a:r>
            <a:r>
              <a:rPr lang="en-US" sz="2000" dirty="0" err="1">
                <a:latin typeface="Acumin Pro SemiCondensed" panose="020B0506020202020204"/>
              </a:rPr>
              <a:t>tu</a:t>
            </a:r>
            <a:r>
              <a:rPr lang="en-US" sz="2000" dirty="0">
                <a:latin typeface="Acumin Pro SemiCondensed" panose="020B0506020202020204"/>
              </a:rPr>
              <a:t> </a:t>
            </a:r>
            <a:r>
              <a:rPr lang="en-US" sz="2000" dirty="0" err="1">
                <a:latin typeface="Acumin Pro SemiCondensed" panose="020B0506020202020204"/>
              </a:rPr>
              <a:t>baada</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mkutano</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kila</a:t>
            </a:r>
            <a:r>
              <a:rPr lang="en-US" sz="2000" dirty="0">
                <a:latin typeface="Acumin Pro SemiCondensed" panose="020B0506020202020204"/>
              </a:rPr>
              <a:t> </a:t>
            </a:r>
            <a:r>
              <a:rPr lang="en-US" sz="2000" dirty="0" err="1">
                <a:latin typeface="Acumin Pro SemiCondensed" panose="020B0506020202020204"/>
              </a:rPr>
              <a:t>mwaka</a:t>
            </a:r>
            <a:r>
              <a:rPr lang="en-US" sz="2000" dirty="0">
                <a:latin typeface="Acumin Pro SemiCondensed" panose="020B0506020202020204"/>
              </a:rPr>
              <a:t> </a:t>
            </a:r>
            <a:r>
              <a:rPr lang="en-US" sz="2000" dirty="0" err="1">
                <a:latin typeface="Acumin Pro SemiCondensed" panose="020B0506020202020204"/>
              </a:rPr>
              <a:t>na</a:t>
            </a:r>
            <a:r>
              <a:rPr lang="en-US" sz="2000" dirty="0">
                <a:latin typeface="Acumin Pro SemiCondensed" panose="020B0506020202020204"/>
              </a:rPr>
              <a:t> </a:t>
            </a:r>
            <a:r>
              <a:rPr lang="en-US" sz="2000" dirty="0" err="1">
                <a:latin typeface="Acumin Pro SemiCondensed" panose="020B0506020202020204"/>
              </a:rPr>
              <a:t>kisha</a:t>
            </a:r>
            <a:r>
              <a:rPr lang="en-US" sz="2000" dirty="0">
                <a:latin typeface="Acumin Pro SemiCondensed" panose="020B0506020202020204"/>
              </a:rPr>
              <a:t> </a:t>
            </a:r>
            <a:r>
              <a:rPr lang="en-US" sz="2000" dirty="0" err="1">
                <a:latin typeface="Acumin Pro SemiCondensed" panose="020B0506020202020204"/>
              </a:rPr>
              <a:t>kutumwa</a:t>
            </a:r>
            <a:r>
              <a:rPr lang="en-US" sz="2000" dirty="0">
                <a:latin typeface="Acumin Pro SemiCondensed" panose="020B0506020202020204"/>
              </a:rPr>
              <a:t> </a:t>
            </a:r>
            <a:r>
              <a:rPr lang="en-US" sz="2000" dirty="0" err="1">
                <a:latin typeface="Acumin Pro SemiCondensed" panose="020B0506020202020204"/>
              </a:rPr>
              <a:t>kwa</a:t>
            </a:r>
            <a:r>
              <a:rPr lang="en-US" sz="2000" dirty="0">
                <a:latin typeface="Acumin Pro SemiCondensed" panose="020B0506020202020204"/>
              </a:rPr>
              <a:t> baraza </a:t>
            </a:r>
            <a:r>
              <a:rPr lang="en-US" sz="2000" dirty="0" err="1">
                <a:latin typeface="Acumin Pro SemiCondensed" panose="020B0506020202020204"/>
              </a:rPr>
              <a:t>kama</a:t>
            </a:r>
            <a:r>
              <a:rPr lang="en-US" sz="2000" dirty="0">
                <a:latin typeface="Acumin Pro SemiCondensed" panose="020B0506020202020204"/>
              </a:rPr>
              <a:t> </a:t>
            </a:r>
            <a:r>
              <a:rPr lang="en-US" sz="2000" dirty="0" err="1">
                <a:latin typeface="Acumin Pro SemiCondensed" panose="020B0506020202020204"/>
              </a:rPr>
              <a:t>ilivyoelezwa</a:t>
            </a:r>
            <a:r>
              <a:rPr lang="en-US" sz="2000" dirty="0">
                <a:latin typeface="Acumin Pro SemiCondensed" panose="020B0506020202020204"/>
              </a:rPr>
              <a:t> </a:t>
            </a:r>
            <a:r>
              <a:rPr lang="en-US" sz="2000" dirty="0" err="1">
                <a:latin typeface="Acumin Pro SemiCondensed" panose="020B0506020202020204"/>
              </a:rPr>
              <a:t>katika</a:t>
            </a:r>
            <a:r>
              <a:rPr lang="en-US" sz="2000" dirty="0">
                <a:latin typeface="Acumin Pro SemiCondensed" panose="020B0506020202020204"/>
              </a:rPr>
              <a:t> BOD, ¶ 606.2:</a:t>
            </a:r>
          </a:p>
        </p:txBody>
      </p:sp>
    </p:spTree>
    <p:extLst>
      <p:ext uri="{BB962C8B-B14F-4D97-AF65-F5344CB8AC3E}">
        <p14:creationId xmlns:p14="http://schemas.microsoft.com/office/powerpoint/2010/main" val="3775778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495660" y="1290791"/>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193844" y="1313390"/>
            <a:ext cx="10192159" cy="1269322"/>
          </a:xfrm>
          <a:prstGeom prst="rect">
            <a:avLst/>
          </a:prstGeom>
          <a:noFill/>
        </p:spPr>
        <p:txBody>
          <a:bodyPr wrap="square" rtlCol="0">
            <a:spAutoFit/>
          </a:bodyPr>
          <a:lstStyle/>
          <a:p>
            <a:pPr lvl="1">
              <a:lnSpc>
                <a:spcPct val="107000"/>
              </a:lnSpc>
            </a:pPr>
            <a:r>
              <a:rPr lang="en-US" sz="1200" dirty="0">
                <a:effectLst/>
                <a:latin typeface="Acumin Pro SemiCondensed" panose="020B0506020202020204" pitchFamily="34" charset="77"/>
                <a:ea typeface="Calibri" panose="020F0502020204030204" pitchFamily="34" charset="0"/>
                <a:cs typeface="Times New Roman" panose="02020603050405020304" pitchFamily="18" charset="0"/>
              </a:rPr>
              <a:t>“</a:t>
            </a:r>
            <a:r>
              <a:rPr lang="en-US" sz="1200" dirty="0">
                <a:effectLst/>
                <a:latin typeface="Acumin Pro SemiCondensed" panose="020B0506020202020204" pitchFamily="34" charset="77"/>
                <a:ea typeface="Calibri" panose="020F0502020204030204" pitchFamily="34" charset="0"/>
                <a:cs typeface="PalatinoLTStd-Roman"/>
              </a:rPr>
              <a:t>Each annual conference shall send without charge to the General Council on Finance and Administration, the General Board of Pension and Health Benefits, the General Commission on Archives and History, the Central Conference or Jurisdictional Commission on Archives and History, and the Annual Conference Commission on Archives and History two printed copies or a digital version of its annual journal. In addition, the annual conference shall send one printed copy or a digital version of its annual journal to the Connectional Table and one printed copy or a digital version to United Methodist Communications. If available, one copy of a digital version of the journal shall be sent to the General Commission on Archives and History and one copy to United Methodist Communications.”</a:t>
            </a:r>
            <a:endParaRPr lang="en-US" sz="12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DC66DC1-750B-92B1-29C1-5C3881848D3A}"/>
              </a:ext>
            </a:extLst>
          </p:cNvPr>
          <p:cNvSpPr txBox="1"/>
          <p:nvPr/>
        </p:nvSpPr>
        <p:spPr>
          <a:xfrm>
            <a:off x="700055" y="142652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1E6610B1-FAA1-B841-90DF-CE2148D1A5BD}"/>
              </a:ext>
            </a:extLst>
          </p:cNvPr>
          <p:cNvSpPr txBox="1"/>
          <p:nvPr/>
        </p:nvSpPr>
        <p:spPr>
          <a:xfrm>
            <a:off x="700054" y="260563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07950A59-955E-032D-6808-CA67DF1C885E}"/>
              </a:ext>
            </a:extLst>
          </p:cNvPr>
          <p:cNvSpPr txBox="1"/>
          <p:nvPr/>
        </p:nvSpPr>
        <p:spPr>
          <a:xfrm>
            <a:off x="700054" y="402153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320D5487-5960-5CBB-1BA1-060B9D491727}"/>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21C4DE0B-8187-1075-0A54-727BFD3E250C}"/>
              </a:ext>
            </a:extLst>
          </p:cNvPr>
          <p:cNvSpPr txBox="1"/>
          <p:nvPr/>
        </p:nvSpPr>
        <p:spPr>
          <a:xfrm>
            <a:off x="1193844" y="2650016"/>
            <a:ext cx="10192159" cy="1269322"/>
          </a:xfrm>
          <a:prstGeom prst="rect">
            <a:avLst/>
          </a:prstGeom>
          <a:noFill/>
        </p:spPr>
        <p:txBody>
          <a:bodyPr wrap="square" rtlCol="0">
            <a:spAutoFit/>
          </a:bodyPr>
          <a:lstStyle/>
          <a:p>
            <a:pPr lvl="1">
              <a:lnSpc>
                <a:spcPct val="107000"/>
              </a:lnSpc>
            </a:pPr>
            <a:r>
              <a:rPr lang="fr-FR" sz="1200" dirty="0">
                <a:latin typeface="Acumin Pro SemiCondensed" panose="020B0506020202020204"/>
                <a:ea typeface="Calibri" panose="020F0502020204030204" pitchFamily="34" charset="0"/>
                <a:cs typeface="Times New Roman" panose="02020603050405020304" pitchFamily="18" charset="0"/>
              </a:rPr>
              <a:t>« Chaque conférence annuelle envoie gratuitement au Conseil général des finances et de l’administration, au Conseil général des pensions et des prestations de santé, au Commissariat général aux archives et à l’histoire, à la Conférence centrale ou à la Commission juridictionnelle des archives et de l’histoire et à la Commission des archives et de l’histoire de la Conférence annuelle deux exemplaires imprimés ou une version numérique de son journal annuel. </a:t>
            </a:r>
            <a:r>
              <a:rPr lang="fr-FR" sz="1200" dirty="0">
                <a:latin typeface="Acumin Pro SemiCondensed" panose="020B0506020202020204"/>
                <a:ea typeface="Calibri" panose="020F0502020204030204" pitchFamily="34" charset="0"/>
                <a:cs typeface="PalatinoLTStd-Roman"/>
              </a:rPr>
              <a:t>En outre, la conférence annuelle enverra une copie imprimée ou une version numérique de son journal annuel à la Table de connexion et une copie imprimée ou une version numérique à Communications Méthodistes Unies. Si disponible, un exemplaire d’une version numérique de la revue sera envoyé au Commissariat général aux archives et à l’histoire et un exemplaire à Communications Méthodistes Unies.</a:t>
            </a:r>
          </a:p>
        </p:txBody>
      </p:sp>
      <p:sp>
        <p:nvSpPr>
          <p:cNvPr id="15" name="TextBox 14">
            <a:extLst>
              <a:ext uri="{FF2B5EF4-FFF2-40B4-BE49-F238E27FC236}">
                <a16:creationId xmlns:a16="http://schemas.microsoft.com/office/drawing/2014/main" id="{A491687A-B264-6215-58BB-1ED06DF90BE7}"/>
              </a:ext>
            </a:extLst>
          </p:cNvPr>
          <p:cNvSpPr txBox="1"/>
          <p:nvPr/>
        </p:nvSpPr>
        <p:spPr>
          <a:xfrm>
            <a:off x="1193844" y="4041770"/>
            <a:ext cx="10192159" cy="1269322"/>
          </a:xfrm>
          <a:prstGeom prst="rect">
            <a:avLst/>
          </a:prstGeom>
          <a:noFill/>
        </p:spPr>
        <p:txBody>
          <a:bodyPr wrap="square" rtlCol="0">
            <a:spAutoFit/>
          </a:bodyPr>
          <a:lstStyle/>
          <a:p>
            <a:pPr lvl="1">
              <a:lnSpc>
                <a:spcPct val="107000"/>
              </a:lnSpc>
            </a:pPr>
            <a:r>
              <a:rPr lang="en-US" sz="1200" dirty="0">
                <a:effectLst/>
                <a:latin typeface="Acumin Pro SemiCondensed" panose="020B0506020202020204"/>
                <a:ea typeface="Calibri" panose="020F0502020204030204" pitchFamily="34" charset="0"/>
                <a:cs typeface="Times New Roman" panose="02020603050405020304" pitchFamily="18" charset="0"/>
              </a:rPr>
              <a:t>“</a:t>
            </a:r>
            <a:r>
              <a:rPr lang="pt" sz="1200" dirty="0">
                <a:effectLst/>
                <a:latin typeface="Acumin Pro SemiCondensed" panose="020B0506020202020204"/>
                <a:ea typeface="Calibri" panose="020F0502020204030204" pitchFamily="34" charset="0"/>
                <a:cs typeface="PalatinoLTStd-Roman"/>
              </a:rPr>
              <a:t>Cada conferência anual enviará gratuitamente para o Conselho Geral de Finanças e Administração, a Junta Geral de Pensões e Benefícios de Saúde, a Comissão Geral de Arquivos e História, a Conferência Central ou a Comissão Jurisdicional de Arquivos e História e a Comissão de Arquivos e História da Conferência Anual duas cópias impressas ou uma versão digital do seu </a:t>
            </a:r>
            <a:r>
              <a:rPr lang="pt" sz="1200" dirty="0">
                <a:latin typeface="Acumin Pro SemiCondensed" panose="020B0506020202020204"/>
                <a:ea typeface="Calibri" panose="020F0502020204030204" pitchFamily="34" charset="0"/>
                <a:cs typeface="PalatinoLTStd-Roman"/>
              </a:rPr>
              <a:t>diário</a:t>
            </a:r>
            <a:r>
              <a:rPr lang="pt" sz="1200" dirty="0">
                <a:effectLst/>
                <a:latin typeface="Acumin Pro SemiCondensed" panose="020B0506020202020204"/>
                <a:ea typeface="Calibri" panose="020F0502020204030204" pitchFamily="34" charset="0"/>
                <a:cs typeface="PalatinoLTStd-Roman"/>
              </a:rPr>
              <a:t> anual. Além disso, a conferência anual enviará uma cópia impressa ou uma versão digital de seu diário anual para a Mesa Conexional e uma cópia impressa ou uma versão digital para as Comunicações Metodistas Unidas. Se disponível, uma cópia de uma versão digital do diário deve ser enviada para a Comissão Geral de Arquivos e História e uma cópia para as Comunicações Metodistas Unidas”. </a:t>
            </a:r>
          </a:p>
        </p:txBody>
      </p:sp>
      <p:sp>
        <p:nvSpPr>
          <p:cNvPr id="16" name="TextBox 15">
            <a:extLst>
              <a:ext uri="{FF2B5EF4-FFF2-40B4-BE49-F238E27FC236}">
                <a16:creationId xmlns:a16="http://schemas.microsoft.com/office/drawing/2014/main" id="{B51AAEEE-97DE-85A8-C440-2AA37AC85336}"/>
              </a:ext>
            </a:extLst>
          </p:cNvPr>
          <p:cNvSpPr txBox="1"/>
          <p:nvPr/>
        </p:nvSpPr>
        <p:spPr>
          <a:xfrm>
            <a:off x="1542642" y="5348384"/>
            <a:ext cx="10192159" cy="1015663"/>
          </a:xfrm>
          <a:prstGeom prst="rect">
            <a:avLst/>
          </a:prstGeom>
          <a:noFill/>
        </p:spPr>
        <p:txBody>
          <a:bodyPr wrap="square" rtlCol="0">
            <a:spAutoFit/>
          </a:bodyPr>
          <a:lstStyle/>
          <a:p>
            <a:r>
              <a:rPr lang="sw-KE" sz="1200" dirty="0">
                <a:latin typeface="Acumin Pro SemiCondensed" panose="020B0506020202020204"/>
              </a:rPr>
              <a:t>"Kila mkutano wa kila mwaka utatuma bila malipo kwa Baraza Kuu la Fedha na Utawala, Baraza Kuu ya Pensheni na Faida za Afya, Tume Kuu ya Kumbukumbu na Historia, Mkutano Mkuu au Tume ya Mahakama ya Kumbukumbu na Historia, na Tume ya Mkutano wa Mwaka juu ya Kumbukumbu na Historia nakala mbili zilizochapishwa au toleo la dijiti la jarida lake la kila mwaka. Kwa kuongezea, mkutano wa kila mwaka utatuma nakala moja iliyochapishwa au toleo la dijiti la jarida lake la kila mwaka kwa Jedwali la Muunganisho na nakala moja iliyochapishwa au toleo la dijiti kwa Mawasiliano ya United Methodist. Ikiwa inapatikana, nakala moja ya toleo la dijiti la jarida itatumwa kwa Tume Kuu ya Kumbukumbu na Historia na nakala moja kwa Mawasiliano ya Methodist ya Umoja."</a:t>
            </a:r>
          </a:p>
        </p:txBody>
      </p:sp>
    </p:spTree>
    <p:extLst>
      <p:ext uri="{BB962C8B-B14F-4D97-AF65-F5344CB8AC3E}">
        <p14:creationId xmlns:p14="http://schemas.microsoft.com/office/powerpoint/2010/main" val="31351095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499937" y="1585906"/>
            <a:ext cx="9911422" cy="976614"/>
          </a:xfrm>
          <a:prstGeom prst="rect">
            <a:avLst/>
          </a:prstGeom>
          <a:noFill/>
        </p:spPr>
        <p:txBody>
          <a:bodyPr wrap="square" rtlCol="0">
            <a:spAutoFit/>
          </a:bodyPr>
          <a:lstStyle/>
          <a:p>
            <a:pPr marR="0">
              <a:lnSpc>
                <a:spcPct val="107000"/>
              </a:lnSpc>
              <a:spcBef>
                <a:spcPts val="0"/>
              </a:spcBef>
              <a:spcAft>
                <a:spcPts val="0"/>
              </a:spcAft>
            </a:pPr>
            <a:r>
              <a:rPr lang="en-US" dirty="0">
                <a:effectLst/>
                <a:latin typeface="Acumin Pro SemiCondensed" panose="020B0506020202020204" pitchFamily="34" charset="77"/>
                <a:ea typeface="Calibri" panose="020F0502020204030204" pitchFamily="34" charset="0"/>
                <a:cs typeface="PalatinoLTStd-Roman"/>
              </a:rPr>
              <a:t>In order to simplify this process, a digital copy of the journal may be uploaded to </a:t>
            </a:r>
            <a:r>
              <a:rPr lang="en-US" dirty="0">
                <a:latin typeface="Acumin Pro SemiCondensed" panose="020B0506020202020204" pitchFamily="34" charset="77"/>
                <a:ea typeface="Calibri" panose="020F0502020204030204" pitchFamily="34" charset="0"/>
                <a:cs typeface="PalatinoLTStd-Roman"/>
              </a:rPr>
              <a:t>a Dropbox area. The link is provided by GCFA and the Data Services team</a:t>
            </a:r>
            <a:r>
              <a:rPr lang="en-US" dirty="0">
                <a:effectLst/>
                <a:latin typeface="Acumin Pro SemiCondensed" panose="020B0506020202020204" pitchFamily="34" charset="77"/>
                <a:ea typeface="Calibri" panose="020F0502020204030204" pitchFamily="34" charset="0"/>
                <a:cs typeface="PalatinoLTStd-Roman"/>
              </a:rPr>
              <a:t>. It will then be distributed to all the appropriate general agencies</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4B9C684-F290-58A4-41AA-016CD1FE774E}"/>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742CD81E-F7D4-3B6E-85EA-EF158FA2461C}"/>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E15DB819-A64C-2D77-9F81-55FDD18B3639}"/>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14BB3DC8-3A36-659F-7706-BB0B7449619A}"/>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5730795A-9AE7-4F0A-0351-0BF3461C1212}"/>
              </a:ext>
            </a:extLst>
          </p:cNvPr>
          <p:cNvSpPr txBox="1"/>
          <p:nvPr/>
        </p:nvSpPr>
        <p:spPr>
          <a:xfrm>
            <a:off x="1499937" y="2722994"/>
            <a:ext cx="9911422" cy="976614"/>
          </a:xfrm>
          <a:prstGeom prst="rect">
            <a:avLst/>
          </a:prstGeom>
          <a:noFill/>
        </p:spPr>
        <p:txBody>
          <a:bodyPr wrap="square" rtlCol="0">
            <a:spAutoFit/>
          </a:bodyPr>
          <a:lstStyle/>
          <a:p>
            <a:pPr marR="0">
              <a:lnSpc>
                <a:spcPct val="107000"/>
              </a:lnSpc>
              <a:spcBef>
                <a:spcPts val="0"/>
              </a:spcBef>
              <a:spcAft>
                <a:spcPts val="0"/>
              </a:spcAft>
            </a:pPr>
            <a:r>
              <a:rPr lang="fr-FR" sz="1800" dirty="0">
                <a:latin typeface="Acumin Pro SemiCondensed" panose="020B0506020202020204"/>
                <a:ea typeface="Calibri" panose="020F0502020204030204" pitchFamily="34" charset="0"/>
                <a:cs typeface="PalatinoLTStd-Roman"/>
              </a:rPr>
              <a:t>Afin de simplifier ce processus, une copie numérique du journal peut être téléchargée sur Dropbox.  Le lien est fourni par GCFA et l’équipe des services des données. GCFA est chargé ensuite de distribué à toutes les agences générales appropriées. </a:t>
            </a:r>
          </a:p>
        </p:txBody>
      </p:sp>
      <p:sp>
        <p:nvSpPr>
          <p:cNvPr id="15" name="TextBox 14">
            <a:extLst>
              <a:ext uri="{FF2B5EF4-FFF2-40B4-BE49-F238E27FC236}">
                <a16:creationId xmlns:a16="http://schemas.microsoft.com/office/drawing/2014/main" id="{FB9B56B4-4E33-36FC-6232-94BCCCF297D1}"/>
              </a:ext>
            </a:extLst>
          </p:cNvPr>
          <p:cNvSpPr txBox="1"/>
          <p:nvPr/>
        </p:nvSpPr>
        <p:spPr>
          <a:xfrm>
            <a:off x="1580522" y="4093034"/>
            <a:ext cx="9911422" cy="968278"/>
          </a:xfrm>
          <a:prstGeom prst="rect">
            <a:avLst/>
          </a:prstGeom>
          <a:noFill/>
        </p:spPr>
        <p:txBody>
          <a:bodyPr wrap="square" rtlCol="0">
            <a:spAutoFit/>
          </a:bodyPr>
          <a:lstStyle/>
          <a:p>
            <a:pPr marR="0">
              <a:lnSpc>
                <a:spcPct val="107000"/>
              </a:lnSpc>
              <a:spcBef>
                <a:spcPts val="0"/>
              </a:spcBef>
              <a:spcAft>
                <a:spcPts val="0"/>
              </a:spcAft>
            </a:pPr>
            <a:r>
              <a:rPr lang="pt" sz="1800" dirty="0">
                <a:effectLst/>
                <a:latin typeface="Acumin Pro SemiCondensed" panose="020B0506020202020204"/>
                <a:ea typeface="Calibri" panose="020F0502020204030204" pitchFamily="34" charset="0"/>
                <a:cs typeface="PalatinoLTStd-Roman"/>
              </a:rPr>
              <a:t>Para simplificar este processo, uma cópia digital do diário pode ser telecarregada n</a:t>
            </a:r>
            <a:r>
              <a:rPr lang="pt" sz="1800" dirty="0">
                <a:latin typeface="Acumin Pro SemiCondensed" panose="020B0506020202020204"/>
                <a:ea typeface="Calibri" panose="020F0502020204030204" pitchFamily="34" charset="0"/>
                <a:cs typeface="PalatinoLTStd-Roman"/>
              </a:rPr>
              <a:t>uma área da Dropbox. O link é fornecido pelo CGFA e pela equipa de Serviços de Dados</a:t>
            </a:r>
            <a:r>
              <a:rPr lang="pt" sz="1800" dirty="0">
                <a:effectLst/>
                <a:latin typeface="Acumin Pro SemiCondensed" panose="020B0506020202020204"/>
                <a:ea typeface="Calibri" panose="020F0502020204030204" pitchFamily="34" charset="0"/>
                <a:cs typeface="PalatinoLTStd-Roman"/>
              </a:rPr>
              <a:t>. Em seguida, será distribuído por todas as agências gerais apropriadas.</a:t>
            </a:r>
          </a:p>
        </p:txBody>
      </p:sp>
      <p:sp>
        <p:nvSpPr>
          <p:cNvPr id="16" name="TextBox 15">
            <a:extLst>
              <a:ext uri="{FF2B5EF4-FFF2-40B4-BE49-F238E27FC236}">
                <a16:creationId xmlns:a16="http://schemas.microsoft.com/office/drawing/2014/main" id="{56F8E3F3-A0E0-D2EC-B768-5FCC047DA94C}"/>
              </a:ext>
            </a:extLst>
          </p:cNvPr>
          <p:cNvSpPr txBox="1"/>
          <p:nvPr/>
        </p:nvSpPr>
        <p:spPr>
          <a:xfrm>
            <a:off x="1562575" y="5383780"/>
            <a:ext cx="9911422" cy="923330"/>
          </a:xfrm>
          <a:prstGeom prst="rect">
            <a:avLst/>
          </a:prstGeom>
          <a:noFill/>
        </p:spPr>
        <p:txBody>
          <a:bodyPr wrap="square" rtlCol="0">
            <a:spAutoFit/>
          </a:bodyPr>
          <a:lstStyle/>
          <a:p>
            <a:r>
              <a:rPr lang="en-US" sz="1800" dirty="0">
                <a:latin typeface="Acumin Pro SemiCondensed" panose="020B0506020202020204"/>
              </a:rPr>
              <a:t>Ili </a:t>
            </a:r>
            <a:r>
              <a:rPr lang="en-US" sz="1800" dirty="0" err="1">
                <a:latin typeface="Acumin Pro SemiCondensed" panose="020B0506020202020204"/>
              </a:rPr>
              <a:t>kurahisisha</a:t>
            </a:r>
            <a:r>
              <a:rPr lang="en-US" sz="1800" dirty="0">
                <a:latin typeface="Acumin Pro SemiCondensed" panose="020B0506020202020204"/>
              </a:rPr>
              <a:t> </a:t>
            </a:r>
            <a:r>
              <a:rPr lang="en-US" sz="1800" dirty="0" err="1">
                <a:latin typeface="Acumin Pro SemiCondensed" panose="020B0506020202020204"/>
              </a:rPr>
              <a:t>mchakato</a:t>
            </a:r>
            <a:r>
              <a:rPr lang="en-US" sz="1800" dirty="0">
                <a:latin typeface="Acumin Pro SemiCondensed" panose="020B0506020202020204"/>
              </a:rPr>
              <a:t> </a:t>
            </a:r>
            <a:r>
              <a:rPr lang="en-US" sz="1800" dirty="0" err="1">
                <a:latin typeface="Acumin Pro SemiCondensed" panose="020B0506020202020204"/>
              </a:rPr>
              <a:t>huu</a:t>
            </a:r>
            <a:r>
              <a:rPr lang="en-US" sz="1800" dirty="0">
                <a:latin typeface="Acumin Pro SemiCondensed" panose="020B0506020202020204"/>
              </a:rPr>
              <a:t>, </a:t>
            </a:r>
            <a:r>
              <a:rPr lang="en-US" sz="1800" dirty="0" err="1">
                <a:latin typeface="Acumin Pro SemiCondensed" panose="020B0506020202020204"/>
              </a:rPr>
              <a:t>nakala</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dijiti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jarida</a:t>
            </a:r>
            <a:r>
              <a:rPr lang="en-US" sz="1800" dirty="0">
                <a:latin typeface="Acumin Pro SemiCondensed" panose="020B0506020202020204"/>
              </a:rPr>
              <a:t> </a:t>
            </a:r>
            <a:r>
              <a:rPr lang="en-US" sz="1800" dirty="0" err="1">
                <a:latin typeface="Acumin Pro SemiCondensed" panose="020B0506020202020204"/>
              </a:rPr>
              <a:t>inaweza</a:t>
            </a:r>
            <a:r>
              <a:rPr lang="en-US" sz="1800" dirty="0">
                <a:latin typeface="Acumin Pro SemiCondensed" panose="020B0506020202020204"/>
              </a:rPr>
              <a:t> </a:t>
            </a:r>
            <a:r>
              <a:rPr lang="en-US" sz="1800" dirty="0" err="1">
                <a:latin typeface="Acumin Pro SemiCondensed" panose="020B0506020202020204"/>
              </a:rPr>
              <a:t>kupakiwa</a:t>
            </a:r>
            <a:r>
              <a:rPr lang="en-US" sz="1800" dirty="0">
                <a:latin typeface="Acumin Pro SemiCondensed" panose="020B0506020202020204"/>
              </a:rPr>
              <a:t> </a:t>
            </a:r>
            <a:r>
              <a:rPr lang="en-US" sz="1800" dirty="0" err="1">
                <a:latin typeface="Acumin Pro SemiCondensed" panose="020B0506020202020204"/>
              </a:rPr>
              <a:t>kwenye</a:t>
            </a:r>
            <a:r>
              <a:rPr lang="en-US" sz="1800" dirty="0">
                <a:latin typeface="Acumin Pro SemiCondensed" panose="020B0506020202020204"/>
              </a:rPr>
              <a:t> </a:t>
            </a:r>
            <a:r>
              <a:rPr lang="en-US" sz="1800" dirty="0" err="1">
                <a:latin typeface="Acumin Pro SemiCondensed" panose="020B0506020202020204"/>
              </a:rPr>
              <a:t>eneo</a:t>
            </a:r>
            <a:r>
              <a:rPr lang="en-US" sz="1800" dirty="0">
                <a:latin typeface="Acumin Pro SemiCondensed" panose="020B0506020202020204"/>
              </a:rPr>
              <a:t> la Dropbox. </a:t>
            </a:r>
            <a:r>
              <a:rPr lang="en-US" sz="1800" dirty="0" err="1">
                <a:latin typeface="Acumin Pro SemiCondensed" panose="020B0506020202020204"/>
              </a:rPr>
              <a:t>Kiungo</a:t>
            </a:r>
            <a:r>
              <a:rPr lang="en-US" sz="1800" dirty="0">
                <a:latin typeface="Acumin Pro SemiCondensed" panose="020B0506020202020204"/>
              </a:rPr>
              <a:t> </a:t>
            </a:r>
            <a:r>
              <a:rPr lang="en-US" sz="1800" dirty="0" err="1">
                <a:latin typeface="Acumin Pro SemiCondensed" panose="020B0506020202020204"/>
              </a:rPr>
              <a:t>kinatolewa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GCFA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timu</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Huduma</a:t>
            </a:r>
            <a:r>
              <a:rPr lang="en-US" sz="1800" dirty="0">
                <a:latin typeface="Acumin Pro SemiCondensed" panose="020B0506020202020204"/>
              </a:rPr>
              <a:t> za </a:t>
            </a:r>
            <a:r>
              <a:rPr lang="en-US" sz="1800" dirty="0" err="1">
                <a:latin typeface="Acumin Pro SemiCondensed" panose="020B0506020202020204"/>
              </a:rPr>
              <a:t>Takwimu</a:t>
            </a:r>
            <a:r>
              <a:rPr lang="en-US" sz="1800" dirty="0">
                <a:latin typeface="Acumin Pro SemiCondensed" panose="020B0506020202020204"/>
              </a:rPr>
              <a:t>. Kisha </a:t>
            </a:r>
            <a:r>
              <a:rPr lang="en-US" sz="1800" dirty="0" err="1">
                <a:latin typeface="Acumin Pro SemiCondensed" panose="020B0506020202020204"/>
              </a:rPr>
              <a:t>itasambazwa</a:t>
            </a:r>
            <a:r>
              <a:rPr lang="en-US" sz="1800" dirty="0">
                <a:latin typeface="Acumin Pro SemiCondensed" panose="020B0506020202020204"/>
              </a:rPr>
              <a:t> </a:t>
            </a:r>
            <a:r>
              <a:rPr lang="en-US" sz="1800" dirty="0" err="1">
                <a:latin typeface="Acumin Pro SemiCondensed" panose="020B0506020202020204"/>
              </a:rPr>
              <a:t>kwa</a:t>
            </a:r>
            <a:r>
              <a:rPr lang="en-US" sz="1800" dirty="0">
                <a:latin typeface="Acumin Pro SemiCondensed" panose="020B0506020202020204"/>
              </a:rPr>
              <a:t> </a:t>
            </a:r>
            <a:r>
              <a:rPr lang="en-US" sz="1800" dirty="0" err="1">
                <a:latin typeface="Acumin Pro SemiCondensed" panose="020B0506020202020204"/>
              </a:rPr>
              <a:t>mashirika</a:t>
            </a:r>
            <a:r>
              <a:rPr lang="en-US" sz="1800" dirty="0">
                <a:latin typeface="Acumin Pro SemiCondensed" panose="020B0506020202020204"/>
              </a:rPr>
              <a:t> yote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jumla</a:t>
            </a:r>
            <a:r>
              <a:rPr lang="en-US" sz="1800" dirty="0">
                <a:latin typeface="Acumin Pro SemiCondensed" panose="020B0506020202020204"/>
              </a:rPr>
              <a:t> </a:t>
            </a:r>
            <a:r>
              <a:rPr lang="en-US" sz="1800" dirty="0" err="1">
                <a:latin typeface="Acumin Pro SemiCondensed" panose="020B0506020202020204"/>
              </a:rPr>
              <a:t>yanayofaa</a:t>
            </a:r>
            <a:endParaRPr lang="en-US" sz="1800" dirty="0">
              <a:latin typeface="Acumin Pro SemiCondensed" panose="020B0506020202020204"/>
            </a:endParaRPr>
          </a:p>
        </p:txBody>
      </p:sp>
    </p:spTree>
    <p:extLst>
      <p:ext uri="{BB962C8B-B14F-4D97-AF65-F5344CB8AC3E}">
        <p14:creationId xmlns:p14="http://schemas.microsoft.com/office/powerpoint/2010/main" val="2110368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499937" y="1452170"/>
            <a:ext cx="9911422" cy="1184620"/>
          </a:xfrm>
          <a:prstGeom prst="rect">
            <a:avLst/>
          </a:prstGeom>
          <a:noFill/>
        </p:spPr>
        <p:txBody>
          <a:bodyPr wrap="square" rtlCol="0">
            <a:spAutoFit/>
          </a:bodyPr>
          <a:lstStyle/>
          <a:p>
            <a:pPr marL="0" marR="0">
              <a:lnSpc>
                <a:spcPct val="107000"/>
              </a:lnSpc>
              <a:spcBef>
                <a:spcPts val="0"/>
              </a:spcBef>
              <a:spcAft>
                <a:spcPts val="0"/>
              </a:spcAft>
            </a:pPr>
            <a:r>
              <a:rPr lang="en-US" sz="1400" dirty="0">
                <a:effectLst/>
                <a:latin typeface="Acumin Pro SemiCondensed" panose="020B0506020202020204" pitchFamily="34" charset="77"/>
                <a:ea typeface="Calibri" panose="020F0502020204030204" pitchFamily="34" charset="0"/>
                <a:cs typeface="PalatinoLTStd-Roman"/>
              </a:rPr>
              <a:t>Any hard copies may be sent through the mail to:</a:t>
            </a:r>
            <a:endParaRPr lang="en-US" sz="1400" dirty="0">
              <a:effectLst/>
              <a:latin typeface="Acumin Pro SemiCondensed" panose="020B0506020202020204" pitchFamily="34" charset="77"/>
              <a:ea typeface="Calibri" panose="020F0502020204030204" pitchFamily="34" charset="0"/>
              <a:cs typeface="Times New Roman" panose="02020603050405020304" pitchFamily="18" charset="0"/>
            </a:endParaRPr>
          </a:p>
          <a:p>
            <a:pPr lvl="1"/>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GCFA</a:t>
            </a:r>
          </a:p>
          <a:p>
            <a:pPr lvl="1"/>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ATTN: Data Services Department</a:t>
            </a:r>
          </a:p>
          <a:p>
            <a:pPr lvl="1"/>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1908 Grand Ave</a:t>
            </a:r>
          </a:p>
          <a:p>
            <a:pPr lvl="1"/>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Nashville, TN 37203</a:t>
            </a:r>
          </a:p>
        </p:txBody>
      </p:sp>
      <p:sp>
        <p:nvSpPr>
          <p:cNvPr id="5" name="TextBox 4">
            <a:extLst>
              <a:ext uri="{FF2B5EF4-FFF2-40B4-BE49-F238E27FC236}">
                <a16:creationId xmlns:a16="http://schemas.microsoft.com/office/drawing/2014/main" id="{9BAD3290-F7F2-727B-2589-D5DBA0F8033D}"/>
              </a:ext>
            </a:extLst>
          </p:cNvPr>
          <p:cNvSpPr txBox="1"/>
          <p:nvPr/>
        </p:nvSpPr>
        <p:spPr>
          <a:xfrm>
            <a:off x="700056" y="139545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4A570774-42AC-B946-90ED-187FDE286097}"/>
              </a:ext>
            </a:extLst>
          </p:cNvPr>
          <p:cNvSpPr txBox="1"/>
          <p:nvPr/>
        </p:nvSpPr>
        <p:spPr>
          <a:xfrm>
            <a:off x="700055" y="269350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4B534668-ED3D-D014-2090-DD6A14F55C1D}"/>
              </a:ext>
            </a:extLst>
          </p:cNvPr>
          <p:cNvSpPr txBox="1"/>
          <p:nvPr/>
        </p:nvSpPr>
        <p:spPr>
          <a:xfrm>
            <a:off x="700054" y="401564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490851E5-2324-1248-7341-8B3449B855FD}"/>
              </a:ext>
            </a:extLst>
          </p:cNvPr>
          <p:cNvSpPr txBox="1"/>
          <p:nvPr/>
        </p:nvSpPr>
        <p:spPr>
          <a:xfrm>
            <a:off x="700054" y="533779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E8C8DCFA-20DB-0E9A-5201-049FAB8F6DFA}"/>
              </a:ext>
            </a:extLst>
          </p:cNvPr>
          <p:cNvSpPr txBox="1"/>
          <p:nvPr/>
        </p:nvSpPr>
        <p:spPr>
          <a:xfrm>
            <a:off x="1103371" y="2798693"/>
            <a:ext cx="9911422" cy="1241174"/>
          </a:xfrm>
          <a:prstGeom prst="rect">
            <a:avLst/>
          </a:prstGeom>
          <a:noFill/>
        </p:spPr>
        <p:txBody>
          <a:bodyPr wrap="square" rtlCol="0">
            <a:spAutoFit/>
          </a:bodyPr>
          <a:lstStyle/>
          <a:p>
            <a:pPr>
              <a:lnSpc>
                <a:spcPct val="107000"/>
              </a:lnSpc>
            </a:pPr>
            <a:r>
              <a:rPr lang="fr-FR" sz="1400" dirty="0">
                <a:latin typeface="Acumin Pro SemiCondensed" panose="020B0506020202020204" pitchFamily="34" charset="77"/>
                <a:ea typeface="Calibri" panose="020F0502020204030204" pitchFamily="34" charset="0"/>
                <a:cs typeface="PalatinoLTStd-Roman"/>
              </a:rPr>
              <a:t>         Toute copie papier peut être envoyée par la poste à l’adresse suivante :</a:t>
            </a:r>
          </a:p>
          <a:p>
            <a:pPr>
              <a:lnSpc>
                <a:spcPct val="107000"/>
              </a:lnSpc>
            </a:pPr>
            <a:r>
              <a:rPr lang="fr-FR" sz="1400" dirty="0">
                <a:latin typeface="Acumin Pro SemiCondensed" panose="020B0506020202020204" pitchFamily="34" charset="77"/>
                <a:ea typeface="Calibri" panose="020F0502020204030204" pitchFamily="34" charset="0"/>
                <a:cs typeface="PalatinoLTStd-Roman"/>
              </a:rPr>
              <a:t>	GCFA</a:t>
            </a:r>
          </a:p>
          <a:p>
            <a:pPr>
              <a:lnSpc>
                <a:spcPct val="107000"/>
              </a:lnSpc>
            </a:pPr>
            <a:r>
              <a:rPr lang="fr-FR" sz="1400" dirty="0">
                <a:latin typeface="Acumin Pro SemiCondensed" panose="020B0506020202020204" pitchFamily="34" charset="77"/>
                <a:ea typeface="Calibri" panose="020F0502020204030204" pitchFamily="34" charset="0"/>
                <a:cs typeface="PalatinoLTStd-Roman"/>
              </a:rPr>
              <a:t> 	À l’attention de : Département des services de données</a:t>
            </a:r>
          </a:p>
          <a:p>
            <a:pPr>
              <a:lnSpc>
                <a:spcPct val="107000"/>
              </a:lnSpc>
            </a:pPr>
            <a:r>
              <a:rPr lang="fr-FR" sz="1400" dirty="0">
                <a:latin typeface="Acumin Pro SemiCondensed" panose="020B0506020202020204" pitchFamily="34" charset="77"/>
                <a:ea typeface="Calibri" panose="020F0502020204030204" pitchFamily="34" charset="0"/>
                <a:cs typeface="PalatinoLTStd-Roman"/>
              </a:rPr>
              <a:t>	1908, avenue Grand</a:t>
            </a:r>
          </a:p>
          <a:p>
            <a:pPr>
              <a:lnSpc>
                <a:spcPct val="107000"/>
              </a:lnSpc>
            </a:pPr>
            <a:r>
              <a:rPr lang="fr-FR" sz="1400" dirty="0">
                <a:latin typeface="Acumin Pro SemiCondensed" panose="020B0506020202020204" pitchFamily="34" charset="77"/>
                <a:ea typeface="Calibri" panose="020F0502020204030204" pitchFamily="34" charset="0"/>
                <a:cs typeface="PalatinoLTStd-Roman"/>
              </a:rPr>
              <a:t>	Nashville, TN 37203</a:t>
            </a:r>
          </a:p>
        </p:txBody>
      </p:sp>
      <p:sp>
        <p:nvSpPr>
          <p:cNvPr id="15" name="TextBox 14">
            <a:extLst>
              <a:ext uri="{FF2B5EF4-FFF2-40B4-BE49-F238E27FC236}">
                <a16:creationId xmlns:a16="http://schemas.microsoft.com/office/drawing/2014/main" id="{86A0DC4B-27F0-CFD0-5F5B-DA0856BB9E8E}"/>
              </a:ext>
            </a:extLst>
          </p:cNvPr>
          <p:cNvSpPr txBox="1"/>
          <p:nvPr/>
        </p:nvSpPr>
        <p:spPr>
          <a:xfrm>
            <a:off x="1499937" y="4046681"/>
            <a:ext cx="10099118" cy="1184620"/>
          </a:xfrm>
          <a:prstGeom prst="rect">
            <a:avLst/>
          </a:prstGeom>
          <a:noFill/>
        </p:spPr>
        <p:txBody>
          <a:bodyPr wrap="square" rtlCol="0">
            <a:spAutoFit/>
          </a:bodyPr>
          <a:lstStyle/>
          <a:p>
            <a:pPr marL="0" marR="0">
              <a:lnSpc>
                <a:spcPct val="107000"/>
              </a:lnSpc>
              <a:spcBef>
                <a:spcPts val="0"/>
              </a:spcBef>
              <a:spcAft>
                <a:spcPts val="0"/>
              </a:spcAft>
            </a:pPr>
            <a:r>
              <a:rPr lang="pt" sz="1400" dirty="0">
                <a:effectLst/>
                <a:latin typeface="Acumin Pro SemiCondensed Smbd" panose="020B0506020202020204"/>
                <a:ea typeface="Calibri" panose="020F0502020204030204" pitchFamily="34" charset="0"/>
                <a:cs typeface="PalatinoLTStd-Roman"/>
              </a:rPr>
              <a:t>Quaisquer cópias impressas podem ser enviadas pelo correio para</a:t>
            </a:r>
            <a:r>
              <a:rPr lang="en-US" sz="1400" dirty="0">
                <a:effectLst/>
                <a:latin typeface="Acumin Pro SemiCondensed Smbd" panose="020B0506020202020204"/>
                <a:ea typeface="Calibri" panose="020F0502020204030204" pitchFamily="34" charset="0"/>
                <a:cs typeface="PalatinoLTStd-Roman"/>
              </a:rPr>
              <a:t>:</a:t>
            </a:r>
            <a:endParaRPr lang="en-US" sz="1400" dirty="0">
              <a:effectLst/>
              <a:latin typeface="Acumin Pro SemiCondensed Smbd" panose="020B0506020202020204"/>
              <a:ea typeface="Calibri" panose="020F0502020204030204" pitchFamily="34" charset="0"/>
              <a:cs typeface="Times New Roman" panose="02020603050405020304" pitchFamily="18" charset="0"/>
            </a:endParaRPr>
          </a:p>
          <a:p>
            <a:pPr lvl="1"/>
            <a:r>
              <a:rPr lang="en-US" sz="1400" dirty="0">
                <a:effectLst/>
                <a:latin typeface="Acumin Pro SemiCondensed Smbd" panose="020B0506020202020204"/>
                <a:ea typeface="Calibri" panose="020F0502020204030204" pitchFamily="34" charset="0"/>
                <a:cs typeface="Times New Roman" panose="02020603050405020304" pitchFamily="18" charset="0"/>
              </a:rPr>
              <a:t>GCFA</a:t>
            </a:r>
          </a:p>
          <a:p>
            <a:pPr lvl="1"/>
            <a:r>
              <a:rPr lang="en-US" sz="1400" dirty="0">
                <a:effectLst/>
                <a:latin typeface="Acumin Pro SemiCondensed Smbd" panose="020B0506020202020204"/>
                <a:ea typeface="Calibri" panose="020F0502020204030204" pitchFamily="34" charset="0"/>
                <a:cs typeface="Times New Roman" panose="02020603050405020304" pitchFamily="18" charset="0"/>
              </a:rPr>
              <a:t>ATTN: Data Services Department</a:t>
            </a:r>
          </a:p>
          <a:p>
            <a:pPr lvl="1"/>
            <a:r>
              <a:rPr lang="en-US" sz="1400" dirty="0">
                <a:effectLst/>
                <a:latin typeface="Acumin Pro SemiCondensed Smbd" panose="020B0506020202020204"/>
                <a:ea typeface="Calibri" panose="020F0502020204030204" pitchFamily="34" charset="0"/>
                <a:cs typeface="Times New Roman" panose="02020603050405020304" pitchFamily="18" charset="0"/>
              </a:rPr>
              <a:t>1908 Grand Ave</a:t>
            </a:r>
          </a:p>
          <a:p>
            <a:pPr lvl="1"/>
            <a:r>
              <a:rPr lang="en-US" sz="1400" dirty="0">
                <a:effectLst/>
                <a:latin typeface="Acumin Pro SemiCondensed Smbd" panose="020B0506020202020204"/>
                <a:ea typeface="Calibri" panose="020F0502020204030204" pitchFamily="34" charset="0"/>
                <a:cs typeface="Times New Roman" panose="02020603050405020304" pitchFamily="18" charset="0"/>
              </a:rPr>
              <a:t>Nashville, TN 37203</a:t>
            </a:r>
          </a:p>
        </p:txBody>
      </p:sp>
      <p:sp>
        <p:nvSpPr>
          <p:cNvPr id="16" name="TextBox 15">
            <a:extLst>
              <a:ext uri="{FF2B5EF4-FFF2-40B4-BE49-F238E27FC236}">
                <a16:creationId xmlns:a16="http://schemas.microsoft.com/office/drawing/2014/main" id="{16CF164B-661E-29D8-A764-F402037CEA49}"/>
              </a:ext>
            </a:extLst>
          </p:cNvPr>
          <p:cNvSpPr txBox="1"/>
          <p:nvPr/>
        </p:nvSpPr>
        <p:spPr>
          <a:xfrm>
            <a:off x="1320800" y="5325509"/>
            <a:ext cx="10278255" cy="1169551"/>
          </a:xfrm>
          <a:prstGeom prst="rect">
            <a:avLst/>
          </a:prstGeom>
          <a:noFill/>
        </p:spPr>
        <p:txBody>
          <a:bodyPr wrap="square" rtlCol="0">
            <a:spAutoFit/>
          </a:bodyPr>
          <a:lstStyle/>
          <a:p>
            <a:pPr lvl="1"/>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Nakala </a:t>
            </a:r>
            <a:r>
              <a:rPr lang="en-US" sz="1400" dirty="0" err="1">
                <a:effectLst/>
                <a:latin typeface="Acumin Pro SemiCondensed" panose="020B0506020202020204" pitchFamily="34" charset="77"/>
                <a:ea typeface="Calibri" panose="020F0502020204030204" pitchFamily="34" charset="0"/>
                <a:cs typeface="Times New Roman" panose="02020603050405020304" pitchFamily="18" charset="0"/>
              </a:rPr>
              <a:t>ngumu</a:t>
            </a:r>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400" dirty="0" err="1">
                <a:effectLst/>
                <a:latin typeface="Acumin Pro SemiCondensed" panose="020B0506020202020204" pitchFamily="34" charset="77"/>
                <a:ea typeface="Calibri" panose="020F0502020204030204" pitchFamily="34" charset="0"/>
                <a:cs typeface="Times New Roman" panose="02020603050405020304" pitchFamily="18" charset="0"/>
              </a:rPr>
              <a:t>zozote</a:t>
            </a:r>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400" dirty="0" err="1">
                <a:effectLst/>
                <a:latin typeface="Acumin Pro SemiCondensed" panose="020B0506020202020204" pitchFamily="34" charset="77"/>
                <a:ea typeface="Calibri" panose="020F0502020204030204" pitchFamily="34" charset="0"/>
                <a:cs typeface="Times New Roman" panose="02020603050405020304" pitchFamily="18" charset="0"/>
              </a:rPr>
              <a:t>za</a:t>
            </a:r>
            <a:r>
              <a:rPr lang="en-US" sz="1400" dirty="0" err="1">
                <a:latin typeface="Acumin Pro SemiCondensed" panose="020B0506020202020204" pitchFamily="34" charset="77"/>
                <a:ea typeface="Calibri" panose="020F0502020204030204" pitchFamily="34" charset="0"/>
                <a:cs typeface="Times New Roman" panose="02020603050405020304" pitchFamily="18" charset="0"/>
              </a:rPr>
              <a:t>weza</a:t>
            </a:r>
            <a:r>
              <a:rPr lang="en-US" sz="14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400" dirty="0" err="1">
                <a:latin typeface="Acumin Pro SemiCondensed" panose="020B0506020202020204" pitchFamily="34" charset="77"/>
                <a:ea typeface="Calibri" panose="020F0502020204030204" pitchFamily="34" charset="0"/>
                <a:cs typeface="Times New Roman" panose="02020603050405020304" pitchFamily="18" charset="0"/>
              </a:rPr>
              <a:t>kutumwa</a:t>
            </a:r>
            <a:r>
              <a:rPr lang="en-US" sz="14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400" dirty="0" err="1">
                <a:latin typeface="Acumin Pro SemiCondensed" panose="020B0506020202020204" pitchFamily="34" charset="77"/>
                <a:ea typeface="Calibri" panose="020F0502020204030204" pitchFamily="34" charset="0"/>
                <a:cs typeface="Times New Roman" panose="02020603050405020304" pitchFamily="18" charset="0"/>
              </a:rPr>
              <a:t>kibarua</a:t>
            </a:r>
            <a:r>
              <a:rPr lang="en-US" sz="14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400" dirty="0" err="1">
                <a:latin typeface="Acumin Pro SemiCondensed" panose="020B0506020202020204" pitchFamily="34" charset="77"/>
                <a:ea typeface="Calibri" panose="020F0502020204030204" pitchFamily="34" charset="0"/>
                <a:cs typeface="Times New Roman" panose="02020603050405020304" pitchFamily="18" charset="0"/>
              </a:rPr>
              <a:t>kwa</a:t>
            </a:r>
            <a:r>
              <a:rPr lang="en-US" sz="1400" dirty="0">
                <a:latin typeface="Acumin Pro SemiCondensed" panose="020B0506020202020204" pitchFamily="34" charset="77"/>
                <a:ea typeface="Calibri" panose="020F0502020204030204" pitchFamily="34" charset="0"/>
                <a:cs typeface="Times New Roman" panose="02020603050405020304" pitchFamily="18" charset="0"/>
              </a:rPr>
              <a:t> </a:t>
            </a:r>
          </a:p>
          <a:p>
            <a:pPr lvl="1"/>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	GCFA</a:t>
            </a:r>
          </a:p>
          <a:p>
            <a:pPr lvl="1"/>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	ATTN: Data Services Department</a:t>
            </a:r>
          </a:p>
          <a:p>
            <a:pPr lvl="1"/>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	1908 Grand Ave</a:t>
            </a:r>
          </a:p>
          <a:p>
            <a:pPr lvl="1"/>
            <a:r>
              <a:rPr lang="en-US" sz="1400" dirty="0">
                <a:effectLst/>
                <a:latin typeface="Acumin Pro SemiCondensed" panose="020B0506020202020204" pitchFamily="34" charset="77"/>
                <a:ea typeface="Calibri" panose="020F0502020204030204" pitchFamily="34" charset="0"/>
                <a:cs typeface="Times New Roman" panose="02020603050405020304" pitchFamily="18" charset="0"/>
              </a:rPr>
              <a:t>	Nashville, TN 37203</a:t>
            </a:r>
          </a:p>
        </p:txBody>
      </p:sp>
    </p:spTree>
    <p:extLst>
      <p:ext uri="{BB962C8B-B14F-4D97-AF65-F5344CB8AC3E}">
        <p14:creationId xmlns:p14="http://schemas.microsoft.com/office/powerpoint/2010/main" val="10882977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499937" y="1585906"/>
            <a:ext cx="9911422" cy="671915"/>
          </a:xfrm>
          <a:prstGeom prst="rect">
            <a:avLst/>
          </a:prstGeom>
          <a:noFill/>
        </p:spPr>
        <p:txBody>
          <a:bodyPr wrap="square" rtlCol="0">
            <a:spAutoFit/>
          </a:bodyPr>
          <a:lstStyle/>
          <a:p>
            <a:pPr marL="0" marR="0">
              <a:lnSpc>
                <a:spcPct val="107000"/>
              </a:lnSpc>
              <a:spcBef>
                <a:spcPts val="0"/>
              </a:spcBef>
              <a:spcAft>
                <a:spcPts val="0"/>
              </a:spcAft>
            </a:pPr>
            <a:r>
              <a:rPr lang="en-US" dirty="0">
                <a:effectLst/>
                <a:latin typeface="Acumin Pro SemiCondensed" panose="020B0506020202020204" pitchFamily="34" charset="77"/>
                <a:ea typeface="Calibri" panose="020F0502020204030204" pitchFamily="34" charset="0"/>
                <a:cs typeface="NewCaledoniaLTStd"/>
              </a:rPr>
              <a:t>The Commission on General Conference uses the statistical reports in the annual conference journals to determine the number of delegates for General Conference. This is described in BOD ¶ </a:t>
            </a:r>
            <a:r>
              <a:rPr lang="en-US" dirty="0">
                <a:effectLst/>
                <a:latin typeface="Acumin Pro SemiCondensed" panose="020B0506020202020204" pitchFamily="34" charset="77"/>
                <a:ea typeface="Calibri" panose="020F0502020204030204" pitchFamily="34" charset="0"/>
                <a:cs typeface="PalatinoLTStd-Roman"/>
              </a:rPr>
              <a:t>511.5:</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1B46043-ED18-83A5-765F-F5748D41634A}"/>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2B515409-1A56-AA56-A642-54014CB0FDE7}"/>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CDE07713-0EE9-F36B-7F5A-6BF98FA2EF65}"/>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BC24A116-DD2E-4412-CC1A-85D396791B64}"/>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5588ECBE-7240-8DCE-D3E5-2AB6A5F8FC99}"/>
              </a:ext>
            </a:extLst>
          </p:cNvPr>
          <p:cNvSpPr txBox="1"/>
          <p:nvPr/>
        </p:nvSpPr>
        <p:spPr>
          <a:xfrm>
            <a:off x="1499937" y="2764501"/>
            <a:ext cx="9911422" cy="976614"/>
          </a:xfrm>
          <a:prstGeom prst="rect">
            <a:avLst/>
          </a:prstGeom>
          <a:noFill/>
        </p:spPr>
        <p:txBody>
          <a:bodyPr wrap="square" rtlCol="0">
            <a:spAutoFit/>
          </a:bodyPr>
          <a:lstStyle/>
          <a:p>
            <a:pPr>
              <a:lnSpc>
                <a:spcPct val="107000"/>
              </a:lnSpc>
            </a:pPr>
            <a:r>
              <a:rPr lang="fr-FR" sz="1800" dirty="0">
                <a:latin typeface="Acumin Pro SemiCondensed" panose="020B0506020202020204" pitchFamily="34" charset="77"/>
                <a:ea typeface="Calibri" panose="020F0502020204030204" pitchFamily="34" charset="0"/>
                <a:cs typeface="NewCaledoniaLTStd"/>
              </a:rPr>
              <a:t>La Commission de la Conférence générale utilise les rapports statistiques des journaux annuels de la Conférence pour déterminer le nombre de délégués à la Conférence générale. Ceci est décrit dans </a:t>
            </a:r>
            <a:r>
              <a:rPr lang="en-US" sz="1800" dirty="0">
                <a:effectLst/>
                <a:latin typeface="Acumin Pro SemiCondensed" panose="020B0506020202020204" pitchFamily="34" charset="77"/>
                <a:ea typeface="Calibri" panose="020F0502020204030204" pitchFamily="34" charset="0"/>
                <a:cs typeface="NewCaledoniaLTStd"/>
              </a:rPr>
              <a:t>¶ </a:t>
            </a:r>
            <a:r>
              <a:rPr lang="fr-FR" sz="1800" dirty="0">
                <a:latin typeface="Acumin Pro SemiCondensed" panose="020B0506020202020204" pitchFamily="34" charset="77"/>
                <a:ea typeface="Calibri" panose="020F0502020204030204" pitchFamily="34" charset="0"/>
                <a:cs typeface="NewCaledoniaLTStd"/>
              </a:rPr>
              <a:t>511.5 du Livre de Discipline:</a:t>
            </a:r>
          </a:p>
        </p:txBody>
      </p:sp>
      <p:sp>
        <p:nvSpPr>
          <p:cNvPr id="15" name="TextBox 14">
            <a:extLst>
              <a:ext uri="{FF2B5EF4-FFF2-40B4-BE49-F238E27FC236}">
                <a16:creationId xmlns:a16="http://schemas.microsoft.com/office/drawing/2014/main" id="{9DBC028D-601E-71DF-FAE8-6BF4B0925917}"/>
              </a:ext>
            </a:extLst>
          </p:cNvPr>
          <p:cNvSpPr txBox="1"/>
          <p:nvPr/>
        </p:nvSpPr>
        <p:spPr>
          <a:xfrm>
            <a:off x="1574961" y="4107572"/>
            <a:ext cx="9911422" cy="968278"/>
          </a:xfrm>
          <a:prstGeom prst="rect">
            <a:avLst/>
          </a:prstGeom>
          <a:noFill/>
        </p:spPr>
        <p:txBody>
          <a:bodyPr wrap="square" rtlCol="0">
            <a:spAutoFit/>
          </a:bodyPr>
          <a:lstStyle/>
          <a:p>
            <a:pPr marL="0" marR="0">
              <a:lnSpc>
                <a:spcPct val="107000"/>
              </a:lnSpc>
              <a:spcBef>
                <a:spcPts val="0"/>
              </a:spcBef>
              <a:spcAft>
                <a:spcPts val="0"/>
              </a:spcAft>
            </a:pPr>
            <a:r>
              <a:rPr lang="pt" sz="1800" dirty="0">
                <a:effectLst/>
                <a:latin typeface="Acumin Pro SemiCondensed" panose="020B0506020202020204"/>
                <a:ea typeface="Calibri" panose="020F0502020204030204" pitchFamily="34" charset="0"/>
                <a:cs typeface="NewCaledoniaLTStd"/>
              </a:rPr>
              <a:t>A Comissão da Conferência Geral usa os relatórios de dados estatísticos nos diários da conferência anual para determinar o número de delegados para a Conferência Geral. Isto está descrito no Livro da Disciplina (LDD) no ¶ </a:t>
            </a:r>
            <a:r>
              <a:rPr lang="pt" sz="1800" dirty="0">
                <a:effectLst/>
                <a:latin typeface="Acumin Pro SemiCondensed" panose="020B0506020202020204"/>
                <a:ea typeface="Calibri" panose="020F0502020204030204" pitchFamily="34" charset="0"/>
                <a:cs typeface="PalatinoLTStd-Roman"/>
              </a:rPr>
              <a:t>511.5 </a:t>
            </a:r>
          </a:p>
        </p:txBody>
      </p:sp>
      <p:sp>
        <p:nvSpPr>
          <p:cNvPr id="16" name="TextBox 15">
            <a:extLst>
              <a:ext uri="{FF2B5EF4-FFF2-40B4-BE49-F238E27FC236}">
                <a16:creationId xmlns:a16="http://schemas.microsoft.com/office/drawing/2014/main" id="{4991AFA1-4D92-C4E5-737F-283ED58FDB34}"/>
              </a:ext>
            </a:extLst>
          </p:cNvPr>
          <p:cNvSpPr txBox="1"/>
          <p:nvPr/>
        </p:nvSpPr>
        <p:spPr>
          <a:xfrm>
            <a:off x="1580522" y="5348113"/>
            <a:ext cx="9911422" cy="968278"/>
          </a:xfrm>
          <a:prstGeom prst="rect">
            <a:avLst/>
          </a:prstGeom>
          <a:noFill/>
        </p:spPr>
        <p:txBody>
          <a:bodyPr wrap="square" rtlCol="0">
            <a:spAutoFit/>
          </a:bodyPr>
          <a:lstStyle/>
          <a:p>
            <a:pPr>
              <a:lnSpc>
                <a:spcPct val="107000"/>
              </a:lnSpc>
            </a:pP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Tume</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la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Konfarasa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ya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kijumla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utumia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riporti</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za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takwimu</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katika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jarida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la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mkutano</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wa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kila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mwaka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hili</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kuamua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namabri</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ya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wajumbe</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wa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Konfarasa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ya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kijumla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Hii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imeelezwa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katika</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kitabu</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cha </a:t>
            </a:r>
            <a:r>
              <a:rPr lang="en-US" sz="1800" dirty="0" err="1">
                <a:latin typeface="Acumin Pro SemiCondensed" panose="020B0506020202020204" pitchFamily="34" charset="77"/>
                <a:ea typeface="Calibri" panose="020F0502020204030204" pitchFamily="34" charset="0"/>
                <a:cs typeface="Times New Roman" panose="02020603050405020304" pitchFamily="18" charset="0"/>
              </a:rPr>
              <a:t>nidhamu</a:t>
            </a:r>
            <a:r>
              <a:rPr lang="en-US" sz="1800" dirty="0">
                <a:latin typeface="Acumin Pro SemiCondensed" panose="020B0506020202020204" pitchFamily="34" charset="77"/>
                <a:ea typeface="Calibri" panose="020F0502020204030204" pitchFamily="34" charset="0"/>
                <a:cs typeface="Times New Roman" panose="02020603050405020304" pitchFamily="18" charset="0"/>
              </a:rPr>
              <a:t> </a:t>
            </a:r>
            <a:r>
              <a:rPr lang="en-US" sz="1800" dirty="0">
                <a:effectLst/>
                <a:latin typeface="Acumin Pro SemiCondensed" panose="020B0506020202020204" pitchFamily="34" charset="77"/>
                <a:ea typeface="Calibri" panose="020F0502020204030204" pitchFamily="34" charset="0"/>
                <a:cs typeface="NewCaledoniaLTStd"/>
              </a:rPr>
              <a:t>BOD ¶ </a:t>
            </a:r>
            <a:r>
              <a:rPr lang="en-US" sz="1800" dirty="0">
                <a:effectLst/>
                <a:latin typeface="Acumin Pro SemiCondensed" panose="020B0506020202020204" pitchFamily="34" charset="77"/>
                <a:ea typeface="Calibri" panose="020F0502020204030204" pitchFamily="34" charset="0"/>
                <a:cs typeface="PalatinoLTStd-Roman"/>
              </a:rPr>
              <a:t>511.5:</a:t>
            </a:r>
          </a:p>
        </p:txBody>
      </p:sp>
    </p:spTree>
    <p:extLst>
      <p:ext uri="{BB962C8B-B14F-4D97-AF65-F5344CB8AC3E}">
        <p14:creationId xmlns:p14="http://schemas.microsoft.com/office/powerpoint/2010/main" val="18924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681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Funds</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51376" y="1261128"/>
            <a:ext cx="9710182" cy="1169551"/>
          </a:xfrm>
          <a:prstGeom prst="rect">
            <a:avLst/>
          </a:prstGeom>
          <a:noFill/>
        </p:spPr>
        <p:txBody>
          <a:bodyPr wrap="square" rtlCol="0">
            <a:spAutoFit/>
          </a:bodyPr>
          <a:lstStyle/>
          <a:p>
            <a:r>
              <a:rPr lang="en-US" b="1" dirty="0">
                <a:latin typeface="Acumin Pro SemiCondensed" panose="020B0506020202020204" pitchFamily="34" charset="77"/>
              </a:rPr>
              <a:t>How are decisions communicated?</a:t>
            </a:r>
          </a:p>
          <a:p>
            <a:r>
              <a:rPr lang="en-US" dirty="0">
                <a:latin typeface="Acumin Pro SemiCondensed" panose="020B0506020202020204" pitchFamily="34" charset="77"/>
              </a:rPr>
              <a:t>Financial Commitment Book-  Report No. 5; Episcopal Fund Travel Policies and Procedures; Meeting Minutes; Press Releases</a:t>
            </a:r>
          </a:p>
          <a:p>
            <a:endParaRPr lang="en-US" sz="1600" dirty="0"/>
          </a:p>
        </p:txBody>
      </p:sp>
      <p:sp>
        <p:nvSpPr>
          <p:cNvPr id="3" name="TextBox 2">
            <a:extLst>
              <a:ext uri="{FF2B5EF4-FFF2-40B4-BE49-F238E27FC236}">
                <a16:creationId xmlns:a16="http://schemas.microsoft.com/office/drawing/2014/main" id="{296ADBCA-B6A0-D9FE-447B-361D3D8F3E15}"/>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8258F7B4-C049-28A7-C3CA-BC8FACEBC452}"/>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954C9A7D-C9AA-3B90-C94A-10A3B10F0012}"/>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4D19A086-AA43-F46D-E88F-A8DCC41A132E}"/>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5B0147C0-732C-EFCF-2BEE-C5D758471296}"/>
              </a:ext>
            </a:extLst>
          </p:cNvPr>
          <p:cNvSpPr txBox="1"/>
          <p:nvPr/>
        </p:nvSpPr>
        <p:spPr>
          <a:xfrm>
            <a:off x="1551376" y="2458112"/>
            <a:ext cx="9710182" cy="1169551"/>
          </a:xfrm>
          <a:prstGeom prst="rect">
            <a:avLst/>
          </a:prstGeom>
          <a:noFill/>
        </p:spPr>
        <p:txBody>
          <a:bodyPr wrap="square" rtlCol="0">
            <a:spAutoFit/>
          </a:bodyPr>
          <a:lstStyle/>
          <a:p>
            <a:r>
              <a:rPr lang="fr-FR" sz="1800" b="1" dirty="0">
                <a:latin typeface="Acumin Pro SemiCondensed" panose="020B0506020202020204" pitchFamily="34" charset="77"/>
              </a:rPr>
              <a:t>Comment les décisions sont-elles communiquées?</a:t>
            </a:r>
          </a:p>
          <a:p>
            <a:r>
              <a:rPr lang="fr-FR" sz="1800" dirty="0">
                <a:latin typeface="Acumin Pro SemiCondensed" panose="020B0506020202020204" pitchFamily="34" charset="77"/>
              </a:rPr>
              <a:t>Le Livre d’engagements financiers - Rapport n° 5; les politiques et procédures relatives aux voyages du Fonds épiscopal; procès-verbaux de réunions; Communiqués</a:t>
            </a:r>
          </a:p>
          <a:p>
            <a:endParaRPr lang="en-US" sz="1600" dirty="0"/>
          </a:p>
        </p:txBody>
      </p:sp>
      <p:sp>
        <p:nvSpPr>
          <p:cNvPr id="14" name="TextBox 13">
            <a:extLst>
              <a:ext uri="{FF2B5EF4-FFF2-40B4-BE49-F238E27FC236}">
                <a16:creationId xmlns:a16="http://schemas.microsoft.com/office/drawing/2014/main" id="{8EECC60A-9381-4DE6-50CE-932698942247}"/>
              </a:ext>
            </a:extLst>
          </p:cNvPr>
          <p:cNvSpPr txBox="1"/>
          <p:nvPr/>
        </p:nvSpPr>
        <p:spPr>
          <a:xfrm>
            <a:off x="1551376" y="3672541"/>
            <a:ext cx="9710182" cy="1200329"/>
          </a:xfrm>
          <a:prstGeom prst="rect">
            <a:avLst/>
          </a:prstGeom>
          <a:noFill/>
        </p:spPr>
        <p:txBody>
          <a:bodyPr wrap="square" rtlCol="0">
            <a:spAutoFit/>
          </a:bodyPr>
          <a:lstStyle/>
          <a:p>
            <a:r>
              <a:rPr lang="en-US" sz="1800" b="1" dirty="0">
                <a:latin typeface="Acumin Pro SemiCondensed" panose="020B0506020202020204"/>
              </a:rPr>
              <a:t>Como é que as </a:t>
            </a:r>
            <a:r>
              <a:rPr lang="en-US" sz="1800" b="1" dirty="0" err="1">
                <a:latin typeface="Acumin Pro SemiCondensed" panose="020B0506020202020204"/>
              </a:rPr>
              <a:t>decisões</a:t>
            </a:r>
            <a:r>
              <a:rPr lang="en-US" sz="1800" b="1" dirty="0">
                <a:latin typeface="Acumin Pro SemiCondensed" panose="020B0506020202020204"/>
              </a:rPr>
              <a:t> </a:t>
            </a:r>
            <a:r>
              <a:rPr lang="en-US" sz="1800" b="1" dirty="0" err="1">
                <a:latin typeface="Acumin Pro SemiCondensed" panose="020B0506020202020204"/>
              </a:rPr>
              <a:t>são</a:t>
            </a:r>
            <a:r>
              <a:rPr lang="en-US" sz="1800" b="1" dirty="0">
                <a:latin typeface="Acumin Pro SemiCondensed" panose="020B0506020202020204"/>
              </a:rPr>
              <a:t> </a:t>
            </a:r>
            <a:r>
              <a:rPr lang="en-US" sz="1800" b="1" dirty="0" err="1">
                <a:latin typeface="Acumin Pro SemiCondensed" panose="020B0506020202020204"/>
              </a:rPr>
              <a:t>comunicadas</a:t>
            </a:r>
            <a:r>
              <a:rPr lang="en-US" sz="1800" b="1" dirty="0">
                <a:latin typeface="Acumin Pro SemiCondensed" panose="020B0506020202020204"/>
              </a:rPr>
              <a:t>?</a:t>
            </a:r>
          </a:p>
          <a:p>
            <a:r>
              <a:rPr lang="pt" sz="1800" dirty="0">
                <a:latin typeface="Acumin Pro SemiCondensed" panose="020B0506020202020204"/>
              </a:rPr>
              <a:t>Livro de Compromissos Financeiros - Relatório nº 5; Políticas e Procedimentos de Viagens do Fundo Episcopal; Atas de Reuniões; Comunicados de imprensa</a:t>
            </a:r>
            <a:endParaRPr lang="en-US" sz="1050" dirty="0">
              <a:latin typeface="Acumin Pro SemiCondensed" panose="020B0506020202020204"/>
            </a:endParaRPr>
          </a:p>
          <a:p>
            <a:endParaRPr lang="fr-FR" sz="1800" b="1" dirty="0">
              <a:latin typeface="Acumin Pro SemiCondensed" panose="020B0506020202020204"/>
            </a:endParaRPr>
          </a:p>
        </p:txBody>
      </p:sp>
      <p:sp>
        <p:nvSpPr>
          <p:cNvPr id="15" name="TextBox 14">
            <a:extLst>
              <a:ext uri="{FF2B5EF4-FFF2-40B4-BE49-F238E27FC236}">
                <a16:creationId xmlns:a16="http://schemas.microsoft.com/office/drawing/2014/main" id="{4E244399-28DC-74DA-3151-1780F4EE4984}"/>
              </a:ext>
            </a:extLst>
          </p:cNvPr>
          <p:cNvSpPr txBox="1"/>
          <p:nvPr/>
        </p:nvSpPr>
        <p:spPr>
          <a:xfrm>
            <a:off x="1551376" y="5096751"/>
            <a:ext cx="9710182" cy="1169551"/>
          </a:xfrm>
          <a:prstGeom prst="rect">
            <a:avLst/>
          </a:prstGeom>
          <a:noFill/>
        </p:spPr>
        <p:txBody>
          <a:bodyPr wrap="square" rtlCol="0">
            <a:spAutoFit/>
          </a:bodyPr>
          <a:lstStyle/>
          <a:p>
            <a:r>
              <a:rPr lang="en-US" b="1" dirty="0">
                <a:latin typeface="Acumin Pro SemiCondensed" panose="020B0506020202020204"/>
              </a:rPr>
              <a:t>Ni </a:t>
            </a:r>
            <a:r>
              <a:rPr lang="en-US" b="1" dirty="0" err="1">
                <a:latin typeface="Acumin Pro SemiCondensed" panose="020B0506020202020204"/>
              </a:rPr>
              <a:t>kwa</a:t>
            </a:r>
            <a:r>
              <a:rPr lang="en-US" b="1" dirty="0">
                <a:latin typeface="Acumin Pro SemiCondensed" panose="020B0506020202020204"/>
              </a:rPr>
              <a:t> </a:t>
            </a:r>
            <a:r>
              <a:rPr lang="en-US" b="1" dirty="0" err="1">
                <a:latin typeface="Acumin Pro SemiCondensed" panose="020B0506020202020204"/>
              </a:rPr>
              <a:t>jinsi</a:t>
            </a:r>
            <a:r>
              <a:rPr lang="en-US" b="1" dirty="0">
                <a:latin typeface="Acumin Pro SemiCondensed" panose="020B0506020202020204"/>
              </a:rPr>
              <a:t> </a:t>
            </a:r>
            <a:r>
              <a:rPr lang="en-US" b="1" dirty="0" err="1">
                <a:latin typeface="Acumin Pro SemiCondensed" panose="020B0506020202020204"/>
              </a:rPr>
              <a:t>gani</a:t>
            </a:r>
            <a:r>
              <a:rPr lang="en-US" b="1" dirty="0">
                <a:latin typeface="Acumin Pro SemiCondensed" panose="020B0506020202020204"/>
              </a:rPr>
              <a:t> </a:t>
            </a:r>
            <a:r>
              <a:rPr lang="en-US" b="1" dirty="0" err="1">
                <a:latin typeface="Acumin Pro SemiCondensed" panose="020B0506020202020204"/>
              </a:rPr>
              <a:t>mipango</a:t>
            </a:r>
            <a:r>
              <a:rPr lang="en-US" b="1" dirty="0">
                <a:latin typeface="Acumin Pro SemiCondensed" panose="020B0506020202020204"/>
              </a:rPr>
              <a:t> </a:t>
            </a:r>
            <a:r>
              <a:rPr lang="en-US" b="1" dirty="0" err="1">
                <a:latin typeface="Acumin Pro SemiCondensed" panose="020B0506020202020204"/>
              </a:rPr>
              <a:t>inatangazwa</a:t>
            </a:r>
            <a:r>
              <a:rPr lang="en-US" b="1" dirty="0">
                <a:latin typeface="Acumin Pro SemiCondensed" panose="020B0506020202020204"/>
              </a:rPr>
              <a:t>?</a:t>
            </a:r>
            <a:r>
              <a:rPr lang="en-US" dirty="0">
                <a:latin typeface="Acumin Pro SemiCondensed" panose="020B0506020202020204"/>
              </a:rPr>
              <a:t>
</a:t>
            </a:r>
            <a:r>
              <a:rPr lang="en-US" dirty="0" err="1">
                <a:latin typeface="Acumin Pro SemiCondensed" panose="020B0506020202020204"/>
              </a:rPr>
              <a:t>Kitabu</a:t>
            </a:r>
            <a:r>
              <a:rPr lang="en-US" dirty="0">
                <a:latin typeface="Acumin Pro SemiCondensed" panose="020B0506020202020204"/>
              </a:rPr>
              <a:t> cha </a:t>
            </a:r>
            <a:r>
              <a:rPr lang="en-US" dirty="0" err="1">
                <a:latin typeface="Acumin Pro SemiCondensed" panose="020B0506020202020204"/>
              </a:rPr>
              <a:t>Kujitolea</a:t>
            </a:r>
            <a:r>
              <a:rPr lang="en-US" dirty="0">
                <a:latin typeface="Acumin Pro SemiCondensed" panose="020B0506020202020204"/>
              </a:rPr>
              <a:t> </a:t>
            </a:r>
            <a:r>
              <a:rPr lang="en-US" dirty="0" err="1">
                <a:latin typeface="Acumin Pro SemiCondensed" panose="020B0506020202020204"/>
              </a:rPr>
              <a:t>kwa</a:t>
            </a:r>
            <a:r>
              <a:rPr lang="en-US" dirty="0">
                <a:latin typeface="Acumin Pro SemiCondensed" panose="020B0506020202020204"/>
              </a:rPr>
              <a:t> </a:t>
            </a:r>
            <a:r>
              <a:rPr lang="en-US" dirty="0" err="1">
                <a:latin typeface="Acumin Pro SemiCondensed" panose="020B0506020202020204"/>
              </a:rPr>
              <a:t>Feza</a:t>
            </a:r>
            <a:r>
              <a:rPr lang="en-US" dirty="0">
                <a:latin typeface="Acumin Pro SemiCondensed" panose="020B0506020202020204"/>
              </a:rPr>
              <a:t>- </a:t>
            </a:r>
            <a:r>
              <a:rPr lang="en-US" dirty="0" err="1">
                <a:latin typeface="Acumin Pro SemiCondensed" panose="020B0506020202020204"/>
              </a:rPr>
              <a:t>Ripoti</a:t>
            </a:r>
            <a:r>
              <a:rPr lang="en-US" dirty="0">
                <a:latin typeface="Acumin Pro SemiCondensed" panose="020B0506020202020204"/>
              </a:rPr>
              <a:t> No. 5; </a:t>
            </a:r>
            <a:r>
              <a:rPr lang="en-US" dirty="0" err="1">
                <a:latin typeface="Acumin Pro SemiCondensed" panose="020B0506020202020204"/>
              </a:rPr>
              <a:t>Taratibu</a:t>
            </a:r>
            <a:r>
              <a:rPr lang="en-US" dirty="0">
                <a:latin typeface="Acumin Pro SemiCondensed" panose="020B0506020202020204"/>
              </a:rPr>
              <a:t> za </a:t>
            </a:r>
            <a:r>
              <a:rPr lang="en-US" dirty="0" err="1">
                <a:latin typeface="Acumin Pro SemiCondensed" panose="020B0506020202020204"/>
              </a:rPr>
              <a:t>Usafiri</a:t>
            </a:r>
            <a:r>
              <a:rPr lang="en-US" dirty="0">
                <a:latin typeface="Acumin Pro SemiCondensed" panose="020B0506020202020204"/>
              </a:rPr>
              <a:t> </a:t>
            </a:r>
            <a:r>
              <a:rPr lang="en-US" dirty="0" err="1">
                <a:latin typeface="Acumin Pro SemiCondensed" panose="020B0506020202020204"/>
              </a:rPr>
              <a:t>wa</a:t>
            </a:r>
            <a:r>
              <a:rPr lang="en-US" dirty="0">
                <a:latin typeface="Acumin Pro SemiCondensed" panose="020B0506020202020204"/>
              </a:rPr>
              <a:t> Akiba </a:t>
            </a:r>
            <a:r>
              <a:rPr lang="en-US" dirty="0" err="1">
                <a:latin typeface="Acumin Pro SemiCondensed" panose="020B0506020202020204"/>
              </a:rPr>
              <a:t>ya</a:t>
            </a:r>
            <a:r>
              <a:rPr lang="en-US" dirty="0">
                <a:latin typeface="Acumin Pro SemiCondensed" panose="020B0506020202020204"/>
              </a:rPr>
              <a:t> </a:t>
            </a:r>
            <a:r>
              <a:rPr lang="en-US" dirty="0" err="1">
                <a:latin typeface="Acumin Pro SemiCondensed" panose="020B0506020202020204"/>
              </a:rPr>
              <a:t>Maaskofu</a:t>
            </a:r>
            <a:r>
              <a:rPr lang="en-US" dirty="0">
                <a:latin typeface="Acumin Pro SemiCondensed" panose="020B0506020202020204"/>
              </a:rPr>
              <a:t>; </a:t>
            </a:r>
            <a:r>
              <a:rPr lang="en-US" dirty="0" err="1">
                <a:latin typeface="Acumin Pro SemiCondensed" panose="020B0506020202020204"/>
              </a:rPr>
              <a:t>repoti</a:t>
            </a:r>
            <a:r>
              <a:rPr lang="en-US" dirty="0">
                <a:latin typeface="Acumin Pro SemiCondensed" panose="020B0506020202020204"/>
              </a:rPr>
              <a:t> za </a:t>
            </a:r>
            <a:r>
              <a:rPr lang="en-US" dirty="0" err="1">
                <a:latin typeface="Acumin Pro SemiCondensed" panose="020B0506020202020204"/>
              </a:rPr>
              <a:t>Mikutano</a:t>
            </a:r>
            <a:r>
              <a:rPr lang="en-US" dirty="0">
                <a:latin typeface="Acumin Pro SemiCondensed" panose="020B0506020202020204"/>
              </a:rPr>
              <a:t>; </a:t>
            </a:r>
            <a:r>
              <a:rPr lang="en-US" dirty="0" err="1">
                <a:latin typeface="Acumin Pro SemiCondensed" panose="020B0506020202020204"/>
              </a:rPr>
              <a:t>Matangazo</a:t>
            </a:r>
            <a:r>
              <a:rPr lang="en-US" dirty="0">
                <a:latin typeface="Acumin Pro SemiCondensed" panose="020B0506020202020204"/>
              </a:rPr>
              <a:t> </a:t>
            </a:r>
            <a:r>
              <a:rPr lang="en-US" dirty="0" err="1">
                <a:latin typeface="Acumin Pro SemiCondensed" panose="020B0506020202020204"/>
              </a:rPr>
              <a:t>ya</a:t>
            </a:r>
            <a:r>
              <a:rPr lang="en-US" dirty="0">
                <a:latin typeface="Acumin Pro SemiCondensed" panose="020B0506020202020204"/>
              </a:rPr>
              <a:t> </a:t>
            </a:r>
            <a:r>
              <a:rPr lang="en-US" dirty="0" err="1">
                <a:latin typeface="Acumin Pro SemiCondensed" panose="020B0506020202020204"/>
              </a:rPr>
              <a:t>Vyombo</a:t>
            </a:r>
            <a:r>
              <a:rPr lang="en-US" dirty="0">
                <a:latin typeface="Acumin Pro SemiCondensed" panose="020B0506020202020204"/>
              </a:rPr>
              <a:t> </a:t>
            </a:r>
            <a:r>
              <a:rPr lang="en-US" dirty="0" err="1">
                <a:latin typeface="Acumin Pro SemiCondensed" panose="020B0506020202020204"/>
              </a:rPr>
              <a:t>vya</a:t>
            </a:r>
            <a:r>
              <a:rPr lang="en-US" dirty="0">
                <a:latin typeface="Acumin Pro SemiCondensed" panose="020B0506020202020204"/>
              </a:rPr>
              <a:t> Habari</a:t>
            </a:r>
          </a:p>
          <a:p>
            <a:endParaRPr lang="en-US" sz="1600" dirty="0">
              <a:latin typeface="Acumin Pro SemiCondensed" panose="020B0506020202020204"/>
            </a:endParaRPr>
          </a:p>
        </p:txBody>
      </p:sp>
    </p:spTree>
    <p:extLst>
      <p:ext uri="{BB962C8B-B14F-4D97-AF65-F5344CB8AC3E}">
        <p14:creationId xmlns:p14="http://schemas.microsoft.com/office/powerpoint/2010/main" val="2890845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138990" y="1536140"/>
            <a:ext cx="10272370" cy="1141916"/>
          </a:xfrm>
          <a:prstGeom prst="rect">
            <a:avLst/>
          </a:prstGeom>
          <a:noFill/>
        </p:spPr>
        <p:txBody>
          <a:bodyPr wrap="square" rtlCol="0">
            <a:spAutoFit/>
          </a:bodyPr>
          <a:lstStyle/>
          <a:p>
            <a:pPr lvl="1">
              <a:lnSpc>
                <a:spcPct val="107000"/>
              </a:lnSpc>
            </a:pPr>
            <a:r>
              <a:rPr lang="en-US" sz="1600" dirty="0">
                <a:effectLst/>
                <a:latin typeface="Acumin Pro SemiCondensed" panose="020B0506020202020204" pitchFamily="34" charset="77"/>
                <a:ea typeface="Calibri" panose="020F0502020204030204" pitchFamily="34" charset="0"/>
                <a:cs typeface="PalatinoLTStd-Roman"/>
              </a:rPr>
              <a:t>“The secretary of the General Conference shall calculate the number of delegates to be elected by each annual conference, based on the factors specified in </a:t>
            </a:r>
            <a:r>
              <a:rPr lang="en-US" sz="1600" dirty="0">
                <a:effectLst/>
                <a:latin typeface="Acumin Pro SemiCondensed" panose="020B0506020202020204" pitchFamily="34" charset="77"/>
                <a:ea typeface="Calibri" panose="020F0502020204030204" pitchFamily="34" charset="0"/>
                <a:cs typeface="NewCaledoniaLTStd"/>
              </a:rPr>
              <a:t>¶ </a:t>
            </a:r>
            <a:r>
              <a:rPr lang="en-US" sz="1600" dirty="0">
                <a:effectLst/>
                <a:latin typeface="Acumin Pro SemiCondensed" panose="020B0506020202020204" pitchFamily="34" charset="77"/>
                <a:ea typeface="Calibri" panose="020F0502020204030204" pitchFamily="34" charset="0"/>
                <a:cs typeface="PalatinoLTStd-Roman"/>
              </a:rPr>
              <a:t>502.1, 2, using the most recent clergy and professing lay membership figures reported by the local congregation to the annual conference and from the annual conference to the General Council on Finance and Administration through their conference journals, as follows:</a:t>
            </a:r>
            <a:endParaRPr lang="en-US" sz="16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D44AD58-D260-06CD-F9C5-068E4A98C26C}"/>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2E04CCED-5D3A-2F1A-C805-BC005FD505DD}"/>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CA231E66-C12D-4EDB-7486-777312DBF747}"/>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2DBA8175-57BB-116B-D3AE-24604B42ECEF}"/>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C3216D75-6551-02D0-69EE-573561C76A1F}"/>
              </a:ext>
            </a:extLst>
          </p:cNvPr>
          <p:cNvSpPr txBox="1"/>
          <p:nvPr/>
        </p:nvSpPr>
        <p:spPr>
          <a:xfrm>
            <a:off x="1138990" y="2749636"/>
            <a:ext cx="10443410" cy="1141916"/>
          </a:xfrm>
          <a:prstGeom prst="rect">
            <a:avLst/>
          </a:prstGeom>
          <a:noFill/>
        </p:spPr>
        <p:txBody>
          <a:bodyPr wrap="square" rtlCol="0">
            <a:spAutoFit/>
          </a:bodyPr>
          <a:lstStyle/>
          <a:p>
            <a:pPr lvl="1">
              <a:lnSpc>
                <a:spcPct val="107000"/>
              </a:lnSpc>
            </a:pPr>
            <a:r>
              <a:rPr lang="en-US" sz="1600" dirty="0">
                <a:latin typeface="Acumin Pro SemiCondensed" panose="020B0506020202020204" pitchFamily="34" charset="77"/>
                <a:ea typeface="Calibri" panose="020F0502020204030204" pitchFamily="34" charset="0"/>
                <a:cs typeface="PalatinoLTStd-Roman"/>
              </a:rPr>
              <a:t>“</a:t>
            </a:r>
            <a:r>
              <a:rPr lang="fr-FR" sz="1600" dirty="0">
                <a:latin typeface="Acumin Pro SemiCondensed" panose="020B0506020202020204" pitchFamily="34" charset="77"/>
                <a:ea typeface="Calibri" panose="020F0502020204030204" pitchFamily="34" charset="0"/>
                <a:cs typeface="PalatinoLTStd-Roman"/>
              </a:rPr>
              <a:t>Le secrétaire de la Conférence générale calcule le nombre de délégués à élire par chaque conférence annuelle, en fonction des facteurs précisés aux numéros 502.1, 2, en utilisant les chiffres les plus récents du clergé et des professant laïcs déclarés par la congrégation locale à la conférence annuelle et de la conférence annuelle au Conseil général des finances et de l’administration par l’intermédiaire de leurs journaux de conférence,  comme suit:</a:t>
            </a:r>
          </a:p>
        </p:txBody>
      </p:sp>
      <p:sp>
        <p:nvSpPr>
          <p:cNvPr id="15" name="TextBox 14">
            <a:extLst>
              <a:ext uri="{FF2B5EF4-FFF2-40B4-BE49-F238E27FC236}">
                <a16:creationId xmlns:a16="http://schemas.microsoft.com/office/drawing/2014/main" id="{331B271E-E4A2-4F3A-CD82-4A0C4BDC25F1}"/>
              </a:ext>
            </a:extLst>
          </p:cNvPr>
          <p:cNvSpPr txBox="1"/>
          <p:nvPr/>
        </p:nvSpPr>
        <p:spPr>
          <a:xfrm>
            <a:off x="1193845" y="4058924"/>
            <a:ext cx="10443410" cy="1134478"/>
          </a:xfrm>
          <a:prstGeom prst="rect">
            <a:avLst/>
          </a:prstGeom>
          <a:noFill/>
        </p:spPr>
        <p:txBody>
          <a:bodyPr wrap="square" rtlCol="0">
            <a:spAutoFit/>
          </a:bodyPr>
          <a:lstStyle/>
          <a:p>
            <a:pPr lvl="1">
              <a:lnSpc>
                <a:spcPct val="107000"/>
              </a:lnSpc>
            </a:pPr>
            <a:r>
              <a:rPr lang="en-US" sz="1600" dirty="0">
                <a:effectLst/>
                <a:latin typeface="Acumin Pro SemiCondensed" panose="020B0506020202020204"/>
                <a:ea typeface="Calibri" panose="020F0502020204030204" pitchFamily="34" charset="0"/>
                <a:cs typeface="PalatinoLTStd-Roman"/>
              </a:rPr>
              <a:t>“</a:t>
            </a:r>
            <a:r>
              <a:rPr lang="pt" sz="1600" dirty="0">
                <a:effectLst/>
                <a:latin typeface="Acumin Pro SemiCondensed" panose="020B0506020202020204"/>
                <a:ea typeface="Calibri" panose="020F0502020204030204" pitchFamily="34" charset="0"/>
                <a:cs typeface="PalatinoLTStd-Roman"/>
              </a:rPr>
              <a:t>O secretário da Conferência Geral deve calcular o número de delegados a eleger por cada conferência anual, com base nos factores especificados no </a:t>
            </a:r>
            <a:r>
              <a:rPr lang="pt" sz="1600" dirty="0">
                <a:effectLst/>
                <a:latin typeface="Acumin Pro SemiCondensed" panose="020B0506020202020204"/>
                <a:ea typeface="Calibri" panose="020F0502020204030204" pitchFamily="34" charset="0"/>
                <a:cs typeface="NewCaledoniaLTStd"/>
              </a:rPr>
              <a:t>¶ </a:t>
            </a:r>
            <a:r>
              <a:rPr lang="pt" sz="1600" dirty="0">
                <a:effectLst/>
                <a:latin typeface="Acumin Pro SemiCondensed" panose="020B0506020202020204"/>
                <a:ea typeface="Calibri" panose="020F0502020204030204" pitchFamily="34" charset="0"/>
                <a:cs typeface="PalatinoLTStd-Roman"/>
              </a:rPr>
              <a:t>502.1, 2, usando os números mais recentes de membros do clero e membros leigos professos comunicados pela congregação local à conferência anual e da conferência anual ao Conselho Geral de Finanças e Administração através dos seus diários de conferência, tal como se segue: </a:t>
            </a:r>
            <a:endParaRPr lang="en-US" sz="16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AF9C5A3-530A-67D3-BE3D-DAFB5A109670}"/>
              </a:ext>
            </a:extLst>
          </p:cNvPr>
          <p:cNvSpPr txBox="1"/>
          <p:nvPr/>
        </p:nvSpPr>
        <p:spPr>
          <a:xfrm>
            <a:off x="1193845" y="5350428"/>
            <a:ext cx="10443410" cy="1141916"/>
          </a:xfrm>
          <a:prstGeom prst="rect">
            <a:avLst/>
          </a:prstGeom>
          <a:noFill/>
        </p:spPr>
        <p:txBody>
          <a:bodyPr wrap="square" rtlCol="0">
            <a:spAutoFit/>
          </a:bodyPr>
          <a:lstStyle/>
          <a:p>
            <a:pPr lvl="1">
              <a:lnSpc>
                <a:spcPct val="107000"/>
              </a:lnSpc>
            </a:pP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Katibu</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wa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mkutano</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wa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kijumla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atahesabu</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nambari</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ya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wajumbe</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watakaochaguliwa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na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kila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konfarasa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ya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kimwaka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kulingana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na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sababu</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maalum</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zilizo</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err="1">
                <a:effectLst/>
                <a:latin typeface="Acumin Pro SemiCondensed" panose="020B0506020202020204" pitchFamily="34" charset="77"/>
                <a:ea typeface="Calibri" panose="020F0502020204030204" pitchFamily="34" charset="0"/>
                <a:cs typeface="Times New Roman" panose="02020603050405020304" pitchFamily="18" charset="0"/>
              </a:rPr>
              <a:t>katika</a:t>
            </a:r>
            <a:r>
              <a:rPr lang="en-US" sz="1600" dirty="0">
                <a:effectLst/>
                <a:latin typeface="Acumin Pro SemiCondensed" panose="020B0506020202020204" pitchFamily="34" charset="77"/>
                <a:ea typeface="Calibri" panose="020F0502020204030204" pitchFamily="34" charset="0"/>
                <a:cs typeface="Times New Roman" panose="02020603050405020304" pitchFamily="18" charset="0"/>
              </a:rPr>
              <a:t> </a:t>
            </a:r>
            <a:r>
              <a:rPr lang="en-US" sz="1600" dirty="0">
                <a:effectLst/>
                <a:latin typeface="Acumin Pro SemiCondensed" panose="020B0506020202020204" pitchFamily="34" charset="77"/>
                <a:ea typeface="Calibri" panose="020F0502020204030204" pitchFamily="34" charset="0"/>
                <a:cs typeface="NewCaledoniaLTStd"/>
              </a:rPr>
              <a:t>¶ </a:t>
            </a:r>
            <a:r>
              <a:rPr lang="en-US" sz="1600" dirty="0">
                <a:effectLst/>
                <a:latin typeface="Acumin Pro SemiCondensed" panose="020B0506020202020204" pitchFamily="34" charset="77"/>
                <a:ea typeface="Calibri" panose="020F0502020204030204" pitchFamily="34" charset="0"/>
                <a:cs typeface="PalatinoLTStd-Roman"/>
              </a:rPr>
              <a:t>502.1, 2, </a:t>
            </a:r>
            <a:r>
              <a:rPr lang="en-US" sz="1600" dirty="0" err="1">
                <a:effectLst/>
                <a:latin typeface="Acumin Pro SemiCondensed" panose="020B0506020202020204" pitchFamily="34" charset="77"/>
                <a:ea typeface="Calibri" panose="020F0502020204030204" pitchFamily="34" charset="0"/>
                <a:cs typeface="PalatinoLTStd-Roman"/>
              </a:rPr>
              <a:t>wakitumia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namabari</a:t>
            </a:r>
            <a:r>
              <a:rPr lang="en-US" sz="1600" dirty="0">
                <a:effectLst/>
                <a:latin typeface="Acumin Pro SemiCondensed" panose="020B0506020202020204" pitchFamily="34" charset="77"/>
                <a:ea typeface="Calibri" panose="020F0502020204030204" pitchFamily="34" charset="0"/>
                <a:cs typeface="PalatinoLTStd-Roman"/>
              </a:rPr>
              <a:t> za </a:t>
            </a:r>
            <a:r>
              <a:rPr lang="en-US" sz="1600" dirty="0" err="1">
                <a:effectLst/>
                <a:latin typeface="Acumin Pro SemiCondensed" panose="020B0506020202020204" pitchFamily="34" charset="77"/>
                <a:ea typeface="Calibri" panose="020F0502020204030204" pitchFamily="34" charset="0"/>
                <a:cs typeface="PalatinoLTStd-Roman"/>
              </a:rPr>
              <a:t>ushirika</a:t>
            </a:r>
            <a:r>
              <a:rPr lang="en-US" sz="1600" dirty="0">
                <a:effectLst/>
                <a:latin typeface="Acumin Pro SemiCondensed" panose="020B0506020202020204" pitchFamily="34" charset="77"/>
                <a:ea typeface="Calibri" panose="020F0502020204030204" pitchFamily="34" charset="0"/>
                <a:cs typeface="PalatinoLTStd-Roman"/>
              </a:rPr>
              <a:t> za </a:t>
            </a:r>
            <a:r>
              <a:rPr lang="en-US" sz="1600" dirty="0" err="1">
                <a:effectLst/>
                <a:latin typeface="Acumin Pro SemiCondensed" panose="020B0506020202020204" pitchFamily="34" charset="77"/>
                <a:ea typeface="Calibri" panose="020F0502020204030204" pitchFamily="34" charset="0"/>
                <a:cs typeface="PalatinoLTStd-Roman"/>
              </a:rPr>
              <a:t>hivi</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karibuni</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zilizoripotiwa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na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kanisa</a:t>
            </a:r>
            <a:r>
              <a:rPr lang="en-US" sz="1600" dirty="0">
                <a:effectLst/>
                <a:latin typeface="Acumin Pro SemiCondensed" panose="020B0506020202020204" pitchFamily="34" charset="77"/>
                <a:ea typeface="Calibri" panose="020F0502020204030204" pitchFamily="34" charset="0"/>
                <a:cs typeface="PalatinoLTStd-Roman"/>
              </a:rPr>
              <a:t> la </a:t>
            </a:r>
            <a:r>
              <a:rPr lang="en-US" sz="1600" dirty="0" err="1">
                <a:effectLst/>
                <a:latin typeface="Acumin Pro SemiCondensed" panose="020B0506020202020204" pitchFamily="34" charset="77"/>
                <a:ea typeface="Calibri" panose="020F0502020204030204" pitchFamily="34" charset="0"/>
                <a:cs typeface="PalatinoLTStd-Roman"/>
              </a:rPr>
              <a:t>mtaa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kwa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mkutano</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wa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kimwaka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na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kutoka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kwa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mkutano</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wa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mwak</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kwenedela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kwa</a:t>
            </a:r>
            <a:r>
              <a:rPr lang="en-US" sz="1600" dirty="0">
                <a:effectLst/>
                <a:latin typeface="Acumin Pro SemiCondensed" panose="020B0506020202020204" pitchFamily="34" charset="77"/>
                <a:ea typeface="Calibri" panose="020F0502020204030204" pitchFamily="34" charset="0"/>
                <a:cs typeface="PalatinoLTStd-Roman"/>
              </a:rPr>
              <a:t> baraza la </a:t>
            </a:r>
            <a:r>
              <a:rPr lang="en-US" sz="1600" dirty="0" err="1">
                <a:effectLst/>
                <a:latin typeface="Acumin Pro SemiCondensed" panose="020B0506020202020204" pitchFamily="34" charset="77"/>
                <a:ea typeface="Calibri" panose="020F0502020204030204" pitchFamily="34" charset="0"/>
                <a:cs typeface="PalatinoLTStd-Roman"/>
              </a:rPr>
              <a:t>kuu</a:t>
            </a:r>
            <a:r>
              <a:rPr lang="en-US" sz="1600" dirty="0">
                <a:effectLst/>
                <a:latin typeface="Acumin Pro SemiCondensed" panose="020B0506020202020204" pitchFamily="34" charset="77"/>
                <a:ea typeface="Calibri" panose="020F0502020204030204" pitchFamily="34" charset="0"/>
                <a:cs typeface="PalatinoLTStd-Roman"/>
              </a:rPr>
              <a:t> la </a:t>
            </a:r>
            <a:r>
              <a:rPr lang="en-US" sz="1600" dirty="0" err="1">
                <a:effectLst/>
                <a:latin typeface="Acumin Pro SemiCondensed" panose="020B0506020202020204" pitchFamily="34" charset="77"/>
                <a:ea typeface="Calibri" panose="020F0502020204030204" pitchFamily="34" charset="0"/>
                <a:cs typeface="PalatinoLTStd-Roman"/>
              </a:rPr>
              <a:t>Fedha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na</a:t>
            </a:r>
            <a:r>
              <a:rPr lang="en-US" sz="1600" dirty="0">
                <a:effectLst/>
                <a:latin typeface="Acumin Pro SemiCondensed" panose="020B0506020202020204" pitchFamily="34" charset="77"/>
                <a:ea typeface="Calibri" panose="020F0502020204030204" pitchFamily="34" charset="0"/>
                <a:cs typeface="PalatinoLTStd-Roman"/>
              </a:rPr>
              <a:t> </a:t>
            </a:r>
            <a:r>
              <a:rPr lang="en-US" sz="1600" dirty="0" err="1">
                <a:effectLst/>
                <a:latin typeface="Acumin Pro SemiCondensed" panose="020B0506020202020204" pitchFamily="34" charset="77"/>
                <a:ea typeface="Calibri" panose="020F0502020204030204" pitchFamily="34" charset="0"/>
                <a:cs typeface="PalatinoLTStd-Roman"/>
              </a:rPr>
              <a:t>utawala</a:t>
            </a:r>
            <a:r>
              <a:rPr lang="en-US" sz="1600" dirty="0">
                <a:effectLst/>
                <a:latin typeface="Acumin Pro SemiCondensed" panose="020B0506020202020204" pitchFamily="34" charset="77"/>
                <a:ea typeface="Calibri" panose="020F0502020204030204" pitchFamily="34" charset="0"/>
                <a:cs typeface="PalatinoLTStd-Roman"/>
              </a:rPr>
              <a:t>. </a:t>
            </a:r>
            <a:endParaRPr lang="en-US" sz="16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2401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448970"/>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A.</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435215" y="1566479"/>
            <a:ext cx="9084092" cy="968278"/>
          </a:xfrm>
          <a:prstGeom prst="rect">
            <a:avLst/>
          </a:prstGeom>
          <a:noFill/>
        </p:spPr>
        <p:txBody>
          <a:bodyPr wrap="square" rtlCol="0">
            <a:spAutoFit/>
          </a:bodyPr>
          <a:lstStyle/>
          <a:p>
            <a:pPr marL="1219170" lvl="2">
              <a:lnSpc>
                <a:spcPct val="107000"/>
              </a:lnSpc>
            </a:pPr>
            <a:r>
              <a:rPr lang="en-US" dirty="0">
                <a:effectLst/>
                <a:latin typeface="Acumin Pro SemiCondensed" panose="020B0506020202020204" pitchFamily="34" charset="77"/>
                <a:ea typeface="Calibri" panose="020F0502020204030204" pitchFamily="34" charset="0"/>
                <a:cs typeface="PalatinoLTStd-Roman"/>
              </a:rPr>
              <a:t>One clergy delegate for the first 375 clergy members of the annual conference and one clergy delegate for each additional 375 clergy members or major fraction thereof, and</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23589A9-2AD3-7BE9-D2D6-2A5A966440BA}"/>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1F3424D2-273D-2078-49A3-C61E0665F5BE}"/>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B7BD284F-93E6-58CB-56D6-F02632CBFC4D}"/>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FF204E60-1EB3-C8B0-EAEC-3C1B869911EE}"/>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F5795B95-053F-9663-CFB1-4347447DA1F9}"/>
              </a:ext>
            </a:extLst>
          </p:cNvPr>
          <p:cNvSpPr txBox="1"/>
          <p:nvPr/>
        </p:nvSpPr>
        <p:spPr>
          <a:xfrm>
            <a:off x="1561850" y="2610366"/>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A.</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50470ED-BE66-6EE7-4717-5D590FCA06FA}"/>
              </a:ext>
            </a:extLst>
          </p:cNvPr>
          <p:cNvSpPr txBox="1"/>
          <p:nvPr/>
        </p:nvSpPr>
        <p:spPr>
          <a:xfrm>
            <a:off x="1517036" y="2903674"/>
            <a:ext cx="9084092" cy="968278"/>
          </a:xfrm>
          <a:prstGeom prst="rect">
            <a:avLst/>
          </a:prstGeom>
          <a:noFill/>
        </p:spPr>
        <p:txBody>
          <a:bodyPr wrap="square" rtlCol="0">
            <a:spAutoFit/>
          </a:bodyPr>
          <a:lstStyle/>
          <a:p>
            <a:pPr marL="1219170" lvl="2">
              <a:lnSpc>
                <a:spcPct val="107000"/>
              </a:lnSpc>
            </a:pPr>
            <a:r>
              <a:rPr lang="fr-FR" dirty="0">
                <a:latin typeface="Acumin Pro SemiCondensed" panose="020B0506020202020204" pitchFamily="34" charset="77"/>
                <a:ea typeface="Calibri" panose="020F0502020204030204" pitchFamily="34" charset="0"/>
                <a:cs typeface="PalatinoLTStd-Roman"/>
              </a:rPr>
              <a:t>un délégué du clergé pour les 375 premiers membres du clergé de la conférence annuelle et un délégué du clergé pour chaque tranche supplémentaire de 375 membres du clergé ou fraction majeure de ceux-ci, et</a:t>
            </a:r>
          </a:p>
        </p:txBody>
      </p:sp>
      <p:sp>
        <p:nvSpPr>
          <p:cNvPr id="17" name="TextBox 16">
            <a:extLst>
              <a:ext uri="{FF2B5EF4-FFF2-40B4-BE49-F238E27FC236}">
                <a16:creationId xmlns:a16="http://schemas.microsoft.com/office/drawing/2014/main" id="{0D224B62-E6D8-7174-F530-F0F09E9358AB}"/>
              </a:ext>
            </a:extLst>
          </p:cNvPr>
          <p:cNvSpPr txBox="1"/>
          <p:nvPr/>
        </p:nvSpPr>
        <p:spPr>
          <a:xfrm>
            <a:off x="1435215" y="4240869"/>
            <a:ext cx="9645563" cy="671915"/>
          </a:xfrm>
          <a:prstGeom prst="rect">
            <a:avLst/>
          </a:prstGeom>
          <a:noFill/>
        </p:spPr>
        <p:txBody>
          <a:bodyPr wrap="square" rtlCol="0">
            <a:spAutoFit/>
          </a:bodyPr>
          <a:lstStyle/>
          <a:p>
            <a:pPr marL="1219170" lvl="2">
              <a:lnSpc>
                <a:spcPct val="107000"/>
              </a:lnSpc>
            </a:pPr>
            <a:r>
              <a:rPr lang="pt" sz="1800" dirty="0">
                <a:effectLst/>
                <a:latin typeface="Acumin Pro SemiCondensed" panose="020B0506020202020204"/>
                <a:ea typeface="Calibri" panose="020F0502020204030204" pitchFamily="34" charset="0"/>
                <a:cs typeface="PalatinoLTStd-Roman"/>
              </a:rPr>
              <a:t>Um delegado do clero para os primeiros 375 membros do clero da conferência anual e um delegado do clero para cada 375 membros adicionais do clero ou fracção maior, e</a:t>
            </a:r>
            <a:endParaRPr lang="en-US" sz="18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DA041E2-18E5-1558-A348-DDF316F819A5}"/>
              </a:ext>
            </a:extLst>
          </p:cNvPr>
          <p:cNvSpPr txBox="1"/>
          <p:nvPr/>
        </p:nvSpPr>
        <p:spPr>
          <a:xfrm>
            <a:off x="1435215" y="5358625"/>
            <a:ext cx="9645563" cy="976614"/>
          </a:xfrm>
          <a:prstGeom prst="rect">
            <a:avLst/>
          </a:prstGeom>
          <a:noFill/>
        </p:spPr>
        <p:txBody>
          <a:bodyPr wrap="square" rtlCol="0">
            <a:spAutoFit/>
          </a:bodyPr>
          <a:lstStyle/>
          <a:p>
            <a:pPr marL="1219170" lvl="2">
              <a:lnSpc>
                <a:spcPct val="107000"/>
              </a:lnSpc>
            </a:pPr>
            <a:r>
              <a:rPr lang="sw" sz="1800" dirty="0">
                <a:effectLst/>
                <a:latin typeface="Acumin Pro SemiCondensed" panose="020B0506020202020204"/>
                <a:ea typeface="Calibri" panose="020F0502020204030204" pitchFamily="34" charset="0"/>
                <a:cs typeface="PalatinoLTStd-Roman"/>
              </a:rPr>
              <a:t>Mjumbe mmoja wa makasisi kwa washiriki wa kwanza wa makasisi 375 wa mkutano wa kila mwaka na mjumbe mmoja wa makasisi kwa kila washiriki wa ziada wa makasisi 375 au sehemu yake kuu, na</a:t>
            </a:r>
            <a:endParaRPr lang="en-US" sz="18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99D1F65-6CDC-F735-CCA4-CC2414A25F51}"/>
              </a:ext>
            </a:extLst>
          </p:cNvPr>
          <p:cNvSpPr txBox="1"/>
          <p:nvPr/>
        </p:nvSpPr>
        <p:spPr>
          <a:xfrm>
            <a:off x="1561850" y="5207406"/>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latin typeface="Acumin Pro SemiCondensed" panose="020B0506020202020204" pitchFamily="34" charset="77"/>
                <a:ea typeface="Calibri" panose="020F0502020204030204" pitchFamily="34" charset="0"/>
                <a:cs typeface="NewCaledoniaLTStd"/>
              </a:rPr>
              <a:t>A</a:t>
            </a:r>
            <a:r>
              <a:rPr lang="en-US" sz="4000" b="1" dirty="0">
                <a:effectLst/>
                <a:latin typeface="Acumin Pro SemiCondensed" panose="020B0506020202020204" pitchFamily="34" charset="77"/>
                <a:ea typeface="Calibri" panose="020F0502020204030204" pitchFamily="34" charset="0"/>
                <a:cs typeface="NewCaledoniaLTStd"/>
              </a:rPr>
              <a:t>.</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98859C38-2CCA-2C67-0F0C-C92AFABF50A7}"/>
              </a:ext>
            </a:extLst>
          </p:cNvPr>
          <p:cNvSpPr txBox="1"/>
          <p:nvPr/>
        </p:nvSpPr>
        <p:spPr>
          <a:xfrm>
            <a:off x="1561850" y="390681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latin typeface="Acumin Pro SemiCondensed" panose="020B0506020202020204" pitchFamily="34" charset="77"/>
                <a:ea typeface="Calibri" panose="020F0502020204030204" pitchFamily="34" charset="0"/>
                <a:cs typeface="NewCaledoniaLTStd"/>
              </a:rPr>
              <a:t>A</a:t>
            </a:r>
            <a:r>
              <a:rPr lang="en-US" sz="4000" b="1" dirty="0">
                <a:effectLst/>
                <a:latin typeface="Acumin Pro SemiCondensed" panose="020B0506020202020204" pitchFamily="34" charset="77"/>
                <a:ea typeface="Calibri" panose="020F0502020204030204" pitchFamily="34" charset="0"/>
                <a:cs typeface="NewCaledoniaLTStd"/>
              </a:rPr>
              <a:t>.</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224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B.</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450415" y="1422659"/>
            <a:ext cx="9645565" cy="968278"/>
          </a:xfrm>
          <a:prstGeom prst="rect">
            <a:avLst/>
          </a:prstGeom>
          <a:noFill/>
        </p:spPr>
        <p:txBody>
          <a:bodyPr wrap="square" rtlCol="0">
            <a:spAutoFit/>
          </a:bodyPr>
          <a:lstStyle/>
          <a:p>
            <a:pPr marL="1219170" lvl="2">
              <a:lnSpc>
                <a:spcPct val="107000"/>
              </a:lnSpc>
            </a:pPr>
            <a:r>
              <a:rPr lang="en-US" dirty="0">
                <a:effectLst/>
                <a:latin typeface="Acumin Pro SemiCondensed" panose="020B0506020202020204" pitchFamily="34" charset="77"/>
                <a:ea typeface="Calibri" panose="020F0502020204030204" pitchFamily="34" charset="0"/>
                <a:cs typeface="PalatinoLTStd-Roman"/>
              </a:rPr>
              <a:t>One clergy delegate for the first 26,000 members of local churches of the annual conference and one clergy delegate for each additional 26,000 local church members or major fraction thereof, and</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E80BB41-F2A9-CF14-322B-7EDDA14D1242}"/>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0FA937EB-8800-AECC-F89B-E7BD52D74152}"/>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6A3CDFE6-602B-DE03-B813-1F4CC9740B04}"/>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0E42E7B6-BEDC-1916-42BD-B4B2FE88D551}"/>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3C53B5D3-7031-A480-DE26-F9A7B4437BE2}"/>
              </a:ext>
            </a:extLst>
          </p:cNvPr>
          <p:cNvSpPr txBox="1"/>
          <p:nvPr/>
        </p:nvSpPr>
        <p:spPr>
          <a:xfrm>
            <a:off x="1561850" y="2582489"/>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B.</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BF0A1ACC-6B95-403F-ED21-9CBD94443CEA}"/>
              </a:ext>
            </a:extLst>
          </p:cNvPr>
          <p:cNvSpPr txBox="1"/>
          <p:nvPr/>
        </p:nvSpPr>
        <p:spPr>
          <a:xfrm>
            <a:off x="1450414" y="2541245"/>
            <a:ext cx="9645565" cy="968278"/>
          </a:xfrm>
          <a:prstGeom prst="rect">
            <a:avLst/>
          </a:prstGeom>
          <a:noFill/>
        </p:spPr>
        <p:txBody>
          <a:bodyPr wrap="square" rtlCol="0">
            <a:spAutoFit/>
          </a:bodyPr>
          <a:lstStyle/>
          <a:p>
            <a:pPr marL="1219170" lvl="2">
              <a:lnSpc>
                <a:spcPct val="107000"/>
              </a:lnSpc>
            </a:pPr>
            <a:r>
              <a:rPr lang="fr-FR" dirty="0">
                <a:latin typeface="Acumin Pro SemiCondensed" panose="020B0506020202020204" pitchFamily="34" charset="77"/>
                <a:ea typeface="Calibri" panose="020F0502020204030204" pitchFamily="34" charset="0"/>
                <a:cs typeface="PalatinoLTStd-Roman"/>
              </a:rPr>
              <a:t>Un délégué du clergé pour les 26 000 premiers membres des églises locales de la conférence annuelle et un délégué du clergé pour chaque tranche supplémentaire de 26 000 membres d’église locale ou fraction majeure de ceux-ci, et</a:t>
            </a:r>
          </a:p>
        </p:txBody>
      </p:sp>
      <p:sp>
        <p:nvSpPr>
          <p:cNvPr id="17" name="TextBox 16">
            <a:extLst>
              <a:ext uri="{FF2B5EF4-FFF2-40B4-BE49-F238E27FC236}">
                <a16:creationId xmlns:a16="http://schemas.microsoft.com/office/drawing/2014/main" id="{1A7F916E-AF01-1DB0-4243-60B292E0ACF6}"/>
              </a:ext>
            </a:extLst>
          </p:cNvPr>
          <p:cNvSpPr txBox="1"/>
          <p:nvPr/>
        </p:nvSpPr>
        <p:spPr>
          <a:xfrm>
            <a:off x="1435215" y="3996049"/>
            <a:ext cx="9645563" cy="968278"/>
          </a:xfrm>
          <a:prstGeom prst="rect">
            <a:avLst/>
          </a:prstGeom>
          <a:noFill/>
        </p:spPr>
        <p:txBody>
          <a:bodyPr wrap="square" rtlCol="0">
            <a:spAutoFit/>
          </a:bodyPr>
          <a:lstStyle/>
          <a:p>
            <a:pPr marL="1219170" lvl="2">
              <a:lnSpc>
                <a:spcPct val="107000"/>
              </a:lnSpc>
            </a:pPr>
            <a:r>
              <a:rPr lang="pt" sz="1800" dirty="0">
                <a:effectLst/>
                <a:latin typeface="Acumin Pro SemiCondensed" panose="020B0506020202020204"/>
                <a:ea typeface="Calibri" panose="020F0502020204030204" pitchFamily="34" charset="0"/>
                <a:cs typeface="PalatinoLTStd-Roman"/>
              </a:rPr>
              <a:t>Um delegado do clero para os primeiros 26.000 membros das igrejas locais da conferência anual e um delegado do clero para cada 26.000 membros adicionais da igreja local ou fracção maior, e</a:t>
            </a:r>
            <a:endParaRPr lang="en-US" sz="1800" dirty="0">
              <a:effectLst/>
              <a:latin typeface="Acumin Pro SemiCondensed" panose="020B0506020202020204"/>
              <a:ea typeface="Calibri" panose="020F0502020204030204" pitchFamily="34" charset="0"/>
              <a:cs typeface="PalatinoLTStd-Roman"/>
            </a:endParaRPr>
          </a:p>
        </p:txBody>
      </p:sp>
      <p:sp>
        <p:nvSpPr>
          <p:cNvPr id="18" name="TextBox 17">
            <a:extLst>
              <a:ext uri="{FF2B5EF4-FFF2-40B4-BE49-F238E27FC236}">
                <a16:creationId xmlns:a16="http://schemas.microsoft.com/office/drawing/2014/main" id="{D6F97250-3B0A-9F1C-1B34-B0816E4D6F29}"/>
              </a:ext>
            </a:extLst>
          </p:cNvPr>
          <p:cNvSpPr txBox="1"/>
          <p:nvPr/>
        </p:nvSpPr>
        <p:spPr>
          <a:xfrm>
            <a:off x="1435215" y="5358625"/>
            <a:ext cx="9645563" cy="976614"/>
          </a:xfrm>
          <a:prstGeom prst="rect">
            <a:avLst/>
          </a:prstGeom>
          <a:noFill/>
        </p:spPr>
        <p:txBody>
          <a:bodyPr wrap="square" rtlCol="0">
            <a:spAutoFit/>
          </a:bodyPr>
          <a:lstStyle/>
          <a:p>
            <a:pPr marL="1219170" lvl="2">
              <a:lnSpc>
                <a:spcPct val="107000"/>
              </a:lnSpc>
            </a:pPr>
            <a:r>
              <a:rPr lang="sw" sz="1800" dirty="0">
                <a:effectLst/>
                <a:latin typeface="Acumin Pro SemiCondensed" panose="020B0506020202020204"/>
                <a:ea typeface="Calibri" panose="020F0502020204030204" pitchFamily="34" charset="0"/>
                <a:cs typeface="PalatinoLTStd-Roman"/>
              </a:rPr>
              <a:t>Mjumbe mmoja wa kasisi kwa washiriki 26,000 wa kwanza wa makanisa ya mtaa wa konferensi ya kila mwaka na mjumbe mmoja wa kasisi kwa kila washiriki 26,000 wa ziada wa kanisa la mtaa au sehemu yake kuu, na</a:t>
            </a:r>
            <a:endParaRPr lang="en-US" sz="18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F2B534CD-6F8C-2865-0542-9F5844937166}"/>
              </a:ext>
            </a:extLst>
          </p:cNvPr>
          <p:cNvSpPr txBox="1"/>
          <p:nvPr/>
        </p:nvSpPr>
        <p:spPr>
          <a:xfrm>
            <a:off x="1561850" y="5207406"/>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latin typeface="Acumin Pro SemiCondensed" panose="020B0506020202020204" pitchFamily="34" charset="77"/>
                <a:ea typeface="Calibri" panose="020F0502020204030204" pitchFamily="34" charset="0"/>
                <a:cs typeface="NewCaledoniaLTStd"/>
              </a:rPr>
              <a:t>B</a:t>
            </a:r>
            <a:r>
              <a:rPr lang="en-US" sz="4000" b="1" dirty="0">
                <a:effectLst/>
                <a:latin typeface="Acumin Pro SemiCondensed" panose="020B0506020202020204" pitchFamily="34" charset="77"/>
                <a:ea typeface="Calibri" panose="020F0502020204030204" pitchFamily="34" charset="0"/>
                <a:cs typeface="NewCaledoniaLTStd"/>
              </a:rPr>
              <a:t>.</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68EAE26-3BD3-FB85-E3E0-622E112E1A96}"/>
              </a:ext>
            </a:extLst>
          </p:cNvPr>
          <p:cNvSpPr txBox="1"/>
          <p:nvPr/>
        </p:nvSpPr>
        <p:spPr>
          <a:xfrm>
            <a:off x="1561850" y="390681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latin typeface="Acumin Pro SemiCondensed" panose="020B0506020202020204" pitchFamily="34" charset="77"/>
                <a:ea typeface="Calibri" panose="020F0502020204030204" pitchFamily="34" charset="0"/>
                <a:cs typeface="NewCaledoniaLTStd"/>
              </a:rPr>
              <a:t>B</a:t>
            </a:r>
            <a:r>
              <a:rPr lang="en-US" sz="4000" b="1" dirty="0">
                <a:effectLst/>
                <a:latin typeface="Acumin Pro SemiCondensed" panose="020B0506020202020204" pitchFamily="34" charset="77"/>
                <a:ea typeface="Calibri" panose="020F0502020204030204" pitchFamily="34" charset="0"/>
                <a:cs typeface="NewCaledoniaLTStd"/>
              </a:rPr>
              <a:t>.</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0535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C.</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435214" y="1405762"/>
            <a:ext cx="9645564" cy="736355"/>
          </a:xfrm>
          <a:prstGeom prst="rect">
            <a:avLst/>
          </a:prstGeom>
          <a:noFill/>
        </p:spPr>
        <p:txBody>
          <a:bodyPr wrap="square" rtlCol="0">
            <a:spAutoFit/>
          </a:bodyPr>
          <a:lstStyle/>
          <a:p>
            <a:pPr marL="1219170" lvl="2">
              <a:lnSpc>
                <a:spcPct val="107000"/>
              </a:lnSpc>
            </a:pPr>
            <a:r>
              <a:rPr lang="en-US" sz="2000" dirty="0">
                <a:effectLst/>
                <a:latin typeface="Acumin Pro SemiCondensed" panose="020B0506020202020204" pitchFamily="34" charset="77"/>
                <a:ea typeface="Calibri" panose="020F0502020204030204" pitchFamily="34" charset="0"/>
                <a:cs typeface="PalatinoLTStd-Roman"/>
              </a:rPr>
              <a:t>A number of lay delegates equal to the total number of clergy delegates authorized as above</a:t>
            </a:r>
            <a:endParaRPr lang="en-US" sz="2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1E7E7A4-8B9A-102C-2F9A-127CD3E3F7F0}"/>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93E89F78-01F8-99C7-2752-1CCEC3B03519}"/>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FF87A259-E0E2-3737-6ECD-529925A69770}"/>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52E52DBA-18E9-0DE0-47ED-825E126ED693}"/>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E0BBD2C1-91FD-E223-19F9-0BC72FD0E706}"/>
              </a:ext>
            </a:extLst>
          </p:cNvPr>
          <p:cNvSpPr txBox="1"/>
          <p:nvPr/>
        </p:nvSpPr>
        <p:spPr>
          <a:xfrm>
            <a:off x="1561850" y="2571932"/>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C.</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34533FFB-F1EF-8202-C7E2-8D4BF1DEB48D}"/>
              </a:ext>
            </a:extLst>
          </p:cNvPr>
          <p:cNvSpPr txBox="1"/>
          <p:nvPr/>
        </p:nvSpPr>
        <p:spPr>
          <a:xfrm>
            <a:off x="1435214" y="2542116"/>
            <a:ext cx="9645564" cy="736355"/>
          </a:xfrm>
          <a:prstGeom prst="rect">
            <a:avLst/>
          </a:prstGeom>
          <a:noFill/>
        </p:spPr>
        <p:txBody>
          <a:bodyPr wrap="square" rtlCol="0">
            <a:spAutoFit/>
          </a:bodyPr>
          <a:lstStyle/>
          <a:p>
            <a:pPr marL="1219170" lvl="2">
              <a:lnSpc>
                <a:spcPct val="107000"/>
              </a:lnSpc>
            </a:pPr>
            <a:r>
              <a:rPr lang="fr-FR" sz="2000" dirty="0">
                <a:latin typeface="Acumin Pro SemiCondensed" panose="020B0506020202020204" pitchFamily="34" charset="77"/>
                <a:ea typeface="Calibri" panose="020F0502020204030204" pitchFamily="34" charset="0"/>
                <a:cs typeface="PalatinoLTStd-Roman"/>
              </a:rPr>
              <a:t>Un nombre de délégués laïcs égal au nombre total de délégués du clergé autorisés comme ci-dessus.</a:t>
            </a:r>
          </a:p>
        </p:txBody>
      </p:sp>
      <p:sp>
        <p:nvSpPr>
          <p:cNvPr id="17" name="TextBox 16">
            <a:extLst>
              <a:ext uri="{FF2B5EF4-FFF2-40B4-BE49-F238E27FC236}">
                <a16:creationId xmlns:a16="http://schemas.microsoft.com/office/drawing/2014/main" id="{490FE049-156B-3A92-18CE-5DE796368422}"/>
              </a:ext>
            </a:extLst>
          </p:cNvPr>
          <p:cNvSpPr txBox="1"/>
          <p:nvPr/>
        </p:nvSpPr>
        <p:spPr>
          <a:xfrm>
            <a:off x="1468762" y="4084972"/>
            <a:ext cx="9645563" cy="736355"/>
          </a:xfrm>
          <a:prstGeom prst="rect">
            <a:avLst/>
          </a:prstGeom>
          <a:noFill/>
        </p:spPr>
        <p:txBody>
          <a:bodyPr wrap="square" rtlCol="0">
            <a:spAutoFit/>
          </a:bodyPr>
          <a:lstStyle/>
          <a:p>
            <a:pPr marL="1219170" lvl="2">
              <a:lnSpc>
                <a:spcPct val="107000"/>
              </a:lnSpc>
            </a:pPr>
            <a:r>
              <a:rPr lang="pt" sz="2000" dirty="0">
                <a:effectLst/>
                <a:latin typeface="Acumin Pro SemiCondensed" panose="020B0506020202020204"/>
                <a:ea typeface="Calibri" panose="020F0502020204030204" pitchFamily="34" charset="0"/>
                <a:cs typeface="PalatinoLTStd-Roman"/>
              </a:rPr>
              <a:t>Um número de delegados leigos igual ao número total de delegados do clero autorizados conforme acima </a:t>
            </a:r>
          </a:p>
        </p:txBody>
      </p:sp>
      <p:sp>
        <p:nvSpPr>
          <p:cNvPr id="18" name="TextBox 17">
            <a:extLst>
              <a:ext uri="{FF2B5EF4-FFF2-40B4-BE49-F238E27FC236}">
                <a16:creationId xmlns:a16="http://schemas.microsoft.com/office/drawing/2014/main" id="{96E138CB-514C-A403-0CAC-D6874F6E8E83}"/>
              </a:ext>
            </a:extLst>
          </p:cNvPr>
          <p:cNvSpPr txBox="1"/>
          <p:nvPr/>
        </p:nvSpPr>
        <p:spPr>
          <a:xfrm>
            <a:off x="1435215" y="5358625"/>
            <a:ext cx="9645563" cy="736355"/>
          </a:xfrm>
          <a:prstGeom prst="rect">
            <a:avLst/>
          </a:prstGeom>
          <a:noFill/>
        </p:spPr>
        <p:txBody>
          <a:bodyPr wrap="square" rtlCol="0">
            <a:spAutoFit/>
          </a:bodyPr>
          <a:lstStyle/>
          <a:p>
            <a:pPr marL="1219170" lvl="2">
              <a:lnSpc>
                <a:spcPct val="107000"/>
              </a:lnSpc>
            </a:pPr>
            <a:r>
              <a:rPr lang="sw" sz="2000" dirty="0">
                <a:effectLst/>
                <a:latin typeface="Acumin Pro SemiCondensed" panose="020B0506020202020204"/>
                <a:ea typeface="Calibri" panose="020F0502020204030204" pitchFamily="34" charset="0"/>
                <a:cs typeface="PalatinoLTStd-Roman"/>
              </a:rPr>
              <a:t>Idadi ya wajumbe walei sawa na jumla ya idadi ya wajumbe wa makasisi walioidhinishwa kama ilivyo hapo juu.</a:t>
            </a:r>
            <a:endParaRPr lang="en-US" sz="20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9C1DA1A-E56A-91A7-5CA5-552EC5031D9A}"/>
              </a:ext>
            </a:extLst>
          </p:cNvPr>
          <p:cNvSpPr txBox="1"/>
          <p:nvPr/>
        </p:nvSpPr>
        <p:spPr>
          <a:xfrm>
            <a:off x="1561850" y="5207406"/>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C.</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C3CFC5F-9F48-8F33-208D-E28068B931A1}"/>
              </a:ext>
            </a:extLst>
          </p:cNvPr>
          <p:cNvSpPr txBox="1"/>
          <p:nvPr/>
        </p:nvSpPr>
        <p:spPr>
          <a:xfrm>
            <a:off x="1561850" y="390681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latin typeface="Acumin Pro SemiCondensed" panose="020B0506020202020204" pitchFamily="34" charset="77"/>
                <a:ea typeface="Calibri" panose="020F0502020204030204" pitchFamily="34" charset="0"/>
                <a:cs typeface="NewCaledoniaLTStd"/>
              </a:rPr>
              <a:t>C</a:t>
            </a:r>
            <a:r>
              <a:rPr lang="en-US" sz="4000" b="1" dirty="0">
                <a:effectLst/>
                <a:latin typeface="Acumin Pro SemiCondensed" panose="020B0506020202020204" pitchFamily="34" charset="77"/>
                <a:ea typeface="Calibri" panose="020F0502020204030204" pitchFamily="34" charset="0"/>
                <a:cs typeface="NewCaledoniaLTStd"/>
              </a:rPr>
              <a:t>.</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63773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61850" y="1371995"/>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D.</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1577222" y="1616520"/>
            <a:ext cx="9645563" cy="383888"/>
          </a:xfrm>
          <a:prstGeom prst="rect">
            <a:avLst/>
          </a:prstGeom>
          <a:noFill/>
        </p:spPr>
        <p:txBody>
          <a:bodyPr wrap="square" rtlCol="0">
            <a:spAutoFit/>
          </a:bodyPr>
          <a:lstStyle/>
          <a:p>
            <a:pPr marL="1219170" lvl="2">
              <a:lnSpc>
                <a:spcPct val="107000"/>
              </a:lnSpc>
            </a:pPr>
            <a:r>
              <a:rPr lang="en-US" dirty="0">
                <a:effectLst/>
                <a:latin typeface="Acumin Pro SemiCondensed" panose="020B0506020202020204" pitchFamily="34" charset="77"/>
                <a:ea typeface="Calibri" panose="020F0502020204030204" pitchFamily="34" charset="0"/>
                <a:cs typeface="PalatinoLTStd-Roman"/>
              </a:rPr>
              <a:t>Every annual conference shall be entitled to at least one clergy and one lay delegate</a:t>
            </a:r>
            <a:endParaRPr lang="en-US"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CD49023-9251-FCA0-AE99-4DFCB50C5142}"/>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4142DF96-E7AC-5F83-BCBA-B57E4F15FF4F}"/>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43F46F71-1C1C-3659-2FA8-08D067387267}"/>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AF3DFCF6-F208-995A-053C-D8627B1B88EC}"/>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43C6BD9E-ECDE-BCCC-8284-B50858180C81}"/>
              </a:ext>
            </a:extLst>
          </p:cNvPr>
          <p:cNvSpPr txBox="1"/>
          <p:nvPr/>
        </p:nvSpPr>
        <p:spPr>
          <a:xfrm>
            <a:off x="1560150" y="2582489"/>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D.</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C521C37-0BF5-EB08-4CF3-A6B7F8FCDD1D}"/>
              </a:ext>
            </a:extLst>
          </p:cNvPr>
          <p:cNvSpPr txBox="1"/>
          <p:nvPr/>
        </p:nvSpPr>
        <p:spPr>
          <a:xfrm>
            <a:off x="1560150" y="2793018"/>
            <a:ext cx="9931794" cy="383888"/>
          </a:xfrm>
          <a:prstGeom prst="rect">
            <a:avLst/>
          </a:prstGeom>
          <a:noFill/>
        </p:spPr>
        <p:txBody>
          <a:bodyPr wrap="square" rtlCol="0">
            <a:spAutoFit/>
          </a:bodyPr>
          <a:lstStyle/>
          <a:p>
            <a:pPr marL="1219170" lvl="2">
              <a:lnSpc>
                <a:spcPct val="107000"/>
              </a:lnSpc>
            </a:pPr>
            <a:r>
              <a:rPr lang="fr-FR" dirty="0">
                <a:latin typeface="Acumin Pro SemiCondensed" panose="020B0506020202020204" pitchFamily="34" charset="77"/>
                <a:ea typeface="Calibri" panose="020F0502020204030204" pitchFamily="34" charset="0"/>
                <a:cs typeface="PalatinoLTStd-Roman"/>
              </a:rPr>
              <a:t>Chaque conférence annuelle a droit à au moins un membre du clergé et un délégué laïc.</a:t>
            </a:r>
          </a:p>
        </p:txBody>
      </p:sp>
      <p:sp>
        <p:nvSpPr>
          <p:cNvPr id="17" name="TextBox 16">
            <a:extLst>
              <a:ext uri="{FF2B5EF4-FFF2-40B4-BE49-F238E27FC236}">
                <a16:creationId xmlns:a16="http://schemas.microsoft.com/office/drawing/2014/main" id="{88BAADBA-3E43-A811-5E72-7F7C38B58758}"/>
              </a:ext>
            </a:extLst>
          </p:cNvPr>
          <p:cNvSpPr txBox="1"/>
          <p:nvPr/>
        </p:nvSpPr>
        <p:spPr>
          <a:xfrm>
            <a:off x="1560150" y="1393754"/>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D.</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4CC94486-CB15-7AB0-4BE2-7AD9FA4522B7}"/>
              </a:ext>
            </a:extLst>
          </p:cNvPr>
          <p:cNvSpPr txBox="1"/>
          <p:nvPr/>
        </p:nvSpPr>
        <p:spPr>
          <a:xfrm>
            <a:off x="1577222" y="4073638"/>
            <a:ext cx="9645563" cy="671915"/>
          </a:xfrm>
          <a:prstGeom prst="rect">
            <a:avLst/>
          </a:prstGeom>
          <a:noFill/>
        </p:spPr>
        <p:txBody>
          <a:bodyPr wrap="square" rtlCol="0">
            <a:spAutoFit/>
          </a:bodyPr>
          <a:lstStyle/>
          <a:p>
            <a:pPr marL="1219170" lvl="2">
              <a:lnSpc>
                <a:spcPct val="107000"/>
              </a:lnSpc>
            </a:pPr>
            <a:r>
              <a:rPr lang="pt" sz="1800" dirty="0">
                <a:effectLst/>
                <a:latin typeface="Acumin Pro SemiCondensed" panose="020B0506020202020204"/>
                <a:ea typeface="Calibri" panose="020F0502020204030204" pitchFamily="34" charset="0"/>
                <a:cs typeface="PalatinoLTStd-Roman"/>
              </a:rPr>
              <a:t>Cada conferência anual terá direito a pelo menos um membro do clero e um delegado leigo</a:t>
            </a:r>
            <a:endParaRPr lang="en-US" sz="18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3A6F169C-58E9-89A0-2427-9ABD7F16B2D3}"/>
              </a:ext>
            </a:extLst>
          </p:cNvPr>
          <p:cNvSpPr txBox="1"/>
          <p:nvPr/>
        </p:nvSpPr>
        <p:spPr>
          <a:xfrm>
            <a:off x="1577222" y="5359731"/>
            <a:ext cx="9645563" cy="383888"/>
          </a:xfrm>
          <a:prstGeom prst="rect">
            <a:avLst/>
          </a:prstGeom>
          <a:noFill/>
        </p:spPr>
        <p:txBody>
          <a:bodyPr wrap="square" rtlCol="0">
            <a:spAutoFit/>
          </a:bodyPr>
          <a:lstStyle/>
          <a:p>
            <a:pPr marL="1219170" lvl="2">
              <a:lnSpc>
                <a:spcPct val="107000"/>
              </a:lnSpc>
            </a:pPr>
            <a:r>
              <a:rPr lang="sw" sz="1800" dirty="0">
                <a:effectLst/>
                <a:latin typeface="Acumin Pro SemiCondensed" panose="020B0506020202020204"/>
                <a:ea typeface="Calibri" panose="020F0502020204030204" pitchFamily="34" charset="0"/>
                <a:cs typeface="PalatinoLTStd-Roman"/>
              </a:rPr>
              <a:t>Kila mkutano wa kimwaka litastahiki angalau kasisi mmoja na mjumbe mlei mmoja</a:t>
            </a:r>
            <a:r>
              <a:rPr lang="sw" sz="1800" b="1" dirty="0">
                <a:effectLst/>
                <a:latin typeface="Acumin Pro SemiCondensed" panose="020B0506020202020204"/>
                <a:ea typeface="Calibri" panose="020F0502020204030204" pitchFamily="34" charset="0"/>
                <a:cs typeface="PalatinoLTStd-Roman"/>
              </a:rPr>
              <a:t>.</a:t>
            </a:r>
            <a:endParaRPr lang="en-US" sz="18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4F1937A-B162-7273-4891-A15F059435F2}"/>
              </a:ext>
            </a:extLst>
          </p:cNvPr>
          <p:cNvSpPr txBox="1"/>
          <p:nvPr/>
        </p:nvSpPr>
        <p:spPr>
          <a:xfrm>
            <a:off x="1533613" y="5208472"/>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D.</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2943690F-8677-CA93-B33B-C571D06147D1}"/>
              </a:ext>
            </a:extLst>
          </p:cNvPr>
          <p:cNvSpPr txBox="1"/>
          <p:nvPr/>
        </p:nvSpPr>
        <p:spPr>
          <a:xfrm>
            <a:off x="1533613" y="390229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D.</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41411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849087" y="1371072"/>
            <a:ext cx="10755084" cy="1077218"/>
          </a:xfrm>
          <a:prstGeom prst="rect">
            <a:avLst/>
          </a:prstGeom>
          <a:noFill/>
        </p:spPr>
        <p:txBody>
          <a:bodyPr wrap="square" rtlCol="0">
            <a:spAutoFit/>
          </a:bodyPr>
          <a:lstStyle/>
          <a:p>
            <a:pPr marL="1219170" lvl="2">
              <a:lnSpc>
                <a:spcPct val="107000"/>
              </a:lnSpc>
            </a:pPr>
            <a:r>
              <a:rPr lang="en-US" sz="1200" dirty="0">
                <a:effectLst/>
                <a:latin typeface="Acumin Pro SemiCondensed" panose="020B0506020202020204" pitchFamily="34" charset="77"/>
                <a:ea typeface="Calibri" panose="020F0502020204030204" pitchFamily="34" charset="0"/>
                <a:cs typeface="PalatinoLTStd-Roman"/>
              </a:rPr>
              <a:t>This formula is designated to comply with the Constitution, Division Two, Section II, Article I (</a:t>
            </a:r>
            <a:r>
              <a:rPr lang="en-US" sz="1200" dirty="0">
                <a:effectLst/>
                <a:latin typeface="Acumin Pro SemiCondensed" panose="020B0506020202020204" pitchFamily="34" charset="77"/>
                <a:ea typeface="Calibri" panose="020F0502020204030204" pitchFamily="34" charset="0"/>
                <a:cs typeface="NewCaledoniaLTStd"/>
              </a:rPr>
              <a:t>¶ </a:t>
            </a:r>
            <a:r>
              <a:rPr lang="en-US" sz="1200" dirty="0">
                <a:effectLst/>
                <a:latin typeface="Acumin Pro SemiCondensed" panose="020B0506020202020204" pitchFamily="34" charset="77"/>
                <a:ea typeface="Calibri" panose="020F0502020204030204" pitchFamily="34" charset="0"/>
                <a:cs typeface="PalatinoLTStd-Roman"/>
              </a:rPr>
              <a:t>13), which defines the minimum and maximum number of delegates to a General Conference. Should the computations provided in the paragraph result in a figure below the prescribed minimum or above the prescribed maximum for delegates, the Commission on the General Conference shall be authorized to remedy the situation by adjusting up or down the numbers of clergy members and members of local churches of the annual conference necessary to entitle an annual conference to elect delegates, any such adjustment to be proportionally the same for the two factors.”</a:t>
            </a:r>
            <a:endParaRPr lang="en-US" sz="12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A6E040D-8515-A4F8-D129-FADB898176D3}"/>
              </a:ext>
            </a:extLst>
          </p:cNvPr>
          <p:cNvSpPr txBox="1"/>
          <p:nvPr/>
        </p:nvSpPr>
        <p:spPr>
          <a:xfrm>
            <a:off x="700056" y="144517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44AB3B49-4510-C3B6-D5AB-67A22DD1524D}"/>
              </a:ext>
            </a:extLst>
          </p:cNvPr>
          <p:cNvSpPr txBox="1"/>
          <p:nvPr/>
        </p:nvSpPr>
        <p:spPr>
          <a:xfrm>
            <a:off x="700056" y="268082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F212C711-86C4-B1B1-92A6-C6982167BBC4}"/>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2E024879-F7D7-AC88-880F-88F9D37C25C2}"/>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5" name="TextBox 14">
            <a:extLst>
              <a:ext uri="{FF2B5EF4-FFF2-40B4-BE49-F238E27FC236}">
                <a16:creationId xmlns:a16="http://schemas.microsoft.com/office/drawing/2014/main" id="{5D6FD1E6-0B01-195D-76EA-E78B8357BDC5}"/>
              </a:ext>
            </a:extLst>
          </p:cNvPr>
          <p:cNvSpPr txBox="1"/>
          <p:nvPr/>
        </p:nvSpPr>
        <p:spPr>
          <a:xfrm>
            <a:off x="849087" y="2657976"/>
            <a:ext cx="10755084" cy="1077218"/>
          </a:xfrm>
          <a:prstGeom prst="rect">
            <a:avLst/>
          </a:prstGeom>
          <a:noFill/>
        </p:spPr>
        <p:txBody>
          <a:bodyPr wrap="square" rtlCol="0">
            <a:spAutoFit/>
          </a:bodyPr>
          <a:lstStyle/>
          <a:p>
            <a:pPr marL="1219170" lvl="2">
              <a:lnSpc>
                <a:spcPct val="107000"/>
              </a:lnSpc>
            </a:pPr>
            <a:r>
              <a:rPr lang="fr-FR" sz="1200" dirty="0">
                <a:latin typeface="Acumin Pro SemiCondensed" panose="020B0506020202020204" pitchFamily="34" charset="77"/>
                <a:ea typeface="Calibri" panose="020F0502020204030204" pitchFamily="34" charset="0"/>
                <a:cs typeface="PalatinoLTStd-Roman"/>
              </a:rPr>
              <a:t>Cette formule est conçue pour se conformer à l’article I (¶ 13) de la section II, section II, de la Constitution, qui définit le nombre minimum et maximum de délégués à une conférence générale. Si les calculs prévus au paragraphe aboutissent à un chiffre inférieur au minimum prescrit ou supérieur au maximum prescrit pour les délégués, la Commission de la Conférence générale est autorisée à remédier à la situation en ajustant à la hausse ou à la baisse le nombre des membres du clergé et des membres des Églises locales de la Conférence annuelle nécessaire pour donner à une conférence annuelle le droit d’élire des délégués, cet ajustement devant être proportionnellement le même pour les deux facteurs.</a:t>
            </a:r>
            <a:r>
              <a:rPr lang="en-US" sz="1200" dirty="0">
                <a:effectLst/>
                <a:latin typeface="Acumin Pro SemiCondensed" panose="020B0506020202020204" pitchFamily="34" charset="77"/>
                <a:ea typeface="Calibri" panose="020F0502020204030204" pitchFamily="34" charset="0"/>
                <a:cs typeface="Times New Roman" panose="02020603050405020304" pitchFamily="18" charset="0"/>
              </a:rPr>
              <a:t> </a:t>
            </a:r>
          </a:p>
        </p:txBody>
      </p:sp>
      <p:sp>
        <p:nvSpPr>
          <p:cNvPr id="16" name="TextBox 15">
            <a:extLst>
              <a:ext uri="{FF2B5EF4-FFF2-40B4-BE49-F238E27FC236}">
                <a16:creationId xmlns:a16="http://schemas.microsoft.com/office/drawing/2014/main" id="{50B6B397-5F16-972A-D522-FFA7628F6CF2}"/>
              </a:ext>
            </a:extLst>
          </p:cNvPr>
          <p:cNvSpPr txBox="1"/>
          <p:nvPr/>
        </p:nvSpPr>
        <p:spPr>
          <a:xfrm>
            <a:off x="1462559" y="2577768"/>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E.</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5CEB0B9-6394-FC5B-25DB-76323D0D6F21}"/>
              </a:ext>
            </a:extLst>
          </p:cNvPr>
          <p:cNvSpPr txBox="1"/>
          <p:nvPr/>
        </p:nvSpPr>
        <p:spPr>
          <a:xfrm>
            <a:off x="1462559" y="1301530"/>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E.</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E1675B3-97E1-FC9D-4B20-4D43D690041A}"/>
              </a:ext>
            </a:extLst>
          </p:cNvPr>
          <p:cNvSpPr txBox="1"/>
          <p:nvPr/>
        </p:nvSpPr>
        <p:spPr>
          <a:xfrm>
            <a:off x="1462559" y="3914056"/>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E.</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D4B7A89-A729-5704-2115-32470C471ECE}"/>
              </a:ext>
            </a:extLst>
          </p:cNvPr>
          <p:cNvSpPr txBox="1"/>
          <p:nvPr/>
        </p:nvSpPr>
        <p:spPr>
          <a:xfrm>
            <a:off x="1436558" y="5212092"/>
            <a:ext cx="748214" cy="740203"/>
          </a:xfrm>
          <a:prstGeom prst="rect">
            <a:avLst/>
          </a:prstGeom>
          <a:noFill/>
        </p:spPr>
        <p:txBody>
          <a:bodyPr wrap="square" rtlCol="0">
            <a:spAutoFit/>
          </a:bodyPr>
          <a:lstStyle/>
          <a:p>
            <a:pPr marL="0" marR="0">
              <a:lnSpc>
                <a:spcPct val="107000"/>
              </a:lnSpc>
              <a:spcBef>
                <a:spcPts val="0"/>
              </a:spcBef>
              <a:spcAft>
                <a:spcPts val="0"/>
              </a:spcAft>
            </a:pPr>
            <a:r>
              <a:rPr lang="en-US" sz="4000" b="1" dirty="0">
                <a:effectLst/>
                <a:latin typeface="Acumin Pro SemiCondensed" panose="020B0506020202020204" pitchFamily="34" charset="77"/>
                <a:ea typeface="Calibri" panose="020F0502020204030204" pitchFamily="34" charset="0"/>
                <a:cs typeface="NewCaledoniaLTStd"/>
              </a:rPr>
              <a:t>E.</a:t>
            </a:r>
            <a:endParaRPr lang="en-US" sz="40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6132196-9035-DFBE-D1DE-9C701C55601C}"/>
              </a:ext>
            </a:extLst>
          </p:cNvPr>
          <p:cNvSpPr txBox="1"/>
          <p:nvPr/>
        </p:nvSpPr>
        <p:spPr>
          <a:xfrm>
            <a:off x="849087" y="4058183"/>
            <a:ext cx="10755084" cy="1071704"/>
          </a:xfrm>
          <a:prstGeom prst="rect">
            <a:avLst/>
          </a:prstGeom>
          <a:noFill/>
        </p:spPr>
        <p:txBody>
          <a:bodyPr wrap="square" rtlCol="0">
            <a:spAutoFit/>
          </a:bodyPr>
          <a:lstStyle/>
          <a:p>
            <a:pPr marL="1219170" lvl="2">
              <a:lnSpc>
                <a:spcPct val="107000"/>
              </a:lnSpc>
            </a:pPr>
            <a:r>
              <a:rPr lang="pt" sz="1200" dirty="0">
                <a:effectLst/>
                <a:latin typeface="Acumin Pro SemiCondensed" panose="020B0506020202020204"/>
                <a:ea typeface="Calibri" panose="020F0502020204030204" pitchFamily="34" charset="0"/>
                <a:cs typeface="PalatinoLTStd-Roman"/>
              </a:rPr>
              <a:t>Esta fórmula é designada para cumprir a Constituição, Divisão Dois, Seção II, Artigo I ( </a:t>
            </a:r>
            <a:r>
              <a:rPr lang="pt" sz="1200" dirty="0">
                <a:effectLst/>
                <a:latin typeface="Acumin Pro SemiCondensed" panose="020B0506020202020204"/>
                <a:ea typeface="Calibri" panose="020F0502020204030204" pitchFamily="34" charset="0"/>
                <a:cs typeface="NewCaledoniaLTStd"/>
              </a:rPr>
              <a:t>¶ </a:t>
            </a:r>
            <a:r>
              <a:rPr lang="pt" sz="1200" dirty="0">
                <a:effectLst/>
                <a:latin typeface="Acumin Pro SemiCondensed" panose="020B0506020202020204"/>
                <a:ea typeface="Calibri" panose="020F0502020204030204" pitchFamily="34" charset="0"/>
                <a:cs typeface="PalatinoLTStd-Roman"/>
              </a:rPr>
              <a:t>13), que define o número mínimo e máximo de delegados para uma Conferência Geral. Se os cálculos fornecidos no parágrafo resultarem em um número abaixo do mínimo prescrito ou acima do máximo prescrito para delegados, a Comissão da Conferência Geral será autorizada a remediar a situação ajustando para cima ou para baixo o número de membros do clero e membros das igrejas locais da conferência anual necessário para autorizar uma conferência anual a eleger delegados. Qualquer ajuste desse tipo deve ser proporcionalmente o mesmo para os dois factores.</a:t>
            </a:r>
            <a:endParaRPr lang="en-US" sz="1200" dirty="0">
              <a:effectLst/>
              <a:latin typeface="Acumin Pro SemiCondensed" panose="020B0506020202020204"/>
              <a:ea typeface="Calibri" panose="020F0502020204030204" pitchFamily="34" charset="0"/>
              <a:cs typeface="PalatinoLTStd-Roman"/>
            </a:endParaRPr>
          </a:p>
        </p:txBody>
      </p:sp>
      <p:sp>
        <p:nvSpPr>
          <p:cNvPr id="20" name="TextBox 19">
            <a:extLst>
              <a:ext uri="{FF2B5EF4-FFF2-40B4-BE49-F238E27FC236}">
                <a16:creationId xmlns:a16="http://schemas.microsoft.com/office/drawing/2014/main" id="{1C273ACA-1971-6DF4-BA63-1D1CF8A93156}"/>
              </a:ext>
            </a:extLst>
          </p:cNvPr>
          <p:cNvSpPr txBox="1"/>
          <p:nvPr/>
        </p:nvSpPr>
        <p:spPr>
          <a:xfrm>
            <a:off x="849087" y="5319340"/>
            <a:ext cx="10755084" cy="1077218"/>
          </a:xfrm>
          <a:prstGeom prst="rect">
            <a:avLst/>
          </a:prstGeom>
          <a:noFill/>
        </p:spPr>
        <p:txBody>
          <a:bodyPr wrap="square" rtlCol="0">
            <a:spAutoFit/>
          </a:bodyPr>
          <a:lstStyle/>
          <a:p>
            <a:pPr marL="1219170" lvl="2">
              <a:lnSpc>
                <a:spcPct val="107000"/>
              </a:lnSpc>
            </a:pPr>
            <a:r>
              <a:rPr lang="sw" sz="1200" dirty="0">
                <a:effectLst/>
                <a:latin typeface="Acumin Pro SemiCondensed" panose="020B0506020202020204"/>
                <a:ea typeface="Calibri" panose="020F0502020204030204" pitchFamily="34" charset="0"/>
                <a:cs typeface="PalatinoLTStd-Roman"/>
              </a:rPr>
              <a:t>Fomula hii imeteuliwa kuambatana na Katiba, Kitengo cha Pili, Kifungu cha II, Kifungu cha I ( </a:t>
            </a:r>
            <a:r>
              <a:rPr lang="sw" sz="1200" dirty="0">
                <a:effectLst/>
                <a:latin typeface="Acumin Pro SemiCondensed" panose="020B0506020202020204"/>
                <a:ea typeface="Calibri" panose="020F0502020204030204" pitchFamily="34" charset="0"/>
                <a:cs typeface="NewCaledoniaLTStd"/>
              </a:rPr>
              <a:t>¶ </a:t>
            </a:r>
            <a:r>
              <a:rPr lang="sw" sz="1200" dirty="0">
                <a:effectLst/>
                <a:latin typeface="Acumin Pro SemiCondensed" panose="020B0506020202020204"/>
                <a:ea typeface="Calibri" panose="020F0502020204030204" pitchFamily="34" charset="0"/>
                <a:cs typeface="PalatinoLTStd-Roman"/>
              </a:rPr>
              <a:t>13), ambacho kinafafanua idadi ya chini na ya juu zaidi ya wajumbe wa Mkutano Mkuu. Endapo hesabu zilizotolewa katika aya zitasababisha kielelezo chini ya kiwango cha chini kilichowekwa au zaidi ya kiwango kilichowekwa kwa wajumbe, Tume ya Konferensi Kuu itaidhinishwa kurekebisha hali hiyo kwa kurekebisha au kupunguza idadi ya makasisi na washiriki wa makanisa ya kila mwaka ya konferensi ya kila mwaka inayohitajika ili kutoa haki kwa konferensi ya kila mwaka ya kuwachagua wajumbe, marekebisho yoyote kama hayo yawe sawa kwa uwiano wa vipengele viwili.”</a:t>
            </a:r>
            <a:endParaRPr lang="en-US" sz="12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3258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2430379" y="1536140"/>
            <a:ext cx="8980980" cy="968278"/>
          </a:xfrm>
          <a:prstGeom prst="rect">
            <a:avLst/>
          </a:prstGeom>
          <a:noFill/>
        </p:spPr>
        <p:txBody>
          <a:bodyPr wrap="square" rtlCol="0">
            <a:spAutoFit/>
          </a:bodyPr>
          <a:lstStyle/>
          <a:p>
            <a:pPr marL="0" marR="0">
              <a:lnSpc>
                <a:spcPct val="107000"/>
              </a:lnSpc>
              <a:spcBef>
                <a:spcPts val="0"/>
              </a:spcBef>
              <a:spcAft>
                <a:spcPts val="1067"/>
              </a:spcAft>
            </a:pPr>
            <a:r>
              <a:rPr lang="en-US" dirty="0">
                <a:latin typeface="Acumin Pro SemiCondensed" panose="020B0506020202020204" pitchFamily="34" charset="77"/>
              </a:rPr>
              <a:t>The most recent clergy and professing lay membership figures come from your Journal which is why it is so vital to include your Statistics form in the Journal to allow delegate calculations to be up to date</a:t>
            </a:r>
          </a:p>
        </p:txBody>
      </p:sp>
      <p:sp>
        <p:nvSpPr>
          <p:cNvPr id="5" name="TextBox 4">
            <a:extLst>
              <a:ext uri="{FF2B5EF4-FFF2-40B4-BE49-F238E27FC236}">
                <a16:creationId xmlns:a16="http://schemas.microsoft.com/office/drawing/2014/main" id="{8EA8C958-5604-5D02-D24E-D837FACA0ADE}"/>
              </a:ext>
            </a:extLst>
          </p:cNvPr>
          <p:cNvSpPr txBox="1"/>
          <p:nvPr/>
        </p:nvSpPr>
        <p:spPr>
          <a:xfrm>
            <a:off x="1490978" y="1590601"/>
            <a:ext cx="1026694" cy="461665"/>
          </a:xfrm>
          <a:prstGeom prst="rect">
            <a:avLst/>
          </a:prstGeom>
          <a:noFill/>
        </p:spPr>
        <p:txBody>
          <a:bodyPr wrap="square" rtlCol="0">
            <a:spAutoFit/>
          </a:bodyPr>
          <a:lstStyle/>
          <a:p>
            <a:r>
              <a:rPr lang="en-US" sz="2400" b="1" dirty="0">
                <a:latin typeface="Acumin Pro SemiCondensed Black" panose="020B0506020202020204" pitchFamily="34" charset="77"/>
              </a:rPr>
              <a:t>NOTE</a:t>
            </a:r>
          </a:p>
        </p:txBody>
      </p:sp>
      <p:sp>
        <p:nvSpPr>
          <p:cNvPr id="15" name="TextBox 14">
            <a:extLst>
              <a:ext uri="{FF2B5EF4-FFF2-40B4-BE49-F238E27FC236}">
                <a16:creationId xmlns:a16="http://schemas.microsoft.com/office/drawing/2014/main" id="{ED1F6D58-E659-50F8-3FC4-BE6026570A27}"/>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6" name="TextBox 15">
            <a:extLst>
              <a:ext uri="{FF2B5EF4-FFF2-40B4-BE49-F238E27FC236}">
                <a16:creationId xmlns:a16="http://schemas.microsoft.com/office/drawing/2014/main" id="{F44A272A-03A3-4879-FAA0-38FD77BB8AD8}"/>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7" name="TextBox 16">
            <a:extLst>
              <a:ext uri="{FF2B5EF4-FFF2-40B4-BE49-F238E27FC236}">
                <a16:creationId xmlns:a16="http://schemas.microsoft.com/office/drawing/2014/main" id="{278F5BCC-EC83-711F-5073-43F41D26024B}"/>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8" name="TextBox 17">
            <a:extLst>
              <a:ext uri="{FF2B5EF4-FFF2-40B4-BE49-F238E27FC236}">
                <a16:creationId xmlns:a16="http://schemas.microsoft.com/office/drawing/2014/main" id="{5D393CC6-56B1-7FE7-B3F4-2CBA6E9AA2F1}"/>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8" name="TextBox 7">
            <a:extLst>
              <a:ext uri="{FF2B5EF4-FFF2-40B4-BE49-F238E27FC236}">
                <a16:creationId xmlns:a16="http://schemas.microsoft.com/office/drawing/2014/main" id="{F38F22FD-B8FB-1974-F4E3-A148450B5A46}"/>
              </a:ext>
            </a:extLst>
          </p:cNvPr>
          <p:cNvSpPr txBox="1"/>
          <p:nvPr/>
        </p:nvSpPr>
        <p:spPr>
          <a:xfrm>
            <a:off x="2430379" y="2680337"/>
            <a:ext cx="8980980" cy="968278"/>
          </a:xfrm>
          <a:prstGeom prst="rect">
            <a:avLst/>
          </a:prstGeom>
          <a:noFill/>
        </p:spPr>
        <p:txBody>
          <a:bodyPr wrap="square" rtlCol="0">
            <a:spAutoFit/>
          </a:bodyPr>
          <a:lstStyle/>
          <a:p>
            <a:pPr marL="0" marR="0">
              <a:lnSpc>
                <a:spcPct val="107000"/>
              </a:lnSpc>
              <a:spcBef>
                <a:spcPts val="0"/>
              </a:spcBef>
              <a:spcAft>
                <a:spcPts val="1067"/>
              </a:spcAft>
            </a:pPr>
            <a:r>
              <a:rPr lang="fr-FR" dirty="0">
                <a:solidFill>
                  <a:schemeClr val="tx1">
                    <a:lumMod val="50000"/>
                  </a:schemeClr>
                </a:solidFill>
                <a:latin typeface="Acumin Pro SemiCondensed" panose="020B0506020202020204" pitchFamily="34" charset="77"/>
              </a:rPr>
              <a:t>Les chiffres les plus récents du clergé et des laïcs proviennent de votre Journal, c’est pourquoi il est si important d’inclure votre formulaire de statistiques dans le Journal pour permettre aux calculs des délégués d’être à jour.</a:t>
            </a:r>
            <a:endParaRPr lang="en-US" dirty="0">
              <a:latin typeface="Acumin Pro SemiCondensed" panose="020B0506020202020204" pitchFamily="34" charset="77"/>
            </a:endParaRPr>
          </a:p>
        </p:txBody>
      </p:sp>
      <p:sp>
        <p:nvSpPr>
          <p:cNvPr id="9" name="TextBox 8">
            <a:extLst>
              <a:ext uri="{FF2B5EF4-FFF2-40B4-BE49-F238E27FC236}">
                <a16:creationId xmlns:a16="http://schemas.microsoft.com/office/drawing/2014/main" id="{E9DCBE32-F9E5-430F-18E1-B5E0106BBFF6}"/>
              </a:ext>
            </a:extLst>
          </p:cNvPr>
          <p:cNvSpPr txBox="1"/>
          <p:nvPr/>
        </p:nvSpPr>
        <p:spPr>
          <a:xfrm>
            <a:off x="1490978" y="2698181"/>
            <a:ext cx="1026694" cy="461665"/>
          </a:xfrm>
          <a:prstGeom prst="rect">
            <a:avLst/>
          </a:prstGeom>
          <a:noFill/>
        </p:spPr>
        <p:txBody>
          <a:bodyPr wrap="square" rtlCol="0">
            <a:spAutoFit/>
          </a:bodyPr>
          <a:lstStyle/>
          <a:p>
            <a:r>
              <a:rPr lang="en-US" sz="2400" b="1" dirty="0">
                <a:latin typeface="Acumin Pro SemiCondensed Black" panose="020B0506020202020204" pitchFamily="34" charset="77"/>
              </a:rPr>
              <a:t>NOTE</a:t>
            </a:r>
          </a:p>
        </p:txBody>
      </p:sp>
      <p:sp>
        <p:nvSpPr>
          <p:cNvPr id="13" name="TextBox 12">
            <a:extLst>
              <a:ext uri="{FF2B5EF4-FFF2-40B4-BE49-F238E27FC236}">
                <a16:creationId xmlns:a16="http://schemas.microsoft.com/office/drawing/2014/main" id="{482CFBB0-1204-6218-B5F0-43F84584ED7C}"/>
              </a:ext>
            </a:extLst>
          </p:cNvPr>
          <p:cNvSpPr txBox="1"/>
          <p:nvPr/>
        </p:nvSpPr>
        <p:spPr>
          <a:xfrm>
            <a:off x="1490978" y="4088003"/>
            <a:ext cx="1026694" cy="461665"/>
          </a:xfrm>
          <a:prstGeom prst="rect">
            <a:avLst/>
          </a:prstGeom>
          <a:noFill/>
        </p:spPr>
        <p:txBody>
          <a:bodyPr wrap="square" rtlCol="0">
            <a:spAutoFit/>
          </a:bodyPr>
          <a:lstStyle/>
          <a:p>
            <a:r>
              <a:rPr lang="en-US" sz="2400" b="1" dirty="0">
                <a:latin typeface="Acumin Pro SemiCondensed Black" panose="020B0506020202020204" pitchFamily="34" charset="77"/>
              </a:rPr>
              <a:t>NOTA</a:t>
            </a:r>
          </a:p>
        </p:txBody>
      </p:sp>
      <p:sp>
        <p:nvSpPr>
          <p:cNvPr id="14" name="TextBox 13">
            <a:extLst>
              <a:ext uri="{FF2B5EF4-FFF2-40B4-BE49-F238E27FC236}">
                <a16:creationId xmlns:a16="http://schemas.microsoft.com/office/drawing/2014/main" id="{2EF7C32B-C4C4-506A-1186-95D68E858F7C}"/>
              </a:ext>
            </a:extLst>
          </p:cNvPr>
          <p:cNvSpPr txBox="1"/>
          <p:nvPr/>
        </p:nvSpPr>
        <p:spPr>
          <a:xfrm>
            <a:off x="1490978" y="5390061"/>
            <a:ext cx="1026694" cy="461665"/>
          </a:xfrm>
          <a:prstGeom prst="rect">
            <a:avLst/>
          </a:prstGeom>
          <a:noFill/>
        </p:spPr>
        <p:txBody>
          <a:bodyPr wrap="square" rtlCol="0">
            <a:spAutoFit/>
          </a:bodyPr>
          <a:lstStyle/>
          <a:p>
            <a:r>
              <a:rPr lang="en-US" sz="2400" b="1" dirty="0">
                <a:latin typeface="Acumin Pro SemiCondensed Black" panose="020B0506020202020204" pitchFamily="34" charset="77"/>
              </a:rPr>
              <a:t>NOTE</a:t>
            </a:r>
          </a:p>
        </p:txBody>
      </p:sp>
      <p:sp>
        <p:nvSpPr>
          <p:cNvPr id="19" name="TextBox 18">
            <a:extLst>
              <a:ext uri="{FF2B5EF4-FFF2-40B4-BE49-F238E27FC236}">
                <a16:creationId xmlns:a16="http://schemas.microsoft.com/office/drawing/2014/main" id="{F7A9FE61-DB32-F36F-C2C9-7D4CC3976839}"/>
              </a:ext>
            </a:extLst>
          </p:cNvPr>
          <p:cNvSpPr txBox="1"/>
          <p:nvPr/>
        </p:nvSpPr>
        <p:spPr>
          <a:xfrm>
            <a:off x="2478557" y="4105847"/>
            <a:ext cx="8980980" cy="968278"/>
          </a:xfrm>
          <a:prstGeom prst="rect">
            <a:avLst/>
          </a:prstGeom>
          <a:noFill/>
        </p:spPr>
        <p:txBody>
          <a:bodyPr wrap="square" rtlCol="0">
            <a:spAutoFit/>
          </a:bodyPr>
          <a:lstStyle/>
          <a:p>
            <a:pPr marL="0" marR="0">
              <a:lnSpc>
                <a:spcPct val="107000"/>
              </a:lnSpc>
              <a:spcBef>
                <a:spcPts val="0"/>
              </a:spcBef>
              <a:spcAft>
                <a:spcPts val="1067"/>
              </a:spcAft>
            </a:pPr>
            <a:r>
              <a:rPr lang="pt" dirty="0">
                <a:latin typeface="Acumin Pro SemiCondensed" panose="020B0506020202020204"/>
              </a:rPr>
              <a:t>Os números mais recentes de membros do clero e membros leigos professos vêm do seu Diário</a:t>
            </a:r>
            <a:r>
              <a:rPr lang="pt" b="1" dirty="0">
                <a:latin typeface="Acumin Pro SemiCondensed" panose="020B0506020202020204"/>
              </a:rPr>
              <a:t> </a:t>
            </a:r>
            <a:r>
              <a:rPr lang="pt" dirty="0">
                <a:latin typeface="Acumin Pro SemiCondensed" panose="020B0506020202020204"/>
              </a:rPr>
              <a:t>e, é por isso que é essencial incluir o seu formulário de Dados Estatísticos no Diário para permitir que os cálculos dos delegados estejam actualizados.</a:t>
            </a:r>
            <a:endParaRPr lang="en-US" dirty="0">
              <a:latin typeface="Acumin Pro SemiCondensed" panose="020B0506020202020204"/>
            </a:endParaRPr>
          </a:p>
        </p:txBody>
      </p:sp>
      <p:sp>
        <p:nvSpPr>
          <p:cNvPr id="20" name="TextBox 19">
            <a:extLst>
              <a:ext uri="{FF2B5EF4-FFF2-40B4-BE49-F238E27FC236}">
                <a16:creationId xmlns:a16="http://schemas.microsoft.com/office/drawing/2014/main" id="{12DADD21-7A5F-95C3-3D26-5423BEB6E763}"/>
              </a:ext>
            </a:extLst>
          </p:cNvPr>
          <p:cNvSpPr txBox="1"/>
          <p:nvPr/>
        </p:nvSpPr>
        <p:spPr>
          <a:xfrm>
            <a:off x="2517672" y="5445140"/>
            <a:ext cx="8980980" cy="968278"/>
          </a:xfrm>
          <a:prstGeom prst="rect">
            <a:avLst/>
          </a:prstGeom>
          <a:noFill/>
        </p:spPr>
        <p:txBody>
          <a:bodyPr wrap="square" rtlCol="0">
            <a:spAutoFit/>
          </a:bodyPr>
          <a:lstStyle/>
          <a:p>
            <a:pPr marL="0" marR="0">
              <a:lnSpc>
                <a:spcPct val="107000"/>
              </a:lnSpc>
              <a:spcBef>
                <a:spcPts val="0"/>
              </a:spcBef>
              <a:spcAft>
                <a:spcPts val="1067"/>
              </a:spcAft>
            </a:pPr>
            <a:r>
              <a:rPr lang="sw" dirty="0">
                <a:latin typeface="Acumin Pro SemiCondensed" panose="020B0506020202020204"/>
              </a:rPr>
              <a:t>Idadi ya hivi majuzi ya makasisi na walei wanaodai kuwa wanachama hutoka katika </a:t>
            </a:r>
            <a:r>
              <a:rPr lang="sw" b="1" dirty="0">
                <a:latin typeface="Acumin Pro SemiCondensed" panose="020B0506020202020204"/>
              </a:rPr>
              <a:t>Jarida lako </a:t>
            </a:r>
            <a:r>
              <a:rPr lang="sw" dirty="0">
                <a:latin typeface="Acumin Pro SemiCondensed" panose="020B0506020202020204"/>
              </a:rPr>
              <a:t>ndiyo maana ni muhimu sana kujumuisha fomu yako ya Takwimu kwenye Jarida ili kuruhusu hesabu za wajumbe kusasishwa.</a:t>
            </a:r>
            <a:endParaRPr lang="en-US" dirty="0">
              <a:latin typeface="Acumin Pro SemiCondensed" panose="020B0506020202020204"/>
            </a:endParaRPr>
          </a:p>
        </p:txBody>
      </p:sp>
    </p:spTree>
    <p:extLst>
      <p:ext uri="{BB962C8B-B14F-4D97-AF65-F5344CB8AC3E}">
        <p14:creationId xmlns:p14="http://schemas.microsoft.com/office/powerpoint/2010/main" val="30480872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2004325" y="1584763"/>
            <a:ext cx="8980980" cy="736355"/>
          </a:xfrm>
          <a:prstGeom prst="rect">
            <a:avLst/>
          </a:prstGeom>
          <a:noFill/>
        </p:spPr>
        <p:txBody>
          <a:bodyPr wrap="square" rtlCol="0">
            <a:spAutoFit/>
          </a:bodyPr>
          <a:lstStyle/>
          <a:p>
            <a:pPr marL="0" marR="0">
              <a:lnSpc>
                <a:spcPct val="107000"/>
              </a:lnSpc>
              <a:spcBef>
                <a:spcPts val="0"/>
              </a:spcBef>
              <a:spcAft>
                <a:spcPts val="1067"/>
              </a:spcAft>
            </a:pPr>
            <a:r>
              <a:rPr lang="en-US" sz="2000" dirty="0">
                <a:effectLst/>
                <a:latin typeface="Acumin Pro SemiCondensed" panose="020B0506020202020204"/>
                <a:ea typeface="Calibri" panose="020F0502020204030204" pitchFamily="34" charset="0"/>
                <a:cs typeface="NewCaledoniaLTStd"/>
              </a:rPr>
              <a:t>GCFA uses the professing membership statistics reports in the annual conference journals to determine the apportionments for each one</a:t>
            </a:r>
            <a:endParaRPr lang="en-US" sz="2000" dirty="0">
              <a:latin typeface="Acumin Pro SemiCondensed" panose="020B0506020202020204"/>
            </a:endParaRPr>
          </a:p>
        </p:txBody>
      </p:sp>
      <p:sp>
        <p:nvSpPr>
          <p:cNvPr id="5" name="TextBox 4">
            <a:extLst>
              <a:ext uri="{FF2B5EF4-FFF2-40B4-BE49-F238E27FC236}">
                <a16:creationId xmlns:a16="http://schemas.microsoft.com/office/drawing/2014/main" id="{0818DA8F-704F-E5B8-71CA-3FAE96D17273}"/>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40CBF176-41D2-94EA-1D31-3AEEB7DC49A6}"/>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294366E6-F912-94C4-6B3C-CD466FBC47A3}"/>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CFACD759-7608-AA58-5C27-67C40F578A8B}"/>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32D464A1-22F5-2085-D13E-2FFAE46D0E95}"/>
              </a:ext>
            </a:extLst>
          </p:cNvPr>
          <p:cNvSpPr txBox="1"/>
          <p:nvPr/>
        </p:nvSpPr>
        <p:spPr>
          <a:xfrm>
            <a:off x="2004325" y="2640342"/>
            <a:ext cx="8980980" cy="736355"/>
          </a:xfrm>
          <a:prstGeom prst="rect">
            <a:avLst/>
          </a:prstGeom>
          <a:noFill/>
        </p:spPr>
        <p:txBody>
          <a:bodyPr wrap="square" rtlCol="0">
            <a:spAutoFit/>
          </a:bodyPr>
          <a:lstStyle/>
          <a:p>
            <a:pPr marR="0">
              <a:lnSpc>
                <a:spcPct val="107000"/>
              </a:lnSpc>
              <a:spcBef>
                <a:spcPts val="0"/>
              </a:spcBef>
              <a:spcAft>
                <a:spcPts val="0"/>
              </a:spcAft>
            </a:pPr>
            <a:r>
              <a:rPr lang="fr-FR" sz="2000" dirty="0">
                <a:latin typeface="Acumin Pro SemiCondensed" panose="020B0506020202020204" pitchFamily="34" charset="77"/>
                <a:ea typeface="Calibri" panose="020F0502020204030204" pitchFamily="34" charset="0"/>
                <a:cs typeface="NewCaledoniaLTStd"/>
              </a:rPr>
              <a:t>GCFA utilise les rapports statistiques des membres professant dans les journaux de la conférence annuelle pour déterminer les contributions de chaque conférence.</a:t>
            </a:r>
          </a:p>
        </p:txBody>
      </p:sp>
      <p:sp>
        <p:nvSpPr>
          <p:cNvPr id="15" name="TextBox 14">
            <a:extLst>
              <a:ext uri="{FF2B5EF4-FFF2-40B4-BE49-F238E27FC236}">
                <a16:creationId xmlns:a16="http://schemas.microsoft.com/office/drawing/2014/main" id="{A59E070A-A6F2-3319-4604-A30C124BDDB6}"/>
              </a:ext>
            </a:extLst>
          </p:cNvPr>
          <p:cNvSpPr txBox="1"/>
          <p:nvPr/>
        </p:nvSpPr>
        <p:spPr>
          <a:xfrm>
            <a:off x="2004325" y="3999070"/>
            <a:ext cx="8980980" cy="736355"/>
          </a:xfrm>
          <a:prstGeom prst="rect">
            <a:avLst/>
          </a:prstGeom>
          <a:noFill/>
        </p:spPr>
        <p:txBody>
          <a:bodyPr wrap="square" rtlCol="0">
            <a:spAutoFit/>
          </a:bodyPr>
          <a:lstStyle/>
          <a:p>
            <a:pPr marL="0" marR="0">
              <a:lnSpc>
                <a:spcPct val="107000"/>
              </a:lnSpc>
              <a:spcBef>
                <a:spcPts val="0"/>
              </a:spcBef>
              <a:spcAft>
                <a:spcPts val="1067"/>
              </a:spcAft>
            </a:pPr>
            <a:r>
              <a:rPr lang="pt" sz="2000" dirty="0">
                <a:effectLst/>
                <a:latin typeface="Acumin Pro SemiCondensed" panose="020B0506020202020204"/>
                <a:ea typeface="Calibri" panose="020F0502020204030204" pitchFamily="34" charset="0"/>
                <a:cs typeface="NewCaledoniaLTStd"/>
              </a:rPr>
              <a:t>O CGFA usa os relatórios estatísticos dos membros professos nos diários da conferência anual para determinar as c</a:t>
            </a:r>
            <a:r>
              <a:rPr lang="en-US" sz="2000" dirty="0" err="1">
                <a:effectLst/>
                <a:latin typeface="Acumin Pro SemiCondensed" panose="020B0506020202020204"/>
                <a:ea typeface="Calibri" panose="020F0502020204030204" pitchFamily="34" charset="0"/>
                <a:cs typeface="NewCaledoniaLTStd"/>
              </a:rPr>
              <a:t>ontribuições</a:t>
            </a:r>
            <a:r>
              <a:rPr lang="en-US" sz="2000" dirty="0">
                <a:effectLst/>
                <a:latin typeface="Acumin Pro SemiCondensed" panose="020B0506020202020204"/>
                <a:ea typeface="Calibri" panose="020F0502020204030204" pitchFamily="34" charset="0"/>
                <a:cs typeface="NewCaledoniaLTStd"/>
              </a:rPr>
              <a:t> </a:t>
            </a:r>
            <a:r>
              <a:rPr lang="pt" sz="2000" dirty="0">
                <a:effectLst/>
                <a:latin typeface="Acumin Pro SemiCondensed" panose="020B0506020202020204"/>
                <a:ea typeface="Calibri" panose="020F0502020204030204" pitchFamily="34" charset="0"/>
                <a:cs typeface="NewCaledoniaLTStd"/>
              </a:rPr>
              <a:t>para cada um</a:t>
            </a:r>
            <a:endParaRPr lang="en-US" sz="2000" dirty="0">
              <a:effectLst/>
              <a:latin typeface="Acumin Pro SemiCondensed" panose="020B0506020202020204"/>
              <a:ea typeface="Calibri" panose="020F0502020204030204" pitchFamily="34" charset="0"/>
              <a:cs typeface="NewCaledoniaLTStd"/>
            </a:endParaRPr>
          </a:p>
        </p:txBody>
      </p:sp>
      <p:sp>
        <p:nvSpPr>
          <p:cNvPr id="16" name="TextBox 15">
            <a:extLst>
              <a:ext uri="{FF2B5EF4-FFF2-40B4-BE49-F238E27FC236}">
                <a16:creationId xmlns:a16="http://schemas.microsoft.com/office/drawing/2014/main" id="{6FE607F6-10DA-DB3D-1097-A82774E8EC65}"/>
              </a:ext>
            </a:extLst>
          </p:cNvPr>
          <p:cNvSpPr txBox="1"/>
          <p:nvPr/>
        </p:nvSpPr>
        <p:spPr>
          <a:xfrm>
            <a:off x="2004325" y="5301128"/>
            <a:ext cx="8980980" cy="736355"/>
          </a:xfrm>
          <a:prstGeom prst="rect">
            <a:avLst/>
          </a:prstGeom>
          <a:noFill/>
        </p:spPr>
        <p:txBody>
          <a:bodyPr wrap="square" rtlCol="0">
            <a:spAutoFit/>
          </a:bodyPr>
          <a:lstStyle/>
          <a:p>
            <a:pPr>
              <a:lnSpc>
                <a:spcPct val="107000"/>
              </a:lnSpc>
              <a:spcAft>
                <a:spcPts val="1067"/>
              </a:spcAft>
            </a:pPr>
            <a:r>
              <a:rPr lang="sw" sz="2000" dirty="0">
                <a:effectLst/>
                <a:latin typeface="Acumin Pro SemiCondensed" panose="020B0506020202020204"/>
                <a:ea typeface="Calibri" panose="020F0502020204030204" pitchFamily="34" charset="0"/>
                <a:cs typeface="NewCaledoniaLTStd"/>
              </a:rPr>
              <a:t>GCFA hutumia ripoti za takwimu za wanachama wanaodai katika majarida ya mkutano wa kila mwaka ili kubainisha mgao wa kila moja.</a:t>
            </a:r>
          </a:p>
        </p:txBody>
      </p:sp>
    </p:spTree>
    <p:extLst>
      <p:ext uri="{BB962C8B-B14F-4D97-AF65-F5344CB8AC3E}">
        <p14:creationId xmlns:p14="http://schemas.microsoft.com/office/powerpoint/2010/main" val="22415273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Annual Conference Journal Submission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b="1" dirty="0">
                <a:latin typeface="Acumin Pro SemiCondensed" panose="020B0506020202020204" pitchFamily="34" charset="77"/>
              </a:rPr>
              <a:t>BOD Journal Requirements Information</a:t>
            </a:r>
          </a:p>
        </p:txBody>
      </p:sp>
      <p:sp>
        <p:nvSpPr>
          <p:cNvPr id="7" name="TextBox 6">
            <a:extLst>
              <a:ext uri="{FF2B5EF4-FFF2-40B4-BE49-F238E27FC236}">
                <a16:creationId xmlns:a16="http://schemas.microsoft.com/office/drawing/2014/main" id="{0B5D3ADB-280F-D792-75E3-46A844D8B2D1}"/>
              </a:ext>
            </a:extLst>
          </p:cNvPr>
          <p:cNvSpPr txBox="1"/>
          <p:nvPr/>
        </p:nvSpPr>
        <p:spPr>
          <a:xfrm>
            <a:off x="2068600" y="1540112"/>
            <a:ext cx="8980980" cy="736355"/>
          </a:xfrm>
          <a:prstGeom prst="rect">
            <a:avLst/>
          </a:prstGeom>
          <a:noFill/>
        </p:spPr>
        <p:txBody>
          <a:bodyPr wrap="square" rtlCol="0">
            <a:spAutoFit/>
          </a:bodyPr>
          <a:lstStyle/>
          <a:p>
            <a:pPr marL="0" marR="0">
              <a:lnSpc>
                <a:spcPct val="107000"/>
              </a:lnSpc>
              <a:spcBef>
                <a:spcPts val="0"/>
              </a:spcBef>
              <a:spcAft>
                <a:spcPts val="1067"/>
              </a:spcAft>
            </a:pPr>
            <a:r>
              <a:rPr lang="en-US" sz="2000" dirty="0">
                <a:effectLst/>
                <a:latin typeface="Acumin Pro SemiCondensed" panose="020B0506020202020204"/>
                <a:ea typeface="Calibri" panose="020F0502020204030204" pitchFamily="34" charset="0"/>
                <a:cs typeface="NewCaledoniaLTStd"/>
              </a:rPr>
              <a:t>The apportionment formula is discussed in detail in Report 8 of the Financial Commitment Book and also presented in the Finance section of the materials</a:t>
            </a:r>
            <a:endParaRPr lang="en-US" sz="2000" dirty="0">
              <a:latin typeface="Acumin Pro SemiCondensed" panose="020B0506020202020204"/>
            </a:endParaRPr>
          </a:p>
        </p:txBody>
      </p:sp>
      <p:sp>
        <p:nvSpPr>
          <p:cNvPr id="5" name="TextBox 4">
            <a:extLst>
              <a:ext uri="{FF2B5EF4-FFF2-40B4-BE49-F238E27FC236}">
                <a16:creationId xmlns:a16="http://schemas.microsoft.com/office/drawing/2014/main" id="{799FE7B2-01A5-BDB6-D7C7-6F25F3C7ADAD}"/>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8A08EEB5-D2CD-F642-C636-1DF871A6D9B3}"/>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AE500AAF-E40D-5518-8F2B-53DB7DD079DC}"/>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82DDBDB6-0FDF-718C-1A2F-A9B279AC465B}"/>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A398D3E5-1358-DAB5-608A-8B14720BAF87}"/>
              </a:ext>
            </a:extLst>
          </p:cNvPr>
          <p:cNvSpPr txBox="1"/>
          <p:nvPr/>
        </p:nvSpPr>
        <p:spPr>
          <a:xfrm>
            <a:off x="2068600" y="2667207"/>
            <a:ext cx="8980980" cy="1065676"/>
          </a:xfrm>
          <a:prstGeom prst="rect">
            <a:avLst/>
          </a:prstGeom>
          <a:noFill/>
        </p:spPr>
        <p:txBody>
          <a:bodyPr wrap="square" rtlCol="0">
            <a:spAutoFit/>
          </a:bodyPr>
          <a:lstStyle/>
          <a:p>
            <a:pPr marR="0">
              <a:lnSpc>
                <a:spcPct val="107000"/>
              </a:lnSpc>
              <a:spcBef>
                <a:spcPts val="0"/>
              </a:spcBef>
              <a:spcAft>
                <a:spcPts val="0"/>
              </a:spcAft>
            </a:pPr>
            <a:r>
              <a:rPr lang="fr-FR" sz="2000" dirty="0">
                <a:latin typeface="Acumin Pro SemiCondensed" panose="020B0506020202020204" pitchFamily="34" charset="77"/>
                <a:ea typeface="Calibri" panose="020F0502020204030204" pitchFamily="34" charset="0"/>
                <a:cs typeface="NewCaledoniaLTStd"/>
              </a:rPr>
              <a:t>La formule de répartition est examinée en détail dans le rapport 8 du Livre d’engagements financiers et également présentée dans la section Finances des documents.</a:t>
            </a:r>
            <a:endParaRPr lang="en-US" sz="2000" dirty="0">
              <a:effectLst/>
              <a:latin typeface="Acumin Pro SemiCondensed" panose="020B0506020202020204" pitchFamily="34" charset="77"/>
              <a:ea typeface="Calibri" panose="020F0502020204030204" pitchFamily="34" charset="0"/>
              <a:cs typeface="PalatinoLTStd-Roman"/>
            </a:endParaRPr>
          </a:p>
        </p:txBody>
      </p:sp>
      <p:sp>
        <p:nvSpPr>
          <p:cNvPr id="15" name="TextBox 14">
            <a:extLst>
              <a:ext uri="{FF2B5EF4-FFF2-40B4-BE49-F238E27FC236}">
                <a16:creationId xmlns:a16="http://schemas.microsoft.com/office/drawing/2014/main" id="{3D1BBAEF-E691-8277-1AFD-4A9D4BE6AD0C}"/>
              </a:ext>
            </a:extLst>
          </p:cNvPr>
          <p:cNvSpPr txBox="1"/>
          <p:nvPr/>
        </p:nvSpPr>
        <p:spPr>
          <a:xfrm>
            <a:off x="2068600" y="4033660"/>
            <a:ext cx="8980980" cy="1065676"/>
          </a:xfrm>
          <a:prstGeom prst="rect">
            <a:avLst/>
          </a:prstGeom>
          <a:noFill/>
        </p:spPr>
        <p:txBody>
          <a:bodyPr wrap="square" rtlCol="0">
            <a:spAutoFit/>
          </a:bodyPr>
          <a:lstStyle/>
          <a:p>
            <a:pPr marL="0" marR="0">
              <a:lnSpc>
                <a:spcPct val="107000"/>
              </a:lnSpc>
              <a:spcBef>
                <a:spcPts val="0"/>
              </a:spcBef>
              <a:spcAft>
                <a:spcPts val="1067"/>
              </a:spcAft>
            </a:pPr>
            <a:r>
              <a:rPr lang="pt" sz="2000" dirty="0">
                <a:effectLst/>
                <a:latin typeface="Acumin Pro SemiCondensed" panose="020B0506020202020204"/>
                <a:ea typeface="Calibri" panose="020F0502020204030204" pitchFamily="34" charset="0"/>
                <a:cs typeface="NewCaledoniaLTStd"/>
              </a:rPr>
              <a:t>A fórmula da c</a:t>
            </a:r>
            <a:r>
              <a:rPr lang="en-US" sz="2000" dirty="0" err="1">
                <a:effectLst/>
                <a:latin typeface="Acumin Pro SemiCondensed" panose="020B0506020202020204"/>
                <a:ea typeface="Calibri" panose="020F0502020204030204" pitchFamily="34" charset="0"/>
                <a:cs typeface="NewCaledoniaLTStd"/>
              </a:rPr>
              <a:t>ontribuição</a:t>
            </a:r>
            <a:r>
              <a:rPr lang="en-US" sz="2000" dirty="0">
                <a:effectLst/>
                <a:latin typeface="Acumin Pro SemiCondensed" panose="020B0506020202020204"/>
                <a:ea typeface="Calibri" panose="020F0502020204030204" pitchFamily="34" charset="0"/>
                <a:cs typeface="NewCaledoniaLTStd"/>
              </a:rPr>
              <a:t> </a:t>
            </a:r>
            <a:r>
              <a:rPr lang="pt" sz="2000" dirty="0">
                <a:effectLst/>
                <a:latin typeface="Acumin Pro SemiCondensed" panose="020B0506020202020204"/>
                <a:ea typeface="Calibri" panose="020F0502020204030204" pitchFamily="34" charset="0"/>
                <a:cs typeface="NewCaledoniaLTStd"/>
              </a:rPr>
              <a:t>é discutida em pormenor no Relatório 8 do Livro de Compromissos Financeiros e também é apresentada na secção de Finanças dos materiais</a:t>
            </a:r>
            <a:endParaRPr lang="en-US" sz="2000" dirty="0">
              <a:effectLst/>
              <a:latin typeface="Acumin Pro SemiCondensed" panose="020B0506020202020204"/>
              <a:ea typeface="Calibri" panose="020F0502020204030204" pitchFamily="34" charset="0"/>
              <a:cs typeface="NewCaledoniaLTStd"/>
            </a:endParaRPr>
          </a:p>
        </p:txBody>
      </p:sp>
      <p:sp>
        <p:nvSpPr>
          <p:cNvPr id="16" name="TextBox 15">
            <a:extLst>
              <a:ext uri="{FF2B5EF4-FFF2-40B4-BE49-F238E27FC236}">
                <a16:creationId xmlns:a16="http://schemas.microsoft.com/office/drawing/2014/main" id="{9530193A-2F4F-9158-6D55-DFBA8C66977D}"/>
              </a:ext>
            </a:extLst>
          </p:cNvPr>
          <p:cNvSpPr txBox="1"/>
          <p:nvPr/>
        </p:nvSpPr>
        <p:spPr>
          <a:xfrm>
            <a:off x="2004327" y="5400113"/>
            <a:ext cx="8980980" cy="736355"/>
          </a:xfrm>
          <a:prstGeom prst="rect">
            <a:avLst/>
          </a:prstGeom>
          <a:noFill/>
        </p:spPr>
        <p:txBody>
          <a:bodyPr wrap="square" rtlCol="0">
            <a:spAutoFit/>
          </a:bodyPr>
          <a:lstStyle/>
          <a:p>
            <a:pPr>
              <a:lnSpc>
                <a:spcPct val="107000"/>
              </a:lnSpc>
              <a:spcAft>
                <a:spcPts val="1067"/>
              </a:spcAft>
            </a:pPr>
            <a:r>
              <a:rPr lang="sw" sz="2000" dirty="0">
                <a:effectLst/>
                <a:latin typeface="Acumin Pro SemiCondensed" panose="020B0506020202020204"/>
                <a:ea typeface="Calibri" panose="020F0502020204030204" pitchFamily="34" charset="0"/>
                <a:cs typeface="NewCaledoniaLTStd"/>
              </a:rPr>
              <a:t>Fomula ya ugawaji imejadiliwa kwa kina katika Ripoti ya 8 ya Kitabu cha Ahadi za Kifedha na pia kuwasilishwa katika sehemu ya Fedha ya nyenzo.</a:t>
            </a:r>
            <a:endParaRPr lang="en-US" sz="20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214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Leadership Form</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78A75F6-67FB-2E7D-BD0B-4909B9AD93FB}"/>
              </a:ext>
            </a:extLst>
          </p:cNvPr>
          <p:cNvSpPr txBox="1"/>
          <p:nvPr/>
        </p:nvSpPr>
        <p:spPr>
          <a:xfrm>
            <a:off x="383367" y="833244"/>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ea typeface="+mj-ea"/>
                <a:cs typeface="+mj-cs"/>
              </a:rPr>
              <a:t>Conference Leadership form</a:t>
            </a:r>
          </a:p>
        </p:txBody>
      </p:sp>
      <p:sp>
        <p:nvSpPr>
          <p:cNvPr id="7" name="TextBox 6">
            <a:extLst>
              <a:ext uri="{FF2B5EF4-FFF2-40B4-BE49-F238E27FC236}">
                <a16:creationId xmlns:a16="http://schemas.microsoft.com/office/drawing/2014/main" id="{0B5D3ADB-280F-D792-75E3-46A844D8B2D1}"/>
              </a:ext>
            </a:extLst>
          </p:cNvPr>
          <p:cNvSpPr txBox="1"/>
          <p:nvPr/>
        </p:nvSpPr>
        <p:spPr>
          <a:xfrm>
            <a:off x="2068600" y="1540112"/>
            <a:ext cx="8980980" cy="736355"/>
          </a:xfrm>
          <a:prstGeom prst="rect">
            <a:avLst/>
          </a:prstGeom>
          <a:noFill/>
        </p:spPr>
        <p:txBody>
          <a:bodyPr wrap="square" rtlCol="0">
            <a:spAutoFit/>
          </a:bodyPr>
          <a:lstStyle/>
          <a:p>
            <a:pPr marL="0" marR="0">
              <a:lnSpc>
                <a:spcPct val="107000"/>
              </a:lnSpc>
              <a:spcBef>
                <a:spcPts val="0"/>
              </a:spcBef>
              <a:spcAft>
                <a:spcPts val="1067"/>
              </a:spcAft>
            </a:pPr>
            <a:r>
              <a:rPr lang="en-US" sz="2000" dirty="0">
                <a:latin typeface="Acumin Pro SemiCondensed" panose="020B0506020202020204" pitchFamily="34" charset="77"/>
              </a:rPr>
              <a:t>The Conference Leadership form is to be filled out quarterly and sent to GCFA so your Leadership staff can be updated in our records</a:t>
            </a:r>
          </a:p>
        </p:txBody>
      </p:sp>
      <p:sp>
        <p:nvSpPr>
          <p:cNvPr id="5" name="TextBox 4">
            <a:extLst>
              <a:ext uri="{FF2B5EF4-FFF2-40B4-BE49-F238E27FC236}">
                <a16:creationId xmlns:a16="http://schemas.microsoft.com/office/drawing/2014/main" id="{E466951B-1FEA-58C7-DEAB-3BD879A3BD51}"/>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E5DE8EAB-1683-68D3-1519-618E6BFD95F0}"/>
              </a:ext>
            </a:extLst>
          </p:cNvPr>
          <p:cNvSpPr txBox="1"/>
          <p:nvPr/>
        </p:nvSpPr>
        <p:spPr>
          <a:xfrm>
            <a:off x="700056" y="265598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A0D74002-A5EE-EFDB-EBCD-4ED53A2BFB63}"/>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BA8D1FA5-C492-810F-12C2-1B942AE5A0D3}"/>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E71BB7D8-B312-2F4A-96A6-7BCE29D5B2FF}"/>
              </a:ext>
            </a:extLst>
          </p:cNvPr>
          <p:cNvSpPr txBox="1"/>
          <p:nvPr/>
        </p:nvSpPr>
        <p:spPr>
          <a:xfrm>
            <a:off x="2068600" y="2655988"/>
            <a:ext cx="8980980" cy="1015663"/>
          </a:xfrm>
          <a:prstGeom prst="rect">
            <a:avLst/>
          </a:prstGeom>
          <a:noFill/>
        </p:spPr>
        <p:txBody>
          <a:bodyPr wrap="square" rtlCol="0">
            <a:spAutoFit/>
          </a:bodyPr>
          <a:lstStyle/>
          <a:p>
            <a:r>
              <a:rPr lang="fr-FR" sz="2000" dirty="0">
                <a:latin typeface="Acumin Pro SemiCondensed" panose="020B0506020202020204" pitchFamily="34" charset="77"/>
              </a:rPr>
              <a:t>Le formulaire des Responsables de la conférence doit être rempli tous les trimestres et envoyé au GCFA afin que votre liste des responsables courante puisse être mis à jour dans notre base de données.</a:t>
            </a:r>
            <a:endParaRPr lang="en-US" sz="2000" dirty="0">
              <a:latin typeface="Acumin Pro SemiCondensed" panose="020B0506020202020204" pitchFamily="34" charset="77"/>
            </a:endParaRPr>
          </a:p>
        </p:txBody>
      </p:sp>
      <p:sp>
        <p:nvSpPr>
          <p:cNvPr id="15" name="TextBox 14">
            <a:extLst>
              <a:ext uri="{FF2B5EF4-FFF2-40B4-BE49-F238E27FC236}">
                <a16:creationId xmlns:a16="http://schemas.microsoft.com/office/drawing/2014/main" id="{8E4EAFB2-2914-16B0-EE80-AEE1487DFA23}"/>
              </a:ext>
            </a:extLst>
          </p:cNvPr>
          <p:cNvSpPr txBox="1"/>
          <p:nvPr/>
        </p:nvSpPr>
        <p:spPr>
          <a:xfrm>
            <a:off x="2068600" y="4064521"/>
            <a:ext cx="8980980" cy="1065676"/>
          </a:xfrm>
          <a:prstGeom prst="rect">
            <a:avLst/>
          </a:prstGeom>
          <a:noFill/>
        </p:spPr>
        <p:txBody>
          <a:bodyPr wrap="square" rtlCol="0">
            <a:spAutoFit/>
          </a:bodyPr>
          <a:lstStyle/>
          <a:p>
            <a:pPr marL="0" marR="0">
              <a:lnSpc>
                <a:spcPct val="107000"/>
              </a:lnSpc>
              <a:spcBef>
                <a:spcPts val="0"/>
              </a:spcBef>
              <a:spcAft>
                <a:spcPts val="1067"/>
              </a:spcAft>
            </a:pPr>
            <a:r>
              <a:rPr lang="en-US" sz="2000" dirty="0">
                <a:latin typeface="Acumin Pro SemiCondensed" panose="020B0506020202020204"/>
              </a:rPr>
              <a:t>O </a:t>
            </a:r>
            <a:r>
              <a:rPr lang="en-US" sz="2000" dirty="0" err="1">
                <a:latin typeface="Acumin Pro SemiCondensed" panose="020B0506020202020204"/>
              </a:rPr>
              <a:t>formulário</a:t>
            </a:r>
            <a:r>
              <a:rPr lang="en-US" sz="2000" dirty="0">
                <a:latin typeface="Acumin Pro SemiCondensed" panose="020B0506020202020204"/>
              </a:rPr>
              <a:t> para </a:t>
            </a:r>
            <a:r>
              <a:rPr lang="en-US" sz="2000" dirty="0" err="1">
                <a:latin typeface="Acumin Pro SemiCondensed" panose="020B0506020202020204"/>
              </a:rPr>
              <a:t>Lideres</a:t>
            </a:r>
            <a:r>
              <a:rPr lang="en-US" sz="2000" dirty="0">
                <a:latin typeface="Acumin Pro SemiCondensed" panose="020B0506020202020204"/>
              </a:rPr>
              <a:t> da </a:t>
            </a:r>
            <a:r>
              <a:rPr lang="en-US" sz="2000" dirty="0" err="1">
                <a:latin typeface="Acumin Pro SemiCondensed" panose="020B0506020202020204"/>
              </a:rPr>
              <a:t>Conferência</a:t>
            </a:r>
            <a:r>
              <a:rPr lang="en-US" sz="2000" dirty="0">
                <a:latin typeface="Acumin Pro SemiCondensed" panose="020B0506020202020204"/>
              </a:rPr>
              <a:t> </a:t>
            </a:r>
            <a:r>
              <a:rPr lang="en-US" sz="2000" dirty="0" err="1">
                <a:latin typeface="Acumin Pro SemiCondensed" panose="020B0506020202020204"/>
              </a:rPr>
              <a:t>deve</a:t>
            </a:r>
            <a:r>
              <a:rPr lang="en-US" sz="2000" dirty="0">
                <a:latin typeface="Acumin Pro SemiCondensed" panose="020B0506020202020204"/>
              </a:rPr>
              <a:t> ser </a:t>
            </a:r>
            <a:r>
              <a:rPr lang="en-US" sz="2000" dirty="0" err="1">
                <a:latin typeface="Acumin Pro SemiCondensed" panose="020B0506020202020204"/>
              </a:rPr>
              <a:t>preenchido</a:t>
            </a:r>
            <a:r>
              <a:rPr lang="en-US" sz="2000" dirty="0">
                <a:latin typeface="Acumin Pro SemiCondensed" panose="020B0506020202020204"/>
              </a:rPr>
              <a:t> </a:t>
            </a:r>
            <a:r>
              <a:rPr lang="en-US" sz="2000" dirty="0" err="1">
                <a:latin typeface="Acumin Pro SemiCondensed" panose="020B0506020202020204"/>
              </a:rPr>
              <a:t>trimestralmente</a:t>
            </a:r>
            <a:r>
              <a:rPr lang="en-US" sz="2000" dirty="0">
                <a:latin typeface="Acumin Pro SemiCondensed" panose="020B0506020202020204"/>
              </a:rPr>
              <a:t> e </a:t>
            </a:r>
            <a:r>
              <a:rPr lang="en-US" sz="2000" dirty="0" err="1">
                <a:latin typeface="Acumin Pro SemiCondensed" panose="020B0506020202020204"/>
              </a:rPr>
              <a:t>enviado</a:t>
            </a:r>
            <a:r>
              <a:rPr lang="en-US" sz="2000" dirty="0">
                <a:latin typeface="Acumin Pro SemiCondensed" panose="020B0506020202020204"/>
              </a:rPr>
              <a:t> para o GCFA para que </a:t>
            </a:r>
            <a:r>
              <a:rPr lang="en-US" sz="2000" dirty="0" err="1">
                <a:latin typeface="Acumin Pro SemiCondensed" panose="020B0506020202020204"/>
              </a:rPr>
              <a:t>os</a:t>
            </a:r>
            <a:r>
              <a:rPr lang="en-US" sz="2000" dirty="0">
                <a:latin typeface="Acumin Pro SemiCondensed" panose="020B0506020202020204"/>
              </a:rPr>
              <a:t> </a:t>
            </a:r>
            <a:r>
              <a:rPr lang="en-US" sz="2000" dirty="0" err="1">
                <a:latin typeface="Acumin Pro SemiCondensed" panose="020B0506020202020204"/>
              </a:rPr>
              <a:t>seus</a:t>
            </a:r>
            <a:r>
              <a:rPr lang="en-US" sz="2000" dirty="0">
                <a:latin typeface="Acumin Pro SemiCondensed" panose="020B0506020202020204"/>
              </a:rPr>
              <a:t> </a:t>
            </a:r>
            <a:r>
              <a:rPr lang="en-US" sz="2000" dirty="0" err="1">
                <a:latin typeface="Acumin Pro SemiCondensed" panose="020B0506020202020204"/>
              </a:rPr>
              <a:t>responsáveis</a:t>
            </a:r>
            <a:r>
              <a:rPr lang="en-US" sz="2000" dirty="0">
                <a:latin typeface="Acumin Pro SemiCondensed" panose="020B0506020202020204"/>
              </a:rPr>
              <a:t> pela </a:t>
            </a:r>
            <a:r>
              <a:rPr lang="en-US" sz="2000" dirty="0" err="1">
                <a:latin typeface="Acumin Pro SemiCondensed" panose="020B0506020202020204"/>
              </a:rPr>
              <a:t>liderança</a:t>
            </a:r>
            <a:r>
              <a:rPr lang="en-US" sz="2000" dirty="0">
                <a:latin typeface="Acumin Pro SemiCondensed" panose="020B0506020202020204"/>
              </a:rPr>
              <a:t> </a:t>
            </a:r>
            <a:r>
              <a:rPr lang="en-US" sz="2000" dirty="0" err="1">
                <a:latin typeface="Acumin Pro SemiCondensed" panose="020B0506020202020204"/>
              </a:rPr>
              <a:t>possam</a:t>
            </a:r>
            <a:r>
              <a:rPr lang="en-US" sz="2000" dirty="0">
                <a:latin typeface="Acumin Pro SemiCondensed" panose="020B0506020202020204"/>
              </a:rPr>
              <a:t> ser </a:t>
            </a:r>
            <a:r>
              <a:rPr lang="en-US" sz="2000" dirty="0" err="1">
                <a:latin typeface="Acumin Pro SemiCondensed" panose="020B0506020202020204"/>
              </a:rPr>
              <a:t>actualizados</a:t>
            </a:r>
            <a:r>
              <a:rPr lang="en-US" sz="2000" dirty="0">
                <a:latin typeface="Acumin Pro SemiCondensed" panose="020B0506020202020204"/>
              </a:rPr>
              <a:t> </a:t>
            </a:r>
            <a:r>
              <a:rPr lang="en-US" sz="2000" dirty="0" err="1">
                <a:latin typeface="Acumin Pro SemiCondensed" panose="020B0506020202020204"/>
              </a:rPr>
              <a:t>nos</a:t>
            </a:r>
            <a:r>
              <a:rPr lang="en-US" sz="2000" dirty="0">
                <a:latin typeface="Acumin Pro SemiCondensed" panose="020B0506020202020204"/>
              </a:rPr>
              <a:t> </a:t>
            </a:r>
            <a:r>
              <a:rPr lang="en-US" sz="2000" dirty="0" err="1">
                <a:latin typeface="Acumin Pro SemiCondensed" panose="020B0506020202020204"/>
              </a:rPr>
              <a:t>nossos</a:t>
            </a:r>
            <a:r>
              <a:rPr lang="en-US" sz="2000" dirty="0">
                <a:latin typeface="Acumin Pro SemiCondensed" panose="020B0506020202020204"/>
              </a:rPr>
              <a:t> </a:t>
            </a:r>
            <a:r>
              <a:rPr lang="en-US" sz="2000" dirty="0" err="1">
                <a:latin typeface="Acumin Pro SemiCondensed" panose="020B0506020202020204"/>
              </a:rPr>
              <a:t>registos</a:t>
            </a:r>
            <a:r>
              <a:rPr lang="en-US" sz="2000" dirty="0">
                <a:latin typeface="Acumin Pro SemiCondensed" panose="020B0506020202020204"/>
              </a:rPr>
              <a:t> </a:t>
            </a:r>
          </a:p>
        </p:txBody>
      </p:sp>
      <p:sp>
        <p:nvSpPr>
          <p:cNvPr id="16" name="TextBox 15">
            <a:extLst>
              <a:ext uri="{FF2B5EF4-FFF2-40B4-BE49-F238E27FC236}">
                <a16:creationId xmlns:a16="http://schemas.microsoft.com/office/drawing/2014/main" id="{FC9E8FA9-C068-C8E4-F222-5C5E3E15009A}"/>
              </a:ext>
            </a:extLst>
          </p:cNvPr>
          <p:cNvSpPr txBox="1"/>
          <p:nvPr/>
        </p:nvSpPr>
        <p:spPr>
          <a:xfrm>
            <a:off x="2068600" y="5352309"/>
            <a:ext cx="8980980" cy="736355"/>
          </a:xfrm>
          <a:prstGeom prst="rect">
            <a:avLst/>
          </a:prstGeom>
          <a:noFill/>
        </p:spPr>
        <p:txBody>
          <a:bodyPr wrap="square" rtlCol="0">
            <a:spAutoFit/>
          </a:bodyPr>
          <a:lstStyle/>
          <a:p>
            <a:pPr>
              <a:lnSpc>
                <a:spcPct val="107000"/>
              </a:lnSpc>
              <a:spcAft>
                <a:spcPts val="1067"/>
              </a:spcAft>
            </a:pPr>
            <a:r>
              <a:rPr lang="sw" sz="2000" dirty="0">
                <a:latin typeface="Acumin Pro SemiCondensed" panose="020B0506020202020204"/>
              </a:rPr>
              <a:t>Fomu ya Uongozi wa Konfarasa inapaswa kujazwa kila baada ya miezi mitatu na kutumwa kwa GCFA ili wafanyakazi wako wa Uongozi wasasishwe katika rekodi zetu.</a:t>
            </a:r>
            <a:endParaRPr lang="en-US" sz="2000" dirty="0">
              <a:latin typeface="Acumin Pro SemiCondensed" panose="020B0506020202020204"/>
            </a:endParaRPr>
          </a:p>
        </p:txBody>
      </p:sp>
    </p:spTree>
    <p:extLst>
      <p:ext uri="{BB962C8B-B14F-4D97-AF65-F5344CB8AC3E}">
        <p14:creationId xmlns:p14="http://schemas.microsoft.com/office/powerpoint/2010/main" val="102194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Services Department</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31693" y="1306025"/>
            <a:ext cx="10071129" cy="954107"/>
          </a:xfrm>
          <a:prstGeom prst="rect">
            <a:avLst/>
          </a:prstGeom>
          <a:noFill/>
        </p:spPr>
        <p:txBody>
          <a:bodyPr wrap="square" rtlCol="0">
            <a:spAutoFit/>
          </a:bodyPr>
          <a:lstStyle/>
          <a:p>
            <a:r>
              <a:rPr lang="en-US" sz="2000" dirty="0">
                <a:latin typeface="Acumin Pro SemiCondensed" panose="020B0506020202020204" pitchFamily="34" charset="77"/>
              </a:rPr>
              <a:t>Payroll; Housing; Office Grants; Benefits; Expense Reimbursements; Travel Bookings; Insurance; International Taxes</a:t>
            </a:r>
          </a:p>
          <a:p>
            <a:endParaRPr lang="en-US" sz="1600" dirty="0"/>
          </a:p>
        </p:txBody>
      </p:sp>
      <p:sp>
        <p:nvSpPr>
          <p:cNvPr id="3" name="TextBox 2">
            <a:extLst>
              <a:ext uri="{FF2B5EF4-FFF2-40B4-BE49-F238E27FC236}">
                <a16:creationId xmlns:a16="http://schemas.microsoft.com/office/drawing/2014/main" id="{97B2055A-32F1-DDCE-CAAA-D83972157B87}"/>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45EB56E6-DE8B-AE83-DE28-D9DF675B4B4B}"/>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D6D39059-B966-6389-48CE-6C2D90758C5B}"/>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A2FCFF2A-C57A-7C8F-3F30-AB139F5B514F}"/>
              </a:ext>
            </a:extLst>
          </p:cNvPr>
          <p:cNvSpPr txBox="1"/>
          <p:nvPr/>
        </p:nvSpPr>
        <p:spPr>
          <a:xfrm>
            <a:off x="700057" y="511835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741C73FB-3814-4317-FCFE-B010B52AD238}"/>
              </a:ext>
            </a:extLst>
          </p:cNvPr>
          <p:cNvSpPr txBox="1"/>
          <p:nvPr/>
        </p:nvSpPr>
        <p:spPr>
          <a:xfrm>
            <a:off x="1531692" y="2445101"/>
            <a:ext cx="10071129" cy="954107"/>
          </a:xfrm>
          <a:prstGeom prst="rect">
            <a:avLst/>
          </a:prstGeom>
          <a:noFill/>
        </p:spPr>
        <p:txBody>
          <a:bodyPr wrap="square" rtlCol="0">
            <a:spAutoFit/>
          </a:bodyPr>
          <a:lstStyle/>
          <a:p>
            <a:r>
              <a:rPr lang="fr-FR" sz="2000" dirty="0">
                <a:latin typeface="Acumin Pro SemiCondensed" panose="020B0506020202020204" pitchFamily="34" charset="77"/>
              </a:rPr>
              <a:t>Gestion de la paie; Logement; Subventions de bureau; Avantages; le remboursement des dépenses; Réservations de voyages; Assurance; Taxes internationales</a:t>
            </a:r>
          </a:p>
          <a:p>
            <a:endParaRPr lang="en-US" sz="1600" dirty="0"/>
          </a:p>
        </p:txBody>
      </p:sp>
      <p:sp>
        <p:nvSpPr>
          <p:cNvPr id="14" name="TextBox 13">
            <a:extLst>
              <a:ext uri="{FF2B5EF4-FFF2-40B4-BE49-F238E27FC236}">
                <a16:creationId xmlns:a16="http://schemas.microsoft.com/office/drawing/2014/main" id="{28C247A0-97F5-5931-0A82-7D96298E84B5}"/>
              </a:ext>
            </a:extLst>
          </p:cNvPr>
          <p:cNvSpPr txBox="1"/>
          <p:nvPr/>
        </p:nvSpPr>
        <p:spPr>
          <a:xfrm>
            <a:off x="1551376" y="3690120"/>
            <a:ext cx="9710182" cy="1231106"/>
          </a:xfrm>
          <a:prstGeom prst="rect">
            <a:avLst/>
          </a:prstGeom>
          <a:noFill/>
        </p:spPr>
        <p:txBody>
          <a:bodyPr wrap="square" rtlCol="0">
            <a:spAutoFit/>
          </a:bodyPr>
          <a:lstStyle/>
          <a:p>
            <a:r>
              <a:rPr lang="pt" sz="2000" dirty="0">
                <a:latin typeface="Acumin Pro SemiCondensed" panose="020B0506020202020204"/>
              </a:rPr>
              <a:t>Folhas de pagamento; Habitação; Subsídios de escritório; Benefícios; Reembolsos de despesas; Reservas de viagens; Seguro; Impostos internacionais</a:t>
            </a:r>
            <a:endParaRPr lang="en-US" sz="2000" dirty="0">
              <a:latin typeface="Acumin Pro SemiCondensed" panose="020B0506020202020204"/>
            </a:endParaRPr>
          </a:p>
          <a:p>
            <a:endParaRPr lang="fr-FR" sz="1800" dirty="0">
              <a:latin typeface="Acumin Pro SemiCondensed" panose="020B0506020202020204"/>
            </a:endParaRPr>
          </a:p>
          <a:p>
            <a:endParaRPr lang="en-US" sz="1600" dirty="0"/>
          </a:p>
        </p:txBody>
      </p:sp>
      <p:sp>
        <p:nvSpPr>
          <p:cNvPr id="15" name="TextBox 14">
            <a:extLst>
              <a:ext uri="{FF2B5EF4-FFF2-40B4-BE49-F238E27FC236}">
                <a16:creationId xmlns:a16="http://schemas.microsoft.com/office/drawing/2014/main" id="{DF5C3DFE-393D-17DE-7A52-0EB85F673DB6}"/>
              </a:ext>
            </a:extLst>
          </p:cNvPr>
          <p:cNvSpPr txBox="1"/>
          <p:nvPr/>
        </p:nvSpPr>
        <p:spPr>
          <a:xfrm>
            <a:off x="1551376" y="5096751"/>
            <a:ext cx="9710182" cy="954107"/>
          </a:xfrm>
          <a:prstGeom prst="rect">
            <a:avLst/>
          </a:prstGeom>
          <a:noFill/>
        </p:spPr>
        <p:txBody>
          <a:bodyPr wrap="square" rtlCol="0">
            <a:spAutoFit/>
          </a:bodyPr>
          <a:lstStyle/>
          <a:p>
            <a:r>
              <a:rPr lang="en-US" sz="2000" dirty="0" err="1">
                <a:latin typeface="Acumin Pro SemiCondensed" panose="020B0506020202020204"/>
              </a:rPr>
              <a:t>Malipo</a:t>
            </a:r>
            <a:r>
              <a:rPr lang="en-US" sz="2000" dirty="0">
                <a:latin typeface="Acumin Pro SemiCondensed" panose="020B0506020202020204"/>
              </a:rPr>
              <a:t>; </a:t>
            </a:r>
            <a:r>
              <a:rPr lang="en-US" sz="2000" dirty="0" err="1">
                <a:latin typeface="Acumin Pro SemiCondensed" panose="020B0506020202020204"/>
              </a:rPr>
              <a:t>Nyumba</a:t>
            </a:r>
            <a:r>
              <a:rPr lang="en-US" sz="2000" dirty="0">
                <a:latin typeface="Acumin Pro SemiCondensed" panose="020B0506020202020204"/>
              </a:rPr>
              <a:t>; </a:t>
            </a:r>
            <a:r>
              <a:rPr lang="en-US" sz="2000" dirty="0" err="1">
                <a:latin typeface="Acumin Pro SemiCondensed" panose="020B0506020202020204"/>
              </a:rPr>
              <a:t>Misaada</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Ofisi</a:t>
            </a:r>
            <a:r>
              <a:rPr lang="en-US" sz="2000" dirty="0">
                <a:latin typeface="Acumin Pro SemiCondensed" panose="020B0506020202020204"/>
              </a:rPr>
              <a:t>; </a:t>
            </a:r>
            <a:r>
              <a:rPr lang="en-US" sz="2000" dirty="0" err="1">
                <a:latin typeface="Acumin Pro SemiCondensed" panose="020B0506020202020204"/>
              </a:rPr>
              <a:t>Faida</a:t>
            </a:r>
            <a:r>
              <a:rPr lang="en-US" sz="2000" dirty="0">
                <a:latin typeface="Acumin Pro SemiCondensed" panose="020B0506020202020204"/>
              </a:rPr>
              <a:t>; </a:t>
            </a:r>
            <a:r>
              <a:rPr lang="en-US" sz="2000" dirty="0" err="1">
                <a:latin typeface="Acumin Pro SemiCondensed" panose="020B0506020202020204"/>
              </a:rPr>
              <a:t>Malipo</a:t>
            </a:r>
            <a:r>
              <a:rPr lang="en-US" sz="2000" dirty="0">
                <a:latin typeface="Acumin Pro SemiCondensed" panose="020B0506020202020204"/>
              </a:rPr>
              <a:t>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kurudisha</a:t>
            </a:r>
            <a:r>
              <a:rPr lang="en-US" sz="2000" dirty="0">
                <a:latin typeface="Acumin Pro SemiCondensed" panose="020B0506020202020204"/>
              </a:rPr>
              <a:t>; </a:t>
            </a:r>
            <a:r>
              <a:rPr lang="en-US" sz="2000" dirty="0" err="1">
                <a:latin typeface="Acumin Pro SemiCondensed" panose="020B0506020202020204"/>
              </a:rPr>
              <a:t>Uhifadhi</a:t>
            </a:r>
            <a:r>
              <a:rPr lang="en-US" sz="2000" dirty="0">
                <a:latin typeface="Acumin Pro SemiCondensed" panose="020B0506020202020204"/>
              </a:rPr>
              <a:t> </a:t>
            </a:r>
            <a:r>
              <a:rPr lang="en-US" sz="2000" dirty="0" err="1">
                <a:latin typeface="Acumin Pro SemiCondensed" panose="020B0506020202020204"/>
              </a:rPr>
              <a:t>wa</a:t>
            </a:r>
            <a:r>
              <a:rPr lang="en-US" sz="2000" dirty="0">
                <a:latin typeface="Acumin Pro SemiCondensed" panose="020B0506020202020204"/>
              </a:rPr>
              <a:t> </a:t>
            </a:r>
            <a:r>
              <a:rPr lang="en-US" sz="2000" dirty="0" err="1">
                <a:latin typeface="Acumin Pro SemiCondensed" panose="020B0506020202020204"/>
              </a:rPr>
              <a:t>Kusafiri</a:t>
            </a:r>
            <a:r>
              <a:rPr lang="en-US" sz="2000" dirty="0">
                <a:latin typeface="Acumin Pro SemiCondensed" panose="020B0506020202020204"/>
              </a:rPr>
              <a:t>; Bima; Kodi </a:t>
            </a:r>
            <a:r>
              <a:rPr lang="en-US" sz="2000" dirty="0" err="1">
                <a:latin typeface="Acumin Pro SemiCondensed" panose="020B0506020202020204"/>
              </a:rPr>
              <a:t>ya</a:t>
            </a:r>
            <a:r>
              <a:rPr lang="en-US" sz="2000" dirty="0">
                <a:latin typeface="Acumin Pro SemiCondensed" panose="020B0506020202020204"/>
              </a:rPr>
              <a:t> </a:t>
            </a:r>
            <a:r>
              <a:rPr lang="en-US" sz="2000" dirty="0" err="1">
                <a:latin typeface="Acumin Pro SemiCondensed" panose="020B0506020202020204"/>
              </a:rPr>
              <a:t>Kimataifa</a:t>
            </a:r>
            <a:endParaRPr lang="en-US" sz="2000" dirty="0">
              <a:latin typeface="Acumin Pro SemiCondensed" panose="020B0506020202020204"/>
            </a:endParaRPr>
          </a:p>
          <a:p>
            <a:endParaRPr lang="en-US" sz="1600" dirty="0"/>
          </a:p>
        </p:txBody>
      </p:sp>
    </p:spTree>
    <p:extLst>
      <p:ext uri="{BB962C8B-B14F-4D97-AF65-F5344CB8AC3E}">
        <p14:creationId xmlns:p14="http://schemas.microsoft.com/office/powerpoint/2010/main" val="8034374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184222"/>
            <a:ext cx="11351434" cy="519704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Leadership Form</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383365" y="814890"/>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ea typeface="+mj-ea"/>
                <a:cs typeface="+mj-cs"/>
              </a:rPr>
              <a:t>Conference Leadership form</a:t>
            </a:r>
          </a:p>
        </p:txBody>
      </p:sp>
      <p:pic>
        <p:nvPicPr>
          <p:cNvPr id="5" name="Picture 4">
            <a:extLst>
              <a:ext uri="{FF2B5EF4-FFF2-40B4-BE49-F238E27FC236}">
                <a16:creationId xmlns:a16="http://schemas.microsoft.com/office/drawing/2014/main" id="{3983AAD6-7215-E41A-28C1-1AB9C9DEFB9F}"/>
              </a:ext>
            </a:extLst>
          </p:cNvPr>
          <p:cNvPicPr>
            <a:picLocks noChangeAspect="1"/>
          </p:cNvPicPr>
          <p:nvPr/>
        </p:nvPicPr>
        <p:blipFill>
          <a:blip r:embed="rId3"/>
          <a:stretch>
            <a:fillRect/>
          </a:stretch>
        </p:blipFill>
        <p:spPr>
          <a:xfrm>
            <a:off x="3676316" y="1333394"/>
            <a:ext cx="3996197" cy="4491725"/>
          </a:xfrm>
          <a:prstGeom prst="rect">
            <a:avLst/>
          </a:prstGeom>
        </p:spPr>
      </p:pic>
      <p:sp>
        <p:nvSpPr>
          <p:cNvPr id="7" name="TextBox 6">
            <a:extLst>
              <a:ext uri="{FF2B5EF4-FFF2-40B4-BE49-F238E27FC236}">
                <a16:creationId xmlns:a16="http://schemas.microsoft.com/office/drawing/2014/main" id="{B2EE4AE0-1B94-ABC1-9AB8-B449BC462E36}"/>
              </a:ext>
            </a:extLst>
          </p:cNvPr>
          <p:cNvSpPr txBox="1"/>
          <p:nvPr/>
        </p:nvSpPr>
        <p:spPr>
          <a:xfrm>
            <a:off x="318562"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692E4FCD-37A3-0FFE-A488-683F9BB9105F}"/>
              </a:ext>
            </a:extLst>
          </p:cNvPr>
          <p:cNvSpPr txBox="1"/>
          <p:nvPr/>
        </p:nvSpPr>
        <p:spPr>
          <a:xfrm>
            <a:off x="270302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4EA32A4E-AE6D-AEE1-2676-9FAFFE40AB62}"/>
              </a:ext>
            </a:extLst>
          </p:cNvPr>
          <p:cNvSpPr txBox="1"/>
          <p:nvPr/>
        </p:nvSpPr>
        <p:spPr>
          <a:xfrm>
            <a:off x="566831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4C4A3604-516A-4699-7901-1F8ECE80F7BA}"/>
              </a:ext>
            </a:extLst>
          </p:cNvPr>
          <p:cNvSpPr txBox="1"/>
          <p:nvPr/>
        </p:nvSpPr>
        <p:spPr>
          <a:xfrm>
            <a:off x="8960178"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1464030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Additional Information</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2004325" y="1332912"/>
            <a:ext cx="8980980" cy="969176"/>
          </a:xfrm>
          <a:prstGeom prst="rect">
            <a:avLst/>
          </a:prstGeom>
          <a:noFill/>
        </p:spPr>
        <p:txBody>
          <a:bodyPr wrap="square" rtlCol="0">
            <a:spAutoFit/>
          </a:bodyPr>
          <a:lstStyle/>
          <a:p>
            <a:pPr marL="0" marR="0">
              <a:lnSpc>
                <a:spcPct val="107000"/>
              </a:lnSpc>
              <a:spcBef>
                <a:spcPts val="0"/>
              </a:spcBef>
              <a:spcAft>
                <a:spcPts val="0"/>
              </a:spcAft>
            </a:pPr>
            <a:r>
              <a:rPr lang="en-US" sz="1400" b="1" dirty="0">
                <a:latin typeface="Acumin Pro SemiCondensed" panose="020B0506020202020204" pitchFamily="34" charset="77"/>
              </a:rPr>
              <a:t>Reminders:</a:t>
            </a:r>
            <a:endParaRPr lang="en-US" sz="1400" b="1" dirty="0">
              <a:latin typeface="Acumin Pro SemiCondensed" panose="020B0506020202020204" pitchFamily="34" charset="77"/>
              <a:ea typeface="Calibri" panose="020F0502020204030204" pitchFamily="34" charset="0"/>
              <a:cs typeface="Times New Roman" panose="02020603050405020304" pitchFamily="18" charset="0"/>
            </a:endParaRPr>
          </a:p>
          <a:p>
            <a:pPr marL="380990" indent="-380990" rtl="0" fontAlgn="ctr">
              <a:spcBef>
                <a:spcPts val="0"/>
              </a:spcBef>
              <a:spcAft>
                <a:spcPts val="0"/>
              </a:spcAft>
              <a:buFont typeface="Arial" panose="020B0604020202020204" pitchFamily="34" charset="0"/>
              <a:buChar char="•"/>
            </a:pPr>
            <a:r>
              <a:rPr lang="en-US" sz="1400" dirty="0">
                <a:effectLst/>
                <a:latin typeface="Acumin Pro SemiCondensed" panose="020B0506020202020204" pitchFamily="34" charset="77"/>
              </a:rPr>
              <a:t>Deaconesses are considered LAY and not CLERGY</a:t>
            </a:r>
          </a:p>
          <a:p>
            <a:pPr marL="380990" indent="-380990" rtl="0" fontAlgn="ctr">
              <a:spcBef>
                <a:spcPts val="0"/>
              </a:spcBef>
              <a:spcAft>
                <a:spcPts val="0"/>
              </a:spcAft>
              <a:buFont typeface="Arial" panose="020B0604020202020204" pitchFamily="34" charset="0"/>
              <a:buChar char="•"/>
            </a:pPr>
            <a:r>
              <a:rPr lang="en-US" sz="1400" dirty="0">
                <a:effectLst/>
                <a:latin typeface="Acumin Pro SemiCondensed" panose="020B0506020202020204" pitchFamily="34" charset="77"/>
              </a:rPr>
              <a:t>Home Missioners are considered LAY and not CLERGY</a:t>
            </a:r>
          </a:p>
          <a:p>
            <a:pPr marL="380990" indent="-380990" rtl="0" fontAlgn="ctr">
              <a:spcBef>
                <a:spcPts val="0"/>
              </a:spcBef>
              <a:spcAft>
                <a:spcPts val="0"/>
              </a:spcAft>
              <a:buFont typeface="Arial" panose="020B0604020202020204" pitchFamily="34" charset="0"/>
              <a:buChar char="•"/>
            </a:pPr>
            <a:r>
              <a:rPr lang="en-US" sz="1400" dirty="0">
                <a:latin typeface="Acumin Pro SemiCondensed" panose="020B0506020202020204" pitchFamily="34" charset="77"/>
              </a:rPr>
              <a:t>Enter</a:t>
            </a:r>
            <a:r>
              <a:rPr lang="en-US" sz="1400" dirty="0">
                <a:effectLst/>
                <a:latin typeface="Acumin Pro SemiCondensed" panose="020B0506020202020204" pitchFamily="34" charset="77"/>
              </a:rPr>
              <a:t> your Clergy count in the journal within the BAC</a:t>
            </a:r>
          </a:p>
        </p:txBody>
      </p:sp>
      <p:sp>
        <p:nvSpPr>
          <p:cNvPr id="13" name="TextBox 12">
            <a:extLst>
              <a:ext uri="{FF2B5EF4-FFF2-40B4-BE49-F238E27FC236}">
                <a16:creationId xmlns:a16="http://schemas.microsoft.com/office/drawing/2014/main" id="{DB4C337E-3263-BDBF-EB9F-2CE77FDD1CD4}"/>
              </a:ext>
            </a:extLst>
          </p:cNvPr>
          <p:cNvSpPr txBox="1"/>
          <p:nvPr/>
        </p:nvSpPr>
        <p:spPr>
          <a:xfrm>
            <a:off x="700055" y="131878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14" name="TextBox 13">
            <a:extLst>
              <a:ext uri="{FF2B5EF4-FFF2-40B4-BE49-F238E27FC236}">
                <a16:creationId xmlns:a16="http://schemas.microsoft.com/office/drawing/2014/main" id="{379C714A-0178-DE05-3ADE-85460CF46B71}"/>
              </a:ext>
            </a:extLst>
          </p:cNvPr>
          <p:cNvSpPr txBox="1"/>
          <p:nvPr/>
        </p:nvSpPr>
        <p:spPr>
          <a:xfrm>
            <a:off x="700055" y="261239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5" name="TextBox 14">
            <a:extLst>
              <a:ext uri="{FF2B5EF4-FFF2-40B4-BE49-F238E27FC236}">
                <a16:creationId xmlns:a16="http://schemas.microsoft.com/office/drawing/2014/main" id="{D4EA9F6E-E3DD-450C-3B4C-FFAD72DE73F1}"/>
              </a:ext>
            </a:extLst>
          </p:cNvPr>
          <p:cNvSpPr txBox="1"/>
          <p:nvPr/>
        </p:nvSpPr>
        <p:spPr>
          <a:xfrm>
            <a:off x="700055" y="401778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6" name="TextBox 15">
            <a:extLst>
              <a:ext uri="{FF2B5EF4-FFF2-40B4-BE49-F238E27FC236}">
                <a16:creationId xmlns:a16="http://schemas.microsoft.com/office/drawing/2014/main" id="{9924734C-1E44-53A2-6B55-70A7757FDD50}"/>
              </a:ext>
            </a:extLst>
          </p:cNvPr>
          <p:cNvSpPr txBox="1"/>
          <p:nvPr/>
        </p:nvSpPr>
        <p:spPr>
          <a:xfrm>
            <a:off x="700055" y="510463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3" name="TextBox 2">
            <a:extLst>
              <a:ext uri="{FF2B5EF4-FFF2-40B4-BE49-F238E27FC236}">
                <a16:creationId xmlns:a16="http://schemas.microsoft.com/office/drawing/2014/main" id="{02FCC978-591C-91DA-E39C-B163D0C434FB}"/>
              </a:ext>
            </a:extLst>
          </p:cNvPr>
          <p:cNvSpPr txBox="1"/>
          <p:nvPr/>
        </p:nvSpPr>
        <p:spPr>
          <a:xfrm>
            <a:off x="2004323" y="2612398"/>
            <a:ext cx="8980980" cy="1010661"/>
          </a:xfrm>
          <a:prstGeom prst="rect">
            <a:avLst/>
          </a:prstGeom>
          <a:noFill/>
        </p:spPr>
        <p:txBody>
          <a:bodyPr wrap="square" rtlCol="0">
            <a:spAutoFit/>
          </a:bodyPr>
          <a:lstStyle/>
          <a:p>
            <a:pPr>
              <a:lnSpc>
                <a:spcPct val="107000"/>
              </a:lnSpc>
            </a:pPr>
            <a:r>
              <a:rPr lang="fr-FR" sz="1400" b="1" dirty="0">
                <a:latin typeface="Acumin Pro SemiCondensed" panose="020B0506020202020204" pitchFamily="34" charset="77"/>
              </a:rPr>
              <a:t>Rappels:</a:t>
            </a:r>
          </a:p>
          <a:p>
            <a:pPr marL="457200" indent="-457200">
              <a:lnSpc>
                <a:spcPct val="107000"/>
              </a:lnSpc>
              <a:buFont typeface="Arial" panose="020B0604020202020204" pitchFamily="34" charset="0"/>
              <a:buChar char="•"/>
            </a:pPr>
            <a:r>
              <a:rPr lang="fr-FR" sz="1400" dirty="0">
                <a:latin typeface="Acumin Pro SemiCondensed" panose="020B0506020202020204" pitchFamily="34" charset="77"/>
              </a:rPr>
              <a:t>Les diacres sont considérés comme des laïcs et non des membres du clergé</a:t>
            </a:r>
          </a:p>
          <a:p>
            <a:pPr marL="457200" indent="-457200">
              <a:lnSpc>
                <a:spcPct val="107000"/>
              </a:lnSpc>
              <a:buFont typeface="Arial" panose="020B0604020202020204" pitchFamily="34" charset="0"/>
              <a:buChar char="•"/>
            </a:pPr>
            <a:r>
              <a:rPr lang="fr-FR" sz="1400" dirty="0">
                <a:latin typeface="Acumin Pro SemiCondensed" panose="020B0506020202020204" pitchFamily="34" charset="77"/>
              </a:rPr>
              <a:t>Les </a:t>
            </a:r>
            <a:r>
              <a:rPr lang="fr-FR" sz="1400" dirty="0" err="1">
                <a:latin typeface="Acumin Pro SemiCondensed" panose="020B0506020202020204" pitchFamily="34" charset="77"/>
              </a:rPr>
              <a:t>Missionaires</a:t>
            </a:r>
            <a:r>
              <a:rPr lang="fr-FR" sz="1400" dirty="0">
                <a:latin typeface="Acumin Pro SemiCondensed" panose="020B0506020202020204" pitchFamily="34" charset="77"/>
              </a:rPr>
              <a:t> internes sont considérés comme des laïcs et non des membres du clergé</a:t>
            </a:r>
          </a:p>
          <a:p>
            <a:pPr marL="457200" indent="-457200">
              <a:lnSpc>
                <a:spcPct val="107000"/>
              </a:lnSpc>
              <a:buFont typeface="Arial" panose="020B0604020202020204" pitchFamily="34" charset="0"/>
              <a:buChar char="•"/>
            </a:pPr>
            <a:r>
              <a:rPr lang="fr-FR" sz="1400" dirty="0">
                <a:latin typeface="Acumin Pro SemiCondensed" panose="020B0506020202020204" pitchFamily="34" charset="77"/>
              </a:rPr>
              <a:t>Entrez votre nombre de membres du clergé dans le journal (document de travail de la conférence annuelle)</a:t>
            </a:r>
          </a:p>
        </p:txBody>
      </p:sp>
      <p:sp>
        <p:nvSpPr>
          <p:cNvPr id="5" name="TextBox 4">
            <a:extLst>
              <a:ext uri="{FF2B5EF4-FFF2-40B4-BE49-F238E27FC236}">
                <a16:creationId xmlns:a16="http://schemas.microsoft.com/office/drawing/2014/main" id="{371CAE06-B337-7160-4722-AE087266D546}"/>
              </a:ext>
            </a:extLst>
          </p:cNvPr>
          <p:cNvSpPr txBox="1"/>
          <p:nvPr/>
        </p:nvSpPr>
        <p:spPr>
          <a:xfrm>
            <a:off x="2004323" y="4068169"/>
            <a:ext cx="8980980" cy="969176"/>
          </a:xfrm>
          <a:prstGeom prst="rect">
            <a:avLst/>
          </a:prstGeom>
          <a:noFill/>
        </p:spPr>
        <p:txBody>
          <a:bodyPr wrap="square" rtlCol="0">
            <a:spAutoFit/>
          </a:bodyPr>
          <a:lstStyle/>
          <a:p>
            <a:pPr marL="0" marR="0">
              <a:lnSpc>
                <a:spcPct val="107000"/>
              </a:lnSpc>
              <a:spcBef>
                <a:spcPts val="0"/>
              </a:spcBef>
              <a:spcAft>
                <a:spcPts val="0"/>
              </a:spcAft>
            </a:pPr>
            <a:r>
              <a:rPr lang="en-US" sz="1400" b="1" dirty="0" err="1">
                <a:latin typeface="Acumin Pro SemiCondensed" panose="020B0506020202020204"/>
              </a:rPr>
              <a:t>Lembretes</a:t>
            </a:r>
            <a:r>
              <a:rPr lang="en-US" sz="1400" b="1" dirty="0">
                <a:latin typeface="Acumin Pro SemiCondensed" panose="020B0506020202020204"/>
              </a:rPr>
              <a:t>:</a:t>
            </a:r>
            <a:endParaRPr lang="en-US" sz="1400" b="1" dirty="0">
              <a:latin typeface="Acumin Pro SemiCondensed" panose="020B0506020202020204"/>
              <a:ea typeface="Calibri" panose="020F0502020204030204" pitchFamily="34" charset="0"/>
              <a:cs typeface="Times New Roman" panose="02020603050405020304" pitchFamily="18" charset="0"/>
            </a:endParaRPr>
          </a:p>
          <a:p>
            <a:pPr marL="380990" indent="-380990" rtl="0" fontAlgn="ctr">
              <a:spcBef>
                <a:spcPts val="0"/>
              </a:spcBef>
              <a:spcAft>
                <a:spcPts val="0"/>
              </a:spcAft>
              <a:buFont typeface="Arial" panose="020B0604020202020204" pitchFamily="34" charset="0"/>
              <a:buChar char="•"/>
            </a:pPr>
            <a:r>
              <a:rPr lang="en-US" sz="1400" dirty="0" err="1">
                <a:effectLst/>
                <a:latin typeface="Acumin Pro SemiCondensed" panose="020B0506020202020204"/>
              </a:rPr>
              <a:t>Os</a:t>
            </a:r>
            <a:r>
              <a:rPr lang="en-US" sz="1400" dirty="0">
                <a:effectLst/>
                <a:latin typeface="Acumin Pro SemiCondensed" panose="020B0506020202020204"/>
              </a:rPr>
              <a:t> </a:t>
            </a:r>
            <a:r>
              <a:rPr lang="en-US" sz="1400" dirty="0" err="1">
                <a:effectLst/>
                <a:latin typeface="Acumin Pro SemiCondensed" panose="020B0506020202020204"/>
              </a:rPr>
              <a:t>diáconos</a:t>
            </a:r>
            <a:r>
              <a:rPr lang="en-US" sz="1400" dirty="0">
                <a:effectLst/>
                <a:latin typeface="Acumin Pro SemiCondensed" panose="020B0506020202020204"/>
              </a:rPr>
              <a:t> e as </a:t>
            </a:r>
            <a:r>
              <a:rPr lang="en-US" sz="1400" dirty="0" err="1">
                <a:effectLst/>
                <a:latin typeface="Acumin Pro SemiCondensed" panose="020B0506020202020204"/>
              </a:rPr>
              <a:t>diaconisas</a:t>
            </a:r>
            <a:r>
              <a:rPr lang="en-US" sz="1400" dirty="0">
                <a:effectLst/>
                <a:latin typeface="Acumin Pro SemiCondensed" panose="020B0506020202020204"/>
              </a:rPr>
              <a:t> </a:t>
            </a:r>
            <a:r>
              <a:rPr lang="en-US" sz="1400" dirty="0" err="1">
                <a:effectLst/>
                <a:latin typeface="Acumin Pro SemiCondensed" panose="020B0506020202020204"/>
              </a:rPr>
              <a:t>são</a:t>
            </a:r>
            <a:r>
              <a:rPr lang="en-US" sz="1400" dirty="0">
                <a:effectLst/>
                <a:latin typeface="Acumin Pro SemiCondensed" panose="020B0506020202020204"/>
              </a:rPr>
              <a:t> </a:t>
            </a:r>
            <a:r>
              <a:rPr lang="en-US" sz="1400" dirty="0" err="1">
                <a:effectLst/>
                <a:latin typeface="Acumin Pro SemiCondensed" panose="020B0506020202020204"/>
              </a:rPr>
              <a:t>considerados</a:t>
            </a:r>
            <a:r>
              <a:rPr lang="en-US" sz="1400" dirty="0">
                <a:effectLst/>
                <a:latin typeface="Acumin Pro SemiCondensed" panose="020B0506020202020204"/>
              </a:rPr>
              <a:t> LEIGOS e </a:t>
            </a:r>
            <a:r>
              <a:rPr lang="en-US" sz="1400" dirty="0" err="1">
                <a:effectLst/>
                <a:latin typeface="Acumin Pro SemiCondensed" panose="020B0506020202020204"/>
              </a:rPr>
              <a:t>não</a:t>
            </a:r>
            <a:r>
              <a:rPr lang="en-US" sz="1400" dirty="0">
                <a:effectLst/>
                <a:latin typeface="Acumin Pro SemiCondensed" panose="020B0506020202020204"/>
              </a:rPr>
              <a:t> CLERO</a:t>
            </a:r>
          </a:p>
          <a:p>
            <a:pPr marL="380990" indent="-380990" fontAlgn="ctr">
              <a:buFont typeface="Arial" panose="020B0604020202020204" pitchFamily="34" charset="0"/>
              <a:buChar char="•"/>
            </a:pPr>
            <a:r>
              <a:rPr lang="en-US" sz="1400" dirty="0" err="1">
                <a:effectLst/>
                <a:latin typeface="Acumin Pro SemiCondensed" panose="020B0506020202020204"/>
              </a:rPr>
              <a:t>Os</a:t>
            </a:r>
            <a:r>
              <a:rPr lang="en-US" sz="1400" dirty="0">
                <a:effectLst/>
                <a:latin typeface="Acumin Pro SemiCondensed" panose="020B0506020202020204"/>
              </a:rPr>
              <a:t> </a:t>
            </a:r>
            <a:r>
              <a:rPr lang="pt" sz="1400" dirty="0">
                <a:effectLst/>
                <a:latin typeface="Acumin Pro SemiCondensed" panose="020B0506020202020204"/>
              </a:rPr>
              <a:t>Missionários Nacionais são considerados LEIGOS e não CLERO</a:t>
            </a:r>
          </a:p>
          <a:p>
            <a:pPr marL="380990" indent="-380990" fontAlgn="ctr">
              <a:buFont typeface="Arial" panose="020B0604020202020204" pitchFamily="34" charset="0"/>
              <a:buChar char="•"/>
            </a:pPr>
            <a:r>
              <a:rPr lang="pt" sz="1400" dirty="0">
                <a:latin typeface="Acumin Pro SemiCondensed" panose="020B0506020202020204"/>
              </a:rPr>
              <a:t>Insira a </a:t>
            </a:r>
            <a:r>
              <a:rPr lang="pt" sz="1400" dirty="0">
                <a:effectLst/>
                <a:latin typeface="Acumin Pro SemiCondensed" panose="020B0506020202020204"/>
              </a:rPr>
              <a:t>sua contagem do Clero no diário </a:t>
            </a:r>
            <a:r>
              <a:rPr lang="pt" sz="1400" dirty="0">
                <a:latin typeface="Acumin Pro SemiCondensed" panose="020B0506020202020204"/>
              </a:rPr>
              <a:t>no </a:t>
            </a:r>
            <a:r>
              <a:rPr lang="pt" sz="1400" dirty="0">
                <a:effectLst/>
                <a:latin typeface="Acumin Pro SemiCondensed" panose="020B0506020202020204"/>
              </a:rPr>
              <a:t>BAC</a:t>
            </a:r>
            <a:endParaRPr lang="en-US" sz="1400" dirty="0">
              <a:effectLst/>
              <a:latin typeface="Acumin Pro SemiCondensed" panose="020B0506020202020204"/>
            </a:endParaRPr>
          </a:p>
        </p:txBody>
      </p:sp>
      <p:sp>
        <p:nvSpPr>
          <p:cNvPr id="8" name="TextBox 7">
            <a:extLst>
              <a:ext uri="{FF2B5EF4-FFF2-40B4-BE49-F238E27FC236}">
                <a16:creationId xmlns:a16="http://schemas.microsoft.com/office/drawing/2014/main" id="{4A9798F7-38B9-AFCE-9594-9E3911E2E819}"/>
              </a:ext>
            </a:extLst>
          </p:cNvPr>
          <p:cNvSpPr txBox="1"/>
          <p:nvPr/>
        </p:nvSpPr>
        <p:spPr>
          <a:xfrm>
            <a:off x="2004323" y="5173845"/>
            <a:ext cx="8980980" cy="1084464"/>
          </a:xfrm>
          <a:prstGeom prst="rect">
            <a:avLst/>
          </a:prstGeom>
          <a:noFill/>
        </p:spPr>
        <p:txBody>
          <a:bodyPr wrap="square" rtlCol="0">
            <a:spAutoFit/>
          </a:bodyPr>
          <a:lstStyle/>
          <a:p>
            <a:pPr marL="0" marR="0">
              <a:lnSpc>
                <a:spcPct val="107000"/>
              </a:lnSpc>
              <a:spcBef>
                <a:spcPts val="0"/>
              </a:spcBef>
              <a:spcAft>
                <a:spcPts val="0"/>
              </a:spcAft>
            </a:pPr>
            <a:r>
              <a:rPr lang="sw" sz="1400" dirty="0">
                <a:latin typeface="Acumin Pro SemiCondensed" panose="020B0506020202020204"/>
              </a:rPr>
              <a:t>Vikumbusho:</a:t>
            </a:r>
          </a:p>
          <a:p>
            <a:pPr marL="0" marR="0">
              <a:lnSpc>
                <a:spcPct val="107000"/>
              </a:lnSpc>
              <a:spcBef>
                <a:spcPts val="0"/>
              </a:spcBef>
              <a:spcAft>
                <a:spcPts val="0"/>
              </a:spcAft>
            </a:pPr>
            <a:endParaRPr lang="en-US" sz="700" dirty="0">
              <a:latin typeface="Acumin Pro SemiCondensed" panose="020B0506020202020204"/>
              <a:ea typeface="Calibri" panose="020F0502020204030204" pitchFamily="34" charset="0"/>
              <a:cs typeface="Times New Roman" panose="02020603050405020304" pitchFamily="18" charset="0"/>
            </a:endParaRPr>
          </a:p>
          <a:p>
            <a:pPr marL="380990" indent="-380990" rtl="0" fontAlgn="ctr">
              <a:spcBef>
                <a:spcPts val="0"/>
              </a:spcBef>
              <a:spcAft>
                <a:spcPts val="0"/>
              </a:spcAft>
              <a:buFont typeface="Arial" panose="020B0604020202020204" pitchFamily="34" charset="0"/>
              <a:buChar char="•"/>
            </a:pPr>
            <a:r>
              <a:rPr lang="sw" sz="1400" dirty="0">
                <a:effectLst/>
                <a:latin typeface="Acumin Pro SemiCondensed" panose="020B0506020202020204"/>
              </a:rPr>
              <a:t>Shemasi/ </a:t>
            </a:r>
            <a:r>
              <a:rPr lang="sw" sz="1400" dirty="0">
                <a:latin typeface="Acumin Pro SemiCondensed" panose="020B0506020202020204"/>
              </a:rPr>
              <a:t>Mashemashi</a:t>
            </a:r>
            <a:r>
              <a:rPr lang="sw" sz="1400" dirty="0">
                <a:effectLst/>
                <a:latin typeface="Acumin Pro SemiCondensed" panose="020B0506020202020204"/>
              </a:rPr>
              <a:t> wanachukuliwa kuwa WALEI na sio MKADHA</a:t>
            </a:r>
          </a:p>
          <a:p>
            <a:pPr marL="380990" indent="-380990" rtl="0" fontAlgn="ctr">
              <a:spcBef>
                <a:spcPts val="0"/>
              </a:spcBef>
              <a:spcAft>
                <a:spcPts val="0"/>
              </a:spcAft>
              <a:buFont typeface="Arial" panose="020B0604020202020204" pitchFamily="34" charset="0"/>
              <a:buChar char="•"/>
            </a:pPr>
            <a:r>
              <a:rPr lang="sw" sz="1400" dirty="0">
                <a:effectLst/>
                <a:latin typeface="Acumin Pro SemiCondensed" panose="020B0506020202020204"/>
              </a:rPr>
              <a:t>Wamisionari wa Nyumbani wanachukuliwa kuwa WALEI na sio MKADHA</a:t>
            </a:r>
          </a:p>
          <a:p>
            <a:pPr marL="380990" indent="-380990" rtl="0" fontAlgn="ctr">
              <a:spcBef>
                <a:spcPts val="0"/>
              </a:spcBef>
              <a:spcAft>
                <a:spcPts val="0"/>
              </a:spcAft>
              <a:buFont typeface="Arial" panose="020B0604020202020204" pitchFamily="34" charset="0"/>
              <a:buChar char="•"/>
            </a:pPr>
            <a:r>
              <a:rPr lang="sw" sz="1400" dirty="0">
                <a:latin typeface="Acumin Pro SemiCondensed" panose="020B0506020202020204"/>
              </a:rPr>
              <a:t>Ingiza </a:t>
            </a:r>
            <a:r>
              <a:rPr lang="sw" sz="1400" dirty="0">
                <a:effectLst/>
                <a:latin typeface="Acumin Pro SemiCondensed" panose="020B0506020202020204"/>
              </a:rPr>
              <a:t>idadi yako ya Makasisi kwenye jarida ndani ya BAC</a:t>
            </a:r>
          </a:p>
        </p:txBody>
      </p:sp>
    </p:spTree>
    <p:extLst>
      <p:ext uri="{BB962C8B-B14F-4D97-AF65-F5344CB8AC3E}">
        <p14:creationId xmlns:p14="http://schemas.microsoft.com/office/powerpoint/2010/main" val="40637481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Additional Information</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2068600" y="4108364"/>
            <a:ext cx="8980980" cy="646331"/>
          </a:xfrm>
          <a:prstGeom prst="rect">
            <a:avLst/>
          </a:prstGeom>
          <a:noFill/>
        </p:spPr>
        <p:txBody>
          <a:bodyPr wrap="square" rtlCol="0">
            <a:spAutoFit/>
          </a:bodyPr>
          <a:lstStyle/>
          <a:p>
            <a:r>
              <a:rPr lang="en-US" sz="1800" b="1" dirty="0" err="1">
                <a:latin typeface="Acumin Pro SemiCondensed" panose="020B0506020202020204"/>
              </a:rPr>
              <a:t>Mudanças</a:t>
            </a:r>
            <a:r>
              <a:rPr lang="en-US" sz="1800" b="1" dirty="0">
                <a:latin typeface="Acumin Pro SemiCondensed" panose="020B0506020202020204"/>
              </a:rPr>
              <a:t>: </a:t>
            </a:r>
            <a:endParaRPr lang="en-US" sz="900" b="1" dirty="0">
              <a:latin typeface="Acumin Pro SemiCondensed" panose="020B0506020202020204"/>
            </a:endParaRPr>
          </a:p>
          <a:p>
            <a:pPr marL="380990" indent="-380990">
              <a:buFont typeface="Arial" panose="020B0604020202020204" pitchFamily="34" charset="0"/>
              <a:buChar char="•"/>
            </a:pPr>
            <a:r>
              <a:rPr lang="pt" sz="1800" dirty="0">
                <a:latin typeface="Acumin Pro SemiCondensed" panose="020B0506020202020204"/>
              </a:rPr>
              <a:t>O CGFA actualizará o BAC após a Conferência Geral (maio de 2024)</a:t>
            </a:r>
            <a:endParaRPr lang="en-US" sz="1800" dirty="0">
              <a:effectLst/>
              <a:latin typeface="Acumin Pro SemiCondensed" panose="020B0506020202020204"/>
            </a:endParaRPr>
          </a:p>
        </p:txBody>
      </p:sp>
      <p:sp>
        <p:nvSpPr>
          <p:cNvPr id="3" name="TextBox 2">
            <a:extLst>
              <a:ext uri="{FF2B5EF4-FFF2-40B4-BE49-F238E27FC236}">
                <a16:creationId xmlns:a16="http://schemas.microsoft.com/office/drawing/2014/main" id="{F9CEDF9A-6B6E-FF9C-516F-F96C39024905}"/>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79F218F9-38F8-4B21-C05C-81276D1560CC}"/>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FCE9756E-94D3-48E9-E8DB-FCFD32643D71}"/>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49790887-D5A1-20E2-164E-526973832F5E}"/>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3145596E-C0C7-72DE-3E2A-28B5368A70C4}"/>
              </a:ext>
            </a:extLst>
          </p:cNvPr>
          <p:cNvSpPr txBox="1"/>
          <p:nvPr/>
        </p:nvSpPr>
        <p:spPr>
          <a:xfrm>
            <a:off x="2068600" y="2758711"/>
            <a:ext cx="8980980" cy="923330"/>
          </a:xfrm>
          <a:prstGeom prst="rect">
            <a:avLst/>
          </a:prstGeom>
          <a:noFill/>
        </p:spPr>
        <p:txBody>
          <a:bodyPr wrap="square" rtlCol="0">
            <a:spAutoFit/>
          </a:bodyPr>
          <a:lstStyle/>
          <a:p>
            <a:r>
              <a:rPr lang="fr-FR" sz="1800" b="1" dirty="0">
                <a:latin typeface="Acumin Pro SemiCondensed" panose="020B0506020202020204" pitchFamily="34" charset="77"/>
              </a:rPr>
              <a:t>Changements: </a:t>
            </a:r>
          </a:p>
          <a:p>
            <a:pPr marL="457200" indent="-457200">
              <a:buFont typeface="Arial" panose="020B0604020202020204" pitchFamily="34" charset="0"/>
              <a:buChar char="•"/>
            </a:pPr>
            <a:r>
              <a:rPr lang="fr-FR" sz="1800" dirty="0">
                <a:latin typeface="Acumin Pro SemiCondensed" panose="020B0506020202020204" pitchFamily="34" charset="77"/>
              </a:rPr>
              <a:t>Après la Conférence générale (mai 2024) GCFA va actualiser l’ordre des travaux de la conférence annuelle.</a:t>
            </a:r>
          </a:p>
        </p:txBody>
      </p:sp>
      <p:sp>
        <p:nvSpPr>
          <p:cNvPr id="14" name="TextBox 13">
            <a:extLst>
              <a:ext uri="{FF2B5EF4-FFF2-40B4-BE49-F238E27FC236}">
                <a16:creationId xmlns:a16="http://schemas.microsoft.com/office/drawing/2014/main" id="{464E1937-96C8-AF67-307C-5CC5B3F75167}"/>
              </a:ext>
            </a:extLst>
          </p:cNvPr>
          <p:cNvSpPr txBox="1"/>
          <p:nvPr/>
        </p:nvSpPr>
        <p:spPr>
          <a:xfrm>
            <a:off x="2220727" y="1584763"/>
            <a:ext cx="8980980" cy="646331"/>
          </a:xfrm>
          <a:prstGeom prst="rect">
            <a:avLst/>
          </a:prstGeom>
          <a:noFill/>
        </p:spPr>
        <p:txBody>
          <a:bodyPr wrap="square" rtlCol="0">
            <a:spAutoFit/>
          </a:bodyPr>
          <a:lstStyle/>
          <a:p>
            <a:r>
              <a:rPr lang="en-US" b="1" dirty="0">
                <a:latin typeface="Acumin Pro SemiCondensed" panose="020B0506020202020204" pitchFamily="34" charset="77"/>
              </a:rPr>
              <a:t>Changes: </a:t>
            </a:r>
          </a:p>
          <a:p>
            <a:pPr marL="380990" indent="-380990">
              <a:buFont typeface="Arial" panose="020B0604020202020204" pitchFamily="34" charset="0"/>
              <a:buChar char="•"/>
            </a:pPr>
            <a:r>
              <a:rPr lang="en-US" dirty="0">
                <a:latin typeface="Acumin Pro SemiCondensed" panose="020B0506020202020204" pitchFamily="34" charset="77"/>
              </a:rPr>
              <a:t>GCFA will be updating the BAC after General Conference (May 2024</a:t>
            </a:r>
            <a:r>
              <a:rPr lang="en-US" dirty="0"/>
              <a:t>)</a:t>
            </a:r>
            <a:endParaRPr lang="en-US" dirty="0">
              <a:effectLst/>
              <a:latin typeface="Acumin Pro SemiCondensed" panose="020B0506020202020204" pitchFamily="34" charset="77"/>
            </a:endParaRPr>
          </a:p>
        </p:txBody>
      </p:sp>
      <p:sp>
        <p:nvSpPr>
          <p:cNvPr id="15" name="TextBox 14">
            <a:extLst>
              <a:ext uri="{FF2B5EF4-FFF2-40B4-BE49-F238E27FC236}">
                <a16:creationId xmlns:a16="http://schemas.microsoft.com/office/drawing/2014/main" id="{FA75486F-D272-0DE3-A39A-7C18234706EB}"/>
              </a:ext>
            </a:extLst>
          </p:cNvPr>
          <p:cNvSpPr txBox="1"/>
          <p:nvPr/>
        </p:nvSpPr>
        <p:spPr>
          <a:xfrm>
            <a:off x="2068600" y="5410422"/>
            <a:ext cx="8980980" cy="784830"/>
          </a:xfrm>
          <a:prstGeom prst="rect">
            <a:avLst/>
          </a:prstGeom>
          <a:noFill/>
        </p:spPr>
        <p:txBody>
          <a:bodyPr wrap="square" rtlCol="0">
            <a:spAutoFit/>
          </a:bodyPr>
          <a:lstStyle/>
          <a:p>
            <a:r>
              <a:rPr lang="sw" sz="1800" b="1" dirty="0"/>
              <a:t>Mabadiliko</a:t>
            </a:r>
            <a:r>
              <a:rPr lang="sw" sz="1800" dirty="0"/>
              <a:t>:</a:t>
            </a:r>
          </a:p>
          <a:p>
            <a:endParaRPr lang="en-US" sz="900" dirty="0"/>
          </a:p>
          <a:p>
            <a:pPr marL="380990" indent="-380990">
              <a:buFont typeface="Arial" panose="020B0604020202020204" pitchFamily="34" charset="0"/>
              <a:buChar char="•"/>
            </a:pPr>
            <a:r>
              <a:rPr lang="sw" sz="1800" dirty="0"/>
              <a:t>GCFA </a:t>
            </a:r>
            <a:r>
              <a:rPr lang="sw" sz="1800" dirty="0">
                <a:latin typeface="Acumin Pro SemiCondensed" panose="020B0506020202020204"/>
              </a:rPr>
              <a:t>itakuwa</a:t>
            </a:r>
            <a:r>
              <a:rPr lang="sw" sz="1800" dirty="0"/>
              <a:t> ikisasisha BAC baada ya Mkutano Mkuu (Mei 2024)</a:t>
            </a:r>
          </a:p>
        </p:txBody>
      </p:sp>
    </p:spTree>
    <p:extLst>
      <p:ext uri="{BB962C8B-B14F-4D97-AF65-F5344CB8AC3E}">
        <p14:creationId xmlns:p14="http://schemas.microsoft.com/office/powerpoint/2010/main" val="16946927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184222"/>
            <a:ext cx="11351434" cy="519704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Clergy/Church Breakdown</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383365" y="814890"/>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ea typeface="+mj-ea"/>
                <a:cs typeface="+mj-cs"/>
              </a:rPr>
              <a:t>Clergy Codes and Descriptions</a:t>
            </a:r>
          </a:p>
        </p:txBody>
      </p:sp>
      <p:pic>
        <p:nvPicPr>
          <p:cNvPr id="7" name="Picture 6">
            <a:extLst>
              <a:ext uri="{FF2B5EF4-FFF2-40B4-BE49-F238E27FC236}">
                <a16:creationId xmlns:a16="http://schemas.microsoft.com/office/drawing/2014/main" id="{26C5F063-542E-059B-4DE6-06D5499C0806}"/>
              </a:ext>
            </a:extLst>
          </p:cNvPr>
          <p:cNvPicPr>
            <a:picLocks noChangeAspect="1"/>
          </p:cNvPicPr>
          <p:nvPr/>
        </p:nvPicPr>
        <p:blipFill>
          <a:blip r:embed="rId3"/>
          <a:stretch>
            <a:fillRect/>
          </a:stretch>
        </p:blipFill>
        <p:spPr>
          <a:xfrm>
            <a:off x="1720823" y="1293617"/>
            <a:ext cx="3713146" cy="4563330"/>
          </a:xfrm>
          <a:prstGeom prst="rect">
            <a:avLst/>
          </a:prstGeom>
        </p:spPr>
      </p:pic>
      <p:pic>
        <p:nvPicPr>
          <p:cNvPr id="8" name="Picture 7">
            <a:extLst>
              <a:ext uri="{FF2B5EF4-FFF2-40B4-BE49-F238E27FC236}">
                <a16:creationId xmlns:a16="http://schemas.microsoft.com/office/drawing/2014/main" id="{631E0C60-84A1-CB0B-7C91-DE2782FE9B69}"/>
              </a:ext>
            </a:extLst>
          </p:cNvPr>
          <p:cNvPicPr>
            <a:picLocks noChangeAspect="1"/>
          </p:cNvPicPr>
          <p:nvPr/>
        </p:nvPicPr>
        <p:blipFill rotWithShape="1">
          <a:blip r:embed="rId4"/>
          <a:srcRect l="8048" t="9716" r="3503" b="6073"/>
          <a:stretch/>
        </p:blipFill>
        <p:spPr>
          <a:xfrm>
            <a:off x="6200877" y="1293616"/>
            <a:ext cx="3965500" cy="4563330"/>
          </a:xfrm>
          <a:prstGeom prst="rect">
            <a:avLst/>
          </a:prstGeom>
        </p:spPr>
      </p:pic>
      <p:sp>
        <p:nvSpPr>
          <p:cNvPr id="5" name="TextBox 4">
            <a:extLst>
              <a:ext uri="{FF2B5EF4-FFF2-40B4-BE49-F238E27FC236}">
                <a16:creationId xmlns:a16="http://schemas.microsoft.com/office/drawing/2014/main" id="{F8CD58E8-F97C-785C-6D6B-BA720A61B583}"/>
              </a:ext>
            </a:extLst>
          </p:cNvPr>
          <p:cNvSpPr txBox="1"/>
          <p:nvPr/>
        </p:nvSpPr>
        <p:spPr>
          <a:xfrm>
            <a:off x="318562"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F1B6A944-4104-D56A-AA76-E656AD545527}"/>
              </a:ext>
            </a:extLst>
          </p:cNvPr>
          <p:cNvSpPr txBox="1"/>
          <p:nvPr/>
        </p:nvSpPr>
        <p:spPr>
          <a:xfrm>
            <a:off x="270302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9B699B26-2617-73BE-92BE-1603B81DCB12}"/>
              </a:ext>
            </a:extLst>
          </p:cNvPr>
          <p:cNvSpPr txBox="1"/>
          <p:nvPr/>
        </p:nvSpPr>
        <p:spPr>
          <a:xfrm>
            <a:off x="566831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045DC9A0-2166-5F47-024F-46AB558D3CB7}"/>
              </a:ext>
            </a:extLst>
          </p:cNvPr>
          <p:cNvSpPr txBox="1"/>
          <p:nvPr/>
        </p:nvSpPr>
        <p:spPr>
          <a:xfrm>
            <a:off x="8960178"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27160547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Church Definitions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40262" y="1289913"/>
            <a:ext cx="9272023" cy="1231106"/>
          </a:xfrm>
          <a:prstGeom prst="rect">
            <a:avLst/>
          </a:prstGeom>
          <a:noFill/>
        </p:spPr>
        <p:txBody>
          <a:bodyPr wrap="square" rtlCol="0">
            <a:spAutoFit/>
          </a:bodyPr>
          <a:lstStyle/>
          <a:p>
            <a:r>
              <a:rPr lang="en-US" sz="1200" b="1" dirty="0">
                <a:latin typeface="Acumin Pro SemiCondensed" panose="020B0506020202020204" pitchFamily="34" charset="77"/>
              </a:rPr>
              <a:t>Definitions of Church Types</a:t>
            </a:r>
          </a:p>
          <a:p>
            <a:r>
              <a:rPr lang="en-US" sz="1200" b="1" kern="1200" dirty="0">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Chartered: </a:t>
            </a:r>
            <a:r>
              <a:rPr lang="fr-FR" sz="120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Une église locale affiliée est une congrégation autonome et pleinement opérationnelle dont un pasteur y est affecté et qui doit présenter un rapport financier et participatif annuel à sa conférence annuelle. L’organisation de l’église locale est définie dans le Livre de Discipline au ¶ 244. Une église affiliée n’a pas le statut de « nouvelle église débutante», elle n’est ni une église de mission ou rattachée à une autre congrégation, à moins d’être satellite à une communauté mère.</a:t>
            </a:r>
          </a:p>
          <a:p>
            <a:endParaRPr lang="en-US" sz="14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09C71BB-E0C8-8F57-1327-029A4372FFF2}"/>
              </a:ext>
            </a:extLst>
          </p:cNvPr>
          <p:cNvSpPr txBox="1"/>
          <p:nvPr/>
        </p:nvSpPr>
        <p:spPr>
          <a:xfrm>
            <a:off x="700055" y="131878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A6C331A4-C76D-1E6E-4674-904832E6AD1A}"/>
              </a:ext>
            </a:extLst>
          </p:cNvPr>
          <p:cNvSpPr txBox="1"/>
          <p:nvPr/>
        </p:nvSpPr>
        <p:spPr>
          <a:xfrm>
            <a:off x="700055" y="261239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84FCFAA3-6D72-B91A-BDD6-3B94A896F1B0}"/>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283D7620-4161-1099-DCDF-31F03FEF1505}"/>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801BED1C-DDB6-49C4-0D23-98A53E7447C5}"/>
              </a:ext>
            </a:extLst>
          </p:cNvPr>
          <p:cNvSpPr txBox="1"/>
          <p:nvPr/>
        </p:nvSpPr>
        <p:spPr>
          <a:xfrm>
            <a:off x="1940263" y="2612398"/>
            <a:ext cx="8980980" cy="1042721"/>
          </a:xfrm>
          <a:prstGeom prst="rect">
            <a:avLst/>
          </a:prstGeom>
          <a:noFill/>
        </p:spPr>
        <p:txBody>
          <a:bodyPr wrap="square" rtlCol="0">
            <a:spAutoFit/>
          </a:bodyPr>
          <a:lstStyle/>
          <a:p>
            <a:r>
              <a:rPr lang="en-US" sz="1200" b="1" dirty="0" err="1">
                <a:latin typeface="Acumin Pro SemiCondensed" panose="020B0506020202020204" pitchFamily="34" charset="77"/>
              </a:rPr>
              <a:t>Définitions</a:t>
            </a:r>
            <a:r>
              <a:rPr lang="en-US" sz="1200" b="1" dirty="0">
                <a:latin typeface="Acumin Pro SemiCondensed" panose="020B0506020202020204" pitchFamily="34" charset="77"/>
              </a:rPr>
              <a:t> des types </a:t>
            </a:r>
            <a:r>
              <a:rPr lang="en-US" sz="1200" b="1" dirty="0" err="1">
                <a:latin typeface="Acumin Pro SemiCondensed" panose="020B0506020202020204" pitchFamily="34" charset="77"/>
              </a:rPr>
              <a:t>d’église</a:t>
            </a:r>
            <a:endParaRPr lang="en-US" sz="1200" b="1" dirty="0">
              <a:latin typeface="Acumin Pro SemiCondensed" panose="020B0506020202020204" pitchFamily="34" charset="77"/>
            </a:endParaRPr>
          </a:p>
          <a:p>
            <a:pPr marL="0" marR="0" fontAlgn="b">
              <a:lnSpc>
                <a:spcPct val="107000"/>
              </a:lnSpc>
              <a:spcBef>
                <a:spcPts val="0"/>
              </a:spcBef>
              <a:spcAft>
                <a:spcPts val="0"/>
              </a:spcAft>
            </a:pPr>
            <a:r>
              <a:rPr lang="en-US" sz="1200" b="1" kern="1200" dirty="0" err="1">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Affiliées</a:t>
            </a:r>
            <a:r>
              <a:rPr lang="fr-FR" sz="1200" b="1" kern="1200" dirty="0">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 </a:t>
            </a:r>
            <a:r>
              <a:rPr lang="fr-FR" sz="120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Une église locale affiliée est une congrégation autonome et pleinement opérationnelle dont un pasteur y est affecté et qui doit présenter un rapport financier et participatif annuel à sa conférence annuelle. L’organisation de l’église locale est définie dans le Livre de Discipline au ¶ 244. Une église affiliée n’a pas le statut de « nouvelle église débutante», elle n’est ni une église de mission ou rattachée à une autre congrégation, à moins d’être satellite à une communauté mère.</a:t>
            </a:r>
          </a:p>
        </p:txBody>
      </p:sp>
      <p:sp>
        <p:nvSpPr>
          <p:cNvPr id="14" name="TextBox 13">
            <a:extLst>
              <a:ext uri="{FF2B5EF4-FFF2-40B4-BE49-F238E27FC236}">
                <a16:creationId xmlns:a16="http://schemas.microsoft.com/office/drawing/2014/main" id="{CB094329-CB51-01A9-8338-766880BA6C56}"/>
              </a:ext>
            </a:extLst>
          </p:cNvPr>
          <p:cNvSpPr txBox="1"/>
          <p:nvPr/>
        </p:nvSpPr>
        <p:spPr>
          <a:xfrm>
            <a:off x="1940262" y="5281362"/>
            <a:ext cx="8980980" cy="1231106"/>
          </a:xfrm>
          <a:prstGeom prst="rect">
            <a:avLst/>
          </a:prstGeom>
          <a:noFill/>
        </p:spPr>
        <p:txBody>
          <a:bodyPr wrap="square" rtlCol="0">
            <a:spAutoFit/>
          </a:bodyPr>
          <a:lstStyle/>
          <a:p>
            <a:r>
              <a:rPr lang="sw" sz="1200" b="1" dirty="0">
                <a:latin typeface="Acumin Pro SemiCondensed" panose="020B0506020202020204"/>
              </a:rPr>
              <a:t>Ufafanuzi wa Aina za Kanisa</a:t>
            </a:r>
          </a:p>
          <a:p>
            <a:r>
              <a:rPr lang="sw" sz="1200" kern="1200" dirty="0">
                <a:solidFill>
                  <a:srgbClr val="FF0000"/>
                </a:solidFill>
                <a:effectLst/>
                <a:latin typeface="Acumin Pro SemiCondensed" panose="020B0506020202020204"/>
                <a:ea typeface="Times New Roman" panose="02020603050405020304" pitchFamily="18" charset="0"/>
                <a:cs typeface="Calibri" panose="020F0502020204030204" pitchFamily="34" charset="0"/>
              </a:rPr>
              <a:t>Imeidhinishwa: </a:t>
            </a:r>
            <a:r>
              <a:rPr lang="sw" sz="120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Kanisa la mtaa lililokodishwa ni kutaniko lililo huru, linalofanya kazi kikamilifu, ambalo limeteuliwa kuwa mchungaji, na linatarajiwa kutoa ripoti ya kila mwaka ya fedha na shirikishi kwa kongamano lake la kila mwaka. Mpangilio wa kanisa la mtaa umefafanuliwa katika BOD ¶ 244. Kanisa lililokodishwa haliko katika hadhi ya "Kuanza Kanisa Jipya", wala si kanisa la misheni au kuunganishwa na kutaniko lingine, isipokuwa kama mzazi kwa satelaiti.</a:t>
            </a:r>
            <a:endParaRPr lang="en-US" sz="1200" dirty="0">
              <a:effectLst/>
              <a:latin typeface="Acumin Pro SemiCondensed" panose="020B0506020202020204"/>
              <a:ea typeface="Calibri" panose="020F0502020204030204" pitchFamily="34" charset="0"/>
              <a:cs typeface="Times New Roman" panose="02020603050405020304" pitchFamily="18" charset="0"/>
            </a:endParaRPr>
          </a:p>
          <a:p>
            <a:endParaRPr lang="en-US" sz="14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36727CC-C2E9-A65B-EBE1-768B74BEC3AC}"/>
              </a:ext>
            </a:extLst>
          </p:cNvPr>
          <p:cNvSpPr txBox="1"/>
          <p:nvPr/>
        </p:nvSpPr>
        <p:spPr>
          <a:xfrm>
            <a:off x="1940262" y="4183093"/>
            <a:ext cx="9731746" cy="1085297"/>
          </a:xfrm>
          <a:prstGeom prst="rect">
            <a:avLst/>
          </a:prstGeom>
          <a:noFill/>
        </p:spPr>
        <p:txBody>
          <a:bodyPr wrap="square" rtlCol="0">
            <a:spAutoFit/>
          </a:bodyPr>
          <a:lstStyle/>
          <a:p>
            <a:r>
              <a:rPr lang="en-US" sz="1200" b="1" dirty="0" err="1">
                <a:latin typeface="Acumin Pro SemiCondensed Smbd" panose="020B0506020202020204"/>
              </a:rPr>
              <a:t>Definições</a:t>
            </a:r>
            <a:r>
              <a:rPr lang="en-US" sz="1200" b="1" dirty="0">
                <a:latin typeface="Acumin Pro SemiCondensed Smbd" panose="020B0506020202020204"/>
              </a:rPr>
              <a:t> de </a:t>
            </a:r>
            <a:r>
              <a:rPr lang="en-US" sz="1200" b="1" dirty="0" err="1">
                <a:latin typeface="Acumin Pro SemiCondensed Smbd" panose="020B0506020202020204"/>
              </a:rPr>
              <a:t>tipos</a:t>
            </a:r>
            <a:r>
              <a:rPr lang="en-US" sz="1200" b="1" dirty="0">
                <a:latin typeface="Acumin Pro SemiCondensed Smbd" panose="020B0506020202020204"/>
              </a:rPr>
              <a:t> de </a:t>
            </a:r>
            <a:r>
              <a:rPr lang="en-US" sz="1200" b="1" dirty="0" err="1">
                <a:latin typeface="Acumin Pro SemiCondensed Smbd" panose="020B0506020202020204"/>
              </a:rPr>
              <a:t>Igreja</a:t>
            </a:r>
            <a:endParaRPr lang="en-US" sz="1200" b="1" dirty="0">
              <a:latin typeface="Acumin Pro SemiCondensed Smbd" panose="020B0506020202020204"/>
            </a:endParaRPr>
          </a:p>
          <a:p>
            <a:pPr marL="0" marR="0" algn="l" rtl="0" eaLnBrk="1" fontAlgn="b" latinLnBrk="0" hangingPunct="1">
              <a:lnSpc>
                <a:spcPct val="107000"/>
              </a:lnSpc>
              <a:spcBef>
                <a:spcPts val="0"/>
              </a:spcBef>
              <a:spcAft>
                <a:spcPts val="0"/>
              </a:spcAft>
            </a:pPr>
            <a:r>
              <a:rPr lang="en-US" sz="1200" b="1" kern="1200" dirty="0" err="1">
                <a:solidFill>
                  <a:schemeClr val="accent1"/>
                </a:solidFill>
                <a:effectLst/>
                <a:latin typeface="Acumin Pro SemiCondensed Smbd" panose="020B0506020202020204"/>
                <a:ea typeface="Times New Roman" panose="02020603050405020304" pitchFamily="18" charset="0"/>
                <a:cs typeface="Calibri" panose="020F0502020204030204" pitchFamily="34" charset="0"/>
              </a:rPr>
              <a:t>Oficial</a:t>
            </a:r>
            <a:r>
              <a:rPr lang="en-US" sz="1200" b="1" kern="1200" dirty="0">
                <a:solidFill>
                  <a:schemeClr val="accent1"/>
                </a:solidFill>
                <a:effectLst/>
                <a:latin typeface="Acumin Pro SemiCondensed Smbd" panose="020B0506020202020204"/>
                <a:ea typeface="Times New Roman" panose="02020603050405020304" pitchFamily="18" charset="0"/>
                <a:cs typeface="Calibri" panose="020F0502020204030204" pitchFamily="34" charset="0"/>
              </a:rPr>
              <a:t>: </a:t>
            </a:r>
            <a:r>
              <a:rPr lang="pt-PT" sz="1200" b="0" i="0" u="none" strike="noStrike" kern="1200" dirty="0">
                <a:solidFill>
                  <a:srgbClr val="000000"/>
                </a:solidFill>
                <a:effectLst/>
                <a:latin typeface="Acumin Pro SemiCondensed Smbd" panose="020B0506020202020204"/>
                <a:ea typeface="Times New Roman" panose="02020603050405020304" pitchFamily="18" charset="0"/>
                <a:cs typeface="Calibri" panose="020F0502020204030204" pitchFamily="34" charset="0"/>
              </a:rPr>
              <a:t>Uma igreja local oficial é uma congregação independente e totalmente operacional para a qual foi nomeado um pastor. Espera-se que forneça um relatório financeiro e participativo anual à sua conferência anual. A organização da igreja local está definida no Livro de Disciplina ¶ 244. Uma igreja oficial não tem o estado de “Igreja Nova”, nem é uma igreja de missão ou anexada a outra congregação, a menos que seja a matriz de uma igreja satélite.</a:t>
            </a:r>
            <a:endParaRPr lang="en-US" sz="1200" b="0" i="0" u="none" strike="noStrike" dirty="0">
              <a:effectLst/>
              <a:latin typeface="Acumin Pro SemiCondensed Smbd" panose="020B0506020202020204"/>
            </a:endParaRPr>
          </a:p>
          <a:p>
            <a:endParaRPr lang="en-US" sz="14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4433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Church Definitions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40263" y="1247325"/>
            <a:ext cx="8980980" cy="1196097"/>
          </a:xfrm>
          <a:prstGeom prst="rect">
            <a:avLst/>
          </a:prstGeom>
          <a:noFill/>
        </p:spPr>
        <p:txBody>
          <a:bodyPr wrap="square" rtlCol="0">
            <a:spAutoFit/>
          </a:bodyPr>
          <a:lstStyle/>
          <a:p>
            <a:r>
              <a:rPr lang="en-US" sz="1400" b="1" dirty="0">
                <a:latin typeface="Acumin Pro SemiCondensed" panose="020B0506020202020204" pitchFamily="34" charset="77"/>
              </a:rPr>
              <a:t>Definitions of Church Types</a:t>
            </a:r>
          </a:p>
          <a:p>
            <a:pPr fontAlgn="b">
              <a:lnSpc>
                <a:spcPct val="107000"/>
              </a:lnSpc>
            </a:pPr>
            <a:r>
              <a:rPr lang="en-US" sz="1400" b="1" kern="1200" dirty="0">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New Church Start</a:t>
            </a:r>
            <a:r>
              <a:rPr lang="en-US" sz="1400" b="1" dirty="0">
                <a:solidFill>
                  <a:schemeClr val="accent1"/>
                </a:solidFill>
                <a:latin typeface="Acumin Pro SemiCondensed" panose="020B0506020202020204" pitchFamily="34" charset="77"/>
                <a:ea typeface="Times New Roman" panose="02020603050405020304" pitchFamily="18" charset="0"/>
                <a:cs typeface="Times New Roman" panose="02020603050405020304" pitchFamily="18" charset="0"/>
              </a:rPr>
              <a:t>: </a:t>
            </a:r>
            <a:r>
              <a:rPr lang="en-US" sz="140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A New Church Start is a church that has been established with the consent of the Bishop, but has not yet reached a level of organization to garner it a “chartered” church. A New Church Start may be appointed a pastor or submit statistics, but it is considered new (and given considerations associated with any newcomer) until the conference authorizes its charter. More information can be found in the BOD  ¶ 259.2.</a:t>
            </a:r>
            <a:endParaRPr lang="en-US" sz="14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C044424-C7D2-8B16-EB04-B9B3E72F0F82}"/>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49DD3259-00D9-16D0-EE41-1DD6BFBB5255}"/>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08C13BE9-35A3-C5DC-0653-2BC777CB35FA}"/>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F7C2F629-7872-463C-6AA0-AD6D0DD5AAAF}"/>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3A791D5C-E1FA-584B-8938-9409E6CC5A4C}"/>
              </a:ext>
            </a:extLst>
          </p:cNvPr>
          <p:cNvSpPr txBox="1"/>
          <p:nvPr/>
        </p:nvSpPr>
        <p:spPr>
          <a:xfrm>
            <a:off x="1940263" y="2571406"/>
            <a:ext cx="8980980" cy="1600438"/>
          </a:xfrm>
          <a:prstGeom prst="rect">
            <a:avLst/>
          </a:prstGeom>
          <a:noFill/>
        </p:spPr>
        <p:txBody>
          <a:bodyPr wrap="square" rtlCol="0">
            <a:spAutoFit/>
          </a:bodyPr>
          <a:lstStyle/>
          <a:p>
            <a:r>
              <a:rPr lang="en-US" sz="1400" b="1" dirty="0" err="1">
                <a:latin typeface="Acumin Pro SemiCondensed" panose="020B0506020202020204" pitchFamily="34" charset="77"/>
              </a:rPr>
              <a:t>Définitions</a:t>
            </a:r>
            <a:r>
              <a:rPr lang="en-US" sz="1400" b="1" dirty="0">
                <a:latin typeface="Acumin Pro SemiCondensed" panose="020B0506020202020204" pitchFamily="34" charset="77"/>
              </a:rPr>
              <a:t> des types </a:t>
            </a:r>
            <a:r>
              <a:rPr lang="en-US" sz="1400" b="1" dirty="0" err="1">
                <a:latin typeface="Acumin Pro SemiCondensed" panose="020B0506020202020204" pitchFamily="34" charset="77"/>
              </a:rPr>
              <a:t>d’église</a:t>
            </a:r>
            <a:endParaRPr lang="en-US" sz="1400" b="1" dirty="0">
              <a:latin typeface="Acumin Pro SemiCondensed" panose="020B0506020202020204" pitchFamily="34" charset="77"/>
            </a:endParaRPr>
          </a:p>
          <a:p>
            <a:r>
              <a:rPr lang="fr-FR" sz="1400" b="1" kern="1200" dirty="0">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Nouvelle Église </a:t>
            </a:r>
            <a:r>
              <a:rPr lang="fr-FR" sz="1400" b="1" kern="1200" dirty="0" err="1">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Débutantee</a:t>
            </a:r>
            <a:r>
              <a:rPr lang="fr-FR" sz="1400" b="1" kern="1200" dirty="0">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 </a:t>
            </a:r>
            <a:r>
              <a:rPr lang="fr-FR" sz="140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Une nouvelle église débutante est une église qui a été établie avec le consentement de l’évêque, mais qui n’a pas encore atteint un niveau d’organisation requise pour être une église « affiliée ». Un pasteur peut être affecté dans une nouvelle église débutante, elle peut soumettre des statistiques, mais elle est considérée comme nouvelle (et compte tenu des considérations associées à tout nouveau venu) jusqu’à ce que la conférence autorise son affiliation. Vous trouverez plus d’informations dans le BOD ¶ 259.2.</a:t>
            </a:r>
          </a:p>
          <a:p>
            <a:endParaRPr lang="en-US" sz="14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72400AB-9E0B-68AB-1F47-3FF029BF6702}"/>
              </a:ext>
            </a:extLst>
          </p:cNvPr>
          <p:cNvSpPr txBox="1"/>
          <p:nvPr/>
        </p:nvSpPr>
        <p:spPr>
          <a:xfrm>
            <a:off x="1940263" y="5408290"/>
            <a:ext cx="8980980" cy="1229824"/>
          </a:xfrm>
          <a:prstGeom prst="rect">
            <a:avLst/>
          </a:prstGeom>
          <a:noFill/>
        </p:spPr>
        <p:txBody>
          <a:bodyPr wrap="square" rtlCol="0">
            <a:spAutoFit/>
          </a:bodyPr>
          <a:lstStyle/>
          <a:p>
            <a:pPr fontAlgn="b">
              <a:lnSpc>
                <a:spcPct val="107000"/>
              </a:lnSpc>
            </a:pPr>
            <a:r>
              <a:rPr lang="sw" sz="1400" kern="1200" dirty="0">
                <a:solidFill>
                  <a:schemeClr val="accent1"/>
                </a:solidFill>
                <a:effectLst/>
                <a:latin typeface="Acumin Pro SemiCondensed" panose="020B0506020202020204"/>
                <a:ea typeface="Times New Roman" panose="02020603050405020304" pitchFamily="18" charset="0"/>
                <a:cs typeface="Calibri" panose="020F0502020204030204" pitchFamily="34" charset="0"/>
              </a:rPr>
              <a:t>Ku</a:t>
            </a:r>
            <a:r>
              <a:rPr lang="sw" sz="1400" kern="1200" dirty="0">
                <a:solidFill>
                  <a:srgbClr val="FF0000"/>
                </a:solidFill>
                <a:effectLst/>
                <a:latin typeface="Acumin Pro SemiCondensed" panose="020B0506020202020204"/>
                <a:ea typeface="Times New Roman" panose="02020603050405020304" pitchFamily="18" charset="0"/>
                <a:cs typeface="Calibri" panose="020F0502020204030204" pitchFamily="34" charset="0"/>
              </a:rPr>
              <a:t>anzishwa kwa kanisa mpya: </a:t>
            </a:r>
            <a:r>
              <a:rPr lang="sw" sz="140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Anzisho Jipya la Kanisa ni kanisa ambalo limeanzishwa kwa idhini ya Askofu, lakini bado halijafikia kiwango cha shirika ili kulitengenezea kanisa "lililoidhinishwa". Anzisho Jipya la Kanisa linaweza kuteuliwa mchungaji au kuwasilisha takwimu, lakini linachukuliwa kuwa jipya (na kuzingatia mambo yanayohusiana na mgeni yeyote) hadi mkutano uidhinishe katiba yake. Habari zaidi inaweza kupatikana katika BOD ¶ 259.2.</a:t>
            </a:r>
            <a:endParaRPr lang="en-US" sz="1400" dirty="0">
              <a:effectLst/>
              <a:latin typeface="Acumin Pro SemiCondensed" panose="020B0506020202020204"/>
              <a:ea typeface="Calibri" panose="020F0502020204030204" pitchFamily="34" charset="0"/>
              <a:cs typeface="Times New Roman" panose="02020603050405020304" pitchFamily="18" charset="0"/>
            </a:endParaRPr>
          </a:p>
          <a:p>
            <a:endParaRPr lang="en-US" sz="14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E8A725C-C15A-1005-8B85-3DE878165451}"/>
              </a:ext>
            </a:extLst>
          </p:cNvPr>
          <p:cNvSpPr txBox="1"/>
          <p:nvPr/>
        </p:nvSpPr>
        <p:spPr>
          <a:xfrm>
            <a:off x="1940263" y="3996799"/>
            <a:ext cx="9731746" cy="1445267"/>
          </a:xfrm>
          <a:prstGeom prst="rect">
            <a:avLst/>
          </a:prstGeom>
          <a:noFill/>
        </p:spPr>
        <p:txBody>
          <a:bodyPr wrap="square" rtlCol="0">
            <a:spAutoFit/>
          </a:bodyPr>
          <a:lstStyle/>
          <a:p>
            <a:r>
              <a:rPr lang="en-US" sz="1400" b="1" dirty="0" err="1">
                <a:latin typeface="Acumin Pro SemiCondensed" panose="020B0506020202020204"/>
              </a:rPr>
              <a:t>Definições</a:t>
            </a:r>
            <a:r>
              <a:rPr lang="en-US" sz="1400" b="1" dirty="0">
                <a:latin typeface="Acumin Pro SemiCondensed" panose="020B0506020202020204"/>
              </a:rPr>
              <a:t> de </a:t>
            </a:r>
            <a:r>
              <a:rPr lang="en-US" sz="1400" b="1" dirty="0" err="1">
                <a:latin typeface="Acumin Pro SemiCondensed" panose="020B0506020202020204"/>
              </a:rPr>
              <a:t>tipos</a:t>
            </a:r>
            <a:r>
              <a:rPr lang="en-US" sz="1400" b="1" dirty="0">
                <a:latin typeface="Acumin Pro SemiCondensed" panose="020B0506020202020204"/>
              </a:rPr>
              <a:t> de </a:t>
            </a:r>
            <a:r>
              <a:rPr lang="en-US" sz="1400" b="1" dirty="0" err="1">
                <a:latin typeface="Acumin Pro SemiCondensed" panose="020B0506020202020204"/>
              </a:rPr>
              <a:t>Igreja</a:t>
            </a:r>
            <a:endParaRPr lang="en-US" sz="1400" b="1" dirty="0">
              <a:latin typeface="Acumin Pro SemiCondensed" panose="020B0506020202020204"/>
            </a:endParaRPr>
          </a:p>
          <a:p>
            <a:pPr marL="0" marR="0" algn="l" rtl="0" eaLnBrk="1" fontAlgn="b" latinLnBrk="0" hangingPunct="1">
              <a:lnSpc>
                <a:spcPct val="107000"/>
              </a:lnSpc>
              <a:spcBef>
                <a:spcPts val="0"/>
              </a:spcBef>
              <a:spcAft>
                <a:spcPts val="0"/>
              </a:spcAft>
            </a:pPr>
            <a:r>
              <a:rPr lang="en-US" sz="1400" b="1" kern="1200" dirty="0" err="1">
                <a:solidFill>
                  <a:schemeClr val="accent1"/>
                </a:solidFill>
                <a:effectLst/>
                <a:latin typeface="Acumin Pro SemiCondensed" panose="020B0506020202020204"/>
                <a:ea typeface="Times New Roman" panose="02020603050405020304" pitchFamily="18" charset="0"/>
                <a:cs typeface="Calibri" panose="020F0502020204030204" pitchFamily="34" charset="0"/>
              </a:rPr>
              <a:t>Igreja</a:t>
            </a:r>
            <a:r>
              <a:rPr lang="en-US" sz="1400" b="1" kern="1200" dirty="0">
                <a:solidFill>
                  <a:schemeClr val="accent1"/>
                </a:solidFill>
                <a:effectLst/>
                <a:latin typeface="Acumin Pro SemiCondensed" panose="020B0506020202020204"/>
                <a:ea typeface="Times New Roman" panose="02020603050405020304" pitchFamily="18" charset="0"/>
                <a:cs typeface="Calibri" panose="020F0502020204030204" pitchFamily="34" charset="0"/>
              </a:rPr>
              <a:t> nova</a:t>
            </a:r>
            <a:r>
              <a:rPr lang="en-US" sz="1400" b="1" dirty="0">
                <a:solidFill>
                  <a:schemeClr val="accent1"/>
                </a:solidFill>
                <a:latin typeface="Acumin Pro SemiCondensed" panose="020B0506020202020204"/>
                <a:ea typeface="Times New Roman" panose="02020603050405020304" pitchFamily="18" charset="0"/>
                <a:cs typeface="Times New Roman" panose="02020603050405020304" pitchFamily="18" charset="0"/>
              </a:rPr>
              <a:t>: </a:t>
            </a:r>
            <a:r>
              <a:rPr lang="pt-PT" sz="1400" b="0" i="0" u="none" strike="noStrike"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Uma Igreja Nova é uma igreja que foi estabelecida com o consentimento do Bispo, mas ainda não atingiu um nível de organização para ser uma igreja “oficial”. Uma Igreja Nova pode ter um pastor nomeado ou enviar dados estatísticos, mas é considerada nova (e recebe considerações associadas a qualquer recém-chegado) até que a conferência autorize a sua oficialização. No Livro da Disciplina ¶ 259.2 podem encontrar=se mais informações.</a:t>
            </a:r>
            <a:endParaRPr lang="en-US" sz="140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endParaRPr>
          </a:p>
          <a:p>
            <a:endParaRPr lang="en-US" sz="14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50696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Church Definitions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40263" y="1334964"/>
            <a:ext cx="8980980" cy="1090363"/>
          </a:xfrm>
          <a:prstGeom prst="rect">
            <a:avLst/>
          </a:prstGeom>
          <a:noFill/>
        </p:spPr>
        <p:txBody>
          <a:bodyPr wrap="square" rtlCol="0">
            <a:spAutoFit/>
          </a:bodyPr>
          <a:lstStyle/>
          <a:p>
            <a:r>
              <a:rPr lang="en-US" sz="1600" b="1" dirty="0">
                <a:latin typeface="Acumin Pro SemiCondensed" panose="020B0506020202020204" pitchFamily="34" charset="77"/>
              </a:rPr>
              <a:t>Definitions of Church Types</a:t>
            </a:r>
          </a:p>
          <a:p>
            <a:pPr marL="0" marR="0" fontAlgn="b">
              <a:lnSpc>
                <a:spcPct val="107000"/>
              </a:lnSpc>
              <a:spcBef>
                <a:spcPts val="0"/>
              </a:spcBef>
              <a:spcAft>
                <a:spcPts val="0"/>
              </a:spcAft>
            </a:pPr>
            <a:r>
              <a:rPr lang="en-US" sz="1600" b="1" kern="1200" dirty="0">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Satellite</a:t>
            </a:r>
            <a:r>
              <a:rPr lang="en-US" sz="1600" b="1" dirty="0">
                <a:solidFill>
                  <a:schemeClr val="accent1"/>
                </a:solidFill>
                <a:latin typeface="Acumin Pro SemiCondensed" panose="020B0506020202020204" pitchFamily="34" charset="77"/>
                <a:ea typeface="Times New Roman" panose="02020603050405020304" pitchFamily="18" charset="0"/>
                <a:cs typeface="Times New Roman" panose="02020603050405020304" pitchFamily="18" charset="0"/>
              </a:rPr>
              <a:t>: </a:t>
            </a:r>
            <a:r>
              <a:rPr lang="en-US" sz="160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When authorized by the district superintendent and the district board of church location and building, chartered local churches may sponsor or serve as “parent” to a satellite church. The satellite is often a separate site or campus of a larger local church congregation.  </a:t>
            </a:r>
            <a:endParaRPr lang="en-US" sz="16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AECD993-AD64-4EED-B454-AEF0CB365A06}"/>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B7D9D850-4B04-B1B8-8902-F45778734578}"/>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5AD704E6-2AA8-3E69-A166-D228653D43C2}"/>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3C4A9E5F-4AAF-2E77-95E7-1C7DF4808325}"/>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5031D241-AF00-D9EF-AAAE-E9525F42ED1C}"/>
              </a:ext>
            </a:extLst>
          </p:cNvPr>
          <p:cNvSpPr txBox="1"/>
          <p:nvPr/>
        </p:nvSpPr>
        <p:spPr>
          <a:xfrm>
            <a:off x="1940263" y="2469710"/>
            <a:ext cx="8980980" cy="1638654"/>
          </a:xfrm>
          <a:prstGeom prst="rect">
            <a:avLst/>
          </a:prstGeom>
          <a:noFill/>
        </p:spPr>
        <p:txBody>
          <a:bodyPr wrap="square" rtlCol="0">
            <a:spAutoFit/>
          </a:bodyPr>
          <a:lstStyle/>
          <a:p>
            <a:r>
              <a:rPr lang="en-US" sz="1600" b="1" dirty="0" err="1">
                <a:latin typeface="Acumin Pro SemiCondensed" panose="020B0506020202020204" pitchFamily="34" charset="77"/>
              </a:rPr>
              <a:t>Définitions</a:t>
            </a:r>
            <a:r>
              <a:rPr lang="en-US" sz="1600" b="1" dirty="0">
                <a:latin typeface="Acumin Pro SemiCondensed" panose="020B0506020202020204" pitchFamily="34" charset="77"/>
              </a:rPr>
              <a:t> des types </a:t>
            </a:r>
            <a:r>
              <a:rPr lang="en-US" sz="1600" b="1" dirty="0" err="1">
                <a:latin typeface="Acumin Pro SemiCondensed" panose="020B0506020202020204" pitchFamily="34" charset="77"/>
              </a:rPr>
              <a:t>d’église</a:t>
            </a:r>
            <a:endParaRPr lang="en-US" sz="1600" b="1" dirty="0">
              <a:latin typeface="Acumin Pro SemiCondensed" panose="020B0506020202020204" pitchFamily="34" charset="77"/>
            </a:endParaRPr>
          </a:p>
          <a:p>
            <a:pPr marL="0" marR="0" fontAlgn="b">
              <a:lnSpc>
                <a:spcPct val="107000"/>
              </a:lnSpc>
              <a:spcBef>
                <a:spcPts val="0"/>
              </a:spcBef>
              <a:spcAft>
                <a:spcPts val="0"/>
              </a:spcAft>
            </a:pPr>
            <a:r>
              <a:rPr lang="en-US" sz="1600" b="1" kern="1200" dirty="0">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Satellite</a:t>
            </a:r>
            <a:r>
              <a:rPr lang="fr-FR" sz="1600" b="1" kern="1200" dirty="0">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 </a:t>
            </a:r>
            <a:r>
              <a:rPr lang="fr-FR" sz="160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Lorsqu’elles sont autorisées par le surintendant de district et le conseil de district de l’emplacement et de la construction de l’église, les églises locales affiliées peuvent parrainer ou servir de « parent » à une église satellite. L’église satellite est souvent un site ou un campus séparé d’une plus grande congrégation ecclésiastique locale. </a:t>
            </a:r>
            <a:endParaRPr lang="en-US" sz="1600" dirty="0">
              <a:effectLst/>
              <a:latin typeface="Acumin Pro SemiCondensed" panose="020B0506020202020204" pitchFamily="34" charset="77"/>
              <a:ea typeface="Calibri" panose="020F0502020204030204" pitchFamily="34" charset="0"/>
              <a:cs typeface="Times New Roman" panose="02020603050405020304" pitchFamily="18" charset="0"/>
            </a:endParaRPr>
          </a:p>
          <a:p>
            <a:endParaRPr lang="en-US" sz="160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8D50E60-F2D7-33CE-9C18-61A6072A0C94}"/>
              </a:ext>
            </a:extLst>
          </p:cNvPr>
          <p:cNvSpPr txBox="1"/>
          <p:nvPr/>
        </p:nvSpPr>
        <p:spPr>
          <a:xfrm>
            <a:off x="1940263" y="3962651"/>
            <a:ext cx="8980980" cy="1375185"/>
          </a:xfrm>
          <a:prstGeom prst="rect">
            <a:avLst/>
          </a:prstGeom>
          <a:noFill/>
        </p:spPr>
        <p:txBody>
          <a:bodyPr wrap="square" rtlCol="0">
            <a:spAutoFit/>
          </a:bodyPr>
          <a:lstStyle/>
          <a:p>
            <a:r>
              <a:rPr lang="en-US" sz="1600" b="1" dirty="0" err="1">
                <a:latin typeface="Acumin Pro SemiCondensed" panose="020B0506020202020204"/>
              </a:rPr>
              <a:t>Definições</a:t>
            </a:r>
            <a:r>
              <a:rPr lang="en-US" sz="1600" b="1" dirty="0">
                <a:latin typeface="Acumin Pro SemiCondensed" panose="020B0506020202020204"/>
              </a:rPr>
              <a:t> de </a:t>
            </a:r>
            <a:r>
              <a:rPr lang="en-US" sz="1600" b="1" dirty="0" err="1">
                <a:latin typeface="Acumin Pro SemiCondensed" panose="020B0506020202020204"/>
              </a:rPr>
              <a:t>tipos</a:t>
            </a:r>
            <a:r>
              <a:rPr lang="en-US" sz="1600" b="1" dirty="0">
                <a:latin typeface="Acumin Pro SemiCondensed" panose="020B0506020202020204"/>
              </a:rPr>
              <a:t> de </a:t>
            </a:r>
            <a:r>
              <a:rPr lang="en-US" sz="1600" b="1" dirty="0" err="1">
                <a:latin typeface="Acumin Pro SemiCondensed" panose="020B0506020202020204"/>
              </a:rPr>
              <a:t>Igreja</a:t>
            </a:r>
            <a:endParaRPr lang="en-US" sz="1600" b="1" dirty="0">
              <a:latin typeface="Acumin Pro SemiCondensed" panose="020B0506020202020204"/>
            </a:endParaRPr>
          </a:p>
          <a:p>
            <a:pPr fontAlgn="b">
              <a:lnSpc>
                <a:spcPct val="107000"/>
              </a:lnSpc>
            </a:pPr>
            <a:r>
              <a:rPr lang="en-US" sz="1600" b="1" kern="1200" dirty="0" err="1">
                <a:solidFill>
                  <a:schemeClr val="accent1"/>
                </a:solidFill>
                <a:effectLst/>
                <a:latin typeface="Acumin Pro SemiCondensed" panose="020B0506020202020204"/>
                <a:ea typeface="Times New Roman" panose="02020603050405020304" pitchFamily="18" charset="0"/>
                <a:cs typeface="Calibri" panose="020F0502020204030204" pitchFamily="34" charset="0"/>
              </a:rPr>
              <a:t>Satélite</a:t>
            </a:r>
            <a:r>
              <a:rPr lang="en-US" sz="1600" b="1" dirty="0">
                <a:solidFill>
                  <a:schemeClr val="accent1"/>
                </a:solidFill>
                <a:latin typeface="Acumin Pro SemiCondensed" panose="020B0506020202020204"/>
                <a:ea typeface="Times New Roman" panose="02020603050405020304" pitchFamily="18" charset="0"/>
                <a:cs typeface="Times New Roman" panose="02020603050405020304" pitchFamily="18" charset="0"/>
              </a:rPr>
              <a:t>: </a:t>
            </a:r>
            <a:r>
              <a:rPr lang="pt" sz="160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Quando autorizado pelo superintendente distrital e pela junta distrital de localização e construção da igreja, as igrejas locais oficiais podem patrocinar ou servir como “matriz” de uma igreja satélite. A igreja satélite geralmente é um local ou campus separado de uma congregação maior da igreja local.</a:t>
            </a:r>
            <a:endParaRPr lang="en-US" sz="160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endParaRPr>
          </a:p>
          <a:p>
            <a:endParaRPr lang="en-US" sz="16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4C199E3D-12C0-587B-70C9-09A96F190224}"/>
              </a:ext>
            </a:extLst>
          </p:cNvPr>
          <p:cNvSpPr txBox="1"/>
          <p:nvPr/>
        </p:nvSpPr>
        <p:spPr>
          <a:xfrm>
            <a:off x="1940263" y="5337836"/>
            <a:ext cx="8980980" cy="1128963"/>
          </a:xfrm>
          <a:prstGeom prst="rect">
            <a:avLst/>
          </a:prstGeom>
          <a:noFill/>
        </p:spPr>
        <p:txBody>
          <a:bodyPr wrap="square" rtlCol="0">
            <a:spAutoFit/>
          </a:bodyPr>
          <a:lstStyle/>
          <a:p>
            <a:pPr fontAlgn="b">
              <a:lnSpc>
                <a:spcPct val="107000"/>
              </a:lnSpc>
            </a:pPr>
            <a:r>
              <a:rPr lang="sw" sz="1600" kern="1200" dirty="0">
                <a:solidFill>
                  <a:srgbClr val="FF0000"/>
                </a:solidFill>
                <a:effectLst/>
                <a:latin typeface="Acumin Pro SemiCondensed" panose="020B0506020202020204"/>
                <a:ea typeface="Times New Roman" panose="02020603050405020304" pitchFamily="18" charset="0"/>
                <a:cs typeface="Calibri" panose="020F0502020204030204" pitchFamily="34" charset="0"/>
              </a:rPr>
              <a:t>Sataleti: </a:t>
            </a:r>
            <a:r>
              <a:rPr lang="sw" sz="160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Yakiidhinishwa na msimamizi wa wilaya na halmashauri ya wilaya ya eneo na jengo la kanisa, makanisa ya mtaa yaliyokodishwa yanaweza kufadhili au kutumika kama "mzazi" kwa kanisa la satelaiti. Satelaiti mara nyingi ni tovuti tofauti au kampasi ya kutaniko kubwa la kanisa la mtaa.</a:t>
            </a:r>
            <a:endParaRPr lang="en-US" sz="1600" dirty="0">
              <a:effectLst/>
              <a:latin typeface="Acumin Pro SemiCondensed" panose="020B0506020202020204"/>
              <a:ea typeface="Calibri" panose="020F0502020204030204" pitchFamily="34" charset="0"/>
              <a:cs typeface="Times New Roman" panose="02020603050405020304" pitchFamily="18" charset="0"/>
            </a:endParaRPr>
          </a:p>
          <a:p>
            <a:endParaRPr lang="en-US" sz="16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6264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10654"/>
            <a:ext cx="11351434" cy="5499476"/>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Church Definitions </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40262" y="1119990"/>
            <a:ext cx="9479118" cy="1096582"/>
          </a:xfrm>
          <a:prstGeom prst="rect">
            <a:avLst/>
          </a:prstGeom>
          <a:noFill/>
        </p:spPr>
        <p:txBody>
          <a:bodyPr wrap="square" rtlCol="0">
            <a:spAutoFit/>
          </a:bodyPr>
          <a:lstStyle/>
          <a:p>
            <a:r>
              <a:rPr lang="en-US" sz="1050" b="1" dirty="0">
                <a:latin typeface="Acumin Pro SemiCondensed" panose="020B0506020202020204" pitchFamily="34" charset="77"/>
              </a:rPr>
              <a:t>Definitions of Church Types</a:t>
            </a:r>
          </a:p>
          <a:p>
            <a:pPr marL="0" marR="0" fontAlgn="b">
              <a:lnSpc>
                <a:spcPct val="107000"/>
              </a:lnSpc>
              <a:spcBef>
                <a:spcPts val="0"/>
              </a:spcBef>
              <a:spcAft>
                <a:spcPts val="0"/>
              </a:spcAft>
            </a:pPr>
            <a:r>
              <a:rPr lang="en-US" sz="1050" b="1" kern="1200" dirty="0">
                <a:solidFill>
                  <a:schemeClr val="accent1"/>
                </a:solidFill>
                <a:effectLst/>
                <a:latin typeface="Acumin Pro SemiCondensed" panose="020B0506020202020204" pitchFamily="34" charset="77"/>
                <a:ea typeface="Times New Roman" panose="02020603050405020304" pitchFamily="18" charset="0"/>
                <a:cs typeface="Calibri" panose="020F0502020204030204" pitchFamily="34" charset="0"/>
              </a:rPr>
              <a:t>Mission</a:t>
            </a:r>
            <a:r>
              <a:rPr lang="en-US" sz="1050" b="1" dirty="0">
                <a:solidFill>
                  <a:schemeClr val="accent1"/>
                </a:solidFill>
                <a:latin typeface="Acumin Pro SemiCondensed" panose="020B0506020202020204" pitchFamily="34" charset="77"/>
                <a:ea typeface="Times New Roman" panose="02020603050405020304" pitchFamily="18" charset="0"/>
                <a:cs typeface="Times New Roman" panose="02020603050405020304" pitchFamily="18" charset="0"/>
              </a:rPr>
              <a:t>: </a:t>
            </a:r>
            <a:r>
              <a:rPr lang="en-US" sz="1050" kern="1200" dirty="0">
                <a:solidFill>
                  <a:srgbClr val="000000"/>
                </a:solidFill>
                <a:effectLst/>
                <a:latin typeface="Acumin Pro SemiCondensed" panose="020B0506020202020204" pitchFamily="34" charset="77"/>
                <a:ea typeface="Times New Roman" panose="02020603050405020304" pitchFamily="18" charset="0"/>
                <a:cs typeface="Calibri" panose="020F0502020204030204" pitchFamily="34" charset="0"/>
              </a:rPr>
              <a:t>Congregations are designated as “Missions” when membership opportunities and resources place limits on the church’s abilities to obtain charter status. These churches often are created strategically in order to serve a limited population such as those of a minority demographic or to cater to other cultures or languages. Missions are often funded by sources outside of the congregation and rarely support the UMC connection through apportionments or other income, and the annual conference usually provides long-term administrative guidance of the congregation. The mission congregation may be organized in the same manner of any local church and can have the same rights and powers, as such submitting statistics to GCFA, as decided by the annual conference. The BOD ¶ 259.1a provides further detail. </a:t>
            </a:r>
            <a:endParaRPr lang="en-US" sz="1050" dirty="0">
              <a:effectLst/>
              <a:latin typeface="Acumin Pro SemiCondensed" panose="020B0506020202020204" pitchFamily="34" charset="77"/>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86C6C24-58DB-40F2-C9E9-24653444B806}"/>
              </a:ext>
            </a:extLst>
          </p:cNvPr>
          <p:cNvSpPr txBox="1"/>
          <p:nvPr/>
        </p:nvSpPr>
        <p:spPr>
          <a:xfrm>
            <a:off x="700054" y="111999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5" name="TextBox 4">
            <a:extLst>
              <a:ext uri="{FF2B5EF4-FFF2-40B4-BE49-F238E27FC236}">
                <a16:creationId xmlns:a16="http://schemas.microsoft.com/office/drawing/2014/main" id="{AA09FFC5-5170-C130-A48C-7302E95C9EDD}"/>
              </a:ext>
            </a:extLst>
          </p:cNvPr>
          <p:cNvSpPr txBox="1"/>
          <p:nvPr/>
        </p:nvSpPr>
        <p:spPr>
          <a:xfrm>
            <a:off x="700054" y="242204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5AA4023B-BDB1-6844-E7B8-BC792665B169}"/>
              </a:ext>
            </a:extLst>
          </p:cNvPr>
          <p:cNvSpPr txBox="1"/>
          <p:nvPr/>
        </p:nvSpPr>
        <p:spPr>
          <a:xfrm>
            <a:off x="667161" y="374345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BD8BBD4A-A42D-1178-F1E4-D21B1236B7B3}"/>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471DC029-7486-59FB-8210-B807782BECAF}"/>
              </a:ext>
            </a:extLst>
          </p:cNvPr>
          <p:cNvSpPr txBox="1"/>
          <p:nvPr/>
        </p:nvSpPr>
        <p:spPr>
          <a:xfrm>
            <a:off x="1938534" y="2287172"/>
            <a:ext cx="9731746" cy="1506566"/>
          </a:xfrm>
          <a:prstGeom prst="rect">
            <a:avLst/>
          </a:prstGeom>
          <a:noFill/>
        </p:spPr>
        <p:txBody>
          <a:bodyPr wrap="square" rtlCol="0">
            <a:spAutoFit/>
          </a:bodyPr>
          <a:lstStyle/>
          <a:p>
            <a:r>
              <a:rPr lang="en-US" sz="1050" b="1" dirty="0" err="1">
                <a:latin typeface="Acumin Pro SemiCondensed" panose="020B0506020202020204"/>
              </a:rPr>
              <a:t>Définitions</a:t>
            </a:r>
            <a:r>
              <a:rPr lang="en-US" sz="1050" b="1" dirty="0">
                <a:latin typeface="Acumin Pro SemiCondensed" panose="020B0506020202020204"/>
              </a:rPr>
              <a:t> des types </a:t>
            </a:r>
            <a:r>
              <a:rPr lang="en-US" sz="1050" b="1" dirty="0" err="1">
                <a:latin typeface="Acumin Pro SemiCondensed" panose="020B0506020202020204"/>
              </a:rPr>
              <a:t>d’église</a:t>
            </a:r>
            <a:endParaRPr lang="en-US" sz="1050" b="1" dirty="0">
              <a:latin typeface="Acumin Pro SemiCondensed" panose="020B0506020202020204"/>
            </a:endParaRPr>
          </a:p>
          <a:p>
            <a:pPr marL="0" marR="0" fontAlgn="b">
              <a:lnSpc>
                <a:spcPct val="107000"/>
              </a:lnSpc>
              <a:spcBef>
                <a:spcPts val="0"/>
              </a:spcBef>
              <a:spcAft>
                <a:spcPts val="0"/>
              </a:spcAft>
            </a:pPr>
            <a:r>
              <a:rPr lang="en-US" sz="1050" b="1" kern="1200" dirty="0">
                <a:solidFill>
                  <a:schemeClr val="accent1"/>
                </a:solidFill>
                <a:effectLst/>
                <a:latin typeface="Acumin Pro SemiCondensed" panose="020B0506020202020204"/>
                <a:ea typeface="Times New Roman" panose="02020603050405020304" pitchFamily="18" charset="0"/>
                <a:cs typeface="Calibri" panose="020F0502020204030204" pitchFamily="34" charset="0"/>
              </a:rPr>
              <a:t>Mission</a:t>
            </a:r>
            <a:r>
              <a:rPr lang="fr-FR" sz="1050" b="1" kern="1200" dirty="0">
                <a:solidFill>
                  <a:schemeClr val="accent1"/>
                </a:solidFill>
                <a:effectLst/>
                <a:latin typeface="Acumin Pro SemiCondensed" panose="020B0506020202020204"/>
                <a:ea typeface="Times New Roman" panose="02020603050405020304" pitchFamily="18" charset="0"/>
                <a:cs typeface="Calibri" panose="020F0502020204030204" pitchFamily="34" charset="0"/>
              </a:rPr>
              <a:t>: </a:t>
            </a:r>
            <a:r>
              <a:rPr lang="fr-FR" sz="105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Les congrégations sont désignées comme « missions » lorsque les possibilités d’adhésion et les ressources limitent les capacités de l’église à obtenir le statut d’affiliée. Ces églises sont souvent créées stratégiquement afin de servir une population limitée telle que celles d’une minorité démographique ou de répondre aux besoins d’autres cultures ou langues. Les missions sont souvent financées par des sources extérieures à la congrégation et soutiennent rarement la connexion de l’EMU par le biais de contributions ou d’autres revenus, et la conférence annuelle fournit généralement une orientation administrative à long terme de la congrégation. La congrégation missionnaire peut être organisée de la même manière que n’importe quelle église locale et peut avoir les mêmes droits et pouvoirs, en tant que telle en soumettant des statistiques à la GCFA, comme décidé par la conférence annuelle. Le BOD ¶ 259.1a fournit plus de détails. </a:t>
            </a:r>
            <a:r>
              <a:rPr lang="en-US" sz="105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detail. </a:t>
            </a:r>
            <a:endParaRPr lang="en-US" sz="1050" dirty="0">
              <a:effectLst/>
              <a:latin typeface="Acumin Pro SemiCondensed" panose="020B0506020202020204"/>
              <a:ea typeface="Calibri" panose="020F0502020204030204" pitchFamily="34" charset="0"/>
              <a:cs typeface="Times New Roman" panose="02020603050405020304" pitchFamily="18" charset="0"/>
            </a:endParaRPr>
          </a:p>
          <a:p>
            <a:endParaRPr lang="en-US" sz="14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A80B5D0-8C10-646A-B542-515DFA63A79D}"/>
              </a:ext>
            </a:extLst>
          </p:cNvPr>
          <p:cNvSpPr txBox="1"/>
          <p:nvPr/>
        </p:nvSpPr>
        <p:spPr>
          <a:xfrm>
            <a:off x="1938534" y="3683175"/>
            <a:ext cx="9731746" cy="1506566"/>
          </a:xfrm>
          <a:prstGeom prst="rect">
            <a:avLst/>
          </a:prstGeom>
          <a:noFill/>
        </p:spPr>
        <p:txBody>
          <a:bodyPr wrap="square" rtlCol="0">
            <a:spAutoFit/>
          </a:bodyPr>
          <a:lstStyle/>
          <a:p>
            <a:r>
              <a:rPr lang="en-US" sz="1050" b="1" dirty="0" err="1">
                <a:latin typeface="Acumin Pro SemiCondensed" panose="020B0506020202020204"/>
              </a:rPr>
              <a:t>Definições</a:t>
            </a:r>
            <a:r>
              <a:rPr lang="en-US" sz="1050" b="1" dirty="0">
                <a:latin typeface="Acumin Pro SemiCondensed" panose="020B0506020202020204"/>
              </a:rPr>
              <a:t> de </a:t>
            </a:r>
            <a:r>
              <a:rPr lang="en-US" sz="1050" b="1" dirty="0" err="1">
                <a:latin typeface="Acumin Pro SemiCondensed" panose="020B0506020202020204"/>
              </a:rPr>
              <a:t>tipos</a:t>
            </a:r>
            <a:r>
              <a:rPr lang="en-US" sz="1050" b="1" dirty="0">
                <a:latin typeface="Acumin Pro SemiCondensed" panose="020B0506020202020204"/>
              </a:rPr>
              <a:t> de </a:t>
            </a:r>
            <a:r>
              <a:rPr lang="en-US" sz="1050" b="1" dirty="0" err="1">
                <a:latin typeface="Acumin Pro SemiCondensed" panose="020B0506020202020204"/>
              </a:rPr>
              <a:t>Igreja</a:t>
            </a:r>
            <a:endParaRPr lang="en-US" sz="1050" b="1" dirty="0">
              <a:latin typeface="Acumin Pro SemiCondensed" panose="020B0506020202020204"/>
            </a:endParaRPr>
          </a:p>
          <a:p>
            <a:pPr fontAlgn="b">
              <a:lnSpc>
                <a:spcPct val="107000"/>
              </a:lnSpc>
            </a:pPr>
            <a:r>
              <a:rPr lang="en-US" sz="1050" b="1" kern="1200" dirty="0" err="1">
                <a:solidFill>
                  <a:schemeClr val="accent1"/>
                </a:solidFill>
                <a:effectLst/>
                <a:latin typeface="Acumin Pro SemiCondensed" panose="020B0506020202020204"/>
                <a:ea typeface="Times New Roman" panose="02020603050405020304" pitchFamily="18" charset="0"/>
                <a:cs typeface="Calibri" panose="020F0502020204030204" pitchFamily="34" charset="0"/>
              </a:rPr>
              <a:t>Missão</a:t>
            </a:r>
            <a:r>
              <a:rPr lang="en-US" sz="1050" b="1" dirty="0">
                <a:solidFill>
                  <a:schemeClr val="accent1"/>
                </a:solidFill>
                <a:latin typeface="Acumin Pro SemiCondensed" panose="020B0506020202020204"/>
                <a:ea typeface="Times New Roman" panose="02020603050405020304" pitchFamily="18" charset="0"/>
                <a:cs typeface="Times New Roman" panose="02020603050405020304" pitchFamily="18" charset="0"/>
              </a:rPr>
              <a:t>: </a:t>
            </a:r>
            <a:r>
              <a:rPr lang="pt" sz="105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As congregações são designadas como “Missões” quando as oportunidades e recursos de membresia colocam limites na capacidade da igreja para obter o estado de oficial. Estas igrejas geralmente são criadas estrategicamente para servir uma população limitada, como as de uma minoria demográfica ou para atender a outras culturas ou idiomas. As missões são frequentemente financiadas por fontes independentes da congregação e raramente apoiam a conexão da IMU através de c</a:t>
            </a:r>
            <a:r>
              <a:rPr lang="en-US" sz="1050" kern="1200" dirty="0" err="1">
                <a:solidFill>
                  <a:srgbClr val="000000"/>
                </a:solidFill>
                <a:effectLst/>
                <a:latin typeface="Acumin Pro SemiCondensed" panose="020B0506020202020204"/>
                <a:ea typeface="Times New Roman" panose="02020603050405020304" pitchFamily="18" charset="0"/>
                <a:cs typeface="Calibri" panose="020F0502020204030204" pitchFamily="34" charset="0"/>
              </a:rPr>
              <a:t>ontribuições</a:t>
            </a:r>
            <a:r>
              <a:rPr lang="en-US" sz="105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 </a:t>
            </a:r>
            <a:r>
              <a:rPr lang="pt" sz="105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ou outras receitas, e a conferência anual geralmente fornece orientação administrativa a longo prazo para a congregação. A congregação da missão pode ser organizada da mesma forma que qualquer igreja local e pode ter os mesmos direitos e poderes, como tal, apresentar estatísticas ao CGFA, conforme decidido pela conferência anual. O Livro da Disciplina  ¶ 259.1a fornece mais pormenores.</a:t>
            </a:r>
            <a:endParaRPr lang="en-US" sz="100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endParaRPr>
          </a:p>
          <a:p>
            <a:endParaRPr lang="en-US" sz="1400" dirty="0">
              <a:effectLst/>
              <a:latin typeface="Acumin Pro SemiCondensed" panose="020B05060202020202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E95129D-0C76-F3CF-D673-E261304B7157}"/>
              </a:ext>
            </a:extLst>
          </p:cNvPr>
          <p:cNvSpPr txBox="1"/>
          <p:nvPr/>
        </p:nvSpPr>
        <p:spPr>
          <a:xfrm>
            <a:off x="1938534" y="5063458"/>
            <a:ext cx="9731746" cy="1333698"/>
          </a:xfrm>
          <a:prstGeom prst="rect">
            <a:avLst/>
          </a:prstGeom>
          <a:noFill/>
        </p:spPr>
        <p:txBody>
          <a:bodyPr wrap="square" rtlCol="0">
            <a:spAutoFit/>
          </a:bodyPr>
          <a:lstStyle/>
          <a:p>
            <a:r>
              <a:rPr lang="sw" sz="1050" b="1" dirty="0">
                <a:latin typeface="Acumin Pro SemiCondensed" panose="020B0506020202020204"/>
              </a:rPr>
              <a:t>Ufafanuzi wa Aina za Kanisa</a:t>
            </a:r>
          </a:p>
          <a:p>
            <a:pPr fontAlgn="b">
              <a:lnSpc>
                <a:spcPct val="107000"/>
              </a:lnSpc>
            </a:pPr>
            <a:r>
              <a:rPr lang="en-US" sz="1050" dirty="0" err="1">
                <a:solidFill>
                  <a:srgbClr val="FF0000"/>
                </a:solidFill>
                <a:latin typeface="Acumin Pro SemiCondensed" panose="020B0506020202020204"/>
                <a:ea typeface="Times New Roman" panose="02020603050405020304" pitchFamily="18" charset="0"/>
                <a:cs typeface="Calibri" panose="020F0502020204030204" pitchFamily="34" charset="0"/>
              </a:rPr>
              <a:t>Misheni</a:t>
            </a:r>
            <a:r>
              <a:rPr lang="en-US" sz="1050" dirty="0">
                <a:solidFill>
                  <a:srgbClr val="000000"/>
                </a:solidFill>
                <a:latin typeface="Acumin Pro SemiCondensed" panose="020B0506020202020204"/>
                <a:ea typeface="Times New Roman" panose="02020603050405020304" pitchFamily="18" charset="0"/>
                <a:cs typeface="Calibri" panose="020F0502020204030204" pitchFamily="34" charset="0"/>
              </a:rPr>
              <a:t>: </a:t>
            </a:r>
            <a:r>
              <a:rPr lang="sw" sz="1050" kern="1200" dirty="0">
                <a:solidFill>
                  <a:srgbClr val="000000"/>
                </a:solidFill>
                <a:effectLst/>
                <a:latin typeface="Acumin Pro SemiCondensed" panose="020B0506020202020204"/>
                <a:ea typeface="Times New Roman" panose="02020603050405020304" pitchFamily="18" charset="0"/>
                <a:cs typeface="Calibri" panose="020F0502020204030204" pitchFamily="34" charset="0"/>
              </a:rPr>
              <a:t>Makutaniko yameteuliwa kama “Misheni” wakati fursa za uanachama na rasilimali zinaweka mipaka kwenye uwezo wa kanisa kupata hadhi ya mkataba. Makanisa haya mara nyingi huundwa kimkakati ili kuhudumia idadi ndogo ya watu kama vile wale wa idadi ndogo ya watu au kuhudumia tamaduni au lugha zingine. Misheni mara nyingi hufadhiliwa na vyanzo vya nje ya kutaniko na mara chache haitumii muunganisho wa UMC kupitia mgao au mapato mengine, na mkutano wa kila mwaka kwa kawaida hutoa mwongozo wa utawala wa muda mrefu wa kutaniko. Kutaniko la misheni linaweza kupangwa kwa njia sawa na kanisa lolote la mtaa na linaweza kuwa na haki na mamlaka sawa, kama vile kuwasilisha takwimu kwa GCFA, kama ilivyoamuliwa na kongamano la kila mwaka. BOD ¶ 259.1a inatoa maelezo zaidi.</a:t>
            </a:r>
            <a:endParaRPr lang="en-US" sz="1050" dirty="0">
              <a:effectLst/>
              <a:latin typeface="Acumin Pro SemiCondensed" panose="020B0506020202020204"/>
              <a:ea typeface="Calibri" panose="020F0502020204030204" pitchFamily="34" charset="0"/>
              <a:cs typeface="Times New Roman" panose="02020603050405020304" pitchFamily="18" charset="0"/>
            </a:endParaRPr>
          </a:p>
          <a:p>
            <a:endParaRPr lang="en-US" sz="1400" dirty="0">
              <a:effectLst/>
              <a:latin typeface="Acumin Pro SemiCondensed" panose="020B0506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2218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CE63D-B76E-0C59-6F7E-51A074B7472C}"/>
              </a:ext>
            </a:extLst>
          </p:cNvPr>
          <p:cNvSpPr/>
          <p:nvPr/>
        </p:nvSpPr>
        <p:spPr>
          <a:xfrm>
            <a:off x="2478502" y="2739189"/>
            <a:ext cx="7234991" cy="1379621"/>
          </a:xfrm>
          <a:prstGeom prst="rect">
            <a:avLst/>
          </a:prstGeom>
          <a:solidFill>
            <a:schemeClr val="accent1">
              <a:alpha val="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01CE57-B7AB-C5F6-26EC-5EC7F4457CDA}"/>
              </a:ext>
            </a:extLst>
          </p:cNvPr>
          <p:cNvSpPr txBox="1"/>
          <p:nvPr/>
        </p:nvSpPr>
        <p:spPr>
          <a:xfrm>
            <a:off x="2335387" y="2967334"/>
            <a:ext cx="7521219" cy="923330"/>
          </a:xfrm>
          <a:prstGeom prst="rect">
            <a:avLst/>
          </a:prstGeom>
          <a:noFill/>
        </p:spPr>
        <p:txBody>
          <a:bodyPr wrap="square" rtlCol="0">
            <a:spAutoFit/>
          </a:bodyPr>
          <a:lstStyle/>
          <a:p>
            <a:pPr algn="ctr"/>
            <a:r>
              <a:rPr lang="en-US" sz="5400" b="1" u="none" strike="noStrike" dirty="0">
                <a:solidFill>
                  <a:schemeClr val="accent1"/>
                </a:solidFill>
                <a:effectLst/>
                <a:latin typeface="Acumin Pro SemiCondensed Black" panose="020B0506020202020204" pitchFamily="34" charset="77"/>
              </a:rPr>
              <a:t>Questions?</a:t>
            </a:r>
            <a:endParaRPr lang="en-US" sz="5400" b="1" dirty="0">
              <a:solidFill>
                <a:schemeClr val="accent1"/>
              </a:solidFill>
              <a:latin typeface="Acumin Pro SemiCondensed Black" panose="020B0506020202020204" pitchFamily="34" charset="77"/>
            </a:endParaRPr>
          </a:p>
        </p:txBody>
      </p:sp>
    </p:spTree>
    <p:extLst>
      <p:ext uri="{BB962C8B-B14F-4D97-AF65-F5344CB8AC3E}">
        <p14:creationId xmlns:p14="http://schemas.microsoft.com/office/powerpoint/2010/main" val="30189460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CE63D-B76E-0C59-6F7E-51A074B7472C}"/>
              </a:ext>
            </a:extLst>
          </p:cNvPr>
          <p:cNvSpPr/>
          <p:nvPr/>
        </p:nvSpPr>
        <p:spPr>
          <a:xfrm>
            <a:off x="2478502" y="2739189"/>
            <a:ext cx="7234991" cy="1379621"/>
          </a:xfrm>
          <a:prstGeom prst="rect">
            <a:avLst/>
          </a:prstGeom>
          <a:solidFill>
            <a:schemeClr val="accent1">
              <a:alpha val="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01CE57-B7AB-C5F6-26EC-5EC7F4457CDA}"/>
              </a:ext>
            </a:extLst>
          </p:cNvPr>
          <p:cNvSpPr txBox="1"/>
          <p:nvPr/>
        </p:nvSpPr>
        <p:spPr>
          <a:xfrm>
            <a:off x="2335387" y="2967334"/>
            <a:ext cx="7521219" cy="923330"/>
          </a:xfrm>
          <a:prstGeom prst="rect">
            <a:avLst/>
          </a:prstGeom>
          <a:noFill/>
        </p:spPr>
        <p:txBody>
          <a:bodyPr wrap="square" rtlCol="0">
            <a:spAutoFit/>
          </a:bodyPr>
          <a:lstStyle/>
          <a:p>
            <a:pPr algn="ctr"/>
            <a:r>
              <a:rPr lang="en-US" sz="5400" b="1" u="none" strike="noStrike" dirty="0">
                <a:solidFill>
                  <a:schemeClr val="bg1"/>
                </a:solidFill>
                <a:effectLst/>
                <a:latin typeface="Acumin Pro SemiCondensed Black" panose="020B0506020202020204" pitchFamily="34" charset="77"/>
              </a:rPr>
              <a:t>Financial Update</a:t>
            </a:r>
            <a:endParaRPr lang="en-US" sz="5400" b="1" dirty="0">
              <a:solidFill>
                <a:schemeClr val="bg1"/>
              </a:solidFill>
              <a:latin typeface="Acumin Pro SemiCondensed Black" panose="020B0506020202020204" pitchFamily="34" charset="77"/>
            </a:endParaRPr>
          </a:p>
        </p:txBody>
      </p:sp>
    </p:spTree>
    <p:extLst>
      <p:ext uri="{BB962C8B-B14F-4D97-AF65-F5344CB8AC3E}">
        <p14:creationId xmlns:p14="http://schemas.microsoft.com/office/powerpoint/2010/main" val="328502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042736"/>
            <a:ext cx="11351434" cy="546739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383366" y="298291"/>
            <a:ext cx="11351434" cy="646331"/>
          </a:xfrm>
          <a:prstGeom prst="rect">
            <a:avLst/>
          </a:prstGeom>
          <a:noFill/>
        </p:spPr>
        <p:txBody>
          <a:bodyPr wrap="square" rtlCol="0">
            <a:spAutoFit/>
          </a:bodyPr>
          <a:lstStyle/>
          <a:p>
            <a:pPr algn="ctr"/>
            <a:r>
              <a:rPr lang="en-US" sz="3600" b="1" u="none" strike="noStrike" dirty="0">
                <a:solidFill>
                  <a:schemeClr val="accent1"/>
                </a:solidFill>
                <a:effectLst/>
                <a:latin typeface="Acumin Pro SemiCondensed Smbd" panose="020B0506020202020204" pitchFamily="34" charset="77"/>
              </a:rPr>
              <a:t>Episcopal Services Department</a:t>
            </a:r>
            <a:endParaRPr lang="en-US" sz="3600" b="1" dirty="0">
              <a:solidFill>
                <a:schemeClr val="accent1"/>
              </a:solidFill>
              <a:latin typeface="Acumin Pro SemiCondensed Smbd" panose="020B0506020202020204" pitchFamily="34" charset="77"/>
            </a:endParaRP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95CEB0B9-6394-FC5B-25DB-76323D0D6F21}"/>
              </a:ext>
            </a:extLst>
          </p:cNvPr>
          <p:cNvSpPr txBox="1"/>
          <p:nvPr/>
        </p:nvSpPr>
        <p:spPr>
          <a:xfrm>
            <a:off x="1523528" y="1282780"/>
            <a:ext cx="10071129" cy="1169551"/>
          </a:xfrm>
          <a:prstGeom prst="rect">
            <a:avLst/>
          </a:prstGeom>
          <a:noFill/>
        </p:spPr>
        <p:txBody>
          <a:bodyPr wrap="square" rtlCol="0">
            <a:spAutoFit/>
          </a:bodyPr>
          <a:lstStyle/>
          <a:p>
            <a:r>
              <a:rPr lang="en-US" b="1" dirty="0">
                <a:latin typeface="Acumin Pro SemiCondensed" panose="020B0506020202020204" pitchFamily="34" charset="77"/>
              </a:rPr>
              <a:t>Other Responsibilities</a:t>
            </a:r>
          </a:p>
          <a:p>
            <a:r>
              <a:rPr lang="en-US" dirty="0">
                <a:latin typeface="Acumin Pro SemiCondensed" panose="020B0506020202020204" pitchFamily="34" charset="77"/>
              </a:rPr>
              <a:t>COB Staff Office support; Executive Assistant Training; New Bishop Orientation; Bishop Moves; Financial Reports and Budgets</a:t>
            </a:r>
          </a:p>
          <a:p>
            <a:endParaRPr lang="en-US" sz="1600" dirty="0"/>
          </a:p>
        </p:txBody>
      </p:sp>
      <p:sp>
        <p:nvSpPr>
          <p:cNvPr id="3" name="TextBox 2">
            <a:extLst>
              <a:ext uri="{FF2B5EF4-FFF2-40B4-BE49-F238E27FC236}">
                <a16:creationId xmlns:a16="http://schemas.microsoft.com/office/drawing/2014/main" id="{F5305270-6AFC-CAC4-5DAF-678E6A709B90}"/>
              </a:ext>
            </a:extLst>
          </p:cNvPr>
          <p:cNvSpPr txBox="1"/>
          <p:nvPr/>
        </p:nvSpPr>
        <p:spPr>
          <a:xfrm>
            <a:off x="700057" y="131309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6CAA51C1-4276-C950-3DA5-7415496A537E}"/>
              </a:ext>
            </a:extLst>
          </p:cNvPr>
          <p:cNvSpPr txBox="1"/>
          <p:nvPr/>
        </p:nvSpPr>
        <p:spPr>
          <a:xfrm>
            <a:off x="700059" y="245811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8" name="TextBox 7">
            <a:extLst>
              <a:ext uri="{FF2B5EF4-FFF2-40B4-BE49-F238E27FC236}">
                <a16:creationId xmlns:a16="http://schemas.microsoft.com/office/drawing/2014/main" id="{289FD456-3DD2-6291-36EC-5396A315A257}"/>
              </a:ext>
            </a:extLst>
          </p:cNvPr>
          <p:cNvSpPr txBox="1"/>
          <p:nvPr/>
        </p:nvSpPr>
        <p:spPr>
          <a:xfrm>
            <a:off x="700058" y="3690120"/>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9" name="TextBox 8">
            <a:extLst>
              <a:ext uri="{FF2B5EF4-FFF2-40B4-BE49-F238E27FC236}">
                <a16:creationId xmlns:a16="http://schemas.microsoft.com/office/drawing/2014/main" id="{B2BE2688-33FD-B74F-4437-91F224ACBDD5}"/>
              </a:ext>
            </a:extLst>
          </p:cNvPr>
          <p:cNvSpPr txBox="1"/>
          <p:nvPr/>
        </p:nvSpPr>
        <p:spPr>
          <a:xfrm>
            <a:off x="700057" y="506680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3" name="TextBox 12">
            <a:extLst>
              <a:ext uri="{FF2B5EF4-FFF2-40B4-BE49-F238E27FC236}">
                <a16:creationId xmlns:a16="http://schemas.microsoft.com/office/drawing/2014/main" id="{B3F3557A-EA66-3052-47A0-697629BB8580}"/>
              </a:ext>
            </a:extLst>
          </p:cNvPr>
          <p:cNvSpPr txBox="1"/>
          <p:nvPr/>
        </p:nvSpPr>
        <p:spPr>
          <a:xfrm>
            <a:off x="1523527" y="2448963"/>
            <a:ext cx="10071129" cy="1169551"/>
          </a:xfrm>
          <a:prstGeom prst="rect">
            <a:avLst/>
          </a:prstGeom>
          <a:noFill/>
        </p:spPr>
        <p:txBody>
          <a:bodyPr wrap="square" rtlCol="0">
            <a:spAutoFit/>
          </a:bodyPr>
          <a:lstStyle/>
          <a:p>
            <a:r>
              <a:rPr lang="en-US" sz="1800" b="1" dirty="0" err="1">
                <a:latin typeface="Acumin Pro SemiCondensed" panose="020B0506020202020204" pitchFamily="34" charset="77"/>
              </a:rPr>
              <a:t>Autres</a:t>
            </a:r>
            <a:r>
              <a:rPr lang="en-US" sz="1800" b="1" dirty="0">
                <a:latin typeface="Acumin Pro SemiCondensed" panose="020B0506020202020204" pitchFamily="34" charset="77"/>
              </a:rPr>
              <a:t> </a:t>
            </a:r>
            <a:r>
              <a:rPr lang="en-US" sz="1800" b="1" dirty="0" err="1">
                <a:latin typeface="Acumin Pro SemiCondensed" panose="020B0506020202020204" pitchFamily="34" charset="77"/>
              </a:rPr>
              <a:t>responsabilités</a:t>
            </a:r>
            <a:endParaRPr lang="en-US" sz="1800" b="1" dirty="0">
              <a:latin typeface="Acumin Pro SemiCondensed" panose="020B0506020202020204" pitchFamily="34" charset="77"/>
            </a:endParaRPr>
          </a:p>
          <a:p>
            <a:r>
              <a:rPr lang="fr-FR" sz="1800" dirty="0">
                <a:latin typeface="Acumin Pro SemiCondensed" panose="020B0506020202020204" pitchFamily="34" charset="77"/>
              </a:rPr>
              <a:t>Appui au personnel du Conseil des Evêques (COB); Formation des assistants exécutifs; Orientation des nouveaux évêques; déménagement des évêques; Rapports financiers et budgets</a:t>
            </a:r>
          </a:p>
          <a:p>
            <a:endParaRPr lang="en-US" sz="1600" dirty="0"/>
          </a:p>
        </p:txBody>
      </p:sp>
      <p:sp>
        <p:nvSpPr>
          <p:cNvPr id="14" name="TextBox 13">
            <a:extLst>
              <a:ext uri="{FF2B5EF4-FFF2-40B4-BE49-F238E27FC236}">
                <a16:creationId xmlns:a16="http://schemas.microsoft.com/office/drawing/2014/main" id="{C0BCE470-814E-0917-D716-325B66A1B21A}"/>
              </a:ext>
            </a:extLst>
          </p:cNvPr>
          <p:cNvSpPr txBox="1"/>
          <p:nvPr/>
        </p:nvSpPr>
        <p:spPr>
          <a:xfrm>
            <a:off x="1523527" y="3690120"/>
            <a:ext cx="9710182" cy="1169551"/>
          </a:xfrm>
          <a:prstGeom prst="rect">
            <a:avLst/>
          </a:prstGeom>
          <a:noFill/>
        </p:spPr>
        <p:txBody>
          <a:bodyPr wrap="square" rtlCol="0">
            <a:spAutoFit/>
          </a:bodyPr>
          <a:lstStyle/>
          <a:p>
            <a:r>
              <a:rPr lang="en-US" sz="1800" b="1" dirty="0" err="1">
                <a:latin typeface="Acumin Pro SemiCondensed" panose="020B0506020202020204"/>
              </a:rPr>
              <a:t>Outras</a:t>
            </a:r>
            <a:r>
              <a:rPr lang="en-US" sz="1800" b="1" dirty="0">
                <a:latin typeface="Acumin Pro SemiCondensed" panose="020B0506020202020204"/>
              </a:rPr>
              <a:t> </a:t>
            </a:r>
            <a:r>
              <a:rPr lang="en-US" sz="1800" b="1" dirty="0" err="1">
                <a:latin typeface="Acumin Pro SemiCondensed" panose="020B0506020202020204"/>
              </a:rPr>
              <a:t>Responsabilidades</a:t>
            </a:r>
            <a:endParaRPr lang="en-US" sz="1800" b="1" dirty="0">
              <a:latin typeface="Acumin Pro SemiCondensed" panose="020B0506020202020204"/>
            </a:endParaRPr>
          </a:p>
          <a:p>
            <a:r>
              <a:rPr lang="pt" sz="1800" dirty="0">
                <a:latin typeface="Acumin Pro SemiCondensed" panose="020B0506020202020204"/>
              </a:rPr>
              <a:t>Apoio aos funcionários do Gabinete do Conselho de Bispos (COB); Formação de Assistente Executivo; Orientação de Novos Bispos; Mudanças de Bispos; Relatórios Financeiros e Orçamentos</a:t>
            </a:r>
            <a:endParaRPr lang="en-US" sz="1800" dirty="0">
              <a:latin typeface="Acumin Pro SemiCondensed" panose="020B0506020202020204"/>
            </a:endParaRPr>
          </a:p>
          <a:p>
            <a:endParaRPr lang="en-US" sz="1600" dirty="0">
              <a:latin typeface="Acumin Pro SemiCondensed" panose="020B0506020202020204"/>
            </a:endParaRPr>
          </a:p>
        </p:txBody>
      </p:sp>
      <p:sp>
        <p:nvSpPr>
          <p:cNvPr id="15" name="TextBox 14">
            <a:extLst>
              <a:ext uri="{FF2B5EF4-FFF2-40B4-BE49-F238E27FC236}">
                <a16:creationId xmlns:a16="http://schemas.microsoft.com/office/drawing/2014/main" id="{8A432622-3DF2-6358-3837-95C96304428E}"/>
              </a:ext>
            </a:extLst>
          </p:cNvPr>
          <p:cNvSpPr txBox="1"/>
          <p:nvPr/>
        </p:nvSpPr>
        <p:spPr>
          <a:xfrm>
            <a:off x="1551376" y="5096751"/>
            <a:ext cx="9710182" cy="1169551"/>
          </a:xfrm>
          <a:prstGeom prst="rect">
            <a:avLst/>
          </a:prstGeom>
          <a:noFill/>
        </p:spPr>
        <p:txBody>
          <a:bodyPr wrap="square" rtlCol="0">
            <a:spAutoFit/>
          </a:bodyPr>
          <a:lstStyle/>
          <a:p>
            <a:r>
              <a:rPr lang="en-US" sz="1800" b="1" dirty="0">
                <a:latin typeface="Acumin Pro SemiCondensed" panose="020B0506020202020204"/>
              </a:rPr>
              <a:t>Kazi </a:t>
            </a:r>
            <a:r>
              <a:rPr lang="en-US" sz="1800" b="1" dirty="0" err="1">
                <a:latin typeface="Acumin Pro SemiCondensed" panose="020B0506020202020204"/>
              </a:rPr>
              <a:t>zingine</a:t>
            </a:r>
            <a:r>
              <a:rPr lang="en-US" sz="1800" b="1" dirty="0">
                <a:latin typeface="Acumin Pro SemiCondensed" panose="020B0506020202020204"/>
              </a:rPr>
              <a:t> </a:t>
            </a:r>
            <a:r>
              <a:rPr lang="en-US" sz="1800" dirty="0">
                <a:latin typeface="Acumin Pro SemiCondensed" panose="020B0506020202020204"/>
              </a:rPr>
              <a:t>
</a:t>
            </a:r>
            <a:r>
              <a:rPr lang="en-US" sz="1800" dirty="0" err="1">
                <a:latin typeface="Acumin Pro SemiCondensed" panose="020B0506020202020204"/>
              </a:rPr>
              <a:t>Msaada</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Ofisi</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Wafanyakazi</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COB; </a:t>
            </a:r>
            <a:r>
              <a:rPr lang="en-US" sz="1800" dirty="0" err="1">
                <a:latin typeface="Acumin Pro SemiCondensed" panose="020B0506020202020204"/>
              </a:rPr>
              <a:t>Mafunzo</a:t>
            </a:r>
            <a:r>
              <a:rPr lang="en-US" sz="1800" dirty="0">
                <a:latin typeface="Acumin Pro SemiCondensed" panose="020B0506020202020204"/>
              </a:rPr>
              <a:t> </a:t>
            </a:r>
            <a:r>
              <a:rPr lang="en-US" sz="1800" dirty="0" err="1">
                <a:latin typeface="Acumin Pro SemiCondensed" panose="020B0506020202020204"/>
              </a:rPr>
              <a:t>ya</a:t>
            </a:r>
            <a:r>
              <a:rPr lang="en-US" sz="1800" dirty="0">
                <a:latin typeface="Acumin Pro SemiCondensed" panose="020B0506020202020204"/>
              </a:rPr>
              <a:t> </a:t>
            </a:r>
            <a:r>
              <a:rPr lang="en-US" sz="1800" dirty="0" err="1">
                <a:latin typeface="Acumin Pro SemiCondensed" panose="020B0506020202020204"/>
              </a:rPr>
              <a:t>Msaidizi</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Mtendaji</a:t>
            </a:r>
            <a:r>
              <a:rPr lang="en-US" sz="1800" dirty="0">
                <a:latin typeface="Acumin Pro SemiCondensed" panose="020B0506020202020204"/>
              </a:rPr>
              <a:t>; </a:t>
            </a:r>
            <a:r>
              <a:rPr lang="en-US" sz="1800" dirty="0" err="1">
                <a:latin typeface="Acumin Pro SemiCondensed" panose="020B0506020202020204"/>
              </a:rPr>
              <a:t>Mwelekeo</a:t>
            </a:r>
            <a:r>
              <a:rPr lang="en-US" sz="1800" dirty="0">
                <a:latin typeface="Acumin Pro SemiCondensed" panose="020B0506020202020204"/>
              </a:rPr>
              <a:t> </a:t>
            </a:r>
            <a:r>
              <a:rPr lang="en-US" sz="1800" dirty="0" err="1">
                <a:latin typeface="Acumin Pro SemiCondensed" panose="020B0506020202020204"/>
              </a:rPr>
              <a:t>Mpya</a:t>
            </a:r>
            <a:r>
              <a:rPr lang="en-US" sz="1800" dirty="0">
                <a:latin typeface="Acumin Pro SemiCondensed" panose="020B0506020202020204"/>
              </a:rPr>
              <a:t> </a:t>
            </a:r>
            <a:r>
              <a:rPr lang="en-US" sz="1800" dirty="0" err="1">
                <a:latin typeface="Acumin Pro SemiCondensed" panose="020B0506020202020204"/>
              </a:rPr>
              <a:t>wa</a:t>
            </a:r>
            <a:r>
              <a:rPr lang="en-US" sz="1800" dirty="0">
                <a:latin typeface="Acumin Pro SemiCondensed" panose="020B0506020202020204"/>
              </a:rPr>
              <a:t> </a:t>
            </a:r>
            <a:r>
              <a:rPr lang="en-US" sz="1800" dirty="0" err="1">
                <a:latin typeface="Acumin Pro SemiCondensed" panose="020B0506020202020204"/>
              </a:rPr>
              <a:t>Askofu</a:t>
            </a:r>
            <a:r>
              <a:rPr lang="en-US" sz="1800" dirty="0">
                <a:latin typeface="Acumin Pro SemiCondensed" panose="020B0506020202020204"/>
              </a:rPr>
              <a:t>; </a:t>
            </a:r>
            <a:r>
              <a:rPr lang="en-US" sz="1800" dirty="0" err="1">
                <a:latin typeface="Acumin Pro SemiCondensed" panose="020B0506020202020204"/>
              </a:rPr>
              <a:t>Askofu</a:t>
            </a:r>
            <a:r>
              <a:rPr lang="en-US" sz="1800" dirty="0">
                <a:latin typeface="Acumin Pro SemiCondensed" panose="020B0506020202020204"/>
              </a:rPr>
              <a:t> </a:t>
            </a:r>
            <a:r>
              <a:rPr lang="en-US" sz="1800" dirty="0" err="1">
                <a:latin typeface="Acumin Pro SemiCondensed" panose="020B0506020202020204"/>
              </a:rPr>
              <a:t>anasonga</a:t>
            </a:r>
            <a:r>
              <a:rPr lang="en-US" sz="1800" dirty="0">
                <a:latin typeface="Acumin Pro SemiCondensed" panose="020B0506020202020204"/>
              </a:rPr>
              <a:t>; </a:t>
            </a:r>
            <a:r>
              <a:rPr lang="en-US" sz="1800" dirty="0" err="1">
                <a:latin typeface="Acumin Pro SemiCondensed" panose="020B0506020202020204"/>
              </a:rPr>
              <a:t>Taarifa</a:t>
            </a:r>
            <a:r>
              <a:rPr lang="en-US" sz="1800" dirty="0">
                <a:latin typeface="Acumin Pro SemiCondensed" panose="020B0506020202020204"/>
              </a:rPr>
              <a:t> za </a:t>
            </a:r>
            <a:r>
              <a:rPr lang="en-US" sz="1800" dirty="0" err="1">
                <a:latin typeface="Acumin Pro SemiCondensed" panose="020B0506020202020204"/>
              </a:rPr>
              <a:t>Feza</a:t>
            </a:r>
            <a:r>
              <a:rPr lang="en-US" sz="1800" dirty="0">
                <a:latin typeface="Acumin Pro SemiCondensed" panose="020B0506020202020204"/>
              </a:rPr>
              <a:t> </a:t>
            </a:r>
            <a:r>
              <a:rPr lang="en-US" sz="1800" dirty="0" err="1">
                <a:latin typeface="Acumin Pro SemiCondensed" panose="020B0506020202020204"/>
              </a:rPr>
              <a:t>na</a:t>
            </a:r>
            <a:r>
              <a:rPr lang="en-US" sz="1800" dirty="0">
                <a:latin typeface="Acumin Pro SemiCondensed" panose="020B0506020202020204"/>
              </a:rPr>
              <a:t> </a:t>
            </a:r>
            <a:r>
              <a:rPr lang="en-US" sz="1800" dirty="0" err="1">
                <a:latin typeface="Acumin Pro SemiCondensed" panose="020B0506020202020204"/>
              </a:rPr>
              <a:t>Bajeti</a:t>
            </a:r>
            <a:endParaRPr lang="en-US" sz="1800" dirty="0">
              <a:latin typeface="Acumin Pro SemiCondensed" panose="020B0506020202020204"/>
            </a:endParaRPr>
          </a:p>
          <a:p>
            <a:endParaRPr lang="en-US" sz="1600" dirty="0">
              <a:latin typeface="Acumin Pro SemiCondensed" panose="020B0506020202020204"/>
            </a:endParaRPr>
          </a:p>
        </p:txBody>
      </p:sp>
    </p:spTree>
    <p:extLst>
      <p:ext uri="{BB962C8B-B14F-4D97-AF65-F5344CB8AC3E}">
        <p14:creationId xmlns:p14="http://schemas.microsoft.com/office/powerpoint/2010/main" val="10770923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1604210" y="2053389"/>
            <a:ext cx="8943473" cy="2294022"/>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1604210" y="2311206"/>
            <a:ext cx="8943473" cy="1754326"/>
          </a:xfrm>
          <a:prstGeom prst="rect">
            <a:avLst/>
          </a:prstGeom>
          <a:noFill/>
        </p:spPr>
        <p:txBody>
          <a:bodyPr wrap="square" rtlCol="0">
            <a:spAutoFit/>
          </a:bodyPr>
          <a:lstStyle/>
          <a:p>
            <a:pPr algn="ctr"/>
            <a:r>
              <a:rPr lang="en-US" sz="3600" b="1" dirty="0">
                <a:solidFill>
                  <a:schemeClr val="accent1"/>
                </a:solidFill>
                <a:latin typeface="Acumin Pro SemiCondensed" panose="020B0506020202020204" pitchFamily="34" charset="77"/>
              </a:rPr>
              <a:t>2025-2028</a:t>
            </a:r>
          </a:p>
          <a:p>
            <a:pPr algn="ctr"/>
            <a:r>
              <a:rPr lang="en-US" sz="3600" b="1" dirty="0">
                <a:solidFill>
                  <a:schemeClr val="accent1"/>
                </a:solidFill>
                <a:latin typeface="Acumin Pro SemiCondensed" panose="020B0506020202020204" pitchFamily="34" charset="77"/>
              </a:rPr>
              <a:t>Budget Recommendations To The </a:t>
            </a:r>
          </a:p>
          <a:p>
            <a:pPr algn="ctr"/>
            <a:r>
              <a:rPr lang="en-US" sz="3600" b="1" dirty="0">
                <a:solidFill>
                  <a:schemeClr val="accent1"/>
                </a:solidFill>
                <a:latin typeface="Acumin Pro SemiCondensed" panose="020B0506020202020204" pitchFamily="34" charset="77"/>
              </a:rPr>
              <a:t>General Conference 2024</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638133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584763"/>
            <a:ext cx="9479118" cy="400110"/>
          </a:xfrm>
          <a:prstGeom prst="rect">
            <a:avLst/>
          </a:prstGeom>
          <a:noFill/>
        </p:spPr>
        <p:txBody>
          <a:bodyPr wrap="square" rtlCol="0">
            <a:spAutoFit/>
          </a:bodyPr>
          <a:lstStyle/>
          <a:p>
            <a:pPr marL="0" indent="0">
              <a:buNone/>
            </a:pPr>
            <a:r>
              <a:rPr lang="en-US" sz="2000" dirty="0">
                <a:latin typeface="Acumin Pro SemiCondensed" panose="020B0506020202020204" pitchFamily="34" charset="77"/>
              </a:rPr>
              <a:t>Denominational base is shrinking</a:t>
            </a:r>
          </a:p>
        </p:txBody>
      </p:sp>
      <p:sp>
        <p:nvSpPr>
          <p:cNvPr id="3" name="TextBox 2">
            <a:extLst>
              <a:ext uri="{FF2B5EF4-FFF2-40B4-BE49-F238E27FC236}">
                <a16:creationId xmlns:a16="http://schemas.microsoft.com/office/drawing/2014/main" id="{C8F4FB1C-0888-AD55-717B-2E7621E651C0}"/>
              </a:ext>
            </a:extLst>
          </p:cNvPr>
          <p:cNvSpPr txBox="1"/>
          <p:nvPr/>
        </p:nvSpPr>
        <p:spPr>
          <a:xfrm>
            <a:off x="383365" y="814890"/>
            <a:ext cx="11351434" cy="369332"/>
          </a:xfrm>
          <a:prstGeom prst="rect">
            <a:avLst/>
          </a:prstGeom>
          <a:noFill/>
        </p:spPr>
        <p:txBody>
          <a:bodyPr wrap="square" rtlCol="0">
            <a:spAutoFit/>
          </a:bodyPr>
          <a:lstStyle/>
          <a:p>
            <a:pPr marL="0" indent="0" algn="ctr">
              <a:buNone/>
            </a:pPr>
            <a:r>
              <a:rPr lang="en-US" sz="1800" b="1" dirty="0">
                <a:latin typeface="Acumin Pro SemiCondensed" panose="020B0506020202020204" pitchFamily="34" charset="77"/>
              </a:rPr>
              <a:t>Jurisdictional Conferences</a:t>
            </a:r>
            <a:endParaRPr lang="en-US" sz="1800" b="1" dirty="0">
              <a:solidFill>
                <a:srgbClr val="00B0F0"/>
              </a:solidFill>
              <a:latin typeface="Acumin Pro SemiCondensed" panose="020B0506020202020204" pitchFamily="34" charset="77"/>
            </a:endParaRPr>
          </a:p>
        </p:txBody>
      </p:sp>
      <p:sp>
        <p:nvSpPr>
          <p:cNvPr id="5" name="TextBox 4">
            <a:extLst>
              <a:ext uri="{FF2B5EF4-FFF2-40B4-BE49-F238E27FC236}">
                <a16:creationId xmlns:a16="http://schemas.microsoft.com/office/drawing/2014/main" id="{E3C55B2A-A3D9-C37F-8194-4D1982AB9462}"/>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AAAA11BF-E023-2D80-AC67-D04486503245}"/>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ADE66E97-3CD5-49D8-7FED-E5A5A1D68704}"/>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EF828352-7A55-F874-4EF7-35CB53A6F512}"/>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BA817C1F-A733-BE0B-60A7-7AD07DE8AA77}"/>
              </a:ext>
            </a:extLst>
          </p:cNvPr>
          <p:cNvSpPr txBox="1"/>
          <p:nvPr/>
        </p:nvSpPr>
        <p:spPr>
          <a:xfrm>
            <a:off x="1971658" y="2744694"/>
            <a:ext cx="9479118" cy="400110"/>
          </a:xfrm>
          <a:prstGeom prst="rect">
            <a:avLst/>
          </a:prstGeom>
          <a:noFill/>
        </p:spPr>
        <p:txBody>
          <a:bodyPr wrap="square" rtlCol="0">
            <a:spAutoFit/>
          </a:bodyPr>
          <a:lstStyle/>
          <a:p>
            <a:pPr marL="0" indent="0">
              <a:buNone/>
            </a:pPr>
            <a:r>
              <a:rPr lang="en-US" sz="2000" dirty="0">
                <a:latin typeface="Acumin Pro SemiCondensed" panose="020B0506020202020204" pitchFamily="34" charset="77"/>
              </a:rPr>
              <a:t>La base </a:t>
            </a:r>
            <a:r>
              <a:rPr lang="en-US" sz="2000" dirty="0" err="1">
                <a:latin typeface="Acumin Pro SemiCondensed" panose="020B0506020202020204" pitchFamily="34" charset="77"/>
              </a:rPr>
              <a:t>dénominationnelle</a:t>
            </a:r>
            <a:r>
              <a:rPr lang="en-US" sz="2000" dirty="0">
                <a:latin typeface="Acumin Pro SemiCondensed" panose="020B0506020202020204" pitchFamily="34" charset="77"/>
              </a:rPr>
              <a:t> se </a:t>
            </a:r>
            <a:r>
              <a:rPr lang="en-US" sz="2000" dirty="0" err="1">
                <a:latin typeface="Acumin Pro SemiCondensed" panose="020B0506020202020204" pitchFamily="34" charset="77"/>
              </a:rPr>
              <a:t>rétrécit</a:t>
            </a:r>
            <a:endParaRPr lang="en-US" sz="2000" dirty="0">
              <a:latin typeface="Acumin Pro SemiCondensed" panose="020B0506020202020204" pitchFamily="34" charset="77"/>
            </a:endParaRPr>
          </a:p>
        </p:txBody>
      </p:sp>
      <p:sp>
        <p:nvSpPr>
          <p:cNvPr id="15" name="TextBox 14">
            <a:extLst>
              <a:ext uri="{FF2B5EF4-FFF2-40B4-BE49-F238E27FC236}">
                <a16:creationId xmlns:a16="http://schemas.microsoft.com/office/drawing/2014/main" id="{0991E1CE-D958-B186-C798-7AF029B598C3}"/>
              </a:ext>
            </a:extLst>
          </p:cNvPr>
          <p:cNvSpPr txBox="1"/>
          <p:nvPr/>
        </p:nvSpPr>
        <p:spPr>
          <a:xfrm>
            <a:off x="1971658" y="4169317"/>
            <a:ext cx="9479118" cy="400110"/>
          </a:xfrm>
          <a:prstGeom prst="rect">
            <a:avLst/>
          </a:prstGeom>
          <a:noFill/>
        </p:spPr>
        <p:txBody>
          <a:bodyPr wrap="square" rtlCol="0">
            <a:spAutoFit/>
          </a:bodyPr>
          <a:lstStyle/>
          <a:p>
            <a:pPr marL="0" indent="0">
              <a:buNone/>
            </a:pPr>
            <a:r>
              <a:rPr lang="en-US" sz="2000" dirty="0">
                <a:latin typeface="Acumin Pro SemiCondensed" panose="020B0506020202020204" pitchFamily="34" charset="77"/>
              </a:rPr>
              <a:t>A base da </a:t>
            </a:r>
            <a:r>
              <a:rPr lang="en-US" sz="2000" dirty="0" err="1">
                <a:latin typeface="Acumin Pro SemiCondensed" panose="020B0506020202020204" pitchFamily="34" charset="77"/>
              </a:rPr>
              <a:t>denominação</a:t>
            </a:r>
            <a:r>
              <a:rPr lang="en-US" sz="2000" dirty="0">
                <a:latin typeface="Acumin Pro SemiCondensed" panose="020B0506020202020204" pitchFamily="34" charset="77"/>
              </a:rPr>
              <a:t> </a:t>
            </a:r>
            <a:r>
              <a:rPr lang="en-US" sz="2000" dirty="0" err="1">
                <a:latin typeface="Acumin Pro SemiCondensed" panose="020B0506020202020204" pitchFamily="34" charset="77"/>
              </a:rPr>
              <a:t>está</a:t>
            </a:r>
            <a:r>
              <a:rPr lang="en-US" sz="2000" dirty="0">
                <a:latin typeface="Acumin Pro SemiCondensed" panose="020B0506020202020204" pitchFamily="34" charset="77"/>
              </a:rPr>
              <a:t> a </a:t>
            </a:r>
            <a:r>
              <a:rPr lang="en-US" sz="2000" dirty="0" err="1">
                <a:latin typeface="Acumin Pro SemiCondensed" panose="020B0506020202020204" pitchFamily="34" charset="77"/>
              </a:rPr>
              <a:t>diminuir</a:t>
            </a:r>
            <a:endParaRPr lang="en-US" sz="2000" dirty="0">
              <a:latin typeface="Acumin Pro SemiCondensed" panose="020B0506020202020204" pitchFamily="34" charset="77"/>
            </a:endParaRPr>
          </a:p>
        </p:txBody>
      </p:sp>
      <p:sp>
        <p:nvSpPr>
          <p:cNvPr id="16" name="TextBox 15">
            <a:extLst>
              <a:ext uri="{FF2B5EF4-FFF2-40B4-BE49-F238E27FC236}">
                <a16:creationId xmlns:a16="http://schemas.microsoft.com/office/drawing/2014/main" id="{92465F9F-3763-04EE-795C-62476C356BFF}"/>
              </a:ext>
            </a:extLst>
          </p:cNvPr>
          <p:cNvSpPr txBox="1"/>
          <p:nvPr/>
        </p:nvSpPr>
        <p:spPr>
          <a:xfrm>
            <a:off x="1971658" y="5409274"/>
            <a:ext cx="9479118" cy="400110"/>
          </a:xfrm>
          <a:prstGeom prst="rect">
            <a:avLst/>
          </a:prstGeom>
          <a:noFill/>
        </p:spPr>
        <p:txBody>
          <a:bodyPr wrap="square" rtlCol="0">
            <a:spAutoFit/>
          </a:bodyPr>
          <a:lstStyle/>
          <a:p>
            <a:pPr marL="0" indent="0">
              <a:buNone/>
            </a:pPr>
            <a:r>
              <a:rPr lang="en-US" sz="2000" dirty="0" err="1">
                <a:latin typeface="Acumin Pro SemiCondensed" panose="020B0506020202020204" pitchFamily="34" charset="77"/>
              </a:rPr>
              <a:t>Msingi</a:t>
            </a:r>
            <a:r>
              <a:rPr lang="en-US" sz="2000" dirty="0">
                <a:latin typeface="Acumin Pro SemiCondensed" panose="020B0506020202020204" pitchFamily="34" charset="77"/>
              </a:rPr>
              <a:t> </a:t>
            </a:r>
            <a:r>
              <a:rPr lang="en-US" sz="2000" dirty="0" err="1">
                <a:latin typeface="Acumin Pro SemiCondensed" panose="020B0506020202020204" pitchFamily="34" charset="77"/>
              </a:rPr>
              <a:t>wa</a:t>
            </a:r>
            <a:r>
              <a:rPr lang="en-US" sz="2000" dirty="0">
                <a:latin typeface="Acumin Pro SemiCondensed" panose="020B0506020202020204" pitchFamily="34" charset="77"/>
              </a:rPr>
              <a:t> </a:t>
            </a:r>
            <a:r>
              <a:rPr lang="en-US" sz="2000" dirty="0" err="1">
                <a:latin typeface="Acumin Pro SemiCondensed" panose="020B0506020202020204" pitchFamily="34" charset="77"/>
              </a:rPr>
              <a:t>kimadhehebu</a:t>
            </a:r>
            <a:r>
              <a:rPr lang="en-US" sz="2000" dirty="0">
                <a:latin typeface="Acumin Pro SemiCondensed" panose="020B0506020202020204" pitchFamily="34" charset="77"/>
              </a:rPr>
              <a:t> </a:t>
            </a:r>
            <a:r>
              <a:rPr lang="en-US" sz="2000" dirty="0" err="1">
                <a:latin typeface="Acumin Pro SemiCondensed" panose="020B0506020202020204" pitchFamily="34" charset="77"/>
              </a:rPr>
              <a:t>unapungua</a:t>
            </a:r>
            <a:endParaRPr lang="en-US" sz="2000" dirty="0">
              <a:latin typeface="Acumin Pro SemiCondensed" panose="020B0506020202020204" pitchFamily="34" charset="77"/>
            </a:endParaRPr>
          </a:p>
        </p:txBody>
      </p:sp>
    </p:spTree>
    <p:extLst>
      <p:ext uri="{BB962C8B-B14F-4D97-AF65-F5344CB8AC3E}">
        <p14:creationId xmlns:p14="http://schemas.microsoft.com/office/powerpoint/2010/main" val="690174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584763"/>
            <a:ext cx="9479118" cy="646331"/>
          </a:xfrm>
          <a:prstGeom prst="rect">
            <a:avLst/>
          </a:prstGeom>
          <a:noFill/>
        </p:spPr>
        <p:txBody>
          <a:bodyPr wrap="square" rtlCol="0">
            <a:spAutoFit/>
          </a:bodyPr>
          <a:lstStyle/>
          <a:p>
            <a:r>
              <a:rPr lang="en-US" dirty="0">
                <a:latin typeface="Acumin Pro SemiCondensed" panose="020B0506020202020204" pitchFamily="34" charset="77"/>
              </a:rPr>
              <a:t>Prior to COVID-19 and disaffiliations, worship attendance was rapidly declining at an increasing rate. Worship attendance in 2019 declined by 4% from 2018 and was 24% lower than 2009.</a:t>
            </a:r>
          </a:p>
        </p:txBody>
      </p:sp>
      <p:sp>
        <p:nvSpPr>
          <p:cNvPr id="3" name="TextBox 2">
            <a:extLst>
              <a:ext uri="{FF2B5EF4-FFF2-40B4-BE49-F238E27FC236}">
                <a16:creationId xmlns:a16="http://schemas.microsoft.com/office/drawing/2014/main" id="{C8F4FB1C-0888-AD55-717B-2E7621E651C0}"/>
              </a:ext>
            </a:extLst>
          </p:cNvPr>
          <p:cNvSpPr txBox="1"/>
          <p:nvPr/>
        </p:nvSpPr>
        <p:spPr>
          <a:xfrm>
            <a:off x="383365" y="814890"/>
            <a:ext cx="11351434" cy="369332"/>
          </a:xfrm>
          <a:prstGeom prst="rect">
            <a:avLst/>
          </a:prstGeom>
          <a:noFill/>
        </p:spPr>
        <p:txBody>
          <a:bodyPr wrap="square" rtlCol="0">
            <a:spAutoFit/>
          </a:bodyPr>
          <a:lstStyle/>
          <a:p>
            <a:pPr marL="0" indent="0" algn="ctr">
              <a:buNone/>
            </a:pPr>
            <a:r>
              <a:rPr lang="en-US" sz="1800" b="1" dirty="0">
                <a:latin typeface="Acumin Pro SemiCondensed" panose="020B0506020202020204" pitchFamily="34" charset="77"/>
              </a:rPr>
              <a:t>Jurisdictional Conferences</a:t>
            </a:r>
            <a:endParaRPr lang="en-US" sz="1800" b="1" dirty="0">
              <a:solidFill>
                <a:srgbClr val="00B0F0"/>
              </a:solidFill>
              <a:latin typeface="Acumin Pro SemiCondensed" panose="020B0506020202020204" pitchFamily="34" charset="77"/>
            </a:endParaRPr>
          </a:p>
        </p:txBody>
      </p:sp>
      <p:sp>
        <p:nvSpPr>
          <p:cNvPr id="5" name="TextBox 4">
            <a:extLst>
              <a:ext uri="{FF2B5EF4-FFF2-40B4-BE49-F238E27FC236}">
                <a16:creationId xmlns:a16="http://schemas.microsoft.com/office/drawing/2014/main" id="{440DD5B2-C1AD-D6EC-1202-7D85062D7A7D}"/>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9708C4A9-DBEB-88B7-8E52-816660757D9C}"/>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DFBA249A-5605-1250-83B0-D5D62E2E4EA9}"/>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87E594A9-3355-983A-1D9E-B85482CAF7B4}"/>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252B8D59-E591-F694-9545-A9F65E5824DD}"/>
              </a:ext>
            </a:extLst>
          </p:cNvPr>
          <p:cNvSpPr txBox="1"/>
          <p:nvPr/>
        </p:nvSpPr>
        <p:spPr>
          <a:xfrm>
            <a:off x="1971658" y="2677408"/>
            <a:ext cx="9479118" cy="923330"/>
          </a:xfrm>
          <a:prstGeom prst="rect">
            <a:avLst/>
          </a:prstGeom>
          <a:noFill/>
        </p:spPr>
        <p:txBody>
          <a:bodyPr wrap="square" rtlCol="0">
            <a:spAutoFit/>
          </a:bodyPr>
          <a:lstStyle/>
          <a:p>
            <a:pPr marL="0" indent="0">
              <a:buNone/>
            </a:pPr>
            <a:r>
              <a:rPr lang="fr-FR" sz="1800" dirty="0">
                <a:latin typeface="Acumin Pro SemiCondensed" panose="020B0506020202020204" pitchFamily="34" charset="77"/>
              </a:rPr>
              <a:t>Avant la COVID-19 et les désaffiliations, la moyenne de présence aux cultes diminuait à une vitesse croissante.  La présence aux cultes en 2019 a diminué de 4% par rapport à 2018 et était inférieure de 24% à celle de 2009.</a:t>
            </a:r>
          </a:p>
        </p:txBody>
      </p:sp>
      <p:sp>
        <p:nvSpPr>
          <p:cNvPr id="15" name="TextBox 14">
            <a:extLst>
              <a:ext uri="{FF2B5EF4-FFF2-40B4-BE49-F238E27FC236}">
                <a16:creationId xmlns:a16="http://schemas.microsoft.com/office/drawing/2014/main" id="{0A8AB4ED-BCA0-A058-9667-B39E9B37A6D2}"/>
              </a:ext>
            </a:extLst>
          </p:cNvPr>
          <p:cNvSpPr txBox="1"/>
          <p:nvPr/>
        </p:nvSpPr>
        <p:spPr>
          <a:xfrm>
            <a:off x="1971658" y="4108364"/>
            <a:ext cx="9479118" cy="923330"/>
          </a:xfrm>
          <a:prstGeom prst="rect">
            <a:avLst/>
          </a:prstGeom>
          <a:noFill/>
        </p:spPr>
        <p:txBody>
          <a:bodyPr wrap="square" rtlCol="0">
            <a:spAutoFit/>
          </a:bodyPr>
          <a:lstStyle/>
          <a:p>
            <a:r>
              <a:rPr lang="pt" sz="1800" dirty="0">
                <a:latin typeface="Acumin Pro SemiCondensed" panose="020B0506020202020204"/>
              </a:rPr>
              <a:t>Antes do COVID-19 e das desfiliações, a frequência ao culto estava a diminuir rapidamente a uma taxa crescente. A frequência ao culto em 2019 diminuiu 4% em relação a 2018 e foi 24% menor que em 2009.</a:t>
            </a:r>
            <a:endParaRPr lang="en-US" sz="3200" dirty="0">
              <a:latin typeface="Acumin Pro SemiCondensed" panose="020B0506020202020204"/>
            </a:endParaRPr>
          </a:p>
        </p:txBody>
      </p:sp>
      <p:sp>
        <p:nvSpPr>
          <p:cNvPr id="16" name="TextBox 15">
            <a:extLst>
              <a:ext uri="{FF2B5EF4-FFF2-40B4-BE49-F238E27FC236}">
                <a16:creationId xmlns:a16="http://schemas.microsoft.com/office/drawing/2014/main" id="{C634CFB5-48B8-650A-B07F-F23FADA1B7D8}"/>
              </a:ext>
            </a:extLst>
          </p:cNvPr>
          <p:cNvSpPr txBox="1"/>
          <p:nvPr/>
        </p:nvSpPr>
        <p:spPr>
          <a:xfrm>
            <a:off x="1971658" y="5386993"/>
            <a:ext cx="9479118" cy="923330"/>
          </a:xfrm>
          <a:prstGeom prst="rect">
            <a:avLst/>
          </a:prstGeom>
          <a:noFill/>
        </p:spPr>
        <p:txBody>
          <a:bodyPr wrap="square" rtlCol="0">
            <a:spAutoFit/>
          </a:bodyPr>
          <a:lstStyle/>
          <a:p>
            <a:r>
              <a:rPr lang="sw" dirty="0">
                <a:latin typeface="Acumin Pro SemiCondensed" panose="020B0506020202020204"/>
              </a:rPr>
              <a:t>Kabla ya COVID-19 na kutohusishwa, mahudhurio ya ibada yalikuwa yakipungua kwa kasi kwa kasi inayoongezeka. Hudhurio la ibada katika 2019 lilipungua kwa 4% kutoka 2018 na lilikuwa chini ya 24% kuliko 2009.</a:t>
            </a:r>
          </a:p>
        </p:txBody>
      </p:sp>
    </p:spTree>
    <p:extLst>
      <p:ext uri="{BB962C8B-B14F-4D97-AF65-F5344CB8AC3E}">
        <p14:creationId xmlns:p14="http://schemas.microsoft.com/office/powerpoint/2010/main" val="15479388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584763"/>
            <a:ext cx="9479118" cy="707886"/>
          </a:xfrm>
          <a:prstGeom prst="rect">
            <a:avLst/>
          </a:prstGeom>
          <a:noFill/>
        </p:spPr>
        <p:txBody>
          <a:bodyPr wrap="square" rtlCol="0">
            <a:spAutoFit/>
          </a:bodyPr>
          <a:lstStyle/>
          <a:p>
            <a:r>
              <a:rPr lang="en-US" sz="2000" dirty="0">
                <a:latin typeface="Acumin Pro SemiCondensed" panose="020B0506020202020204" pitchFamily="34" charset="77"/>
              </a:rPr>
              <a:t>Impact of disaffiliations expected to be 20%+.  Latest annual conference survey in July 2022 projected 21.3%</a:t>
            </a:r>
          </a:p>
        </p:txBody>
      </p:sp>
      <p:sp>
        <p:nvSpPr>
          <p:cNvPr id="3" name="TextBox 2">
            <a:extLst>
              <a:ext uri="{FF2B5EF4-FFF2-40B4-BE49-F238E27FC236}">
                <a16:creationId xmlns:a16="http://schemas.microsoft.com/office/drawing/2014/main" id="{C8F4FB1C-0888-AD55-717B-2E7621E651C0}"/>
              </a:ext>
            </a:extLst>
          </p:cNvPr>
          <p:cNvSpPr txBox="1"/>
          <p:nvPr/>
        </p:nvSpPr>
        <p:spPr>
          <a:xfrm>
            <a:off x="383365" y="814890"/>
            <a:ext cx="11351434" cy="369332"/>
          </a:xfrm>
          <a:prstGeom prst="rect">
            <a:avLst/>
          </a:prstGeom>
          <a:noFill/>
        </p:spPr>
        <p:txBody>
          <a:bodyPr wrap="square" rtlCol="0">
            <a:spAutoFit/>
          </a:bodyPr>
          <a:lstStyle/>
          <a:p>
            <a:pPr marL="0" indent="0" algn="ctr">
              <a:buNone/>
            </a:pPr>
            <a:r>
              <a:rPr lang="en-US" sz="1800" b="1" dirty="0">
                <a:latin typeface="Acumin Pro SemiCondensed" panose="020B0506020202020204" pitchFamily="34" charset="77"/>
              </a:rPr>
              <a:t>Jurisdictional Conferences</a:t>
            </a:r>
            <a:endParaRPr lang="en-US" sz="1800" b="1" dirty="0">
              <a:solidFill>
                <a:srgbClr val="00B0F0"/>
              </a:solidFill>
              <a:latin typeface="Acumin Pro SemiCondensed" panose="020B0506020202020204" pitchFamily="34" charset="77"/>
            </a:endParaRPr>
          </a:p>
        </p:txBody>
      </p:sp>
      <p:sp>
        <p:nvSpPr>
          <p:cNvPr id="5" name="TextBox 4">
            <a:extLst>
              <a:ext uri="{FF2B5EF4-FFF2-40B4-BE49-F238E27FC236}">
                <a16:creationId xmlns:a16="http://schemas.microsoft.com/office/drawing/2014/main" id="{03965DF6-69F6-1FC8-3E6F-64F7B5E54DCF}"/>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89A62B69-9820-712F-D433-8BC74C7BE39D}"/>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1D05856E-BF93-E190-256F-E32872B18D04}"/>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2CC10167-4BC5-782E-3F06-FCD6A92379A7}"/>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699DBFAC-9DE7-A2F3-8773-E64B970F5E03}"/>
              </a:ext>
            </a:extLst>
          </p:cNvPr>
          <p:cNvSpPr txBox="1"/>
          <p:nvPr/>
        </p:nvSpPr>
        <p:spPr>
          <a:xfrm>
            <a:off x="1971658" y="2749636"/>
            <a:ext cx="9479118" cy="707886"/>
          </a:xfrm>
          <a:prstGeom prst="rect">
            <a:avLst/>
          </a:prstGeom>
          <a:noFill/>
        </p:spPr>
        <p:txBody>
          <a:bodyPr wrap="square" rtlCol="0">
            <a:spAutoFit/>
          </a:bodyPr>
          <a:lstStyle/>
          <a:p>
            <a:pPr marL="0" indent="0">
              <a:buNone/>
            </a:pPr>
            <a:r>
              <a:rPr lang="fr-FR" sz="2000" dirty="0">
                <a:latin typeface="Acumin Pro SemiCondensed" panose="020B0506020202020204" pitchFamily="34" charset="77"/>
              </a:rPr>
              <a:t>L’impact des désaffiliations devrait être de +20%.  Le dernier sondage des conférences annuelle en juillet 2022 prévoyait 21,3%</a:t>
            </a:r>
          </a:p>
        </p:txBody>
      </p:sp>
      <p:sp>
        <p:nvSpPr>
          <p:cNvPr id="15" name="TextBox 14">
            <a:extLst>
              <a:ext uri="{FF2B5EF4-FFF2-40B4-BE49-F238E27FC236}">
                <a16:creationId xmlns:a16="http://schemas.microsoft.com/office/drawing/2014/main" id="{04F9FDF2-039D-42A3-AB9E-B30E00FF4D5A}"/>
              </a:ext>
            </a:extLst>
          </p:cNvPr>
          <p:cNvSpPr txBox="1"/>
          <p:nvPr/>
        </p:nvSpPr>
        <p:spPr>
          <a:xfrm>
            <a:off x="1971658" y="3980576"/>
            <a:ext cx="9479118" cy="707886"/>
          </a:xfrm>
          <a:prstGeom prst="rect">
            <a:avLst/>
          </a:prstGeom>
          <a:noFill/>
        </p:spPr>
        <p:txBody>
          <a:bodyPr wrap="square" rtlCol="0">
            <a:spAutoFit/>
          </a:bodyPr>
          <a:lstStyle/>
          <a:p>
            <a:r>
              <a:rPr lang="pt" sz="2000" dirty="0">
                <a:latin typeface="Acumin Pro SemiCondensed" panose="020B0506020202020204"/>
              </a:rPr>
              <a:t>Espera-se que o impacto das desfiliações seja de 20%+. O último inquérito da conferência anual em Julho de 2022 projectou 21,3%.</a:t>
            </a:r>
            <a:endParaRPr lang="en-US" sz="2000" dirty="0">
              <a:latin typeface="Acumin Pro SemiCondensed" panose="020B0506020202020204"/>
            </a:endParaRPr>
          </a:p>
        </p:txBody>
      </p:sp>
      <p:sp>
        <p:nvSpPr>
          <p:cNvPr id="16" name="TextBox 15">
            <a:extLst>
              <a:ext uri="{FF2B5EF4-FFF2-40B4-BE49-F238E27FC236}">
                <a16:creationId xmlns:a16="http://schemas.microsoft.com/office/drawing/2014/main" id="{01E14767-9EED-9FDD-28A7-09184F00120D}"/>
              </a:ext>
            </a:extLst>
          </p:cNvPr>
          <p:cNvSpPr txBox="1"/>
          <p:nvPr/>
        </p:nvSpPr>
        <p:spPr>
          <a:xfrm>
            <a:off x="2012825" y="5396779"/>
            <a:ext cx="9479118" cy="707886"/>
          </a:xfrm>
          <a:prstGeom prst="rect">
            <a:avLst/>
          </a:prstGeom>
          <a:noFill/>
        </p:spPr>
        <p:txBody>
          <a:bodyPr wrap="square" rtlCol="0">
            <a:spAutoFit/>
          </a:bodyPr>
          <a:lstStyle/>
          <a:p>
            <a:r>
              <a:rPr lang="sw" sz="2000" dirty="0">
                <a:latin typeface="Acumin Pro SemiCondensed" panose="020B0506020202020204"/>
              </a:rPr>
              <a:t>Athari za kutoshirikishwa zinatarajiwa kuwa 20%+. Utafiti wa hivi karibuni wa mkutano wa kila mwaka mnamo Julai 2022 ulikadiriwa 21.3%.</a:t>
            </a:r>
          </a:p>
        </p:txBody>
      </p:sp>
    </p:spTree>
    <p:extLst>
      <p:ext uri="{BB962C8B-B14F-4D97-AF65-F5344CB8AC3E}">
        <p14:creationId xmlns:p14="http://schemas.microsoft.com/office/powerpoint/2010/main" val="31080197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630929"/>
            <a:ext cx="9479118" cy="707886"/>
          </a:xfrm>
          <a:prstGeom prst="rect">
            <a:avLst/>
          </a:prstGeom>
          <a:noFill/>
        </p:spPr>
        <p:txBody>
          <a:bodyPr wrap="square" rtlCol="0">
            <a:spAutoFit/>
          </a:bodyPr>
          <a:lstStyle/>
          <a:p>
            <a:pPr marL="0" indent="0">
              <a:buNone/>
            </a:pPr>
            <a:r>
              <a:rPr lang="en-US" sz="2000" dirty="0">
                <a:latin typeface="Acumin Pro SemiCondensed" panose="020B0506020202020204"/>
              </a:rPr>
              <a:t>Combined these factors will significantly impact the both the local church and annual conferences</a:t>
            </a:r>
          </a:p>
        </p:txBody>
      </p:sp>
      <p:sp>
        <p:nvSpPr>
          <p:cNvPr id="3" name="TextBox 2">
            <a:extLst>
              <a:ext uri="{FF2B5EF4-FFF2-40B4-BE49-F238E27FC236}">
                <a16:creationId xmlns:a16="http://schemas.microsoft.com/office/drawing/2014/main" id="{C8F4FB1C-0888-AD55-717B-2E7621E651C0}"/>
              </a:ext>
            </a:extLst>
          </p:cNvPr>
          <p:cNvSpPr txBox="1"/>
          <p:nvPr/>
        </p:nvSpPr>
        <p:spPr>
          <a:xfrm>
            <a:off x="383365" y="814890"/>
            <a:ext cx="11351434" cy="369332"/>
          </a:xfrm>
          <a:prstGeom prst="rect">
            <a:avLst/>
          </a:prstGeom>
          <a:noFill/>
        </p:spPr>
        <p:txBody>
          <a:bodyPr wrap="square" rtlCol="0">
            <a:spAutoFit/>
          </a:bodyPr>
          <a:lstStyle/>
          <a:p>
            <a:pPr marL="0" indent="0" algn="ctr">
              <a:buNone/>
            </a:pPr>
            <a:r>
              <a:rPr lang="en-US" sz="1800" b="1" dirty="0">
                <a:latin typeface="Acumin Pro SemiCondensed" panose="020B0506020202020204" pitchFamily="34" charset="77"/>
              </a:rPr>
              <a:t>Jurisdictional Conferences</a:t>
            </a:r>
            <a:endParaRPr lang="en-US" sz="1800" b="1" dirty="0">
              <a:solidFill>
                <a:srgbClr val="00B0F0"/>
              </a:solidFill>
              <a:latin typeface="Acumin Pro SemiCondensed" panose="020B0506020202020204" pitchFamily="34" charset="77"/>
            </a:endParaRPr>
          </a:p>
        </p:txBody>
      </p:sp>
      <p:sp>
        <p:nvSpPr>
          <p:cNvPr id="5" name="TextBox 4">
            <a:extLst>
              <a:ext uri="{FF2B5EF4-FFF2-40B4-BE49-F238E27FC236}">
                <a16:creationId xmlns:a16="http://schemas.microsoft.com/office/drawing/2014/main" id="{83C73E09-20E8-6436-903B-1882A43F9AC7}"/>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335E7439-1A36-8ACB-39D8-359A1A15EC7F}"/>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A1771146-1F8C-B690-0D43-E095E9D653EB}"/>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1F263A41-4DAB-26CE-D535-00F34BCB5879}"/>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2F5E32F3-4B26-38E0-6D9C-81A03D83E033}"/>
              </a:ext>
            </a:extLst>
          </p:cNvPr>
          <p:cNvSpPr txBox="1"/>
          <p:nvPr/>
        </p:nvSpPr>
        <p:spPr>
          <a:xfrm>
            <a:off x="1971658" y="2749636"/>
            <a:ext cx="9479118" cy="707886"/>
          </a:xfrm>
          <a:prstGeom prst="rect">
            <a:avLst/>
          </a:prstGeom>
          <a:noFill/>
        </p:spPr>
        <p:txBody>
          <a:bodyPr wrap="square" rtlCol="0">
            <a:spAutoFit/>
          </a:bodyPr>
          <a:lstStyle/>
          <a:p>
            <a:pPr marL="0" indent="0">
              <a:buNone/>
            </a:pPr>
            <a:r>
              <a:rPr lang="fr-FR" sz="2000" dirty="0">
                <a:latin typeface="Acumin Pro SemiCondensed" panose="020B0506020202020204" pitchFamily="34" charset="77"/>
              </a:rPr>
              <a:t>Combinés, ces facteurs auront un impact significatif sur l’église locale et les conférences annuelles</a:t>
            </a:r>
          </a:p>
        </p:txBody>
      </p:sp>
      <p:sp>
        <p:nvSpPr>
          <p:cNvPr id="15" name="TextBox 14">
            <a:extLst>
              <a:ext uri="{FF2B5EF4-FFF2-40B4-BE49-F238E27FC236}">
                <a16:creationId xmlns:a16="http://schemas.microsoft.com/office/drawing/2014/main" id="{8B7E89A9-EAC2-13B2-10A3-5AF19C382DB2}"/>
              </a:ext>
            </a:extLst>
          </p:cNvPr>
          <p:cNvSpPr txBox="1"/>
          <p:nvPr/>
        </p:nvSpPr>
        <p:spPr>
          <a:xfrm>
            <a:off x="1971658" y="4108364"/>
            <a:ext cx="9479118" cy="707886"/>
          </a:xfrm>
          <a:prstGeom prst="rect">
            <a:avLst/>
          </a:prstGeom>
          <a:noFill/>
        </p:spPr>
        <p:txBody>
          <a:bodyPr wrap="square" rtlCol="0">
            <a:spAutoFit/>
          </a:bodyPr>
          <a:lstStyle/>
          <a:p>
            <a:pPr marL="0" indent="0">
              <a:buNone/>
            </a:pPr>
            <a:r>
              <a:rPr lang="pt" sz="2000" dirty="0">
                <a:latin typeface="Acumin Pro SemiCondensed" panose="020B0506020202020204"/>
              </a:rPr>
              <a:t>Combinados, estes factores terão um impacto significativo na igreja local e nas conferências anuais</a:t>
            </a:r>
            <a:endParaRPr lang="en-US" sz="2000" dirty="0">
              <a:latin typeface="Acumin Pro SemiCondensed" panose="020B0506020202020204"/>
            </a:endParaRPr>
          </a:p>
        </p:txBody>
      </p:sp>
      <p:sp>
        <p:nvSpPr>
          <p:cNvPr id="16" name="TextBox 15">
            <a:extLst>
              <a:ext uri="{FF2B5EF4-FFF2-40B4-BE49-F238E27FC236}">
                <a16:creationId xmlns:a16="http://schemas.microsoft.com/office/drawing/2014/main" id="{C46F6CE6-42EF-D6D6-C118-EEAFB5EAF5BB}"/>
              </a:ext>
            </a:extLst>
          </p:cNvPr>
          <p:cNvSpPr txBox="1"/>
          <p:nvPr/>
        </p:nvSpPr>
        <p:spPr>
          <a:xfrm>
            <a:off x="2012825" y="5410422"/>
            <a:ext cx="9479118" cy="984885"/>
          </a:xfrm>
          <a:prstGeom prst="rect">
            <a:avLst/>
          </a:prstGeom>
          <a:noFill/>
        </p:spPr>
        <p:txBody>
          <a:bodyPr wrap="square" rtlCol="0">
            <a:spAutoFit/>
          </a:bodyPr>
          <a:lstStyle/>
          <a:p>
            <a:r>
              <a:rPr lang="sw" sz="2000" dirty="0">
                <a:latin typeface="Acumin Pro SemiCondensed" panose="020B0506020202020204"/>
              </a:rPr>
              <a:t>Mambo haya yakiunganishwa yataathiri kwa kiasi kikubwa kanisa la mtaa na konferensi za kila mwaka.</a:t>
            </a:r>
          </a:p>
          <a:p>
            <a:endParaRPr lang="sw" sz="1800" dirty="0">
              <a:latin typeface="Acumin Pro SemiCondensed" panose="020B0506020202020204"/>
            </a:endParaRPr>
          </a:p>
        </p:txBody>
      </p:sp>
    </p:spTree>
    <p:extLst>
      <p:ext uri="{BB962C8B-B14F-4D97-AF65-F5344CB8AC3E}">
        <p14:creationId xmlns:p14="http://schemas.microsoft.com/office/powerpoint/2010/main" val="30347729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184222"/>
            <a:ext cx="11351434" cy="519704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383365" y="814890"/>
            <a:ext cx="11351434" cy="369332"/>
          </a:xfrm>
          <a:prstGeom prst="rect">
            <a:avLst/>
          </a:prstGeom>
          <a:noFill/>
        </p:spPr>
        <p:txBody>
          <a:bodyPr wrap="square" rtlCol="0">
            <a:spAutoFit/>
          </a:bodyPr>
          <a:lstStyle/>
          <a:p>
            <a:pPr algn="ctr"/>
            <a:r>
              <a:rPr lang="en-US" sz="1800" b="1" dirty="0">
                <a:latin typeface="Acumin Pro SemiCondensed" panose="020B0506020202020204" pitchFamily="34" charset="77"/>
              </a:rPr>
              <a:t>Church Finances Jurisdictional Conferences</a:t>
            </a:r>
            <a:endParaRPr lang="en-US" sz="1800" b="1" dirty="0">
              <a:latin typeface="Acumin Pro SemiCondensed" panose="020B0506020202020204" pitchFamily="34" charset="77"/>
              <a:ea typeface="+mj-ea"/>
              <a:cs typeface="+mj-cs"/>
            </a:endParaRPr>
          </a:p>
        </p:txBody>
      </p:sp>
      <p:pic>
        <p:nvPicPr>
          <p:cNvPr id="8" name="Picture 7">
            <a:extLst>
              <a:ext uri="{FF2B5EF4-FFF2-40B4-BE49-F238E27FC236}">
                <a16:creationId xmlns:a16="http://schemas.microsoft.com/office/drawing/2014/main" id="{E5BDB7AA-AAF7-0859-2EAE-D1C1FB6C36C5}"/>
              </a:ext>
            </a:extLst>
          </p:cNvPr>
          <p:cNvPicPr>
            <a:picLocks noChangeAspect="1"/>
          </p:cNvPicPr>
          <p:nvPr/>
        </p:nvPicPr>
        <p:blipFill>
          <a:blip r:embed="rId3"/>
          <a:stretch>
            <a:fillRect/>
          </a:stretch>
        </p:blipFill>
        <p:spPr>
          <a:xfrm>
            <a:off x="2561584" y="1656292"/>
            <a:ext cx="6665380" cy="3545416"/>
          </a:xfrm>
          <a:prstGeom prst="rect">
            <a:avLst/>
          </a:prstGeom>
        </p:spPr>
      </p:pic>
      <p:sp>
        <p:nvSpPr>
          <p:cNvPr id="5" name="TextBox 4">
            <a:extLst>
              <a:ext uri="{FF2B5EF4-FFF2-40B4-BE49-F238E27FC236}">
                <a16:creationId xmlns:a16="http://schemas.microsoft.com/office/drawing/2014/main" id="{3FE67DB1-58C6-858C-97D0-7856978FCCAD}"/>
              </a:ext>
            </a:extLst>
          </p:cNvPr>
          <p:cNvSpPr txBox="1"/>
          <p:nvPr/>
        </p:nvSpPr>
        <p:spPr>
          <a:xfrm>
            <a:off x="318562"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7" name="TextBox 6">
            <a:extLst>
              <a:ext uri="{FF2B5EF4-FFF2-40B4-BE49-F238E27FC236}">
                <a16:creationId xmlns:a16="http://schemas.microsoft.com/office/drawing/2014/main" id="{D99961EC-5857-C268-080F-D7318AE4B996}"/>
              </a:ext>
            </a:extLst>
          </p:cNvPr>
          <p:cNvSpPr txBox="1"/>
          <p:nvPr/>
        </p:nvSpPr>
        <p:spPr>
          <a:xfrm>
            <a:off x="270302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D936D9A4-AA48-5D51-6CEE-DD6A36FE5AA6}"/>
              </a:ext>
            </a:extLst>
          </p:cNvPr>
          <p:cNvSpPr txBox="1"/>
          <p:nvPr/>
        </p:nvSpPr>
        <p:spPr>
          <a:xfrm>
            <a:off x="5668317"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3365CAEB-827F-EB9C-F058-04D3D1AAE6CA}"/>
              </a:ext>
            </a:extLst>
          </p:cNvPr>
          <p:cNvSpPr txBox="1"/>
          <p:nvPr/>
        </p:nvSpPr>
        <p:spPr>
          <a:xfrm>
            <a:off x="8960178" y="5847347"/>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5367475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646318"/>
            <a:ext cx="9479118" cy="400110"/>
          </a:xfrm>
          <a:prstGeom prst="rect">
            <a:avLst/>
          </a:prstGeom>
          <a:noFill/>
        </p:spPr>
        <p:txBody>
          <a:bodyPr wrap="square" rtlCol="0">
            <a:spAutoFit/>
          </a:bodyPr>
          <a:lstStyle/>
          <a:p>
            <a:pPr marL="0" indent="0">
              <a:buNone/>
            </a:pPr>
            <a:r>
              <a:rPr lang="en-US" sz="2000" dirty="0">
                <a:latin typeface="Acumin Pro SemiCondensed" panose="020B0506020202020204" pitchFamily="34" charset="77"/>
              </a:rPr>
              <a:t>Income has declined by 5-6% from 2018 figures</a:t>
            </a:r>
          </a:p>
        </p:txBody>
      </p:sp>
      <p:sp>
        <p:nvSpPr>
          <p:cNvPr id="3" name="TextBox 2">
            <a:extLst>
              <a:ext uri="{FF2B5EF4-FFF2-40B4-BE49-F238E27FC236}">
                <a16:creationId xmlns:a16="http://schemas.microsoft.com/office/drawing/2014/main" id="{C8F4FB1C-0888-AD55-717B-2E7621E651C0}"/>
              </a:ext>
            </a:extLst>
          </p:cNvPr>
          <p:cNvSpPr txBox="1"/>
          <p:nvPr/>
        </p:nvSpPr>
        <p:spPr>
          <a:xfrm>
            <a:off x="383365" y="814890"/>
            <a:ext cx="11351434" cy="369332"/>
          </a:xfrm>
          <a:prstGeom prst="rect">
            <a:avLst/>
          </a:prstGeom>
          <a:noFill/>
        </p:spPr>
        <p:txBody>
          <a:bodyPr wrap="square" rtlCol="0">
            <a:spAutoFit/>
          </a:bodyPr>
          <a:lstStyle/>
          <a:p>
            <a:pPr marL="0" indent="0" algn="ctr">
              <a:buNone/>
            </a:pPr>
            <a:r>
              <a:rPr lang="en-US" sz="1800" b="1" dirty="0">
                <a:latin typeface="Acumin Pro SemiCondensed" panose="020B0506020202020204" pitchFamily="34" charset="77"/>
              </a:rPr>
              <a:t>Church Finances Jurisdictional Conferences</a:t>
            </a:r>
            <a:endParaRPr lang="en-US" sz="1800" b="1" dirty="0">
              <a:solidFill>
                <a:srgbClr val="00B0F0"/>
              </a:solidFill>
              <a:latin typeface="Acumin Pro SemiCondensed" panose="020B0506020202020204" pitchFamily="34" charset="77"/>
            </a:endParaRPr>
          </a:p>
        </p:txBody>
      </p:sp>
      <p:sp>
        <p:nvSpPr>
          <p:cNvPr id="5" name="TextBox 4">
            <a:extLst>
              <a:ext uri="{FF2B5EF4-FFF2-40B4-BE49-F238E27FC236}">
                <a16:creationId xmlns:a16="http://schemas.microsoft.com/office/drawing/2014/main" id="{9430743B-E657-6113-FD9A-4F2D950C4F38}"/>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B4CFC002-A1F2-EA79-8BDA-C4DECA89C020}"/>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7DA54243-3DBC-9697-E9CA-AD66F483872C}"/>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CEC8BF96-75DD-E971-F1E4-0F127869B436}"/>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A70CDE38-A705-3834-08E3-D28569A2ADA9}"/>
              </a:ext>
            </a:extLst>
          </p:cNvPr>
          <p:cNvSpPr txBox="1"/>
          <p:nvPr/>
        </p:nvSpPr>
        <p:spPr>
          <a:xfrm>
            <a:off x="1971658" y="2749636"/>
            <a:ext cx="9479118" cy="400110"/>
          </a:xfrm>
          <a:prstGeom prst="rect">
            <a:avLst/>
          </a:prstGeom>
          <a:noFill/>
        </p:spPr>
        <p:txBody>
          <a:bodyPr wrap="square" rtlCol="0">
            <a:spAutoFit/>
          </a:bodyPr>
          <a:lstStyle/>
          <a:p>
            <a:r>
              <a:rPr lang="fr-FR" sz="2000" dirty="0">
                <a:latin typeface="Acumin Pro SemiCondensed" panose="020B0506020202020204" pitchFamily="34" charset="77"/>
              </a:rPr>
              <a:t>Les revenus ont diminué de 5 à 6% par rapport aux chiffres de 2018 </a:t>
            </a:r>
          </a:p>
        </p:txBody>
      </p:sp>
      <p:sp>
        <p:nvSpPr>
          <p:cNvPr id="15" name="TextBox 14">
            <a:extLst>
              <a:ext uri="{FF2B5EF4-FFF2-40B4-BE49-F238E27FC236}">
                <a16:creationId xmlns:a16="http://schemas.microsoft.com/office/drawing/2014/main" id="{A6E5F4BC-2D3E-B99E-7D2F-B44FCFD9A78A}"/>
              </a:ext>
            </a:extLst>
          </p:cNvPr>
          <p:cNvSpPr txBox="1"/>
          <p:nvPr/>
        </p:nvSpPr>
        <p:spPr>
          <a:xfrm>
            <a:off x="2012826" y="4157854"/>
            <a:ext cx="9479118" cy="400110"/>
          </a:xfrm>
          <a:prstGeom prst="rect">
            <a:avLst/>
          </a:prstGeom>
          <a:noFill/>
        </p:spPr>
        <p:txBody>
          <a:bodyPr wrap="square" rtlCol="0">
            <a:spAutoFit/>
          </a:bodyPr>
          <a:lstStyle/>
          <a:p>
            <a:r>
              <a:rPr lang="pt-BR" sz="2000" dirty="0">
                <a:latin typeface="Acumin Pro SemiCondensed" panose="020B0506020202020204"/>
              </a:rPr>
              <a:t>O rendimento diminuiu 5-6% em relação aos valores de 2018</a:t>
            </a:r>
            <a:endParaRPr lang="en-US" sz="2000" dirty="0">
              <a:latin typeface="Acumin Pro SemiCondensed" panose="020B0506020202020204"/>
            </a:endParaRPr>
          </a:p>
        </p:txBody>
      </p:sp>
      <p:sp>
        <p:nvSpPr>
          <p:cNvPr id="16" name="TextBox 15">
            <a:extLst>
              <a:ext uri="{FF2B5EF4-FFF2-40B4-BE49-F238E27FC236}">
                <a16:creationId xmlns:a16="http://schemas.microsoft.com/office/drawing/2014/main" id="{BD184C71-35D1-C5C3-5088-7970BD2B3EEA}"/>
              </a:ext>
            </a:extLst>
          </p:cNvPr>
          <p:cNvSpPr txBox="1"/>
          <p:nvPr/>
        </p:nvSpPr>
        <p:spPr>
          <a:xfrm>
            <a:off x="2004325" y="5410422"/>
            <a:ext cx="9479118" cy="400110"/>
          </a:xfrm>
          <a:prstGeom prst="rect">
            <a:avLst/>
          </a:prstGeom>
          <a:noFill/>
        </p:spPr>
        <p:txBody>
          <a:bodyPr wrap="square" rtlCol="0">
            <a:spAutoFit/>
          </a:bodyPr>
          <a:lstStyle/>
          <a:p>
            <a:r>
              <a:rPr lang="sw" sz="2000" dirty="0">
                <a:latin typeface="Acumin Pro SemiCondensed" panose="020B0506020202020204"/>
              </a:rPr>
              <a:t>Mapato yamepungua kwa 5-6% kutoka kwa takwimu za 2018</a:t>
            </a:r>
          </a:p>
        </p:txBody>
      </p:sp>
    </p:spTree>
    <p:extLst>
      <p:ext uri="{BB962C8B-B14F-4D97-AF65-F5344CB8AC3E}">
        <p14:creationId xmlns:p14="http://schemas.microsoft.com/office/powerpoint/2010/main" val="26898083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71658" y="1584763"/>
            <a:ext cx="9479118" cy="400110"/>
          </a:xfrm>
          <a:prstGeom prst="rect">
            <a:avLst/>
          </a:prstGeom>
          <a:noFill/>
        </p:spPr>
        <p:txBody>
          <a:bodyPr wrap="square" rtlCol="0">
            <a:spAutoFit/>
          </a:bodyPr>
          <a:lstStyle/>
          <a:p>
            <a:r>
              <a:rPr lang="en-US" sz="2000" dirty="0">
                <a:latin typeface="Acumin Pro SemiCondensed" panose="020B0506020202020204" pitchFamily="34" charset="77"/>
              </a:rPr>
              <a:t>Operating expenses in 2021 were virtually unchanged from 2018</a:t>
            </a:r>
          </a:p>
        </p:txBody>
      </p:sp>
      <p:sp>
        <p:nvSpPr>
          <p:cNvPr id="3" name="TextBox 2">
            <a:extLst>
              <a:ext uri="{FF2B5EF4-FFF2-40B4-BE49-F238E27FC236}">
                <a16:creationId xmlns:a16="http://schemas.microsoft.com/office/drawing/2014/main" id="{C8F4FB1C-0888-AD55-717B-2E7621E651C0}"/>
              </a:ext>
            </a:extLst>
          </p:cNvPr>
          <p:cNvSpPr txBox="1"/>
          <p:nvPr/>
        </p:nvSpPr>
        <p:spPr>
          <a:xfrm>
            <a:off x="383365" y="814890"/>
            <a:ext cx="11351434" cy="369332"/>
          </a:xfrm>
          <a:prstGeom prst="rect">
            <a:avLst/>
          </a:prstGeom>
          <a:noFill/>
        </p:spPr>
        <p:txBody>
          <a:bodyPr wrap="square" rtlCol="0">
            <a:spAutoFit/>
          </a:bodyPr>
          <a:lstStyle/>
          <a:p>
            <a:pPr marL="0" indent="0" algn="ctr">
              <a:buNone/>
            </a:pPr>
            <a:r>
              <a:rPr lang="en-US" sz="1800" b="1" dirty="0">
                <a:latin typeface="Acumin Pro SemiCondensed" panose="020B0506020202020204" pitchFamily="34" charset="77"/>
              </a:rPr>
              <a:t>Church Finances Jurisdictional Conferences</a:t>
            </a:r>
            <a:endParaRPr lang="en-US" sz="1800" b="1" dirty="0">
              <a:solidFill>
                <a:srgbClr val="00B0F0"/>
              </a:solidFill>
              <a:latin typeface="Acumin Pro SemiCondensed" panose="020B0506020202020204" pitchFamily="34" charset="77"/>
            </a:endParaRPr>
          </a:p>
        </p:txBody>
      </p:sp>
      <p:sp>
        <p:nvSpPr>
          <p:cNvPr id="5" name="TextBox 4">
            <a:extLst>
              <a:ext uri="{FF2B5EF4-FFF2-40B4-BE49-F238E27FC236}">
                <a16:creationId xmlns:a16="http://schemas.microsoft.com/office/drawing/2014/main" id="{0E9931DC-E12B-0072-ECA3-BFB78B11C6A5}"/>
              </a:ext>
            </a:extLst>
          </p:cNvPr>
          <p:cNvSpPr txBox="1"/>
          <p:nvPr/>
        </p:nvSpPr>
        <p:spPr>
          <a:xfrm>
            <a:off x="700056" y="1584763"/>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5279E0E2-AB1C-A3BE-D1A0-0BCC8B856E08}"/>
              </a:ext>
            </a:extLst>
          </p:cNvPr>
          <p:cNvSpPr txBox="1"/>
          <p:nvPr/>
        </p:nvSpPr>
        <p:spPr>
          <a:xfrm>
            <a:off x="700056" y="2749636"/>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5D6B54A4-5E09-EC97-A8CE-571FF0CE9D74}"/>
              </a:ext>
            </a:extLst>
          </p:cNvPr>
          <p:cNvSpPr txBox="1"/>
          <p:nvPr/>
        </p:nvSpPr>
        <p:spPr>
          <a:xfrm>
            <a:off x="700056" y="4108364"/>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7B2C1A98-7994-E5C9-60C8-2985B1359D0D}"/>
              </a:ext>
            </a:extLst>
          </p:cNvPr>
          <p:cNvSpPr txBox="1"/>
          <p:nvPr/>
        </p:nvSpPr>
        <p:spPr>
          <a:xfrm>
            <a:off x="700057" y="541042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A78A5C0E-FA14-14F8-0C02-DDAAA0D12951}"/>
              </a:ext>
            </a:extLst>
          </p:cNvPr>
          <p:cNvSpPr txBox="1"/>
          <p:nvPr/>
        </p:nvSpPr>
        <p:spPr>
          <a:xfrm>
            <a:off x="1971658" y="2795802"/>
            <a:ext cx="9479118" cy="707886"/>
          </a:xfrm>
          <a:prstGeom prst="rect">
            <a:avLst/>
          </a:prstGeom>
          <a:noFill/>
        </p:spPr>
        <p:txBody>
          <a:bodyPr wrap="square" rtlCol="0">
            <a:spAutoFit/>
          </a:bodyPr>
          <a:lstStyle/>
          <a:p>
            <a:r>
              <a:rPr lang="fr-FR" sz="2000" dirty="0">
                <a:latin typeface="Acumin Pro SemiCondensed" panose="020B0506020202020204" pitchFamily="34" charset="77"/>
              </a:rPr>
              <a:t>Les charges d’exploitation en 2021 sont demeurées pratiquement inchangées par rapport à 2018</a:t>
            </a:r>
          </a:p>
        </p:txBody>
      </p:sp>
      <p:sp>
        <p:nvSpPr>
          <p:cNvPr id="15" name="TextBox 14">
            <a:extLst>
              <a:ext uri="{FF2B5EF4-FFF2-40B4-BE49-F238E27FC236}">
                <a16:creationId xmlns:a16="http://schemas.microsoft.com/office/drawing/2014/main" id="{A28E0397-66BD-B795-1C7B-E8431EE5609D}"/>
              </a:ext>
            </a:extLst>
          </p:cNvPr>
          <p:cNvSpPr txBox="1"/>
          <p:nvPr/>
        </p:nvSpPr>
        <p:spPr>
          <a:xfrm>
            <a:off x="1971658" y="4108364"/>
            <a:ext cx="9479118" cy="707886"/>
          </a:xfrm>
          <a:prstGeom prst="rect">
            <a:avLst/>
          </a:prstGeom>
          <a:noFill/>
        </p:spPr>
        <p:txBody>
          <a:bodyPr wrap="square" rtlCol="0">
            <a:spAutoFit/>
          </a:bodyPr>
          <a:lstStyle/>
          <a:p>
            <a:r>
              <a:rPr lang="pt-BR" sz="2000" dirty="0">
                <a:latin typeface="Acumin Pro SemiCondensed" panose="020B0506020202020204" pitchFamily="34" charset="77"/>
              </a:rPr>
              <a:t>As despesas operacionais em 2021 mantiveram-se praticamente inalteradas em relação a 2018</a:t>
            </a:r>
            <a:endParaRPr lang="en-US" sz="2000" dirty="0">
              <a:latin typeface="Acumin Pro SemiCondensed" panose="020B0506020202020204" pitchFamily="34" charset="77"/>
            </a:endParaRPr>
          </a:p>
        </p:txBody>
      </p:sp>
      <p:sp>
        <p:nvSpPr>
          <p:cNvPr id="16" name="TextBox 15">
            <a:extLst>
              <a:ext uri="{FF2B5EF4-FFF2-40B4-BE49-F238E27FC236}">
                <a16:creationId xmlns:a16="http://schemas.microsoft.com/office/drawing/2014/main" id="{3BEBD53D-80D4-9E66-6CEB-7AB28C4BBFF9}"/>
              </a:ext>
            </a:extLst>
          </p:cNvPr>
          <p:cNvSpPr txBox="1"/>
          <p:nvPr/>
        </p:nvSpPr>
        <p:spPr>
          <a:xfrm>
            <a:off x="2012825" y="5420926"/>
            <a:ext cx="9479118" cy="400110"/>
          </a:xfrm>
          <a:prstGeom prst="rect">
            <a:avLst/>
          </a:prstGeom>
          <a:noFill/>
        </p:spPr>
        <p:txBody>
          <a:bodyPr wrap="square" rtlCol="0">
            <a:spAutoFit/>
          </a:bodyPr>
          <a:lstStyle/>
          <a:p>
            <a:r>
              <a:rPr lang="sw" sz="2000" dirty="0">
                <a:latin typeface="Acumin Pro SemiCondensed" panose="020B0506020202020204"/>
              </a:rPr>
              <a:t>Gharama za uendeshaji wa kazi mnamo 2021 hazijabadilika kutoka 2018</a:t>
            </a:r>
          </a:p>
        </p:txBody>
      </p:sp>
    </p:spTree>
    <p:extLst>
      <p:ext uri="{BB962C8B-B14F-4D97-AF65-F5344CB8AC3E}">
        <p14:creationId xmlns:p14="http://schemas.microsoft.com/office/powerpoint/2010/main" val="15600865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383366" y="1233776"/>
            <a:ext cx="11351434" cy="5276353"/>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B5D3ADB-280F-D792-75E3-46A844D8B2D1}"/>
              </a:ext>
            </a:extLst>
          </p:cNvPr>
          <p:cNvSpPr txBox="1"/>
          <p:nvPr/>
        </p:nvSpPr>
        <p:spPr>
          <a:xfrm>
            <a:off x="1932242" y="1436925"/>
            <a:ext cx="9479118" cy="1077218"/>
          </a:xfrm>
          <a:prstGeom prst="rect">
            <a:avLst/>
          </a:prstGeom>
          <a:noFill/>
        </p:spPr>
        <p:txBody>
          <a:bodyPr wrap="square" rtlCol="0">
            <a:spAutoFit/>
          </a:bodyPr>
          <a:lstStyle/>
          <a:p>
            <a:r>
              <a:rPr lang="en-US" sz="1600" dirty="0">
                <a:latin typeface="Acumin Pro SemiCondensed" panose="020B0506020202020204" pitchFamily="34" charset="77"/>
              </a:rPr>
              <a:t>Less discretionary income at the local church for:</a:t>
            </a:r>
          </a:p>
          <a:p>
            <a:pPr marL="800100" lvl="1" indent="-342900">
              <a:buFont typeface="+mj-lt"/>
              <a:buAutoNum type="arabicPeriod"/>
            </a:pPr>
            <a:r>
              <a:rPr lang="en-US" sz="1600" dirty="0">
                <a:latin typeface="Acumin Pro SemiCondensed" panose="020B0506020202020204" pitchFamily="34" charset="77"/>
              </a:rPr>
              <a:t>Apportionments (down 13-17%)</a:t>
            </a:r>
          </a:p>
          <a:p>
            <a:pPr marL="800100" lvl="1" indent="-342900">
              <a:buFont typeface="+mj-lt"/>
              <a:buAutoNum type="arabicPeriod"/>
            </a:pPr>
            <a:r>
              <a:rPr lang="en-US" sz="1600" dirty="0">
                <a:latin typeface="Acumin Pro SemiCondensed" panose="020B0506020202020204" pitchFamily="34" charset="77"/>
              </a:rPr>
              <a:t>Program &amp; mission (down 22-26%)</a:t>
            </a:r>
          </a:p>
          <a:p>
            <a:pPr marL="800100" lvl="1" indent="-342900">
              <a:buFont typeface="+mj-lt"/>
              <a:buAutoNum type="arabicPeriod"/>
            </a:pPr>
            <a:r>
              <a:rPr lang="en-US" sz="1600" dirty="0">
                <a:latin typeface="Acumin Pro SemiCondensed" panose="020B0506020202020204" pitchFamily="34" charset="77"/>
              </a:rPr>
              <a:t>Capital improvements (down 14-18%)</a:t>
            </a:r>
          </a:p>
        </p:txBody>
      </p:sp>
      <p:sp>
        <p:nvSpPr>
          <p:cNvPr id="3" name="TextBox 2">
            <a:extLst>
              <a:ext uri="{FF2B5EF4-FFF2-40B4-BE49-F238E27FC236}">
                <a16:creationId xmlns:a16="http://schemas.microsoft.com/office/drawing/2014/main" id="{C8F4FB1C-0888-AD55-717B-2E7621E651C0}"/>
              </a:ext>
            </a:extLst>
          </p:cNvPr>
          <p:cNvSpPr txBox="1"/>
          <p:nvPr/>
        </p:nvSpPr>
        <p:spPr>
          <a:xfrm>
            <a:off x="383365" y="814890"/>
            <a:ext cx="11351434" cy="369332"/>
          </a:xfrm>
          <a:prstGeom prst="rect">
            <a:avLst/>
          </a:prstGeom>
          <a:noFill/>
        </p:spPr>
        <p:txBody>
          <a:bodyPr wrap="square" rtlCol="0">
            <a:spAutoFit/>
          </a:bodyPr>
          <a:lstStyle/>
          <a:p>
            <a:pPr marL="0" indent="0" algn="ctr">
              <a:buNone/>
            </a:pPr>
            <a:r>
              <a:rPr lang="en-US" sz="1800" b="1" dirty="0">
                <a:latin typeface="Acumin Pro SemiCondensed" panose="020B0506020202020204" pitchFamily="34" charset="77"/>
              </a:rPr>
              <a:t>Church Finances Jurisdictional Conferences</a:t>
            </a:r>
            <a:endParaRPr lang="en-US" sz="1800" b="1" dirty="0">
              <a:solidFill>
                <a:srgbClr val="00B0F0"/>
              </a:solidFill>
              <a:latin typeface="Acumin Pro SemiCondensed" panose="020B0506020202020204" pitchFamily="34" charset="77"/>
            </a:endParaRPr>
          </a:p>
        </p:txBody>
      </p:sp>
      <p:sp>
        <p:nvSpPr>
          <p:cNvPr id="5" name="TextBox 4">
            <a:extLst>
              <a:ext uri="{FF2B5EF4-FFF2-40B4-BE49-F238E27FC236}">
                <a16:creationId xmlns:a16="http://schemas.microsoft.com/office/drawing/2014/main" id="{C01BE544-A36A-C857-3D59-28CFBBC2AE1F}"/>
              </a:ext>
            </a:extLst>
          </p:cNvPr>
          <p:cNvSpPr txBox="1"/>
          <p:nvPr/>
        </p:nvSpPr>
        <p:spPr>
          <a:xfrm>
            <a:off x="700056" y="140192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8" name="TextBox 7">
            <a:extLst>
              <a:ext uri="{FF2B5EF4-FFF2-40B4-BE49-F238E27FC236}">
                <a16:creationId xmlns:a16="http://schemas.microsoft.com/office/drawing/2014/main" id="{1A4B4E25-676B-8438-086B-2FEA4C89B358}"/>
              </a:ext>
            </a:extLst>
          </p:cNvPr>
          <p:cNvSpPr txBox="1"/>
          <p:nvPr/>
        </p:nvSpPr>
        <p:spPr>
          <a:xfrm>
            <a:off x="700055" y="2686808"/>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9" name="TextBox 8">
            <a:extLst>
              <a:ext uri="{FF2B5EF4-FFF2-40B4-BE49-F238E27FC236}">
                <a16:creationId xmlns:a16="http://schemas.microsoft.com/office/drawing/2014/main" id="{E318C790-A5CC-FAE5-D50B-CA4153C83CDA}"/>
              </a:ext>
            </a:extLst>
          </p:cNvPr>
          <p:cNvSpPr txBox="1"/>
          <p:nvPr/>
        </p:nvSpPr>
        <p:spPr>
          <a:xfrm>
            <a:off x="700055" y="395602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3" name="TextBox 12">
            <a:extLst>
              <a:ext uri="{FF2B5EF4-FFF2-40B4-BE49-F238E27FC236}">
                <a16:creationId xmlns:a16="http://schemas.microsoft.com/office/drawing/2014/main" id="{BC9FA0D5-414C-D3F3-BAD9-97EA9F9D2FBF}"/>
              </a:ext>
            </a:extLst>
          </p:cNvPr>
          <p:cNvSpPr txBox="1"/>
          <p:nvPr/>
        </p:nvSpPr>
        <p:spPr>
          <a:xfrm>
            <a:off x="700055" y="510851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
        <p:nvSpPr>
          <p:cNvPr id="14" name="TextBox 13">
            <a:extLst>
              <a:ext uri="{FF2B5EF4-FFF2-40B4-BE49-F238E27FC236}">
                <a16:creationId xmlns:a16="http://schemas.microsoft.com/office/drawing/2014/main" id="{B89AA0B9-F265-53F4-E6E9-BE1AA5D0F804}"/>
              </a:ext>
            </a:extLst>
          </p:cNvPr>
          <p:cNvSpPr txBox="1"/>
          <p:nvPr/>
        </p:nvSpPr>
        <p:spPr>
          <a:xfrm>
            <a:off x="1932242" y="2693443"/>
            <a:ext cx="9479118" cy="1077218"/>
          </a:xfrm>
          <a:prstGeom prst="rect">
            <a:avLst/>
          </a:prstGeom>
          <a:noFill/>
        </p:spPr>
        <p:txBody>
          <a:bodyPr wrap="square" rtlCol="0">
            <a:spAutoFit/>
          </a:bodyPr>
          <a:lstStyle/>
          <a:p>
            <a:r>
              <a:rPr lang="fr-FR" sz="1600" dirty="0">
                <a:latin typeface="Acumin Pro SemiCondensed" panose="020B0506020202020204" pitchFamily="34" charset="77"/>
              </a:rPr>
              <a:t>Moins de revenus discrétionnaires à l’église locale pour:</a:t>
            </a:r>
          </a:p>
          <a:p>
            <a:pPr marL="800100" lvl="1" indent="-342900">
              <a:buFont typeface="+mj-lt"/>
              <a:buAutoNum type="arabicPeriod"/>
            </a:pPr>
            <a:r>
              <a:rPr lang="fr-FR" sz="1600" dirty="0">
                <a:latin typeface="Acumin Pro SemiCondensed" panose="020B0506020202020204" pitchFamily="34" charset="77"/>
              </a:rPr>
              <a:t>Les contributions </a:t>
            </a:r>
            <a:r>
              <a:rPr lang="fr-FR" sz="1600" dirty="0" err="1">
                <a:latin typeface="Acumin Pro SemiCondensed" panose="020B0506020202020204" pitchFamily="34" charset="77"/>
              </a:rPr>
              <a:t>connexionnelles</a:t>
            </a:r>
            <a:r>
              <a:rPr lang="fr-FR" sz="1600" dirty="0">
                <a:latin typeface="Acumin Pro SemiCondensed" panose="020B0506020202020204" pitchFamily="34" charset="77"/>
              </a:rPr>
              <a:t> (de -13% à -17%)</a:t>
            </a:r>
          </a:p>
          <a:p>
            <a:pPr marL="800100" lvl="1" indent="-342900">
              <a:buFont typeface="+mj-lt"/>
              <a:buAutoNum type="arabicPeriod"/>
            </a:pPr>
            <a:r>
              <a:rPr lang="fr-FR" sz="1600" dirty="0">
                <a:latin typeface="Acumin Pro SemiCondensed" panose="020B0506020202020204" pitchFamily="34" charset="77"/>
              </a:rPr>
              <a:t>Programmes et missions (ben baisse de -22 à -26 %)</a:t>
            </a:r>
          </a:p>
          <a:p>
            <a:pPr marL="800100" lvl="1" indent="-342900">
              <a:buFont typeface="+mj-lt"/>
              <a:buAutoNum type="arabicPeriod"/>
            </a:pPr>
            <a:r>
              <a:rPr lang="fr-FR" sz="1600" dirty="0">
                <a:latin typeface="Acumin Pro SemiCondensed" panose="020B0506020202020204" pitchFamily="34" charset="77"/>
              </a:rPr>
              <a:t>Améliorations des immobilisations (en baisse de -14 à -18 %)</a:t>
            </a:r>
          </a:p>
        </p:txBody>
      </p:sp>
      <p:sp>
        <p:nvSpPr>
          <p:cNvPr id="15" name="TextBox 14">
            <a:extLst>
              <a:ext uri="{FF2B5EF4-FFF2-40B4-BE49-F238E27FC236}">
                <a16:creationId xmlns:a16="http://schemas.microsoft.com/office/drawing/2014/main" id="{2A09D37A-E815-1F3C-F4DC-C7409ECF7580}"/>
              </a:ext>
            </a:extLst>
          </p:cNvPr>
          <p:cNvSpPr txBox="1"/>
          <p:nvPr/>
        </p:nvSpPr>
        <p:spPr>
          <a:xfrm>
            <a:off x="1932242" y="3951697"/>
            <a:ext cx="9479118" cy="1077218"/>
          </a:xfrm>
          <a:prstGeom prst="rect">
            <a:avLst/>
          </a:prstGeom>
          <a:noFill/>
        </p:spPr>
        <p:txBody>
          <a:bodyPr wrap="square" rtlCol="0">
            <a:spAutoFit/>
          </a:bodyPr>
          <a:lstStyle/>
          <a:p>
            <a:r>
              <a:rPr lang="pt-BR" sz="1600" dirty="0">
                <a:latin typeface="Acumin Pro SemiCondensed" panose="020B0506020202020204" pitchFamily="34" charset="77"/>
              </a:rPr>
              <a:t>Menos rendimentos discricionários na igreja local para</a:t>
            </a:r>
            <a:r>
              <a:rPr lang="en-US" sz="1600" dirty="0">
                <a:latin typeface="Acumin Pro SemiCondensed" panose="020B0506020202020204" pitchFamily="34" charset="77"/>
              </a:rPr>
              <a:t>:</a:t>
            </a:r>
          </a:p>
          <a:p>
            <a:pPr marL="800100" lvl="1" indent="-342900">
              <a:buFont typeface="+mj-lt"/>
              <a:buAutoNum type="arabicPeriod"/>
            </a:pPr>
            <a:r>
              <a:rPr lang="en-US" sz="1600" dirty="0" err="1">
                <a:latin typeface="Acumin Pro SemiCondensed" panose="020B0506020202020204" pitchFamily="34" charset="77"/>
              </a:rPr>
              <a:t>Contribuições</a:t>
            </a:r>
            <a:r>
              <a:rPr lang="en-US" sz="1600" dirty="0">
                <a:latin typeface="Acumin Pro SemiCondensed" panose="020B0506020202020204" pitchFamily="34" charset="77"/>
              </a:rPr>
              <a:t> (</a:t>
            </a:r>
            <a:r>
              <a:rPr lang="en-US" sz="1600" dirty="0" err="1">
                <a:latin typeface="Acumin Pro SemiCondensed" panose="020B0506020202020204" pitchFamily="34" charset="77"/>
              </a:rPr>
              <a:t>redução</a:t>
            </a:r>
            <a:r>
              <a:rPr lang="en-US" sz="1600" dirty="0">
                <a:latin typeface="Acumin Pro SemiCondensed" panose="020B0506020202020204" pitchFamily="34" charset="77"/>
              </a:rPr>
              <a:t> de 13-17%)</a:t>
            </a:r>
          </a:p>
          <a:p>
            <a:pPr marL="800100" lvl="1" indent="-342900">
              <a:buFont typeface="+mj-lt"/>
              <a:buAutoNum type="arabicPeriod"/>
            </a:pPr>
            <a:r>
              <a:rPr lang="en-US" sz="1600" dirty="0" err="1">
                <a:latin typeface="Acumin Pro SemiCondensed" panose="020B0506020202020204" pitchFamily="34" charset="77"/>
              </a:rPr>
              <a:t>Programas</a:t>
            </a:r>
            <a:r>
              <a:rPr lang="en-US" sz="1600" dirty="0">
                <a:latin typeface="Acumin Pro SemiCondensed" panose="020B0506020202020204" pitchFamily="34" charset="77"/>
              </a:rPr>
              <a:t> e </a:t>
            </a:r>
            <a:r>
              <a:rPr lang="en-US" sz="1600" dirty="0" err="1">
                <a:latin typeface="Acumin Pro SemiCondensed" panose="020B0506020202020204" pitchFamily="34" charset="77"/>
              </a:rPr>
              <a:t>missão</a:t>
            </a:r>
            <a:r>
              <a:rPr lang="en-US" sz="1600" dirty="0">
                <a:latin typeface="Acumin Pro SemiCondensed" panose="020B0506020202020204" pitchFamily="34" charset="77"/>
              </a:rPr>
              <a:t> (</a:t>
            </a:r>
            <a:r>
              <a:rPr lang="en-US" sz="1600" dirty="0" err="1">
                <a:latin typeface="Acumin Pro SemiCondensed" panose="020B0506020202020204" pitchFamily="34" charset="77"/>
              </a:rPr>
              <a:t>redução</a:t>
            </a:r>
            <a:r>
              <a:rPr lang="en-US" sz="1600" dirty="0">
                <a:latin typeface="Acumin Pro SemiCondensed" panose="020B0506020202020204" pitchFamily="34" charset="77"/>
              </a:rPr>
              <a:t> de 22-26%)</a:t>
            </a:r>
          </a:p>
          <a:p>
            <a:pPr marL="800100" lvl="1" indent="-342900">
              <a:buFont typeface="+mj-lt"/>
              <a:buAutoNum type="arabicPeriod"/>
            </a:pPr>
            <a:r>
              <a:rPr lang="en-US" sz="1600" dirty="0" err="1">
                <a:latin typeface="Acumin Pro SemiCondensed" panose="020B0506020202020204" pitchFamily="34" charset="77"/>
              </a:rPr>
              <a:t>Melhoria</a:t>
            </a:r>
            <a:r>
              <a:rPr lang="en-US" sz="1600" dirty="0">
                <a:latin typeface="Acumin Pro SemiCondensed" panose="020B0506020202020204" pitchFamily="34" charset="77"/>
              </a:rPr>
              <a:t> de capital (</a:t>
            </a:r>
            <a:r>
              <a:rPr lang="en-US" sz="1600" dirty="0" err="1">
                <a:latin typeface="Acumin Pro SemiCondensed" panose="020B0506020202020204" pitchFamily="34" charset="77"/>
              </a:rPr>
              <a:t>redução</a:t>
            </a:r>
            <a:r>
              <a:rPr lang="en-US" sz="1600" dirty="0">
                <a:latin typeface="Acumin Pro SemiCondensed" panose="020B0506020202020204" pitchFamily="34" charset="77"/>
              </a:rPr>
              <a:t> de 14-18%)</a:t>
            </a:r>
          </a:p>
        </p:txBody>
      </p:sp>
      <p:sp>
        <p:nvSpPr>
          <p:cNvPr id="16" name="TextBox 15">
            <a:extLst>
              <a:ext uri="{FF2B5EF4-FFF2-40B4-BE49-F238E27FC236}">
                <a16:creationId xmlns:a16="http://schemas.microsoft.com/office/drawing/2014/main" id="{E4576B07-4CA8-B12F-09F5-886D37065A12}"/>
              </a:ext>
            </a:extLst>
          </p:cNvPr>
          <p:cNvSpPr txBox="1"/>
          <p:nvPr/>
        </p:nvSpPr>
        <p:spPr>
          <a:xfrm>
            <a:off x="1971658" y="5108511"/>
            <a:ext cx="9479118" cy="1200329"/>
          </a:xfrm>
          <a:prstGeom prst="rect">
            <a:avLst/>
          </a:prstGeom>
          <a:noFill/>
        </p:spPr>
        <p:txBody>
          <a:bodyPr wrap="square" rtlCol="0">
            <a:spAutoFit/>
          </a:bodyPr>
          <a:lstStyle/>
          <a:p>
            <a:pPr marL="285750" indent="-285750">
              <a:buFont typeface="Arial" panose="020B0604020202020204" pitchFamily="34" charset="0"/>
              <a:buChar char="•"/>
            </a:pPr>
            <a:r>
              <a:rPr lang="sw" dirty="0">
                <a:latin typeface="Acumin Pro SemiCondensed" panose="020B0506020202020204"/>
              </a:rPr>
              <a:t>Mapato ya chini ya hiari katika kanisa la mtaa kwa:</a:t>
            </a:r>
          </a:p>
          <a:p>
            <a:pPr marL="800100" lvl="1" indent="-342900">
              <a:buFont typeface="+mj-lt"/>
              <a:buAutoNum type="arabicPeriod"/>
            </a:pPr>
            <a:r>
              <a:rPr lang="sw" dirty="0">
                <a:latin typeface="Acumin Pro SemiCondensed" panose="020B0506020202020204"/>
              </a:rPr>
              <a:t>Sehemu (chini ya 13-17%)</a:t>
            </a:r>
          </a:p>
          <a:p>
            <a:pPr marL="800100" lvl="1" indent="-342900">
              <a:buFont typeface="+mj-lt"/>
              <a:buAutoNum type="arabicPeriod"/>
            </a:pPr>
            <a:r>
              <a:rPr lang="sw" dirty="0">
                <a:latin typeface="Acumin Pro SemiCondensed" panose="020B0506020202020204"/>
              </a:rPr>
              <a:t>Programu na dhamira (chini ya 22-26%)</a:t>
            </a:r>
          </a:p>
          <a:p>
            <a:pPr marL="800100" lvl="1" indent="-342900">
              <a:buFont typeface="+mj-lt"/>
              <a:buAutoNum type="arabicPeriod"/>
            </a:pPr>
            <a:r>
              <a:rPr lang="sw" dirty="0">
                <a:latin typeface="Acumin Pro SemiCondensed" panose="020B0506020202020204"/>
              </a:rPr>
              <a:t>Maboresho ya mtaji (chini ya 14-18%)</a:t>
            </a:r>
          </a:p>
        </p:txBody>
      </p:sp>
    </p:spTree>
    <p:extLst>
      <p:ext uri="{BB962C8B-B14F-4D97-AF65-F5344CB8AC3E}">
        <p14:creationId xmlns:p14="http://schemas.microsoft.com/office/powerpoint/2010/main" val="22925640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6DBC9B-6366-1BD4-9E7F-7CBF70F115C1}"/>
              </a:ext>
            </a:extLst>
          </p:cNvPr>
          <p:cNvSpPr/>
          <p:nvPr/>
        </p:nvSpPr>
        <p:spPr>
          <a:xfrm>
            <a:off x="271071" y="1184222"/>
            <a:ext cx="11351434" cy="5197049"/>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extBox 1">
            <a:extLst>
              <a:ext uri="{FF2B5EF4-FFF2-40B4-BE49-F238E27FC236}">
                <a16:creationId xmlns:a16="http://schemas.microsoft.com/office/drawing/2014/main" id="{A4C0B387-14B1-268F-A198-EF2DB45115A3}"/>
              </a:ext>
            </a:extLst>
          </p:cNvPr>
          <p:cNvSpPr txBox="1"/>
          <p:nvPr/>
        </p:nvSpPr>
        <p:spPr>
          <a:xfrm>
            <a:off x="271071" y="293723"/>
            <a:ext cx="11576023" cy="646331"/>
          </a:xfrm>
          <a:prstGeom prst="rect">
            <a:avLst/>
          </a:prstGeom>
          <a:noFill/>
        </p:spPr>
        <p:txBody>
          <a:bodyPr wrap="square" rtlCol="0">
            <a:spAutoFit/>
          </a:bodyPr>
          <a:lstStyle/>
          <a:p>
            <a:pPr algn="ctr"/>
            <a:r>
              <a:rPr lang="en-US" sz="3600" b="1" dirty="0">
                <a:solidFill>
                  <a:schemeClr val="accent1"/>
                </a:solidFill>
                <a:latin typeface="Acumin Pro SemiCondensed Smbd" panose="020B0506020202020204" pitchFamily="34" charset="77"/>
              </a:rPr>
              <a:t>Denomination Circumstances</a:t>
            </a:r>
          </a:p>
        </p:txBody>
      </p:sp>
      <p:sp>
        <p:nvSpPr>
          <p:cNvPr id="6" name="Rectangle 2">
            <a:extLst>
              <a:ext uri="{FF2B5EF4-FFF2-40B4-BE49-F238E27FC236}">
                <a16:creationId xmlns:a16="http://schemas.microsoft.com/office/drawing/2014/main" id="{2B371F4D-1C20-32A1-2A05-7EB04D8785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497CEAA2-70C2-B0F7-A734-EA0AC1B86E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12952807-64D4-EB09-226D-1D1A6145DE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D01B84D8-AA3D-2AAE-F0DD-834361F66D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38F6ADB-36AB-6B88-1120-0895B378607A}"/>
              </a:ext>
            </a:extLst>
          </p:cNvPr>
          <p:cNvSpPr txBox="1"/>
          <p:nvPr/>
        </p:nvSpPr>
        <p:spPr>
          <a:xfrm>
            <a:off x="383365" y="814890"/>
            <a:ext cx="11351434" cy="646331"/>
          </a:xfrm>
          <a:prstGeom prst="rect">
            <a:avLst/>
          </a:prstGeom>
          <a:noFill/>
        </p:spPr>
        <p:txBody>
          <a:bodyPr wrap="square" rtlCol="0">
            <a:spAutoFit/>
          </a:bodyPr>
          <a:lstStyle/>
          <a:p>
            <a:pPr algn="ctr"/>
            <a:r>
              <a:rPr lang="en-US" sz="1800" b="1" dirty="0">
                <a:latin typeface="Acumin Pro SemiCondensed" panose="020B0506020202020204" pitchFamily="34" charset="77"/>
              </a:rPr>
              <a:t>Survey Jurisdictional Conferences</a:t>
            </a:r>
            <a:br>
              <a:rPr lang="en-US" sz="1800" dirty="0"/>
            </a:br>
            <a:endParaRPr lang="en-US" sz="1800" b="1" dirty="0">
              <a:latin typeface="Acumin Pro SemiCondensed" panose="020B0506020202020204" pitchFamily="34" charset="77"/>
              <a:ea typeface="+mj-ea"/>
              <a:cs typeface="+mj-cs"/>
            </a:endParaRPr>
          </a:p>
        </p:txBody>
      </p:sp>
      <p:pic>
        <p:nvPicPr>
          <p:cNvPr id="5" name="Picture 4">
            <a:extLst>
              <a:ext uri="{FF2B5EF4-FFF2-40B4-BE49-F238E27FC236}">
                <a16:creationId xmlns:a16="http://schemas.microsoft.com/office/drawing/2014/main" id="{B1C34B7C-E011-23B2-CB02-DAA361082F0E}"/>
              </a:ext>
            </a:extLst>
          </p:cNvPr>
          <p:cNvPicPr>
            <a:picLocks noChangeAspect="1"/>
          </p:cNvPicPr>
          <p:nvPr/>
        </p:nvPicPr>
        <p:blipFill>
          <a:blip r:embed="rId3"/>
          <a:stretch>
            <a:fillRect/>
          </a:stretch>
        </p:blipFill>
        <p:spPr>
          <a:xfrm>
            <a:off x="673769" y="1543551"/>
            <a:ext cx="10351896" cy="3498976"/>
          </a:xfrm>
          <a:prstGeom prst="rect">
            <a:avLst/>
          </a:prstGeom>
        </p:spPr>
      </p:pic>
      <p:sp>
        <p:nvSpPr>
          <p:cNvPr id="8" name="TextBox 7">
            <a:extLst>
              <a:ext uri="{FF2B5EF4-FFF2-40B4-BE49-F238E27FC236}">
                <a16:creationId xmlns:a16="http://schemas.microsoft.com/office/drawing/2014/main" id="{97AA41D2-E795-466E-9571-AC157AA10EFC}"/>
              </a:ext>
            </a:extLst>
          </p:cNvPr>
          <p:cNvSpPr txBox="1"/>
          <p:nvPr/>
        </p:nvSpPr>
        <p:spPr>
          <a:xfrm>
            <a:off x="569495" y="5576742"/>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ENG</a:t>
            </a:r>
          </a:p>
        </p:txBody>
      </p:sp>
      <p:sp>
        <p:nvSpPr>
          <p:cNvPr id="9" name="TextBox 8">
            <a:extLst>
              <a:ext uri="{FF2B5EF4-FFF2-40B4-BE49-F238E27FC236}">
                <a16:creationId xmlns:a16="http://schemas.microsoft.com/office/drawing/2014/main" id="{6550276F-7F04-61AD-CC3E-4FBA617708EA}"/>
              </a:ext>
            </a:extLst>
          </p:cNvPr>
          <p:cNvSpPr txBox="1"/>
          <p:nvPr/>
        </p:nvSpPr>
        <p:spPr>
          <a:xfrm>
            <a:off x="2813097" y="5577785"/>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FRA</a:t>
            </a:r>
          </a:p>
        </p:txBody>
      </p:sp>
      <p:sp>
        <p:nvSpPr>
          <p:cNvPr id="13" name="TextBox 12">
            <a:extLst>
              <a:ext uri="{FF2B5EF4-FFF2-40B4-BE49-F238E27FC236}">
                <a16:creationId xmlns:a16="http://schemas.microsoft.com/office/drawing/2014/main" id="{3C0B9DAF-6A74-E315-50AA-C9E1A65E4E75}"/>
              </a:ext>
            </a:extLst>
          </p:cNvPr>
          <p:cNvSpPr txBox="1"/>
          <p:nvPr/>
        </p:nvSpPr>
        <p:spPr>
          <a:xfrm>
            <a:off x="5675362" y="5593579"/>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POR</a:t>
            </a:r>
          </a:p>
        </p:txBody>
      </p:sp>
      <p:sp>
        <p:nvSpPr>
          <p:cNvPr id="14" name="TextBox 13">
            <a:extLst>
              <a:ext uri="{FF2B5EF4-FFF2-40B4-BE49-F238E27FC236}">
                <a16:creationId xmlns:a16="http://schemas.microsoft.com/office/drawing/2014/main" id="{9462400E-C0DA-89F7-16FD-CC04441CA178}"/>
              </a:ext>
            </a:extLst>
          </p:cNvPr>
          <p:cNvSpPr txBox="1"/>
          <p:nvPr/>
        </p:nvSpPr>
        <p:spPr>
          <a:xfrm>
            <a:off x="8601107" y="5576741"/>
            <a:ext cx="987579" cy="461665"/>
          </a:xfrm>
          <a:prstGeom prst="rect">
            <a:avLst/>
          </a:prstGeom>
          <a:noFill/>
        </p:spPr>
        <p:txBody>
          <a:bodyPr wrap="square" rtlCol="0">
            <a:spAutoFit/>
          </a:bodyPr>
          <a:lstStyle/>
          <a:p>
            <a:r>
              <a:rPr lang="en-US" sz="2400" b="1" dirty="0">
                <a:solidFill>
                  <a:srgbClr val="FF0000"/>
                </a:solidFill>
                <a:latin typeface="Acumin Pro SemiCondensed Black" panose="020B0506020202020204" pitchFamily="34" charset="77"/>
              </a:rPr>
              <a:t>SWA</a:t>
            </a:r>
          </a:p>
        </p:txBody>
      </p:sp>
    </p:spTree>
    <p:extLst>
      <p:ext uri="{BB962C8B-B14F-4D97-AF65-F5344CB8AC3E}">
        <p14:creationId xmlns:p14="http://schemas.microsoft.com/office/powerpoint/2010/main" val="153128646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E2202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4888</TotalTime>
  <Words>18788</Words>
  <Application>Microsoft Office PowerPoint</Application>
  <PresentationFormat>Widescreen</PresentationFormat>
  <Paragraphs>1998</Paragraphs>
  <Slides>139</Slides>
  <Notes>138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139</vt:i4>
      </vt:variant>
    </vt:vector>
  </HeadingPairs>
  <TitlesOfParts>
    <vt:vector size="151" baseType="lpstr">
      <vt:lpstr>Acumin Pro SemiCondensed</vt:lpstr>
      <vt:lpstr>Acumin Pro SemiCondensed Black</vt:lpstr>
      <vt:lpstr>Acumin Pro SemiCondensed Smbd</vt:lpstr>
      <vt:lpstr>Aptos</vt:lpstr>
      <vt:lpstr>Arial</vt:lpstr>
      <vt:lpstr>Calibri</vt:lpstr>
      <vt:lpstr>Calibri Light</vt:lpstr>
      <vt:lpstr>Courier New</vt:lpstr>
      <vt:lpstr>Franklin Gothic Medium</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Hundley</dc:creator>
  <cp:lastModifiedBy>Brandy Bivens</cp:lastModifiedBy>
  <cp:revision>78</cp:revision>
  <dcterms:created xsi:type="dcterms:W3CDTF">2023-07-20T16:01:36Z</dcterms:created>
  <dcterms:modified xsi:type="dcterms:W3CDTF">2023-08-16T14:14:54Z</dcterms:modified>
</cp:coreProperties>
</file>