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957" r:id="rId5"/>
    <p:sldId id="1964" r:id="rId6"/>
    <p:sldId id="1968" r:id="rId7"/>
    <p:sldId id="1966" r:id="rId8"/>
    <p:sldId id="1967" r:id="rId9"/>
    <p:sldId id="19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929"/>
    <a:srgbClr val="223638"/>
    <a:srgbClr val="9DC75A"/>
    <a:srgbClr val="FFD248"/>
    <a:srgbClr val="E2E2E2"/>
    <a:srgbClr val="D56363"/>
    <a:srgbClr val="2E3841"/>
    <a:srgbClr val="2D2D2D"/>
    <a:srgbClr val="F3F3F3"/>
    <a:srgbClr val="DB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5855A-3124-4D32-90B0-62187168FEB5}" v="8" dt="2023-03-28T12:08:39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BAA7D4D0-7B10-8843-8732-AF00173D2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50"/>
            <a:ext cx="9144000" cy="513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970559-1A96-5D49-8718-D97871DDAD98}"/>
              </a:ext>
            </a:extLst>
          </p:cNvPr>
          <p:cNvSpPr/>
          <p:nvPr userDrawn="1"/>
        </p:nvSpPr>
        <p:spPr bwMode="auto">
          <a:xfrm>
            <a:off x="0" y="4171950"/>
            <a:ext cx="9144000" cy="9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D3B39-465B-A947-BBD0-72C2884FDD48}"/>
              </a:ext>
            </a:extLst>
          </p:cNvPr>
          <p:cNvSpPr/>
          <p:nvPr userDrawn="1"/>
        </p:nvSpPr>
        <p:spPr bwMode="auto">
          <a:xfrm>
            <a:off x="0" y="-6349"/>
            <a:ext cx="9144000" cy="41719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5C4EB-CE8A-2147-8F03-01E1E2827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37012"/>
            <a:ext cx="1910316" cy="68055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17F034-34D2-9C42-B81D-14870336D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81150"/>
            <a:ext cx="7772400" cy="1066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4828F55-088E-4A44-A1D1-64D6CF614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800350"/>
            <a:ext cx="73914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Title/Author/Presenter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57A9C-DB25-424D-98F7-9AE88BAC1CC5}"/>
              </a:ext>
            </a:extLst>
          </p:cNvPr>
          <p:cNvSpPr/>
          <p:nvPr userDrawn="1"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B42A57-7E9B-5C4F-A5C1-5DA9C9108D06}"/>
              </a:ext>
            </a:extLst>
          </p:cNvPr>
          <p:cNvGrpSpPr/>
          <p:nvPr userDrawn="1"/>
        </p:nvGrpSpPr>
        <p:grpSpPr>
          <a:xfrm>
            <a:off x="174324" y="355600"/>
            <a:ext cx="4363052" cy="4432300"/>
            <a:chOff x="-647700" y="1546225"/>
            <a:chExt cx="600075" cy="609600"/>
          </a:xfrm>
          <a:solidFill>
            <a:schemeClr val="bg1">
              <a:alpha val="10000"/>
            </a:schemeClr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3A800D-E168-234A-A011-BDF750711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770063"/>
              <a:ext cx="274638" cy="20638"/>
            </a:xfrm>
            <a:custGeom>
              <a:avLst/>
              <a:gdLst>
                <a:gd name="T0" fmla="*/ 58 w 1555"/>
                <a:gd name="T1" fmla="*/ 0 h 115"/>
                <a:gd name="T2" fmla="*/ 1498 w 1555"/>
                <a:gd name="T3" fmla="*/ 0 h 115"/>
                <a:gd name="T4" fmla="*/ 1515 w 1555"/>
                <a:gd name="T5" fmla="*/ 3 h 115"/>
                <a:gd name="T6" fmla="*/ 1532 w 1555"/>
                <a:gd name="T7" fmla="*/ 12 h 115"/>
                <a:gd name="T8" fmla="*/ 1544 w 1555"/>
                <a:gd name="T9" fmla="*/ 24 h 115"/>
                <a:gd name="T10" fmla="*/ 1552 w 1555"/>
                <a:gd name="T11" fmla="*/ 40 h 115"/>
                <a:gd name="T12" fmla="*/ 1555 w 1555"/>
                <a:gd name="T13" fmla="*/ 58 h 115"/>
                <a:gd name="T14" fmla="*/ 1552 w 1555"/>
                <a:gd name="T15" fmla="*/ 76 h 115"/>
                <a:gd name="T16" fmla="*/ 1544 w 1555"/>
                <a:gd name="T17" fmla="*/ 91 h 115"/>
                <a:gd name="T18" fmla="*/ 1532 w 1555"/>
                <a:gd name="T19" fmla="*/ 104 h 115"/>
                <a:gd name="T20" fmla="*/ 1515 w 1555"/>
                <a:gd name="T21" fmla="*/ 112 h 115"/>
                <a:gd name="T22" fmla="*/ 1498 w 1555"/>
                <a:gd name="T23" fmla="*/ 115 h 115"/>
                <a:gd name="T24" fmla="*/ 58 w 1555"/>
                <a:gd name="T25" fmla="*/ 115 h 115"/>
                <a:gd name="T26" fmla="*/ 40 w 1555"/>
                <a:gd name="T27" fmla="*/ 112 h 115"/>
                <a:gd name="T28" fmla="*/ 24 w 1555"/>
                <a:gd name="T29" fmla="*/ 104 h 115"/>
                <a:gd name="T30" fmla="*/ 12 w 1555"/>
                <a:gd name="T31" fmla="*/ 91 h 115"/>
                <a:gd name="T32" fmla="*/ 3 w 1555"/>
                <a:gd name="T33" fmla="*/ 76 h 115"/>
                <a:gd name="T34" fmla="*/ 0 w 1555"/>
                <a:gd name="T35" fmla="*/ 58 h 115"/>
                <a:gd name="T36" fmla="*/ 3 w 1555"/>
                <a:gd name="T37" fmla="*/ 40 h 115"/>
                <a:gd name="T38" fmla="*/ 12 w 1555"/>
                <a:gd name="T39" fmla="*/ 24 h 115"/>
                <a:gd name="T40" fmla="*/ 24 w 1555"/>
                <a:gd name="T41" fmla="*/ 12 h 115"/>
                <a:gd name="T42" fmla="*/ 40 w 1555"/>
                <a:gd name="T43" fmla="*/ 3 h 115"/>
                <a:gd name="T44" fmla="*/ 58 w 155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5" h="115">
                  <a:moveTo>
                    <a:pt x="58" y="0"/>
                  </a:moveTo>
                  <a:lnTo>
                    <a:pt x="1498" y="0"/>
                  </a:lnTo>
                  <a:lnTo>
                    <a:pt x="1515" y="3"/>
                  </a:lnTo>
                  <a:lnTo>
                    <a:pt x="1532" y="12"/>
                  </a:lnTo>
                  <a:lnTo>
                    <a:pt x="1544" y="24"/>
                  </a:lnTo>
                  <a:lnTo>
                    <a:pt x="1552" y="40"/>
                  </a:lnTo>
                  <a:lnTo>
                    <a:pt x="1555" y="58"/>
                  </a:lnTo>
                  <a:lnTo>
                    <a:pt x="1552" y="76"/>
                  </a:lnTo>
                  <a:lnTo>
                    <a:pt x="1544" y="91"/>
                  </a:lnTo>
                  <a:lnTo>
                    <a:pt x="1532" y="104"/>
                  </a:lnTo>
                  <a:lnTo>
                    <a:pt x="1515" y="112"/>
                  </a:lnTo>
                  <a:lnTo>
                    <a:pt x="1498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B497710-894E-9B44-86FB-2C928BCB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689100"/>
              <a:ext cx="122238" cy="19050"/>
            </a:xfrm>
            <a:custGeom>
              <a:avLst/>
              <a:gdLst>
                <a:gd name="T0" fmla="*/ 58 w 691"/>
                <a:gd name="T1" fmla="*/ 0 h 116"/>
                <a:gd name="T2" fmla="*/ 634 w 691"/>
                <a:gd name="T3" fmla="*/ 0 h 116"/>
                <a:gd name="T4" fmla="*/ 651 w 691"/>
                <a:gd name="T5" fmla="*/ 4 h 116"/>
                <a:gd name="T6" fmla="*/ 668 w 691"/>
                <a:gd name="T7" fmla="*/ 12 h 116"/>
                <a:gd name="T8" fmla="*/ 680 w 691"/>
                <a:gd name="T9" fmla="*/ 24 h 116"/>
                <a:gd name="T10" fmla="*/ 688 w 691"/>
                <a:gd name="T11" fmla="*/ 40 h 116"/>
                <a:gd name="T12" fmla="*/ 691 w 691"/>
                <a:gd name="T13" fmla="*/ 58 h 116"/>
                <a:gd name="T14" fmla="*/ 688 w 691"/>
                <a:gd name="T15" fmla="*/ 76 h 116"/>
                <a:gd name="T16" fmla="*/ 680 w 691"/>
                <a:gd name="T17" fmla="*/ 92 h 116"/>
                <a:gd name="T18" fmla="*/ 668 w 691"/>
                <a:gd name="T19" fmla="*/ 104 h 116"/>
                <a:gd name="T20" fmla="*/ 651 w 691"/>
                <a:gd name="T21" fmla="*/ 112 h 116"/>
                <a:gd name="T22" fmla="*/ 634 w 691"/>
                <a:gd name="T23" fmla="*/ 116 h 116"/>
                <a:gd name="T24" fmla="*/ 58 w 691"/>
                <a:gd name="T25" fmla="*/ 116 h 116"/>
                <a:gd name="T26" fmla="*/ 40 w 691"/>
                <a:gd name="T27" fmla="*/ 112 h 116"/>
                <a:gd name="T28" fmla="*/ 24 w 691"/>
                <a:gd name="T29" fmla="*/ 104 h 116"/>
                <a:gd name="T30" fmla="*/ 12 w 691"/>
                <a:gd name="T31" fmla="*/ 92 h 116"/>
                <a:gd name="T32" fmla="*/ 3 w 691"/>
                <a:gd name="T33" fmla="*/ 76 h 116"/>
                <a:gd name="T34" fmla="*/ 0 w 691"/>
                <a:gd name="T35" fmla="*/ 58 h 116"/>
                <a:gd name="T36" fmla="*/ 3 w 691"/>
                <a:gd name="T37" fmla="*/ 40 h 116"/>
                <a:gd name="T38" fmla="*/ 12 w 691"/>
                <a:gd name="T39" fmla="*/ 24 h 116"/>
                <a:gd name="T40" fmla="*/ 24 w 691"/>
                <a:gd name="T41" fmla="*/ 12 h 116"/>
                <a:gd name="T42" fmla="*/ 40 w 691"/>
                <a:gd name="T43" fmla="*/ 4 h 116"/>
                <a:gd name="T44" fmla="*/ 58 w 69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1" h="116">
                  <a:moveTo>
                    <a:pt x="58" y="0"/>
                  </a:moveTo>
                  <a:lnTo>
                    <a:pt x="634" y="0"/>
                  </a:lnTo>
                  <a:lnTo>
                    <a:pt x="651" y="4"/>
                  </a:lnTo>
                  <a:lnTo>
                    <a:pt x="668" y="12"/>
                  </a:lnTo>
                  <a:lnTo>
                    <a:pt x="680" y="24"/>
                  </a:lnTo>
                  <a:lnTo>
                    <a:pt x="688" y="40"/>
                  </a:lnTo>
                  <a:lnTo>
                    <a:pt x="691" y="58"/>
                  </a:lnTo>
                  <a:lnTo>
                    <a:pt x="688" y="76"/>
                  </a:lnTo>
                  <a:lnTo>
                    <a:pt x="680" y="92"/>
                  </a:lnTo>
                  <a:lnTo>
                    <a:pt x="668" y="104"/>
                  </a:lnTo>
                  <a:lnTo>
                    <a:pt x="651" y="112"/>
                  </a:lnTo>
                  <a:lnTo>
                    <a:pt x="634" y="116"/>
                  </a:lnTo>
                  <a:lnTo>
                    <a:pt x="58" y="116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9F5951-B9AD-9849-B3CF-D1984A7A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851025"/>
              <a:ext cx="274638" cy="20638"/>
            </a:xfrm>
            <a:custGeom>
              <a:avLst/>
              <a:gdLst>
                <a:gd name="T0" fmla="*/ 58 w 1555"/>
                <a:gd name="T1" fmla="*/ 0 h 115"/>
                <a:gd name="T2" fmla="*/ 1498 w 1555"/>
                <a:gd name="T3" fmla="*/ 0 h 115"/>
                <a:gd name="T4" fmla="*/ 1515 w 1555"/>
                <a:gd name="T5" fmla="*/ 3 h 115"/>
                <a:gd name="T6" fmla="*/ 1532 w 1555"/>
                <a:gd name="T7" fmla="*/ 12 h 115"/>
                <a:gd name="T8" fmla="*/ 1544 w 1555"/>
                <a:gd name="T9" fmla="*/ 24 h 115"/>
                <a:gd name="T10" fmla="*/ 1552 w 1555"/>
                <a:gd name="T11" fmla="*/ 40 h 115"/>
                <a:gd name="T12" fmla="*/ 1555 w 1555"/>
                <a:gd name="T13" fmla="*/ 58 h 115"/>
                <a:gd name="T14" fmla="*/ 1552 w 1555"/>
                <a:gd name="T15" fmla="*/ 75 h 115"/>
                <a:gd name="T16" fmla="*/ 1544 w 1555"/>
                <a:gd name="T17" fmla="*/ 92 h 115"/>
                <a:gd name="T18" fmla="*/ 1532 w 1555"/>
                <a:gd name="T19" fmla="*/ 104 h 115"/>
                <a:gd name="T20" fmla="*/ 1515 w 1555"/>
                <a:gd name="T21" fmla="*/ 112 h 115"/>
                <a:gd name="T22" fmla="*/ 1498 w 1555"/>
                <a:gd name="T23" fmla="*/ 115 h 115"/>
                <a:gd name="T24" fmla="*/ 58 w 1555"/>
                <a:gd name="T25" fmla="*/ 115 h 115"/>
                <a:gd name="T26" fmla="*/ 40 w 1555"/>
                <a:gd name="T27" fmla="*/ 112 h 115"/>
                <a:gd name="T28" fmla="*/ 24 w 1555"/>
                <a:gd name="T29" fmla="*/ 104 h 115"/>
                <a:gd name="T30" fmla="*/ 12 w 1555"/>
                <a:gd name="T31" fmla="*/ 92 h 115"/>
                <a:gd name="T32" fmla="*/ 3 w 1555"/>
                <a:gd name="T33" fmla="*/ 75 h 115"/>
                <a:gd name="T34" fmla="*/ 0 w 1555"/>
                <a:gd name="T35" fmla="*/ 58 h 115"/>
                <a:gd name="T36" fmla="*/ 3 w 1555"/>
                <a:gd name="T37" fmla="*/ 40 h 115"/>
                <a:gd name="T38" fmla="*/ 12 w 1555"/>
                <a:gd name="T39" fmla="*/ 24 h 115"/>
                <a:gd name="T40" fmla="*/ 24 w 1555"/>
                <a:gd name="T41" fmla="*/ 12 h 115"/>
                <a:gd name="T42" fmla="*/ 40 w 1555"/>
                <a:gd name="T43" fmla="*/ 3 h 115"/>
                <a:gd name="T44" fmla="*/ 58 w 155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5" h="115">
                  <a:moveTo>
                    <a:pt x="58" y="0"/>
                  </a:moveTo>
                  <a:lnTo>
                    <a:pt x="1498" y="0"/>
                  </a:lnTo>
                  <a:lnTo>
                    <a:pt x="1515" y="3"/>
                  </a:lnTo>
                  <a:lnTo>
                    <a:pt x="1532" y="12"/>
                  </a:lnTo>
                  <a:lnTo>
                    <a:pt x="1544" y="24"/>
                  </a:lnTo>
                  <a:lnTo>
                    <a:pt x="1552" y="40"/>
                  </a:lnTo>
                  <a:lnTo>
                    <a:pt x="1555" y="58"/>
                  </a:lnTo>
                  <a:lnTo>
                    <a:pt x="1552" y="75"/>
                  </a:lnTo>
                  <a:lnTo>
                    <a:pt x="1544" y="92"/>
                  </a:lnTo>
                  <a:lnTo>
                    <a:pt x="1532" y="104"/>
                  </a:lnTo>
                  <a:lnTo>
                    <a:pt x="1515" y="112"/>
                  </a:lnTo>
                  <a:lnTo>
                    <a:pt x="1498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B7B85DA-A8D4-6E4C-B65B-F6F31DC2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931988"/>
              <a:ext cx="193675" cy="20638"/>
            </a:xfrm>
            <a:custGeom>
              <a:avLst/>
              <a:gdLst>
                <a:gd name="T0" fmla="*/ 58 w 1094"/>
                <a:gd name="T1" fmla="*/ 0 h 115"/>
                <a:gd name="T2" fmla="*/ 1037 w 1094"/>
                <a:gd name="T3" fmla="*/ 0 h 115"/>
                <a:gd name="T4" fmla="*/ 1055 w 1094"/>
                <a:gd name="T5" fmla="*/ 3 h 115"/>
                <a:gd name="T6" fmla="*/ 1070 w 1094"/>
                <a:gd name="T7" fmla="*/ 11 h 115"/>
                <a:gd name="T8" fmla="*/ 1083 w 1094"/>
                <a:gd name="T9" fmla="*/ 23 h 115"/>
                <a:gd name="T10" fmla="*/ 1091 w 1094"/>
                <a:gd name="T11" fmla="*/ 40 h 115"/>
                <a:gd name="T12" fmla="*/ 1094 w 1094"/>
                <a:gd name="T13" fmla="*/ 57 h 115"/>
                <a:gd name="T14" fmla="*/ 1091 w 1094"/>
                <a:gd name="T15" fmla="*/ 75 h 115"/>
                <a:gd name="T16" fmla="*/ 1083 w 1094"/>
                <a:gd name="T17" fmla="*/ 91 h 115"/>
                <a:gd name="T18" fmla="*/ 1070 w 1094"/>
                <a:gd name="T19" fmla="*/ 103 h 115"/>
                <a:gd name="T20" fmla="*/ 1055 w 1094"/>
                <a:gd name="T21" fmla="*/ 112 h 115"/>
                <a:gd name="T22" fmla="*/ 1037 w 1094"/>
                <a:gd name="T23" fmla="*/ 115 h 115"/>
                <a:gd name="T24" fmla="*/ 58 w 1094"/>
                <a:gd name="T25" fmla="*/ 115 h 115"/>
                <a:gd name="T26" fmla="*/ 40 w 1094"/>
                <a:gd name="T27" fmla="*/ 112 h 115"/>
                <a:gd name="T28" fmla="*/ 24 w 1094"/>
                <a:gd name="T29" fmla="*/ 103 h 115"/>
                <a:gd name="T30" fmla="*/ 12 w 1094"/>
                <a:gd name="T31" fmla="*/ 91 h 115"/>
                <a:gd name="T32" fmla="*/ 3 w 1094"/>
                <a:gd name="T33" fmla="*/ 75 h 115"/>
                <a:gd name="T34" fmla="*/ 0 w 1094"/>
                <a:gd name="T35" fmla="*/ 57 h 115"/>
                <a:gd name="T36" fmla="*/ 3 w 1094"/>
                <a:gd name="T37" fmla="*/ 40 h 115"/>
                <a:gd name="T38" fmla="*/ 12 w 1094"/>
                <a:gd name="T39" fmla="*/ 23 h 115"/>
                <a:gd name="T40" fmla="*/ 24 w 1094"/>
                <a:gd name="T41" fmla="*/ 11 h 115"/>
                <a:gd name="T42" fmla="*/ 40 w 1094"/>
                <a:gd name="T43" fmla="*/ 3 h 115"/>
                <a:gd name="T44" fmla="*/ 58 w 1094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4" h="115">
                  <a:moveTo>
                    <a:pt x="58" y="0"/>
                  </a:moveTo>
                  <a:lnTo>
                    <a:pt x="1037" y="0"/>
                  </a:lnTo>
                  <a:lnTo>
                    <a:pt x="1055" y="3"/>
                  </a:lnTo>
                  <a:lnTo>
                    <a:pt x="1070" y="11"/>
                  </a:lnTo>
                  <a:lnTo>
                    <a:pt x="1083" y="23"/>
                  </a:lnTo>
                  <a:lnTo>
                    <a:pt x="1091" y="40"/>
                  </a:lnTo>
                  <a:lnTo>
                    <a:pt x="1094" y="57"/>
                  </a:lnTo>
                  <a:lnTo>
                    <a:pt x="1091" y="75"/>
                  </a:lnTo>
                  <a:lnTo>
                    <a:pt x="1083" y="91"/>
                  </a:lnTo>
                  <a:lnTo>
                    <a:pt x="1070" y="103"/>
                  </a:lnTo>
                  <a:lnTo>
                    <a:pt x="1055" y="112"/>
                  </a:lnTo>
                  <a:lnTo>
                    <a:pt x="1037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2" y="91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4AB45FE-7066-4148-B488-AF4921AB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012950"/>
              <a:ext cx="161925" cy="20638"/>
            </a:xfrm>
            <a:custGeom>
              <a:avLst/>
              <a:gdLst>
                <a:gd name="T0" fmla="*/ 58 w 922"/>
                <a:gd name="T1" fmla="*/ 0 h 115"/>
                <a:gd name="T2" fmla="*/ 864 w 922"/>
                <a:gd name="T3" fmla="*/ 0 h 115"/>
                <a:gd name="T4" fmla="*/ 882 w 922"/>
                <a:gd name="T5" fmla="*/ 3 h 115"/>
                <a:gd name="T6" fmla="*/ 898 w 922"/>
                <a:gd name="T7" fmla="*/ 11 h 115"/>
                <a:gd name="T8" fmla="*/ 910 w 922"/>
                <a:gd name="T9" fmla="*/ 24 h 115"/>
                <a:gd name="T10" fmla="*/ 918 w 922"/>
                <a:gd name="T11" fmla="*/ 39 h 115"/>
                <a:gd name="T12" fmla="*/ 922 w 922"/>
                <a:gd name="T13" fmla="*/ 57 h 115"/>
                <a:gd name="T14" fmla="*/ 918 w 922"/>
                <a:gd name="T15" fmla="*/ 75 h 115"/>
                <a:gd name="T16" fmla="*/ 910 w 922"/>
                <a:gd name="T17" fmla="*/ 91 h 115"/>
                <a:gd name="T18" fmla="*/ 898 w 922"/>
                <a:gd name="T19" fmla="*/ 103 h 115"/>
                <a:gd name="T20" fmla="*/ 882 w 922"/>
                <a:gd name="T21" fmla="*/ 112 h 115"/>
                <a:gd name="T22" fmla="*/ 864 w 922"/>
                <a:gd name="T23" fmla="*/ 115 h 115"/>
                <a:gd name="T24" fmla="*/ 58 w 922"/>
                <a:gd name="T25" fmla="*/ 115 h 115"/>
                <a:gd name="T26" fmla="*/ 40 w 922"/>
                <a:gd name="T27" fmla="*/ 112 h 115"/>
                <a:gd name="T28" fmla="*/ 24 w 922"/>
                <a:gd name="T29" fmla="*/ 103 h 115"/>
                <a:gd name="T30" fmla="*/ 12 w 922"/>
                <a:gd name="T31" fmla="*/ 91 h 115"/>
                <a:gd name="T32" fmla="*/ 3 w 922"/>
                <a:gd name="T33" fmla="*/ 75 h 115"/>
                <a:gd name="T34" fmla="*/ 0 w 922"/>
                <a:gd name="T35" fmla="*/ 57 h 115"/>
                <a:gd name="T36" fmla="*/ 3 w 922"/>
                <a:gd name="T37" fmla="*/ 39 h 115"/>
                <a:gd name="T38" fmla="*/ 12 w 922"/>
                <a:gd name="T39" fmla="*/ 24 h 115"/>
                <a:gd name="T40" fmla="*/ 24 w 922"/>
                <a:gd name="T41" fmla="*/ 11 h 115"/>
                <a:gd name="T42" fmla="*/ 40 w 922"/>
                <a:gd name="T43" fmla="*/ 3 h 115"/>
                <a:gd name="T44" fmla="*/ 58 w 922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2" h="115">
                  <a:moveTo>
                    <a:pt x="58" y="0"/>
                  </a:moveTo>
                  <a:lnTo>
                    <a:pt x="864" y="0"/>
                  </a:lnTo>
                  <a:lnTo>
                    <a:pt x="882" y="3"/>
                  </a:lnTo>
                  <a:lnTo>
                    <a:pt x="898" y="11"/>
                  </a:lnTo>
                  <a:lnTo>
                    <a:pt x="910" y="24"/>
                  </a:lnTo>
                  <a:lnTo>
                    <a:pt x="918" y="39"/>
                  </a:lnTo>
                  <a:lnTo>
                    <a:pt x="922" y="57"/>
                  </a:lnTo>
                  <a:lnTo>
                    <a:pt x="918" y="75"/>
                  </a:lnTo>
                  <a:lnTo>
                    <a:pt x="910" y="91"/>
                  </a:lnTo>
                  <a:lnTo>
                    <a:pt x="898" y="103"/>
                  </a:lnTo>
                  <a:lnTo>
                    <a:pt x="882" y="112"/>
                  </a:lnTo>
                  <a:lnTo>
                    <a:pt x="864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2" y="91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C06B88-C835-F64A-A154-E925FEC04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7700" y="1546225"/>
              <a:ext cx="477838" cy="609600"/>
            </a:xfrm>
            <a:custGeom>
              <a:avLst/>
              <a:gdLst>
                <a:gd name="T0" fmla="*/ 1901 w 2707"/>
                <a:gd name="T1" fmla="*/ 197 h 3456"/>
                <a:gd name="T2" fmla="*/ 1901 w 2707"/>
                <a:gd name="T3" fmla="*/ 806 h 3456"/>
                <a:gd name="T4" fmla="*/ 2510 w 2707"/>
                <a:gd name="T5" fmla="*/ 806 h 3456"/>
                <a:gd name="T6" fmla="*/ 1901 w 2707"/>
                <a:gd name="T7" fmla="*/ 197 h 3456"/>
                <a:gd name="T8" fmla="*/ 0 w 2707"/>
                <a:gd name="T9" fmla="*/ 0 h 3456"/>
                <a:gd name="T10" fmla="*/ 1867 w 2707"/>
                <a:gd name="T11" fmla="*/ 0 h 3456"/>
                <a:gd name="T12" fmla="*/ 2707 w 2707"/>
                <a:gd name="T13" fmla="*/ 840 h 3456"/>
                <a:gd name="T14" fmla="*/ 2707 w 2707"/>
                <a:gd name="T15" fmla="*/ 1786 h 3456"/>
                <a:gd name="T16" fmla="*/ 2592 w 2707"/>
                <a:gd name="T17" fmla="*/ 1786 h 3456"/>
                <a:gd name="T18" fmla="*/ 2592 w 2707"/>
                <a:gd name="T19" fmla="*/ 922 h 3456"/>
                <a:gd name="T20" fmla="*/ 1786 w 2707"/>
                <a:gd name="T21" fmla="*/ 922 h 3456"/>
                <a:gd name="T22" fmla="*/ 1786 w 2707"/>
                <a:gd name="T23" fmla="*/ 115 h 3456"/>
                <a:gd name="T24" fmla="*/ 115 w 2707"/>
                <a:gd name="T25" fmla="*/ 115 h 3456"/>
                <a:gd name="T26" fmla="*/ 115 w 2707"/>
                <a:gd name="T27" fmla="*/ 3341 h 3456"/>
                <a:gd name="T28" fmla="*/ 2131 w 2707"/>
                <a:gd name="T29" fmla="*/ 3341 h 3456"/>
                <a:gd name="T30" fmla="*/ 2131 w 2707"/>
                <a:gd name="T31" fmla="*/ 3456 h 3456"/>
                <a:gd name="T32" fmla="*/ 0 w 2707"/>
                <a:gd name="T33" fmla="*/ 3456 h 3456"/>
                <a:gd name="T34" fmla="*/ 0 w 2707"/>
                <a:gd name="T35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7" h="3456">
                  <a:moveTo>
                    <a:pt x="1901" y="197"/>
                  </a:moveTo>
                  <a:lnTo>
                    <a:pt x="1901" y="806"/>
                  </a:lnTo>
                  <a:lnTo>
                    <a:pt x="2510" y="806"/>
                  </a:lnTo>
                  <a:lnTo>
                    <a:pt x="1901" y="197"/>
                  </a:lnTo>
                  <a:close/>
                  <a:moveTo>
                    <a:pt x="0" y="0"/>
                  </a:moveTo>
                  <a:lnTo>
                    <a:pt x="1867" y="0"/>
                  </a:lnTo>
                  <a:lnTo>
                    <a:pt x="2707" y="840"/>
                  </a:lnTo>
                  <a:lnTo>
                    <a:pt x="2707" y="1786"/>
                  </a:lnTo>
                  <a:lnTo>
                    <a:pt x="2592" y="1786"/>
                  </a:lnTo>
                  <a:lnTo>
                    <a:pt x="2592" y="922"/>
                  </a:lnTo>
                  <a:lnTo>
                    <a:pt x="1786" y="922"/>
                  </a:lnTo>
                  <a:lnTo>
                    <a:pt x="1786" y="115"/>
                  </a:lnTo>
                  <a:lnTo>
                    <a:pt x="115" y="115"/>
                  </a:lnTo>
                  <a:lnTo>
                    <a:pt x="115" y="3341"/>
                  </a:lnTo>
                  <a:lnTo>
                    <a:pt x="2131" y="3341"/>
                  </a:lnTo>
                  <a:lnTo>
                    <a:pt x="2131" y="3456"/>
                  </a:lnTo>
                  <a:lnTo>
                    <a:pt x="0" y="3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AC8A9D-43A6-8346-83BA-315B24636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1625" y="1892300"/>
              <a:ext cx="254000" cy="263525"/>
            </a:xfrm>
            <a:custGeom>
              <a:avLst/>
              <a:gdLst>
                <a:gd name="T0" fmla="*/ 514 w 1441"/>
                <a:gd name="T1" fmla="*/ 127 h 1497"/>
                <a:gd name="T2" fmla="*/ 367 w 1441"/>
                <a:gd name="T3" fmla="*/ 185 h 1497"/>
                <a:gd name="T4" fmla="*/ 247 w 1441"/>
                <a:gd name="T5" fmla="*/ 283 h 1497"/>
                <a:gd name="T6" fmla="*/ 161 w 1441"/>
                <a:gd name="T7" fmla="*/ 413 h 1497"/>
                <a:gd name="T8" fmla="*/ 119 w 1441"/>
                <a:gd name="T9" fmla="*/ 567 h 1497"/>
                <a:gd name="T10" fmla="*/ 127 w 1441"/>
                <a:gd name="T11" fmla="*/ 730 h 1497"/>
                <a:gd name="T12" fmla="*/ 185 w 1441"/>
                <a:gd name="T13" fmla="*/ 878 h 1497"/>
                <a:gd name="T14" fmla="*/ 283 w 1441"/>
                <a:gd name="T15" fmla="*/ 998 h 1497"/>
                <a:gd name="T16" fmla="*/ 413 w 1441"/>
                <a:gd name="T17" fmla="*/ 1084 h 1497"/>
                <a:gd name="T18" fmla="*/ 567 w 1441"/>
                <a:gd name="T19" fmla="*/ 1126 h 1497"/>
                <a:gd name="T20" fmla="*/ 730 w 1441"/>
                <a:gd name="T21" fmla="*/ 1117 h 1497"/>
                <a:gd name="T22" fmla="*/ 878 w 1441"/>
                <a:gd name="T23" fmla="*/ 1060 h 1497"/>
                <a:gd name="T24" fmla="*/ 998 w 1441"/>
                <a:gd name="T25" fmla="*/ 962 h 1497"/>
                <a:gd name="T26" fmla="*/ 1084 w 1441"/>
                <a:gd name="T27" fmla="*/ 831 h 1497"/>
                <a:gd name="T28" fmla="*/ 1126 w 1441"/>
                <a:gd name="T29" fmla="*/ 677 h 1497"/>
                <a:gd name="T30" fmla="*/ 1117 w 1441"/>
                <a:gd name="T31" fmla="*/ 514 h 1497"/>
                <a:gd name="T32" fmla="*/ 1060 w 1441"/>
                <a:gd name="T33" fmla="*/ 367 h 1497"/>
                <a:gd name="T34" fmla="*/ 962 w 1441"/>
                <a:gd name="T35" fmla="*/ 247 h 1497"/>
                <a:gd name="T36" fmla="*/ 831 w 1441"/>
                <a:gd name="T37" fmla="*/ 161 h 1497"/>
                <a:gd name="T38" fmla="*/ 677 w 1441"/>
                <a:gd name="T39" fmla="*/ 119 h 1497"/>
                <a:gd name="T40" fmla="*/ 685 w 1441"/>
                <a:gd name="T41" fmla="*/ 4 h 1497"/>
                <a:gd name="T42" fmla="*/ 864 w 1441"/>
                <a:gd name="T43" fmla="*/ 50 h 1497"/>
                <a:gd name="T44" fmla="*/ 1017 w 1441"/>
                <a:gd name="T45" fmla="*/ 143 h 1497"/>
                <a:gd name="T46" fmla="*/ 1138 w 1441"/>
                <a:gd name="T47" fmla="*/ 275 h 1497"/>
                <a:gd name="T48" fmla="*/ 1216 w 1441"/>
                <a:gd name="T49" fmla="*/ 437 h 1497"/>
                <a:gd name="T50" fmla="*/ 1245 w 1441"/>
                <a:gd name="T51" fmla="*/ 622 h 1497"/>
                <a:gd name="T52" fmla="*/ 1219 w 1441"/>
                <a:gd name="T53" fmla="*/ 796 h 1497"/>
                <a:gd name="T54" fmla="*/ 1149 w 1441"/>
                <a:gd name="T55" fmla="*/ 950 h 1497"/>
                <a:gd name="T56" fmla="*/ 1426 w 1441"/>
                <a:gd name="T57" fmla="*/ 1400 h 1497"/>
                <a:gd name="T58" fmla="*/ 1441 w 1441"/>
                <a:gd name="T59" fmla="*/ 1440 h 1497"/>
                <a:gd name="T60" fmla="*/ 1424 w 1441"/>
                <a:gd name="T61" fmla="*/ 1481 h 1497"/>
                <a:gd name="T62" fmla="*/ 1384 w 1441"/>
                <a:gd name="T63" fmla="*/ 1497 h 1497"/>
                <a:gd name="T64" fmla="*/ 1342 w 1441"/>
                <a:gd name="T65" fmla="*/ 1479 h 1497"/>
                <a:gd name="T66" fmla="*/ 901 w 1441"/>
                <a:gd name="T67" fmla="*/ 1178 h 1497"/>
                <a:gd name="T68" fmla="*/ 740 w 1441"/>
                <a:gd name="T69" fmla="*/ 1233 h 1497"/>
                <a:gd name="T70" fmla="*/ 559 w 1441"/>
                <a:gd name="T71" fmla="*/ 1240 h 1497"/>
                <a:gd name="T72" fmla="*/ 381 w 1441"/>
                <a:gd name="T73" fmla="*/ 1195 h 1497"/>
                <a:gd name="T74" fmla="*/ 227 w 1441"/>
                <a:gd name="T75" fmla="*/ 1102 h 1497"/>
                <a:gd name="T76" fmla="*/ 106 w 1441"/>
                <a:gd name="T77" fmla="*/ 969 h 1497"/>
                <a:gd name="T78" fmla="*/ 29 w 1441"/>
                <a:gd name="T79" fmla="*/ 807 h 1497"/>
                <a:gd name="T80" fmla="*/ 0 w 1441"/>
                <a:gd name="T81" fmla="*/ 622 h 1497"/>
                <a:gd name="T82" fmla="*/ 29 w 1441"/>
                <a:gd name="T83" fmla="*/ 437 h 1497"/>
                <a:gd name="T84" fmla="*/ 106 w 1441"/>
                <a:gd name="T85" fmla="*/ 275 h 1497"/>
                <a:gd name="T86" fmla="*/ 227 w 1441"/>
                <a:gd name="T87" fmla="*/ 143 h 1497"/>
                <a:gd name="T88" fmla="*/ 381 w 1441"/>
                <a:gd name="T89" fmla="*/ 50 h 1497"/>
                <a:gd name="T90" fmla="*/ 559 w 1441"/>
                <a:gd name="T91" fmla="*/ 4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1" h="1497">
                  <a:moveTo>
                    <a:pt x="622" y="116"/>
                  </a:moveTo>
                  <a:lnTo>
                    <a:pt x="567" y="119"/>
                  </a:lnTo>
                  <a:lnTo>
                    <a:pt x="514" y="127"/>
                  </a:lnTo>
                  <a:lnTo>
                    <a:pt x="462" y="142"/>
                  </a:lnTo>
                  <a:lnTo>
                    <a:pt x="413" y="161"/>
                  </a:lnTo>
                  <a:lnTo>
                    <a:pt x="367" y="185"/>
                  </a:lnTo>
                  <a:lnTo>
                    <a:pt x="323" y="214"/>
                  </a:lnTo>
                  <a:lnTo>
                    <a:pt x="283" y="247"/>
                  </a:lnTo>
                  <a:lnTo>
                    <a:pt x="247" y="283"/>
                  </a:lnTo>
                  <a:lnTo>
                    <a:pt x="214" y="323"/>
                  </a:lnTo>
                  <a:lnTo>
                    <a:pt x="185" y="367"/>
                  </a:lnTo>
                  <a:lnTo>
                    <a:pt x="161" y="413"/>
                  </a:lnTo>
                  <a:lnTo>
                    <a:pt x="142" y="462"/>
                  </a:lnTo>
                  <a:lnTo>
                    <a:pt x="127" y="514"/>
                  </a:lnTo>
                  <a:lnTo>
                    <a:pt x="119" y="567"/>
                  </a:lnTo>
                  <a:lnTo>
                    <a:pt x="116" y="622"/>
                  </a:lnTo>
                  <a:lnTo>
                    <a:pt x="119" y="677"/>
                  </a:lnTo>
                  <a:lnTo>
                    <a:pt x="127" y="730"/>
                  </a:lnTo>
                  <a:lnTo>
                    <a:pt x="142" y="783"/>
                  </a:lnTo>
                  <a:lnTo>
                    <a:pt x="161" y="831"/>
                  </a:lnTo>
                  <a:lnTo>
                    <a:pt x="185" y="878"/>
                  </a:lnTo>
                  <a:lnTo>
                    <a:pt x="214" y="921"/>
                  </a:lnTo>
                  <a:lnTo>
                    <a:pt x="247" y="962"/>
                  </a:lnTo>
                  <a:lnTo>
                    <a:pt x="283" y="998"/>
                  </a:lnTo>
                  <a:lnTo>
                    <a:pt x="323" y="1031"/>
                  </a:lnTo>
                  <a:lnTo>
                    <a:pt x="367" y="1060"/>
                  </a:lnTo>
                  <a:lnTo>
                    <a:pt x="413" y="1084"/>
                  </a:lnTo>
                  <a:lnTo>
                    <a:pt x="462" y="1103"/>
                  </a:lnTo>
                  <a:lnTo>
                    <a:pt x="514" y="1117"/>
                  </a:lnTo>
                  <a:lnTo>
                    <a:pt x="567" y="1126"/>
                  </a:lnTo>
                  <a:lnTo>
                    <a:pt x="622" y="1129"/>
                  </a:lnTo>
                  <a:lnTo>
                    <a:pt x="677" y="1126"/>
                  </a:lnTo>
                  <a:lnTo>
                    <a:pt x="730" y="1117"/>
                  </a:lnTo>
                  <a:lnTo>
                    <a:pt x="783" y="1103"/>
                  </a:lnTo>
                  <a:lnTo>
                    <a:pt x="831" y="1084"/>
                  </a:lnTo>
                  <a:lnTo>
                    <a:pt x="878" y="1060"/>
                  </a:lnTo>
                  <a:lnTo>
                    <a:pt x="921" y="1031"/>
                  </a:lnTo>
                  <a:lnTo>
                    <a:pt x="962" y="998"/>
                  </a:lnTo>
                  <a:lnTo>
                    <a:pt x="998" y="962"/>
                  </a:lnTo>
                  <a:lnTo>
                    <a:pt x="1031" y="921"/>
                  </a:lnTo>
                  <a:lnTo>
                    <a:pt x="1060" y="878"/>
                  </a:lnTo>
                  <a:lnTo>
                    <a:pt x="1084" y="831"/>
                  </a:lnTo>
                  <a:lnTo>
                    <a:pt x="1103" y="783"/>
                  </a:lnTo>
                  <a:lnTo>
                    <a:pt x="1117" y="730"/>
                  </a:lnTo>
                  <a:lnTo>
                    <a:pt x="1126" y="677"/>
                  </a:lnTo>
                  <a:lnTo>
                    <a:pt x="1129" y="622"/>
                  </a:lnTo>
                  <a:lnTo>
                    <a:pt x="1126" y="567"/>
                  </a:lnTo>
                  <a:lnTo>
                    <a:pt x="1117" y="514"/>
                  </a:lnTo>
                  <a:lnTo>
                    <a:pt x="1103" y="462"/>
                  </a:lnTo>
                  <a:lnTo>
                    <a:pt x="1084" y="413"/>
                  </a:lnTo>
                  <a:lnTo>
                    <a:pt x="1060" y="367"/>
                  </a:lnTo>
                  <a:lnTo>
                    <a:pt x="1031" y="323"/>
                  </a:lnTo>
                  <a:lnTo>
                    <a:pt x="998" y="283"/>
                  </a:lnTo>
                  <a:lnTo>
                    <a:pt x="962" y="247"/>
                  </a:lnTo>
                  <a:lnTo>
                    <a:pt x="921" y="214"/>
                  </a:lnTo>
                  <a:lnTo>
                    <a:pt x="878" y="185"/>
                  </a:lnTo>
                  <a:lnTo>
                    <a:pt x="831" y="161"/>
                  </a:lnTo>
                  <a:lnTo>
                    <a:pt x="783" y="142"/>
                  </a:lnTo>
                  <a:lnTo>
                    <a:pt x="730" y="127"/>
                  </a:lnTo>
                  <a:lnTo>
                    <a:pt x="677" y="119"/>
                  </a:lnTo>
                  <a:lnTo>
                    <a:pt x="622" y="116"/>
                  </a:lnTo>
                  <a:close/>
                  <a:moveTo>
                    <a:pt x="622" y="0"/>
                  </a:moveTo>
                  <a:lnTo>
                    <a:pt x="685" y="4"/>
                  </a:lnTo>
                  <a:lnTo>
                    <a:pt x="747" y="13"/>
                  </a:lnTo>
                  <a:lnTo>
                    <a:pt x="807" y="29"/>
                  </a:lnTo>
                  <a:lnTo>
                    <a:pt x="864" y="50"/>
                  </a:lnTo>
                  <a:lnTo>
                    <a:pt x="919" y="76"/>
                  </a:lnTo>
                  <a:lnTo>
                    <a:pt x="969" y="106"/>
                  </a:lnTo>
                  <a:lnTo>
                    <a:pt x="1017" y="143"/>
                  </a:lnTo>
                  <a:lnTo>
                    <a:pt x="1061" y="183"/>
                  </a:lnTo>
                  <a:lnTo>
                    <a:pt x="1102" y="227"/>
                  </a:lnTo>
                  <a:lnTo>
                    <a:pt x="1138" y="275"/>
                  </a:lnTo>
                  <a:lnTo>
                    <a:pt x="1169" y="326"/>
                  </a:lnTo>
                  <a:lnTo>
                    <a:pt x="1195" y="381"/>
                  </a:lnTo>
                  <a:lnTo>
                    <a:pt x="1216" y="437"/>
                  </a:lnTo>
                  <a:lnTo>
                    <a:pt x="1231" y="497"/>
                  </a:lnTo>
                  <a:lnTo>
                    <a:pt x="1240" y="559"/>
                  </a:lnTo>
                  <a:lnTo>
                    <a:pt x="1245" y="622"/>
                  </a:lnTo>
                  <a:lnTo>
                    <a:pt x="1241" y="682"/>
                  </a:lnTo>
                  <a:lnTo>
                    <a:pt x="1233" y="740"/>
                  </a:lnTo>
                  <a:lnTo>
                    <a:pt x="1219" y="796"/>
                  </a:lnTo>
                  <a:lnTo>
                    <a:pt x="1201" y="850"/>
                  </a:lnTo>
                  <a:lnTo>
                    <a:pt x="1178" y="901"/>
                  </a:lnTo>
                  <a:lnTo>
                    <a:pt x="1149" y="950"/>
                  </a:lnTo>
                  <a:lnTo>
                    <a:pt x="1118" y="996"/>
                  </a:lnTo>
                  <a:lnTo>
                    <a:pt x="1082" y="1040"/>
                  </a:lnTo>
                  <a:lnTo>
                    <a:pt x="1426" y="1400"/>
                  </a:lnTo>
                  <a:lnTo>
                    <a:pt x="1434" y="1412"/>
                  </a:lnTo>
                  <a:lnTo>
                    <a:pt x="1439" y="1426"/>
                  </a:lnTo>
                  <a:lnTo>
                    <a:pt x="1441" y="1440"/>
                  </a:lnTo>
                  <a:lnTo>
                    <a:pt x="1439" y="1455"/>
                  </a:lnTo>
                  <a:lnTo>
                    <a:pt x="1433" y="1469"/>
                  </a:lnTo>
                  <a:lnTo>
                    <a:pt x="1424" y="1481"/>
                  </a:lnTo>
                  <a:lnTo>
                    <a:pt x="1411" y="1490"/>
                  </a:lnTo>
                  <a:lnTo>
                    <a:pt x="1399" y="1495"/>
                  </a:lnTo>
                  <a:lnTo>
                    <a:pt x="1384" y="1497"/>
                  </a:lnTo>
                  <a:lnTo>
                    <a:pt x="1369" y="1495"/>
                  </a:lnTo>
                  <a:lnTo>
                    <a:pt x="1355" y="1489"/>
                  </a:lnTo>
                  <a:lnTo>
                    <a:pt x="1342" y="1479"/>
                  </a:lnTo>
                  <a:lnTo>
                    <a:pt x="996" y="1118"/>
                  </a:lnTo>
                  <a:lnTo>
                    <a:pt x="950" y="1149"/>
                  </a:lnTo>
                  <a:lnTo>
                    <a:pt x="901" y="1178"/>
                  </a:lnTo>
                  <a:lnTo>
                    <a:pt x="850" y="1201"/>
                  </a:lnTo>
                  <a:lnTo>
                    <a:pt x="795" y="1219"/>
                  </a:lnTo>
                  <a:lnTo>
                    <a:pt x="740" y="1233"/>
                  </a:lnTo>
                  <a:lnTo>
                    <a:pt x="682" y="1241"/>
                  </a:lnTo>
                  <a:lnTo>
                    <a:pt x="622" y="1245"/>
                  </a:lnTo>
                  <a:lnTo>
                    <a:pt x="559" y="1240"/>
                  </a:lnTo>
                  <a:lnTo>
                    <a:pt x="497" y="1231"/>
                  </a:lnTo>
                  <a:lnTo>
                    <a:pt x="437" y="1216"/>
                  </a:lnTo>
                  <a:lnTo>
                    <a:pt x="381" y="1195"/>
                  </a:lnTo>
                  <a:lnTo>
                    <a:pt x="326" y="1169"/>
                  </a:lnTo>
                  <a:lnTo>
                    <a:pt x="275" y="1138"/>
                  </a:lnTo>
                  <a:lnTo>
                    <a:pt x="227" y="1102"/>
                  </a:lnTo>
                  <a:lnTo>
                    <a:pt x="183" y="1061"/>
                  </a:lnTo>
                  <a:lnTo>
                    <a:pt x="143" y="1017"/>
                  </a:lnTo>
                  <a:lnTo>
                    <a:pt x="106" y="969"/>
                  </a:lnTo>
                  <a:lnTo>
                    <a:pt x="76" y="919"/>
                  </a:lnTo>
                  <a:lnTo>
                    <a:pt x="50" y="864"/>
                  </a:lnTo>
                  <a:lnTo>
                    <a:pt x="29" y="807"/>
                  </a:lnTo>
                  <a:lnTo>
                    <a:pt x="13" y="747"/>
                  </a:lnTo>
                  <a:lnTo>
                    <a:pt x="4" y="685"/>
                  </a:lnTo>
                  <a:lnTo>
                    <a:pt x="0" y="622"/>
                  </a:lnTo>
                  <a:lnTo>
                    <a:pt x="4" y="559"/>
                  </a:lnTo>
                  <a:lnTo>
                    <a:pt x="13" y="497"/>
                  </a:lnTo>
                  <a:lnTo>
                    <a:pt x="29" y="437"/>
                  </a:lnTo>
                  <a:lnTo>
                    <a:pt x="50" y="381"/>
                  </a:lnTo>
                  <a:lnTo>
                    <a:pt x="76" y="326"/>
                  </a:lnTo>
                  <a:lnTo>
                    <a:pt x="106" y="275"/>
                  </a:lnTo>
                  <a:lnTo>
                    <a:pt x="143" y="227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6"/>
                  </a:lnTo>
                  <a:lnTo>
                    <a:pt x="326" y="76"/>
                  </a:lnTo>
                  <a:lnTo>
                    <a:pt x="381" y="50"/>
                  </a:lnTo>
                  <a:lnTo>
                    <a:pt x="437" y="29"/>
                  </a:lnTo>
                  <a:lnTo>
                    <a:pt x="497" y="13"/>
                  </a:lnTo>
                  <a:lnTo>
                    <a:pt x="559" y="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0B532-ECD2-E94F-AAD0-4379858BE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1948821"/>
            <a:ext cx="5105400" cy="7729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CHAPTER/SECTION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BE00E2-BBD8-F546-A543-AE0284845CC4}"/>
              </a:ext>
            </a:extLst>
          </p:cNvPr>
          <p:cNvSpPr/>
          <p:nvPr userDrawn="1"/>
        </p:nvSpPr>
        <p:spPr bwMode="auto">
          <a:xfrm>
            <a:off x="304800" y="209550"/>
            <a:ext cx="7696200" cy="685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675B5178-C91A-3A49-B815-D6E2F5C48186}"/>
              </a:ext>
            </a:extLst>
          </p:cNvPr>
          <p:cNvSpPr/>
          <p:nvPr userDrawn="1"/>
        </p:nvSpPr>
        <p:spPr bwMode="auto">
          <a:xfrm rot="5400000">
            <a:off x="7886700" y="323850"/>
            <a:ext cx="685800" cy="457200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87AF5-099A-C74A-A77D-159208F453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9550"/>
            <a:ext cx="72390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1 Internal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885C-FEA1-AD4F-9ED6-F63E6186978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971550"/>
            <a:ext cx="5486400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Subtext goes here in sentence form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FF3D60-D57A-B145-BCEE-ADA3CB52E8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3965"/>
            <a:ext cx="4267200" cy="34290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098980F-2F5A-4341-9D3D-4E3C0A369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1593965"/>
            <a:ext cx="4267200" cy="34290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EB610F-6232-4948-9856-9BE23689EB43}"/>
              </a:ext>
            </a:extLst>
          </p:cNvPr>
          <p:cNvGrpSpPr/>
          <p:nvPr userDrawn="1"/>
        </p:nvGrpSpPr>
        <p:grpSpPr>
          <a:xfrm>
            <a:off x="241736" y="2228850"/>
            <a:ext cx="8153400" cy="685800"/>
            <a:chOff x="262757" y="1329109"/>
            <a:chExt cx="81534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AB0ABB-E322-AC4F-B2C1-E83A7933C249}"/>
                </a:ext>
              </a:extLst>
            </p:cNvPr>
            <p:cNvSpPr/>
            <p:nvPr userDrawn="1"/>
          </p:nvSpPr>
          <p:spPr bwMode="auto">
            <a:xfrm>
              <a:off x="262757" y="1329109"/>
              <a:ext cx="76962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2095A3B-EBF8-244A-8E82-41C8A6809BED}"/>
                </a:ext>
              </a:extLst>
            </p:cNvPr>
            <p:cNvSpPr/>
            <p:nvPr userDrawn="1"/>
          </p:nvSpPr>
          <p:spPr bwMode="auto">
            <a:xfrm rot="5400000">
              <a:off x="7844657" y="1443409"/>
              <a:ext cx="685800" cy="457200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18437" y="102689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1000" y="2857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Blank Internal Slide</a:t>
            </a:r>
          </a:p>
        </p:txBody>
      </p:sp>
    </p:spTree>
    <p:extLst>
      <p:ext uri="{BB962C8B-B14F-4D97-AF65-F5344CB8AC3E}">
        <p14:creationId xmlns:p14="http://schemas.microsoft.com/office/powerpoint/2010/main" val="206547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26001-541D-4C4F-8679-960A6A812FAD}"/>
              </a:ext>
            </a:extLst>
          </p:cNvPr>
          <p:cNvSpPr/>
          <p:nvPr userDrawn="1"/>
        </p:nvSpPr>
        <p:spPr bwMode="auto">
          <a:xfrm>
            <a:off x="304800" y="209550"/>
            <a:ext cx="7696200" cy="685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38808A6-2ADF-A442-AD53-B9DC0F6FA481}"/>
              </a:ext>
            </a:extLst>
          </p:cNvPr>
          <p:cNvSpPr/>
          <p:nvPr userDrawn="1"/>
        </p:nvSpPr>
        <p:spPr bwMode="auto">
          <a:xfrm rot="5400000">
            <a:off x="7886700" y="323850"/>
            <a:ext cx="685800" cy="457200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1003"/>
            <a:ext cx="4191000" cy="3380547"/>
          </a:xfrm>
          <a:prstGeom prst="roundRect">
            <a:avLst>
              <a:gd name="adj" fmla="val 100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95069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Image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41D4-4FFB-2842-8E76-C03C45B5D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1401763"/>
            <a:ext cx="4024313" cy="337978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</p:spTree>
    <p:extLst>
      <p:ext uri="{BB962C8B-B14F-4D97-AF65-F5344CB8AC3E}">
        <p14:creationId xmlns:p14="http://schemas.microsoft.com/office/powerpoint/2010/main" val="3178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D6739-B881-524F-B8CD-A187881B4CEA}"/>
              </a:ext>
            </a:extLst>
          </p:cNvPr>
          <p:cNvSpPr/>
          <p:nvPr userDrawn="1"/>
        </p:nvSpPr>
        <p:spPr bwMode="auto">
          <a:xfrm>
            <a:off x="4565182" y="0"/>
            <a:ext cx="4578818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5A69A-BFC0-BC43-A865-52F55BC05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" y="1505207"/>
            <a:ext cx="4060432" cy="1446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2E649-EAEB-9045-8915-BDB7CC66B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9" y="4193888"/>
            <a:ext cx="2438400" cy="5715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E12B962-C6CB-464C-AF3B-80D6F7AB4D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57751" y="2514220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43">
            <a:extLst>
              <a:ext uri="{FF2B5EF4-FFF2-40B4-BE49-F238E27FC236}">
                <a16:creationId xmlns:a16="http://schemas.microsoft.com/office/drawing/2014/main" id="{5A49E9B1-70FA-C14D-B12B-566DB48E24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08923" y="3649587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098DC-28A5-A746-88BF-E574C14ED03E}"/>
              </a:ext>
            </a:extLst>
          </p:cNvPr>
          <p:cNvGrpSpPr/>
          <p:nvPr userDrawn="1"/>
        </p:nvGrpSpPr>
        <p:grpSpPr>
          <a:xfrm>
            <a:off x="4919548" y="4081731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6DC2B1-44FC-0444-87BA-033C027D4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A253D9-9F8C-1842-9202-2EBC3DBD6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8DE89CB-18B3-2247-B754-E18D09C96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78BFB831-992F-7A4B-B6E7-7D1C48209E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19061" y="3040393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13EA5BE-AD54-234B-8498-37B12DDD8F53}"/>
              </a:ext>
            </a:extLst>
          </p:cNvPr>
          <p:cNvSpPr txBox="1">
            <a:spLocks/>
          </p:cNvSpPr>
          <p:nvPr userDrawn="1"/>
        </p:nvSpPr>
        <p:spPr>
          <a:xfrm>
            <a:off x="4876800" y="1779398"/>
            <a:ext cx="38725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CONTACT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A48045B-B0FB-1F4E-8E68-668995FC44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0600" y="438150"/>
            <a:ext cx="3948113" cy="60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4ECAAC-8464-0740-BAB8-5BC8E28BE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4971" y="2507425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ADDRESS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94DA6EA-7608-5648-A615-5716518B4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4971" y="3023698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BE81641-AD44-C14A-B350-4768997F3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4971" y="3539971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086914E-D905-FE43-95DD-64CD392611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971" y="4056969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873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217" r:id="rId4"/>
    <p:sldLayoutId id="2147484168" r:id="rId5"/>
    <p:sldLayoutId id="2147484204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cfa.org/subscrib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XAty9df2M" TargetMode="External"/><Relationship Id="rId2" Type="http://schemas.openxmlformats.org/officeDocument/2006/relationships/hyperlink" Target="https://www.youtube.com/channel/UCtWJrW7uyDE8bLQ0SAbs0K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SXDoZa1qMx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hrome-extension://efaidnbmnnnibpcajpcglclefindmkaj/https:/www.gcfa.org/media/1341/9-13-17_travel_and_meeting_planning_services_for_ac.pdf" TargetMode="External"/><Relationship Id="rId3" Type="http://schemas.openxmlformats.org/officeDocument/2006/relationships/hyperlink" Target="https://www.gcfa.org/newsletter/2020/november/04/support-staff-recruiting-101-five-steps-to-effective-support-staff-recruiting/?utm_source=GCFA+Collaborator+List&amp;utm_campaign=e76f3bde01-OCTOBER_COLLAB_2021_10_07_COPY_01&amp;utm_medium=email&amp;utm_term=0_e2374edd5b-e76f3bde01-86924257" TargetMode="External"/><Relationship Id="rId7" Type="http://schemas.openxmlformats.org/officeDocument/2006/relationships/hyperlink" Target="https://www.gcfa.org/services/legal-services/gcfa-tax-packet/" TargetMode="External"/><Relationship Id="rId12" Type="http://schemas.openxmlformats.org/officeDocument/2006/relationships/hyperlink" Target="https://www.gcfa.org/media/1280/clergy_discretionary_funds_rev112816.pdf" TargetMode="External"/><Relationship Id="rId2" Type="http://schemas.openxmlformats.org/officeDocument/2006/relationships/hyperlink" Target="https://www.gcfa.org/media/2769/onboarding-checklist.pdf?utm_source=GCFA+Collaborator+List&amp;utm_campaign=3abb8cf9d7-MAY_COLLAB_2022&amp;utm_medium=email&amp;utm_term=0_e2374edd5b-3abb8cf9d7-8692425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cfa.org/media/2725/copyright-infographic-and-articles.pdf" TargetMode="External"/><Relationship Id="rId11" Type="http://schemas.openxmlformats.org/officeDocument/2006/relationships/hyperlink" Target="https://gcfa-trainings.s3.amazonaws.com/Intro+to+E-Giving+-+Storyline+output/story_html5.html" TargetMode="External"/><Relationship Id="rId5" Type="http://schemas.openxmlformats.org/officeDocument/2006/relationships/hyperlink" Target="https://www.gcfa.org/newsletter/2021/september/08/is-your-ministrys-audiovisual-equipment-well-taken-care-of/" TargetMode="External"/><Relationship Id="rId10" Type="http://schemas.openxmlformats.org/officeDocument/2006/relationships/hyperlink" Target="https://www.gcfa.org/services/communications-marketing/website-building-services/" TargetMode="External"/><Relationship Id="rId4" Type="http://schemas.openxmlformats.org/officeDocument/2006/relationships/hyperlink" Target="https://mcusercontent.com/540e865c1338ec6f0631e85ab/files/04e5f963-db2a-a1ef-3ef6-9cf379399d7c/IT_GNJ_Case_Study.pdf?utm_source=GCFA+Collaborator+List&amp;utm_campaign=e01207bb69-JULY_COLLAB_2022_COPY_01&amp;utm_medium=email&amp;utm_term=0_e2374edd5b-e01207bb69-86924257" TargetMode="External"/><Relationship Id="rId9" Type="http://schemas.openxmlformats.org/officeDocument/2006/relationships/hyperlink" Target="https://www.gcfa.org/newsletter/2020/october/01/four-essential-branding-elements-for-your-ministr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A5B97-F88E-7D41-B345-35ABD5F81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12" y="1609257"/>
            <a:ext cx="8380278" cy="1066800"/>
          </a:xfrm>
        </p:spPr>
        <p:txBody>
          <a:bodyPr lIns="91440" tIns="45720" rIns="91440" bIns="45720" anchor="t"/>
          <a:lstStyle/>
          <a:p>
            <a:r>
              <a:rPr lang="en-US" sz="3800" dirty="0"/>
              <a:t>GCFA Resources for Your Annual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7B29-4686-AD4F-9940-53EBF269A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316" y="3116178"/>
            <a:ext cx="7391400" cy="369332"/>
          </a:xfrm>
        </p:spPr>
        <p:txBody>
          <a:bodyPr lIns="91440" tIns="45720" rIns="91440" bIns="45720" anchor="t"/>
          <a:lstStyle/>
          <a:p>
            <a:r>
              <a:rPr lang="en-US" dirty="0"/>
              <a:t>Melissa Jackson, Communications &amp; Marketing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293362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Feel Free to Republish Our Content!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GCFA Resources For Your Conference!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329339"/>
            <a:ext cx="6657575" cy="33593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The Collaborator - Local Church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21,000 subscribers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First Full Week of the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http://www.gcfa.org/subscribe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Ministry Minute – Small Subscriber List of Administrative Church Leaders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Features important deadlines &amp; notices to The Connection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Third Full Week of the Month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Audience: Administrative Decision Makers – including you!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Includes updates from Episcopal, Data, Legal, and Finance Departments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514350">
              <a:lnSpc>
                <a:spcPct val="100000"/>
              </a:lnSpc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B003D3-97BC-BB64-CF0F-399226C4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00" y="1042920"/>
            <a:ext cx="2432999" cy="16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33B1-A267-92FC-D801-7FB25097B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hlinkClick r:id="rId2"/>
              </a:rPr>
              <a:t>Check Out Our YouTube Channel!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966CE0-A343-AA10-4AE5-616B5D1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for Your 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34B5C-CC3B-84B0-3176-3892EEF4AB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350" y="1401763"/>
            <a:ext cx="8368363" cy="337978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UPCOMING WEBINARS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Understanding Clergy Discretionary Funds – May 23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Understanding, Preventing, &amp; Protecting Against Cyber Crime Part I – July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Understanding, Preventing, &amp; Protecting Against Cyber Crime Part II – August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Office 365 – Make Your Work Easier &amp; More Secure! – September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PREVIOUS WEBINARS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Understanding Unrelated Business Income Tax (March 28) – </a:t>
            </a:r>
            <a:r>
              <a:rPr lang="en-US" sz="1800" i="1" dirty="0"/>
              <a:t>soon to be published.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hlinkClick r:id="rId3"/>
              </a:rPr>
              <a:t>Church Tech Talk: Tools to Protect Your Ministry in a Digital Age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>
                <a:hlinkClick r:id="rId4"/>
              </a:rPr>
              <a:t>Clergy Housing Allowance Q &amp; A with General Counsel Bryan Mills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5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Content Examples for Churches &amp; Conferences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2698"/>
            <a:ext cx="8368363" cy="495383"/>
          </a:xfrm>
        </p:spPr>
        <p:txBody>
          <a:bodyPr/>
          <a:lstStyle/>
          <a:p>
            <a:r>
              <a:rPr lang="en-US" dirty="0"/>
              <a:t>GCFA Resources For Your Conference!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84523" y="1521665"/>
            <a:ext cx="4556632" cy="3167037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Human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Onboarding Checklist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Staff Recruiting: Five Steps to Successful Recruiting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IT Case Study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A/V Tips to Maintain Your Equipment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Legal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Understanding Copyrights &amp; Getting the Correct Licenses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Clergy Housing Allowance Explainer &amp; Webinar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 indent="0">
              <a:lnSpc>
                <a:spcPct val="100000"/>
              </a:lnSpc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0FBF7D-2534-0502-CAFD-85B7922EB81C}"/>
              </a:ext>
            </a:extLst>
          </p:cNvPr>
          <p:cNvSpPr txBox="1">
            <a:spLocks/>
          </p:cNvSpPr>
          <p:nvPr/>
        </p:nvSpPr>
        <p:spPr>
          <a:xfrm>
            <a:off x="4163466" y="1521665"/>
            <a:ext cx="4241587" cy="3167037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Travel &amp; Meeting Planning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8"/>
              </a:rPr>
              <a:t>Best Practices For Hosting Your Large Event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Four Essentials When </a:t>
            </a:r>
            <a:r>
              <a:rPr lang="en-US" sz="1600" dirty="0" err="1">
                <a:hlinkClick r:id="rId9"/>
              </a:rPr>
              <a:t>ReBranding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0"/>
              </a:rPr>
              <a:t>Website Building Worksheet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Financial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1"/>
              </a:rPr>
              <a:t>Interactive </a:t>
            </a:r>
            <a:r>
              <a:rPr lang="en-US" sz="1600" dirty="0" err="1">
                <a:hlinkClick r:id="rId11"/>
              </a:rPr>
              <a:t>eGiving</a:t>
            </a:r>
            <a:r>
              <a:rPr lang="en-US" sz="1600" dirty="0">
                <a:hlinkClick r:id="rId11"/>
              </a:rPr>
              <a:t> Training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2"/>
              </a:rPr>
              <a:t>Clergy Discretionary Fund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Use our Resources … and Our Services!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2698"/>
            <a:ext cx="8368363" cy="495383"/>
          </a:xfrm>
        </p:spPr>
        <p:txBody>
          <a:bodyPr/>
          <a:lstStyle/>
          <a:p>
            <a:r>
              <a:rPr lang="en-US" dirty="0"/>
              <a:t>UMC Support Communication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728" y="1521665"/>
            <a:ext cx="5063779" cy="3167037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Website Building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Branding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Graphic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Communications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Comprehensive Communications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Ministry Video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 indent="0">
              <a:lnSpc>
                <a:spcPct val="100000"/>
              </a:lnSpc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iagram, logo, company name&#10;&#10;Description automatically generated">
            <a:extLst>
              <a:ext uri="{FF2B5EF4-FFF2-40B4-BE49-F238E27FC236}">
                <a16:creationId xmlns:a16="http://schemas.microsoft.com/office/drawing/2014/main" id="{F0780BCF-C29E-852C-01A0-BAA77C57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64" y="3619101"/>
            <a:ext cx="3062890" cy="140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03EB3F-5CE3-CAB6-EDEF-80BF22D4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50" y="1042920"/>
            <a:ext cx="3439253" cy="22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236B9-64BA-DB40-8080-5992F52D1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6BA38-DA05-2444-A6EE-30ACE7A5E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1908 Grand Avenue</a:t>
            </a:r>
          </a:p>
          <a:p>
            <a:r>
              <a:rPr lang="en-US" dirty="0" err="1"/>
              <a:t>Nashville,TN</a:t>
            </a:r>
            <a:r>
              <a:rPr lang="en-US" dirty="0"/>
              <a:t> 37212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F1072-4C6D-6748-96C6-CF7331BE4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4971" y="3091765"/>
            <a:ext cx="2590800" cy="379413"/>
          </a:xfrm>
        </p:spPr>
        <p:txBody>
          <a:bodyPr/>
          <a:lstStyle/>
          <a:p>
            <a:r>
              <a:rPr lang="en-US" dirty="0"/>
              <a:t>615-403-3514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8FB26-173D-A442-8859-A00FAF4F1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bbivens@gcfa.org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273E36-CEE4-DA44-915F-DE310077B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www.umcsupport.org</a:t>
            </a:r>
          </a:p>
        </p:txBody>
      </p:sp>
    </p:spTree>
    <p:extLst>
      <p:ext uri="{BB962C8B-B14F-4D97-AF65-F5344CB8AC3E}">
        <p14:creationId xmlns:p14="http://schemas.microsoft.com/office/powerpoint/2010/main" val="3773039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173456"/>
      </a:dk1>
      <a:lt1>
        <a:srgbClr val="FFFFFF"/>
      </a:lt1>
      <a:dk2>
        <a:srgbClr val="173456"/>
      </a:dk2>
      <a:lt2>
        <a:srgbClr val="FFFFFF"/>
      </a:lt2>
      <a:accent1>
        <a:srgbClr val="00688B"/>
      </a:accent1>
      <a:accent2>
        <a:srgbClr val="027FA0"/>
      </a:accent2>
      <a:accent3>
        <a:srgbClr val="029BC3"/>
      </a:accent3>
      <a:accent4>
        <a:srgbClr val="A3D3D8"/>
      </a:accent4>
      <a:accent5>
        <a:srgbClr val="C3E8EA"/>
      </a:accent5>
      <a:accent6>
        <a:srgbClr val="B7B7B7"/>
      </a:accent6>
      <a:hlink>
        <a:srgbClr val="08986D"/>
      </a:hlink>
      <a:folHlink>
        <a:srgbClr val="2DC7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7BFE1D2B50E47998C906705115A10" ma:contentTypeVersion="8" ma:contentTypeDescription="Create a new document." ma:contentTypeScope="" ma:versionID="7feb733290af02961ac501de4dfd3ede">
  <xsd:schema xmlns:xsd="http://www.w3.org/2001/XMLSchema" xmlns:xs="http://www.w3.org/2001/XMLSchema" xmlns:p="http://schemas.microsoft.com/office/2006/metadata/properties" xmlns:ns2="3d19a020-c351-4881-a31a-aaa72f98911c" targetNamespace="http://schemas.microsoft.com/office/2006/metadata/properties" ma:root="true" ma:fieldsID="3b9ce66063bb3480391c2e842e29fc93" ns2:_="">
    <xsd:import namespace="3d19a020-c351-4881-a31a-aaa72f989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9a020-c351-4881-a31a-aaa72f989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A63FFB-E17F-4D9F-A25D-C692F322AA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A9E62C-A7F0-4A75-A648-E6388A3B589D}">
  <ds:schemaRefs>
    <ds:schemaRef ds:uri="http://purl.org/dc/dcmitype/"/>
    <ds:schemaRef ds:uri="3d19a020-c351-4881-a31a-aaa72f98911c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0E920E1-A0C9-4A0A-A3C0-62D37C3EA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9a020-c351-4881-a31a-aaa72f989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317</Words>
  <Application>Microsoft Office PowerPoint</Application>
  <PresentationFormat>On-screen Show (16:9)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Default Theme</vt:lpstr>
      <vt:lpstr>PowerPoint Presentation</vt:lpstr>
      <vt:lpstr>GCFA Resources For Your Conference!</vt:lpstr>
      <vt:lpstr>Webinars for Your Members</vt:lpstr>
      <vt:lpstr>GCFA Resources For Your Conference!</vt:lpstr>
      <vt:lpstr>UMC Support Communication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Kellie Schmeal</cp:lastModifiedBy>
  <cp:revision>9</cp:revision>
  <dcterms:created xsi:type="dcterms:W3CDTF">2015-09-08T18:46:55Z</dcterms:created>
  <dcterms:modified xsi:type="dcterms:W3CDTF">2023-04-11T17:58:41Z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0x0101004F27BFE1D2B50E47998C906705115A10</vt:lpwstr>
  </property>
</Properties>
</file>