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notesMasterIdLst>
    <p:notesMasterId r:id="rId17"/>
  </p:notesMasterIdLst>
  <p:handoutMasterIdLst>
    <p:handoutMasterId r:id="rId18"/>
  </p:handoutMasterIdLst>
  <p:sldIdLst>
    <p:sldId id="257" r:id="rId2"/>
    <p:sldId id="544" r:id="rId3"/>
    <p:sldId id="259" r:id="rId4"/>
    <p:sldId id="539" r:id="rId5"/>
    <p:sldId id="540" r:id="rId6"/>
    <p:sldId id="546" r:id="rId7"/>
    <p:sldId id="541" r:id="rId8"/>
    <p:sldId id="542" r:id="rId9"/>
    <p:sldId id="545" r:id="rId10"/>
    <p:sldId id="543" r:id="rId11"/>
    <p:sldId id="547" r:id="rId12"/>
    <p:sldId id="538" r:id="rId13"/>
    <p:sldId id="443" r:id="rId14"/>
    <p:sldId id="260" r:id="rId15"/>
    <p:sldId id="261" r:id="rId16"/>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5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82119" cy="464820"/>
          </a:xfrm>
          <a:prstGeom prst="rect">
            <a:avLst/>
          </a:prstGeom>
        </p:spPr>
        <p:txBody>
          <a:bodyPr vert="horz" lIns="92219" tIns="46109" rIns="92219" bIns="46109" rtlCol="0"/>
          <a:lstStyle>
            <a:lvl1pPr algn="l">
              <a:defRPr sz="1200"/>
            </a:lvl1pPr>
          </a:lstStyle>
          <a:p>
            <a:endParaRPr lang="en-US"/>
          </a:p>
        </p:txBody>
      </p:sp>
      <p:sp>
        <p:nvSpPr>
          <p:cNvPr id="3" name="Date Placeholder 2"/>
          <p:cNvSpPr>
            <a:spLocks noGrp="1"/>
          </p:cNvSpPr>
          <p:nvPr>
            <p:ph type="dt" sz="quarter" idx="1"/>
          </p:nvPr>
        </p:nvSpPr>
        <p:spPr>
          <a:xfrm>
            <a:off x="3898103" y="2"/>
            <a:ext cx="2982119" cy="464820"/>
          </a:xfrm>
          <a:prstGeom prst="rect">
            <a:avLst/>
          </a:prstGeom>
        </p:spPr>
        <p:txBody>
          <a:bodyPr vert="horz" lIns="92219" tIns="46109" rIns="92219" bIns="46109" rtlCol="0"/>
          <a:lstStyle>
            <a:lvl1pPr algn="r">
              <a:defRPr sz="1200"/>
            </a:lvl1pPr>
          </a:lstStyle>
          <a:p>
            <a:fld id="{A2C4E93B-39E7-477B-927D-4FDD59A0E465}" type="datetimeFigureOut">
              <a:rPr lang="en-US" smtClean="0"/>
              <a:t>9/20/2023</a:t>
            </a:fld>
            <a:endParaRPr lang="en-US"/>
          </a:p>
        </p:txBody>
      </p:sp>
      <p:sp>
        <p:nvSpPr>
          <p:cNvPr id="4" name="Footer Placeholder 3"/>
          <p:cNvSpPr>
            <a:spLocks noGrp="1"/>
          </p:cNvSpPr>
          <p:nvPr>
            <p:ph type="ftr" sz="quarter" idx="2"/>
          </p:nvPr>
        </p:nvSpPr>
        <p:spPr>
          <a:xfrm>
            <a:off x="1" y="8829971"/>
            <a:ext cx="2982119" cy="464820"/>
          </a:xfrm>
          <a:prstGeom prst="rect">
            <a:avLst/>
          </a:prstGeom>
        </p:spPr>
        <p:txBody>
          <a:bodyPr vert="horz" lIns="92219" tIns="46109" rIns="92219" bIns="46109" rtlCol="0" anchor="b"/>
          <a:lstStyle>
            <a:lvl1pPr algn="l">
              <a:defRPr sz="1200"/>
            </a:lvl1pPr>
          </a:lstStyle>
          <a:p>
            <a:endParaRPr lang="en-US"/>
          </a:p>
        </p:txBody>
      </p:sp>
      <p:sp>
        <p:nvSpPr>
          <p:cNvPr id="5" name="Slide Number Placeholder 4"/>
          <p:cNvSpPr>
            <a:spLocks noGrp="1"/>
          </p:cNvSpPr>
          <p:nvPr>
            <p:ph type="sldNum" sz="quarter" idx="3"/>
          </p:nvPr>
        </p:nvSpPr>
        <p:spPr>
          <a:xfrm>
            <a:off x="3898103" y="8829971"/>
            <a:ext cx="2982119" cy="464820"/>
          </a:xfrm>
          <a:prstGeom prst="rect">
            <a:avLst/>
          </a:prstGeom>
        </p:spPr>
        <p:txBody>
          <a:bodyPr vert="horz" lIns="92219" tIns="46109" rIns="92219" bIns="46109" rtlCol="0" anchor="b"/>
          <a:lstStyle>
            <a:lvl1pPr algn="r">
              <a:defRPr sz="1200"/>
            </a:lvl1pPr>
          </a:lstStyle>
          <a:p>
            <a:fld id="{9264DAAF-977B-4733-B5B9-FD4EA70A6ECB}" type="slidenum">
              <a:rPr lang="en-US" smtClean="0"/>
              <a:t>‹#›</a:t>
            </a:fld>
            <a:endParaRPr lang="en-US"/>
          </a:p>
        </p:txBody>
      </p:sp>
    </p:spTree>
    <p:extLst>
      <p:ext uri="{BB962C8B-B14F-4D97-AF65-F5344CB8AC3E}">
        <p14:creationId xmlns:p14="http://schemas.microsoft.com/office/powerpoint/2010/main" val="26687242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82119" cy="464820"/>
          </a:xfrm>
          <a:prstGeom prst="rect">
            <a:avLst/>
          </a:prstGeom>
        </p:spPr>
        <p:txBody>
          <a:bodyPr vert="horz" lIns="92219" tIns="46109" rIns="92219" bIns="46109" rtlCol="0"/>
          <a:lstStyle>
            <a:lvl1pPr algn="l">
              <a:defRPr sz="1200"/>
            </a:lvl1pPr>
          </a:lstStyle>
          <a:p>
            <a:endParaRPr lang="en-US"/>
          </a:p>
        </p:txBody>
      </p:sp>
      <p:sp>
        <p:nvSpPr>
          <p:cNvPr id="3" name="Date Placeholder 2"/>
          <p:cNvSpPr>
            <a:spLocks noGrp="1"/>
          </p:cNvSpPr>
          <p:nvPr>
            <p:ph type="dt" idx="1"/>
          </p:nvPr>
        </p:nvSpPr>
        <p:spPr>
          <a:xfrm>
            <a:off x="3898103" y="2"/>
            <a:ext cx="2982119" cy="464820"/>
          </a:xfrm>
          <a:prstGeom prst="rect">
            <a:avLst/>
          </a:prstGeom>
        </p:spPr>
        <p:txBody>
          <a:bodyPr vert="horz" lIns="92219" tIns="46109" rIns="92219" bIns="46109" rtlCol="0"/>
          <a:lstStyle>
            <a:lvl1pPr algn="r">
              <a:defRPr sz="1200"/>
            </a:lvl1pPr>
          </a:lstStyle>
          <a:p>
            <a:fld id="{50F89490-5AA3-4F14-9935-CB9BFC935545}" type="datetimeFigureOut">
              <a:rPr lang="en-US" smtClean="0"/>
              <a:t>9/20/2023</a:t>
            </a:fld>
            <a:endParaRPr lang="en-US"/>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2219" tIns="46109" rIns="92219" bIns="46109" rtlCol="0" anchor="ctr"/>
          <a:lstStyle/>
          <a:p>
            <a:endParaRPr lang="en-US"/>
          </a:p>
        </p:txBody>
      </p:sp>
      <p:sp>
        <p:nvSpPr>
          <p:cNvPr id="5" name="Notes Placeholder 4"/>
          <p:cNvSpPr>
            <a:spLocks noGrp="1"/>
          </p:cNvSpPr>
          <p:nvPr>
            <p:ph type="body" sz="quarter" idx="3"/>
          </p:nvPr>
        </p:nvSpPr>
        <p:spPr>
          <a:xfrm>
            <a:off x="688182" y="4415793"/>
            <a:ext cx="5505450" cy="4183380"/>
          </a:xfrm>
          <a:prstGeom prst="rect">
            <a:avLst/>
          </a:prstGeom>
        </p:spPr>
        <p:txBody>
          <a:bodyPr vert="horz" lIns="92219" tIns="46109" rIns="92219" bIns="4610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71"/>
            <a:ext cx="2982119" cy="464820"/>
          </a:xfrm>
          <a:prstGeom prst="rect">
            <a:avLst/>
          </a:prstGeom>
        </p:spPr>
        <p:txBody>
          <a:bodyPr vert="horz" lIns="92219" tIns="46109" rIns="92219" bIns="46109" rtlCol="0" anchor="b"/>
          <a:lstStyle>
            <a:lvl1pPr algn="l">
              <a:defRPr sz="1200"/>
            </a:lvl1pPr>
          </a:lstStyle>
          <a:p>
            <a:endParaRPr lang="en-US"/>
          </a:p>
        </p:txBody>
      </p:sp>
      <p:sp>
        <p:nvSpPr>
          <p:cNvPr id="7" name="Slide Number Placeholder 6"/>
          <p:cNvSpPr>
            <a:spLocks noGrp="1"/>
          </p:cNvSpPr>
          <p:nvPr>
            <p:ph type="sldNum" sz="quarter" idx="5"/>
          </p:nvPr>
        </p:nvSpPr>
        <p:spPr>
          <a:xfrm>
            <a:off x="3898103" y="8829971"/>
            <a:ext cx="2982119" cy="464820"/>
          </a:xfrm>
          <a:prstGeom prst="rect">
            <a:avLst/>
          </a:prstGeom>
        </p:spPr>
        <p:txBody>
          <a:bodyPr vert="horz" lIns="92219" tIns="46109" rIns="92219" bIns="46109" rtlCol="0" anchor="b"/>
          <a:lstStyle>
            <a:lvl1pPr algn="r">
              <a:defRPr sz="1200"/>
            </a:lvl1pPr>
          </a:lstStyle>
          <a:p>
            <a:fld id="{003124E3-DAE8-47E8-987C-92843A316E1B}" type="slidenum">
              <a:rPr lang="en-US" smtClean="0"/>
              <a:t>‹#›</a:t>
            </a:fld>
            <a:endParaRPr lang="en-US"/>
          </a:p>
        </p:txBody>
      </p:sp>
    </p:spTree>
    <p:extLst>
      <p:ext uri="{BB962C8B-B14F-4D97-AF65-F5344CB8AC3E}">
        <p14:creationId xmlns:p14="http://schemas.microsoft.com/office/powerpoint/2010/main" val="15090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defTabSz="919775">
              <a:defRPr>
                <a:solidFill>
                  <a:schemeClr val="tx1"/>
                </a:solidFill>
                <a:latin typeface="Tahoma" pitchFamily="34" charset="0"/>
              </a:defRPr>
            </a:lvl1pPr>
            <a:lvl2pPr marL="740577" indent="-283862" defTabSz="919775">
              <a:defRPr>
                <a:solidFill>
                  <a:schemeClr val="tx1"/>
                </a:solidFill>
                <a:latin typeface="Tahoma" pitchFamily="34" charset="0"/>
              </a:defRPr>
            </a:lvl2pPr>
            <a:lvl3pPr marL="1140204" indent="-226772" defTabSz="919775">
              <a:defRPr>
                <a:solidFill>
                  <a:schemeClr val="tx1"/>
                </a:solidFill>
                <a:latin typeface="Tahoma" pitchFamily="34" charset="0"/>
              </a:defRPr>
            </a:lvl3pPr>
            <a:lvl4pPr marL="1595332" indent="-226772" defTabSz="919775">
              <a:defRPr>
                <a:solidFill>
                  <a:schemeClr val="tx1"/>
                </a:solidFill>
                <a:latin typeface="Tahoma" pitchFamily="34" charset="0"/>
              </a:defRPr>
            </a:lvl4pPr>
            <a:lvl5pPr marL="2052048" indent="-226772" defTabSz="919775">
              <a:defRPr>
                <a:solidFill>
                  <a:schemeClr val="tx1"/>
                </a:solidFill>
                <a:latin typeface="Tahoma" pitchFamily="34" charset="0"/>
              </a:defRPr>
            </a:lvl5pPr>
            <a:lvl6pPr marL="2508763" indent="-226772" defTabSz="919775" eaLnBrk="0" fontAlgn="base" hangingPunct="0">
              <a:spcBef>
                <a:spcPct val="0"/>
              </a:spcBef>
              <a:spcAft>
                <a:spcPct val="0"/>
              </a:spcAft>
              <a:defRPr>
                <a:solidFill>
                  <a:schemeClr val="tx1"/>
                </a:solidFill>
                <a:latin typeface="Tahoma" pitchFamily="34" charset="0"/>
              </a:defRPr>
            </a:lvl6pPr>
            <a:lvl7pPr marL="2965479" indent="-226772" defTabSz="919775" eaLnBrk="0" fontAlgn="base" hangingPunct="0">
              <a:spcBef>
                <a:spcPct val="0"/>
              </a:spcBef>
              <a:spcAft>
                <a:spcPct val="0"/>
              </a:spcAft>
              <a:defRPr>
                <a:solidFill>
                  <a:schemeClr val="tx1"/>
                </a:solidFill>
                <a:latin typeface="Tahoma" pitchFamily="34" charset="0"/>
              </a:defRPr>
            </a:lvl7pPr>
            <a:lvl8pPr marL="3422194" indent="-226772" defTabSz="919775" eaLnBrk="0" fontAlgn="base" hangingPunct="0">
              <a:spcBef>
                <a:spcPct val="0"/>
              </a:spcBef>
              <a:spcAft>
                <a:spcPct val="0"/>
              </a:spcAft>
              <a:defRPr>
                <a:solidFill>
                  <a:schemeClr val="tx1"/>
                </a:solidFill>
                <a:latin typeface="Tahoma" pitchFamily="34" charset="0"/>
              </a:defRPr>
            </a:lvl8pPr>
            <a:lvl9pPr marL="3878909" indent="-226772" defTabSz="919775" eaLnBrk="0" fontAlgn="base" hangingPunct="0">
              <a:spcBef>
                <a:spcPct val="0"/>
              </a:spcBef>
              <a:spcAft>
                <a:spcPct val="0"/>
              </a:spcAft>
              <a:defRPr>
                <a:solidFill>
                  <a:schemeClr val="tx1"/>
                </a:solidFill>
                <a:latin typeface="Tahoma" pitchFamily="34" charset="0"/>
              </a:defRPr>
            </a:lvl9pPr>
          </a:lstStyle>
          <a:p>
            <a:fld id="{834012E2-899C-458D-B58F-5C199DEAF769}" type="slidenum">
              <a:rPr lang="en-US" altLang="en-US" smtClean="0">
                <a:latin typeface="Arial" charset="0"/>
              </a:rPr>
              <a:pPr/>
              <a:t>1</a:t>
            </a:fld>
            <a:endParaRPr lang="en-US" altLang="en-US">
              <a:latin typeface="Arial"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Only about 50 or a few more of us</a:t>
            </a:r>
          </a:p>
          <a:p>
            <a:r>
              <a:rPr lang="en-US" dirty="0"/>
              <a:t>CFA nor anyone else fully understands our job</a:t>
            </a:r>
          </a:p>
          <a:p>
            <a:r>
              <a:rPr lang="en-US" dirty="0"/>
              <a:t>On boarding or initial training in MS for me</a:t>
            </a:r>
          </a:p>
        </p:txBody>
      </p:sp>
      <p:sp>
        <p:nvSpPr>
          <p:cNvPr id="4" name="Slide Number Placeholder 3"/>
          <p:cNvSpPr>
            <a:spLocks noGrp="1"/>
          </p:cNvSpPr>
          <p:nvPr>
            <p:ph type="sldNum" sz="quarter" idx="5"/>
          </p:nvPr>
        </p:nvSpPr>
        <p:spPr/>
        <p:txBody>
          <a:bodyPr/>
          <a:lstStyle/>
          <a:p>
            <a:fld id="{003124E3-DAE8-47E8-987C-92843A316E1B}" type="slidenum">
              <a:rPr lang="en-US" smtClean="0"/>
              <a:t>4</a:t>
            </a:fld>
            <a:endParaRPr lang="en-US"/>
          </a:p>
        </p:txBody>
      </p:sp>
    </p:spTree>
    <p:extLst>
      <p:ext uri="{BB962C8B-B14F-4D97-AF65-F5344CB8AC3E}">
        <p14:creationId xmlns:p14="http://schemas.microsoft.com/office/powerpoint/2010/main" val="19229067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AD413E-288C-4D20-9803-EC8477542A22}" type="slidenum">
              <a:rPr lang="en-US" smtClean="0"/>
              <a:t>15</a:t>
            </a:fld>
            <a:endParaRPr lang="en-US"/>
          </a:p>
        </p:txBody>
      </p:sp>
    </p:spTree>
    <p:extLst>
      <p:ext uri="{BB962C8B-B14F-4D97-AF65-F5344CB8AC3E}">
        <p14:creationId xmlns:p14="http://schemas.microsoft.com/office/powerpoint/2010/main" val="39709892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828800" cy="6856413"/>
            <a:chOff x="0" y="0"/>
            <a:chExt cx="1152" cy="4319"/>
          </a:xfrm>
        </p:grpSpPr>
        <p:sp>
          <p:nvSpPr>
            <p:cNvPr id="5" name="Rectangle 3"/>
            <p:cNvSpPr>
              <a:spLocks noChangeArrowheads="1"/>
            </p:cNvSpPr>
            <p:nvPr/>
          </p:nvSpPr>
          <p:spPr bwMode="auto">
            <a:xfrm>
              <a:off x="0" y="0"/>
              <a:ext cx="1152" cy="1026"/>
            </a:xfrm>
            <a:prstGeom prst="rect">
              <a:avLst/>
            </a:prstGeom>
            <a:gradFill rotWithShape="0">
              <a:gsLst>
                <a:gs pos="0">
                  <a:schemeClr val="bg2"/>
                </a:gs>
                <a:gs pos="100000">
                  <a:schemeClr val="accent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spcBef>
                  <a:spcPct val="50000"/>
                </a:spcBef>
                <a:defRPr/>
              </a:pPr>
              <a:endParaRPr lang="en-US" altLang="en-US"/>
            </a:p>
          </p:txBody>
        </p:sp>
        <p:sp>
          <p:nvSpPr>
            <p:cNvPr id="6" name="Rectangle 4"/>
            <p:cNvSpPr>
              <a:spLocks noChangeArrowheads="1"/>
            </p:cNvSpPr>
            <p:nvPr/>
          </p:nvSpPr>
          <p:spPr bwMode="auto">
            <a:xfrm>
              <a:off x="0" y="2400"/>
              <a:ext cx="1152" cy="1919"/>
            </a:xfrm>
            <a:prstGeom prst="rect">
              <a:avLst/>
            </a:prstGeom>
            <a:gradFill rotWithShape="0">
              <a:gsLst>
                <a:gs pos="0">
                  <a:schemeClr val="accent1"/>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spcBef>
                  <a:spcPct val="50000"/>
                </a:spcBef>
                <a:defRPr/>
              </a:pPr>
              <a:endParaRPr lang="en-US" altLang="en-US"/>
            </a:p>
          </p:txBody>
        </p:sp>
        <p:pic>
          <p:nvPicPr>
            <p:cNvPr id="7" name="Picture 5"/>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28"/>
              <a:ext cx="1152" cy="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sp>
        <p:nvSpPr>
          <p:cNvPr id="3083" name="Rectangle 11"/>
          <p:cNvSpPr>
            <a:spLocks noGrp="1" noChangeArrowheads="1"/>
          </p:cNvSpPr>
          <p:nvPr>
            <p:ph type="ctrTitle" sz="quarter"/>
          </p:nvPr>
        </p:nvSpPr>
        <p:spPr>
          <a:xfrm>
            <a:off x="1905000" y="1676400"/>
            <a:ext cx="6934200" cy="2116138"/>
          </a:xfrm>
        </p:spPr>
        <p:txBody>
          <a:bodyPr/>
          <a:lstStyle>
            <a:lvl1pPr>
              <a:defRPr/>
            </a:lvl1pPr>
          </a:lstStyle>
          <a:p>
            <a:pPr lvl="0"/>
            <a:r>
              <a:rPr lang="en-US" altLang="en-US" noProof="0"/>
              <a:t>Click to edit Master title style</a:t>
            </a:r>
          </a:p>
        </p:txBody>
      </p:sp>
      <p:sp>
        <p:nvSpPr>
          <p:cNvPr id="3084" name="Rectangle 12"/>
          <p:cNvSpPr>
            <a:spLocks noGrp="1" noChangeArrowheads="1"/>
          </p:cNvSpPr>
          <p:nvPr>
            <p:ph type="subTitle" sz="quarter" idx="1"/>
          </p:nvPr>
        </p:nvSpPr>
        <p:spPr>
          <a:xfrm>
            <a:off x="1911350" y="3968750"/>
            <a:ext cx="6400800" cy="1752600"/>
          </a:xfrm>
        </p:spPr>
        <p:txBody>
          <a:bodyPr/>
          <a:lstStyle>
            <a:lvl1pPr marL="0" indent="0">
              <a:buFont typeface="Symbol" pitchFamily="18" charset="2"/>
              <a:buNone/>
              <a:defRPr/>
            </a:lvl1pPr>
          </a:lstStyle>
          <a:p>
            <a:pPr lvl="0"/>
            <a:r>
              <a:rPr lang="en-US" altLang="en-US" noProof="0"/>
              <a:t>Click to edit Master subtitle style</a:t>
            </a:r>
          </a:p>
        </p:txBody>
      </p:sp>
      <p:sp>
        <p:nvSpPr>
          <p:cNvPr id="8" name="Rectangle 13"/>
          <p:cNvSpPr>
            <a:spLocks noGrp="1" noChangeArrowheads="1"/>
          </p:cNvSpPr>
          <p:nvPr>
            <p:ph type="dt" sz="quarter" idx="10"/>
          </p:nvPr>
        </p:nvSpPr>
        <p:spPr>
          <a:xfrm>
            <a:off x="1828800" y="6400800"/>
            <a:ext cx="1905000" cy="457200"/>
          </a:xfrm>
        </p:spPr>
        <p:txBody>
          <a:bodyPr/>
          <a:lstStyle>
            <a:lvl1pPr>
              <a:defRPr/>
            </a:lvl1pPr>
          </a:lstStyle>
          <a:p>
            <a:fld id="{7B5178FC-9FE6-45EC-B980-5BBEA8CD6F67}" type="datetimeFigureOut">
              <a:rPr lang="en-US" smtClean="0"/>
              <a:t>9/20/2023</a:t>
            </a:fld>
            <a:endParaRPr lang="en-US"/>
          </a:p>
        </p:txBody>
      </p:sp>
      <p:sp>
        <p:nvSpPr>
          <p:cNvPr id="9" name="Rectangle 14"/>
          <p:cNvSpPr>
            <a:spLocks noGrp="1" noChangeArrowheads="1"/>
          </p:cNvSpPr>
          <p:nvPr>
            <p:ph type="ftr" sz="quarter" idx="11"/>
          </p:nvPr>
        </p:nvSpPr>
        <p:spPr>
          <a:xfrm>
            <a:off x="3962400" y="6400800"/>
            <a:ext cx="2895600" cy="457200"/>
          </a:xfrm>
        </p:spPr>
        <p:txBody>
          <a:bodyPr/>
          <a:lstStyle>
            <a:lvl1pPr>
              <a:defRPr/>
            </a:lvl1pPr>
          </a:lstStyle>
          <a:p>
            <a:endParaRPr lang="en-US"/>
          </a:p>
        </p:txBody>
      </p:sp>
      <p:sp>
        <p:nvSpPr>
          <p:cNvPr id="10" name="Rectangle 15"/>
          <p:cNvSpPr>
            <a:spLocks noGrp="1" noChangeArrowheads="1"/>
          </p:cNvSpPr>
          <p:nvPr>
            <p:ph type="sldNum" sz="quarter" idx="12"/>
          </p:nvPr>
        </p:nvSpPr>
        <p:spPr/>
        <p:txBody>
          <a:bodyPr/>
          <a:lstStyle>
            <a:lvl1pPr>
              <a:defRPr/>
            </a:lvl1pPr>
          </a:lstStyle>
          <a:p>
            <a:fld id="{B3AA4778-F1A8-40C4-8CA8-C121AAE4BDA4}" type="slidenum">
              <a:rPr lang="en-US" smtClean="0"/>
              <a:t>‹#›</a:t>
            </a:fld>
            <a:endParaRPr lang="en-US"/>
          </a:p>
        </p:txBody>
      </p:sp>
    </p:spTree>
    <p:extLst>
      <p:ext uri="{BB962C8B-B14F-4D97-AF65-F5344CB8AC3E}">
        <p14:creationId xmlns:p14="http://schemas.microsoft.com/office/powerpoint/2010/main" val="3785140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p:cNvSpPr>
            <a:spLocks noGrp="1" noChangeArrowheads="1"/>
          </p:cNvSpPr>
          <p:nvPr>
            <p:ph type="dt" sz="half" idx="10"/>
          </p:nvPr>
        </p:nvSpPr>
        <p:spPr>
          <a:ln/>
        </p:spPr>
        <p:txBody>
          <a:bodyPr/>
          <a:lstStyle>
            <a:lvl1pPr>
              <a:defRPr/>
            </a:lvl1pPr>
          </a:lstStyle>
          <a:p>
            <a:fld id="{7B5178FC-9FE6-45EC-B980-5BBEA8CD6F67}" type="datetimeFigureOut">
              <a:rPr lang="en-US" smtClean="0"/>
              <a:t>9/20/2023</a:t>
            </a:fld>
            <a:endParaRPr lang="en-US"/>
          </a:p>
        </p:txBody>
      </p:sp>
      <p:sp>
        <p:nvSpPr>
          <p:cNvPr id="5" name="Rectangle 14"/>
          <p:cNvSpPr>
            <a:spLocks noGrp="1" noChangeArrowheads="1"/>
          </p:cNvSpPr>
          <p:nvPr>
            <p:ph type="ftr" sz="quarter" idx="11"/>
          </p:nvPr>
        </p:nvSpPr>
        <p:spPr>
          <a:ln/>
        </p:spPr>
        <p:txBody>
          <a:bodyPr/>
          <a:lstStyle>
            <a:lvl1pPr>
              <a:defRPr/>
            </a:lvl1pPr>
          </a:lstStyle>
          <a:p>
            <a:endParaRPr lang="en-US"/>
          </a:p>
        </p:txBody>
      </p:sp>
      <p:sp>
        <p:nvSpPr>
          <p:cNvPr id="6" name="Rectangle 15"/>
          <p:cNvSpPr>
            <a:spLocks noGrp="1" noChangeArrowheads="1"/>
          </p:cNvSpPr>
          <p:nvPr>
            <p:ph type="sldNum" sz="quarter" idx="12"/>
          </p:nvPr>
        </p:nvSpPr>
        <p:spPr>
          <a:ln/>
        </p:spPr>
        <p:txBody>
          <a:bodyPr/>
          <a:lstStyle>
            <a:lvl1pPr>
              <a:defRPr/>
            </a:lvl1pPr>
          </a:lstStyle>
          <a:p>
            <a:fld id="{B3AA4778-F1A8-40C4-8CA8-C121AAE4BDA4}" type="slidenum">
              <a:rPr lang="en-US" smtClean="0"/>
              <a:t>‹#›</a:t>
            </a:fld>
            <a:endParaRPr lang="en-US"/>
          </a:p>
        </p:txBody>
      </p:sp>
    </p:spTree>
    <p:extLst>
      <p:ext uri="{BB962C8B-B14F-4D97-AF65-F5344CB8AC3E}">
        <p14:creationId xmlns:p14="http://schemas.microsoft.com/office/powerpoint/2010/main" val="1800646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48500" y="304800"/>
            <a:ext cx="194310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19200" y="304800"/>
            <a:ext cx="56769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p:cNvSpPr>
            <a:spLocks noGrp="1" noChangeArrowheads="1"/>
          </p:cNvSpPr>
          <p:nvPr>
            <p:ph type="dt" sz="half" idx="10"/>
          </p:nvPr>
        </p:nvSpPr>
        <p:spPr>
          <a:ln/>
        </p:spPr>
        <p:txBody>
          <a:bodyPr/>
          <a:lstStyle>
            <a:lvl1pPr>
              <a:defRPr/>
            </a:lvl1pPr>
          </a:lstStyle>
          <a:p>
            <a:fld id="{7B5178FC-9FE6-45EC-B980-5BBEA8CD6F67}" type="datetimeFigureOut">
              <a:rPr lang="en-US" smtClean="0"/>
              <a:t>9/20/2023</a:t>
            </a:fld>
            <a:endParaRPr lang="en-US"/>
          </a:p>
        </p:txBody>
      </p:sp>
      <p:sp>
        <p:nvSpPr>
          <p:cNvPr id="5" name="Rectangle 14"/>
          <p:cNvSpPr>
            <a:spLocks noGrp="1" noChangeArrowheads="1"/>
          </p:cNvSpPr>
          <p:nvPr>
            <p:ph type="ftr" sz="quarter" idx="11"/>
          </p:nvPr>
        </p:nvSpPr>
        <p:spPr>
          <a:ln/>
        </p:spPr>
        <p:txBody>
          <a:bodyPr/>
          <a:lstStyle>
            <a:lvl1pPr>
              <a:defRPr/>
            </a:lvl1pPr>
          </a:lstStyle>
          <a:p>
            <a:endParaRPr lang="en-US"/>
          </a:p>
        </p:txBody>
      </p:sp>
      <p:sp>
        <p:nvSpPr>
          <p:cNvPr id="6" name="Rectangle 15"/>
          <p:cNvSpPr>
            <a:spLocks noGrp="1" noChangeArrowheads="1"/>
          </p:cNvSpPr>
          <p:nvPr>
            <p:ph type="sldNum" sz="quarter" idx="12"/>
          </p:nvPr>
        </p:nvSpPr>
        <p:spPr>
          <a:ln/>
        </p:spPr>
        <p:txBody>
          <a:bodyPr/>
          <a:lstStyle>
            <a:lvl1pPr>
              <a:defRPr/>
            </a:lvl1pPr>
          </a:lstStyle>
          <a:p>
            <a:fld id="{B3AA4778-F1A8-40C4-8CA8-C121AAE4BDA4}" type="slidenum">
              <a:rPr lang="en-US" smtClean="0"/>
              <a:t>‹#›</a:t>
            </a:fld>
            <a:endParaRPr lang="en-US"/>
          </a:p>
        </p:txBody>
      </p:sp>
    </p:spTree>
    <p:extLst>
      <p:ext uri="{BB962C8B-B14F-4D97-AF65-F5344CB8AC3E}">
        <p14:creationId xmlns:p14="http://schemas.microsoft.com/office/powerpoint/2010/main" val="2800511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CBF10101-D98C-4EDB-A249-900FCFB1135A}" type="datetimeFigureOut">
              <a:rPr lang="en-US"/>
              <a:pPr>
                <a:defRPr/>
              </a:pPr>
              <a:t>9/20/2023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D9FBB2B-8B37-4C6F-825E-F93C7B8BA6A0}" type="slidenum">
              <a:rPr lang="en-US"/>
              <a:pPr>
                <a:defRPr/>
              </a:pPr>
              <a:t>‹#›</a:t>
            </a:fld>
            <a:endParaRPr lang="en-US"/>
          </a:p>
        </p:txBody>
      </p:sp>
    </p:spTree>
    <p:extLst>
      <p:ext uri="{BB962C8B-B14F-4D97-AF65-F5344CB8AC3E}">
        <p14:creationId xmlns:p14="http://schemas.microsoft.com/office/powerpoint/2010/main" val="3023668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p:cNvSpPr>
            <a:spLocks noGrp="1" noChangeArrowheads="1"/>
          </p:cNvSpPr>
          <p:nvPr>
            <p:ph type="dt" sz="half" idx="10"/>
          </p:nvPr>
        </p:nvSpPr>
        <p:spPr>
          <a:ln/>
        </p:spPr>
        <p:txBody>
          <a:bodyPr/>
          <a:lstStyle>
            <a:lvl1pPr>
              <a:defRPr/>
            </a:lvl1pPr>
          </a:lstStyle>
          <a:p>
            <a:fld id="{7B5178FC-9FE6-45EC-B980-5BBEA8CD6F67}" type="datetimeFigureOut">
              <a:rPr lang="en-US" smtClean="0"/>
              <a:t>9/20/2023</a:t>
            </a:fld>
            <a:endParaRPr lang="en-US"/>
          </a:p>
        </p:txBody>
      </p:sp>
      <p:sp>
        <p:nvSpPr>
          <p:cNvPr id="5" name="Rectangle 14"/>
          <p:cNvSpPr>
            <a:spLocks noGrp="1" noChangeArrowheads="1"/>
          </p:cNvSpPr>
          <p:nvPr>
            <p:ph type="ftr" sz="quarter" idx="11"/>
          </p:nvPr>
        </p:nvSpPr>
        <p:spPr>
          <a:ln/>
        </p:spPr>
        <p:txBody>
          <a:bodyPr/>
          <a:lstStyle>
            <a:lvl1pPr>
              <a:defRPr/>
            </a:lvl1pPr>
          </a:lstStyle>
          <a:p>
            <a:endParaRPr lang="en-US"/>
          </a:p>
        </p:txBody>
      </p:sp>
      <p:sp>
        <p:nvSpPr>
          <p:cNvPr id="6" name="Rectangle 15"/>
          <p:cNvSpPr>
            <a:spLocks noGrp="1" noChangeArrowheads="1"/>
          </p:cNvSpPr>
          <p:nvPr>
            <p:ph type="sldNum" sz="quarter" idx="12"/>
          </p:nvPr>
        </p:nvSpPr>
        <p:spPr>
          <a:ln/>
        </p:spPr>
        <p:txBody>
          <a:bodyPr/>
          <a:lstStyle>
            <a:lvl1pPr>
              <a:defRPr/>
            </a:lvl1pPr>
          </a:lstStyle>
          <a:p>
            <a:fld id="{B3AA4778-F1A8-40C4-8CA8-C121AAE4BDA4}" type="slidenum">
              <a:rPr lang="en-US" smtClean="0"/>
              <a:t>‹#›</a:t>
            </a:fld>
            <a:endParaRPr lang="en-US"/>
          </a:p>
        </p:txBody>
      </p:sp>
    </p:spTree>
    <p:extLst>
      <p:ext uri="{BB962C8B-B14F-4D97-AF65-F5344CB8AC3E}">
        <p14:creationId xmlns:p14="http://schemas.microsoft.com/office/powerpoint/2010/main" val="3035253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3"/>
          <p:cNvSpPr>
            <a:spLocks noGrp="1" noChangeArrowheads="1"/>
          </p:cNvSpPr>
          <p:nvPr>
            <p:ph type="dt" sz="half" idx="10"/>
          </p:nvPr>
        </p:nvSpPr>
        <p:spPr>
          <a:ln/>
        </p:spPr>
        <p:txBody>
          <a:bodyPr/>
          <a:lstStyle>
            <a:lvl1pPr>
              <a:defRPr/>
            </a:lvl1pPr>
          </a:lstStyle>
          <a:p>
            <a:fld id="{7B5178FC-9FE6-45EC-B980-5BBEA8CD6F67}" type="datetimeFigureOut">
              <a:rPr lang="en-US" smtClean="0"/>
              <a:t>9/20/2023</a:t>
            </a:fld>
            <a:endParaRPr lang="en-US"/>
          </a:p>
        </p:txBody>
      </p:sp>
      <p:sp>
        <p:nvSpPr>
          <p:cNvPr id="5" name="Rectangle 14"/>
          <p:cNvSpPr>
            <a:spLocks noGrp="1" noChangeArrowheads="1"/>
          </p:cNvSpPr>
          <p:nvPr>
            <p:ph type="ftr" sz="quarter" idx="11"/>
          </p:nvPr>
        </p:nvSpPr>
        <p:spPr>
          <a:ln/>
        </p:spPr>
        <p:txBody>
          <a:bodyPr/>
          <a:lstStyle>
            <a:lvl1pPr>
              <a:defRPr/>
            </a:lvl1pPr>
          </a:lstStyle>
          <a:p>
            <a:endParaRPr lang="en-US"/>
          </a:p>
        </p:txBody>
      </p:sp>
      <p:sp>
        <p:nvSpPr>
          <p:cNvPr id="6" name="Rectangle 15"/>
          <p:cNvSpPr>
            <a:spLocks noGrp="1" noChangeArrowheads="1"/>
          </p:cNvSpPr>
          <p:nvPr>
            <p:ph type="sldNum" sz="quarter" idx="12"/>
          </p:nvPr>
        </p:nvSpPr>
        <p:spPr>
          <a:ln/>
        </p:spPr>
        <p:txBody>
          <a:bodyPr/>
          <a:lstStyle>
            <a:lvl1pPr>
              <a:defRPr/>
            </a:lvl1pPr>
          </a:lstStyle>
          <a:p>
            <a:fld id="{B3AA4778-F1A8-40C4-8CA8-C121AAE4BDA4}" type="slidenum">
              <a:rPr lang="en-US" smtClean="0"/>
              <a:t>‹#›</a:t>
            </a:fld>
            <a:endParaRPr lang="en-US"/>
          </a:p>
        </p:txBody>
      </p:sp>
    </p:spTree>
    <p:extLst>
      <p:ext uri="{BB962C8B-B14F-4D97-AF65-F5344CB8AC3E}">
        <p14:creationId xmlns:p14="http://schemas.microsoft.com/office/powerpoint/2010/main" val="1379456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19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816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3"/>
          <p:cNvSpPr>
            <a:spLocks noGrp="1" noChangeArrowheads="1"/>
          </p:cNvSpPr>
          <p:nvPr>
            <p:ph type="dt" sz="half" idx="10"/>
          </p:nvPr>
        </p:nvSpPr>
        <p:spPr>
          <a:ln/>
        </p:spPr>
        <p:txBody>
          <a:bodyPr/>
          <a:lstStyle>
            <a:lvl1pPr>
              <a:defRPr/>
            </a:lvl1pPr>
          </a:lstStyle>
          <a:p>
            <a:fld id="{7B5178FC-9FE6-45EC-B980-5BBEA8CD6F67}" type="datetimeFigureOut">
              <a:rPr lang="en-US" smtClean="0"/>
              <a:t>9/20/2023</a:t>
            </a:fld>
            <a:endParaRPr lang="en-US"/>
          </a:p>
        </p:txBody>
      </p:sp>
      <p:sp>
        <p:nvSpPr>
          <p:cNvPr id="6" name="Rectangle 14"/>
          <p:cNvSpPr>
            <a:spLocks noGrp="1" noChangeArrowheads="1"/>
          </p:cNvSpPr>
          <p:nvPr>
            <p:ph type="ftr" sz="quarter" idx="11"/>
          </p:nvPr>
        </p:nvSpPr>
        <p:spPr>
          <a:ln/>
        </p:spPr>
        <p:txBody>
          <a:bodyPr/>
          <a:lstStyle>
            <a:lvl1pPr>
              <a:defRPr/>
            </a:lvl1pPr>
          </a:lstStyle>
          <a:p>
            <a:endParaRPr lang="en-US"/>
          </a:p>
        </p:txBody>
      </p:sp>
      <p:sp>
        <p:nvSpPr>
          <p:cNvPr id="7" name="Rectangle 15"/>
          <p:cNvSpPr>
            <a:spLocks noGrp="1" noChangeArrowheads="1"/>
          </p:cNvSpPr>
          <p:nvPr>
            <p:ph type="sldNum" sz="quarter" idx="12"/>
          </p:nvPr>
        </p:nvSpPr>
        <p:spPr>
          <a:ln/>
        </p:spPr>
        <p:txBody>
          <a:bodyPr/>
          <a:lstStyle>
            <a:lvl1pPr>
              <a:defRPr/>
            </a:lvl1pPr>
          </a:lstStyle>
          <a:p>
            <a:fld id="{B3AA4778-F1A8-40C4-8CA8-C121AAE4BDA4}" type="slidenum">
              <a:rPr lang="en-US" smtClean="0"/>
              <a:t>‹#›</a:t>
            </a:fld>
            <a:endParaRPr lang="en-US"/>
          </a:p>
        </p:txBody>
      </p:sp>
    </p:spTree>
    <p:extLst>
      <p:ext uri="{BB962C8B-B14F-4D97-AF65-F5344CB8AC3E}">
        <p14:creationId xmlns:p14="http://schemas.microsoft.com/office/powerpoint/2010/main" val="2339435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3"/>
          <p:cNvSpPr>
            <a:spLocks noGrp="1" noChangeArrowheads="1"/>
          </p:cNvSpPr>
          <p:nvPr>
            <p:ph type="dt" sz="half" idx="10"/>
          </p:nvPr>
        </p:nvSpPr>
        <p:spPr>
          <a:ln/>
        </p:spPr>
        <p:txBody>
          <a:bodyPr/>
          <a:lstStyle>
            <a:lvl1pPr>
              <a:defRPr/>
            </a:lvl1pPr>
          </a:lstStyle>
          <a:p>
            <a:fld id="{7B5178FC-9FE6-45EC-B980-5BBEA8CD6F67}" type="datetimeFigureOut">
              <a:rPr lang="en-US" smtClean="0"/>
              <a:t>9/20/2023</a:t>
            </a:fld>
            <a:endParaRPr lang="en-US"/>
          </a:p>
        </p:txBody>
      </p:sp>
      <p:sp>
        <p:nvSpPr>
          <p:cNvPr id="8" name="Rectangle 14"/>
          <p:cNvSpPr>
            <a:spLocks noGrp="1" noChangeArrowheads="1"/>
          </p:cNvSpPr>
          <p:nvPr>
            <p:ph type="ftr" sz="quarter" idx="11"/>
          </p:nvPr>
        </p:nvSpPr>
        <p:spPr>
          <a:ln/>
        </p:spPr>
        <p:txBody>
          <a:bodyPr/>
          <a:lstStyle>
            <a:lvl1pPr>
              <a:defRPr/>
            </a:lvl1pPr>
          </a:lstStyle>
          <a:p>
            <a:endParaRPr lang="en-US"/>
          </a:p>
        </p:txBody>
      </p:sp>
      <p:sp>
        <p:nvSpPr>
          <p:cNvPr id="9" name="Rectangle 15"/>
          <p:cNvSpPr>
            <a:spLocks noGrp="1" noChangeArrowheads="1"/>
          </p:cNvSpPr>
          <p:nvPr>
            <p:ph type="sldNum" sz="quarter" idx="12"/>
          </p:nvPr>
        </p:nvSpPr>
        <p:spPr>
          <a:ln/>
        </p:spPr>
        <p:txBody>
          <a:bodyPr/>
          <a:lstStyle>
            <a:lvl1pPr>
              <a:defRPr/>
            </a:lvl1pPr>
          </a:lstStyle>
          <a:p>
            <a:fld id="{B3AA4778-F1A8-40C4-8CA8-C121AAE4BDA4}" type="slidenum">
              <a:rPr lang="en-US" smtClean="0"/>
              <a:t>‹#›</a:t>
            </a:fld>
            <a:endParaRPr lang="en-US"/>
          </a:p>
        </p:txBody>
      </p:sp>
    </p:spTree>
    <p:extLst>
      <p:ext uri="{BB962C8B-B14F-4D97-AF65-F5344CB8AC3E}">
        <p14:creationId xmlns:p14="http://schemas.microsoft.com/office/powerpoint/2010/main" val="1611735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3"/>
          <p:cNvSpPr>
            <a:spLocks noGrp="1" noChangeArrowheads="1"/>
          </p:cNvSpPr>
          <p:nvPr>
            <p:ph type="dt" sz="half" idx="10"/>
          </p:nvPr>
        </p:nvSpPr>
        <p:spPr>
          <a:ln/>
        </p:spPr>
        <p:txBody>
          <a:bodyPr/>
          <a:lstStyle>
            <a:lvl1pPr>
              <a:defRPr/>
            </a:lvl1pPr>
          </a:lstStyle>
          <a:p>
            <a:fld id="{7B5178FC-9FE6-45EC-B980-5BBEA8CD6F67}" type="datetimeFigureOut">
              <a:rPr lang="en-US" smtClean="0"/>
              <a:t>9/20/2023</a:t>
            </a:fld>
            <a:endParaRPr lang="en-US"/>
          </a:p>
        </p:txBody>
      </p:sp>
      <p:sp>
        <p:nvSpPr>
          <p:cNvPr id="4" name="Rectangle 14"/>
          <p:cNvSpPr>
            <a:spLocks noGrp="1" noChangeArrowheads="1"/>
          </p:cNvSpPr>
          <p:nvPr>
            <p:ph type="ftr" sz="quarter" idx="11"/>
          </p:nvPr>
        </p:nvSpPr>
        <p:spPr>
          <a:ln/>
        </p:spPr>
        <p:txBody>
          <a:bodyPr/>
          <a:lstStyle>
            <a:lvl1pPr>
              <a:defRPr/>
            </a:lvl1pPr>
          </a:lstStyle>
          <a:p>
            <a:endParaRPr lang="en-US"/>
          </a:p>
        </p:txBody>
      </p:sp>
      <p:sp>
        <p:nvSpPr>
          <p:cNvPr id="5" name="Rectangle 15"/>
          <p:cNvSpPr>
            <a:spLocks noGrp="1" noChangeArrowheads="1"/>
          </p:cNvSpPr>
          <p:nvPr>
            <p:ph type="sldNum" sz="quarter" idx="12"/>
          </p:nvPr>
        </p:nvSpPr>
        <p:spPr>
          <a:ln/>
        </p:spPr>
        <p:txBody>
          <a:bodyPr/>
          <a:lstStyle>
            <a:lvl1pPr>
              <a:defRPr/>
            </a:lvl1pPr>
          </a:lstStyle>
          <a:p>
            <a:fld id="{B3AA4778-F1A8-40C4-8CA8-C121AAE4BDA4}" type="slidenum">
              <a:rPr lang="en-US" smtClean="0"/>
              <a:t>‹#›</a:t>
            </a:fld>
            <a:endParaRPr lang="en-US"/>
          </a:p>
        </p:txBody>
      </p:sp>
    </p:spTree>
    <p:extLst>
      <p:ext uri="{BB962C8B-B14F-4D97-AF65-F5344CB8AC3E}">
        <p14:creationId xmlns:p14="http://schemas.microsoft.com/office/powerpoint/2010/main" val="2198094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dt" sz="half" idx="10"/>
          </p:nvPr>
        </p:nvSpPr>
        <p:spPr>
          <a:ln/>
        </p:spPr>
        <p:txBody>
          <a:bodyPr/>
          <a:lstStyle>
            <a:lvl1pPr>
              <a:defRPr/>
            </a:lvl1pPr>
          </a:lstStyle>
          <a:p>
            <a:fld id="{7B5178FC-9FE6-45EC-B980-5BBEA8CD6F67}" type="datetimeFigureOut">
              <a:rPr lang="en-US" smtClean="0"/>
              <a:t>9/20/2023</a:t>
            </a:fld>
            <a:endParaRPr lang="en-US"/>
          </a:p>
        </p:txBody>
      </p:sp>
      <p:sp>
        <p:nvSpPr>
          <p:cNvPr id="3" name="Rectangle 14"/>
          <p:cNvSpPr>
            <a:spLocks noGrp="1" noChangeArrowheads="1"/>
          </p:cNvSpPr>
          <p:nvPr>
            <p:ph type="ftr" sz="quarter" idx="11"/>
          </p:nvPr>
        </p:nvSpPr>
        <p:spPr>
          <a:ln/>
        </p:spPr>
        <p:txBody>
          <a:bodyPr/>
          <a:lstStyle>
            <a:lvl1pPr>
              <a:defRPr/>
            </a:lvl1pPr>
          </a:lstStyle>
          <a:p>
            <a:endParaRPr lang="en-US"/>
          </a:p>
        </p:txBody>
      </p:sp>
      <p:sp>
        <p:nvSpPr>
          <p:cNvPr id="4" name="Rectangle 15"/>
          <p:cNvSpPr>
            <a:spLocks noGrp="1" noChangeArrowheads="1"/>
          </p:cNvSpPr>
          <p:nvPr>
            <p:ph type="sldNum" sz="quarter" idx="12"/>
          </p:nvPr>
        </p:nvSpPr>
        <p:spPr>
          <a:ln/>
        </p:spPr>
        <p:txBody>
          <a:bodyPr/>
          <a:lstStyle>
            <a:lvl1pPr>
              <a:defRPr/>
            </a:lvl1pPr>
          </a:lstStyle>
          <a:p>
            <a:fld id="{B3AA4778-F1A8-40C4-8CA8-C121AAE4BDA4}" type="slidenum">
              <a:rPr lang="en-US" smtClean="0"/>
              <a:t>‹#›</a:t>
            </a:fld>
            <a:endParaRPr lang="en-US"/>
          </a:p>
        </p:txBody>
      </p:sp>
    </p:spTree>
    <p:extLst>
      <p:ext uri="{BB962C8B-B14F-4D97-AF65-F5344CB8AC3E}">
        <p14:creationId xmlns:p14="http://schemas.microsoft.com/office/powerpoint/2010/main" val="4013678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
          <p:cNvSpPr>
            <a:spLocks noGrp="1" noChangeArrowheads="1"/>
          </p:cNvSpPr>
          <p:nvPr>
            <p:ph type="dt" sz="half" idx="10"/>
          </p:nvPr>
        </p:nvSpPr>
        <p:spPr>
          <a:ln/>
        </p:spPr>
        <p:txBody>
          <a:bodyPr/>
          <a:lstStyle>
            <a:lvl1pPr>
              <a:defRPr/>
            </a:lvl1pPr>
          </a:lstStyle>
          <a:p>
            <a:fld id="{7B5178FC-9FE6-45EC-B980-5BBEA8CD6F67}" type="datetimeFigureOut">
              <a:rPr lang="en-US" smtClean="0"/>
              <a:t>9/20/2023</a:t>
            </a:fld>
            <a:endParaRPr lang="en-US"/>
          </a:p>
        </p:txBody>
      </p:sp>
      <p:sp>
        <p:nvSpPr>
          <p:cNvPr id="6" name="Rectangle 14"/>
          <p:cNvSpPr>
            <a:spLocks noGrp="1" noChangeArrowheads="1"/>
          </p:cNvSpPr>
          <p:nvPr>
            <p:ph type="ftr" sz="quarter" idx="11"/>
          </p:nvPr>
        </p:nvSpPr>
        <p:spPr>
          <a:ln/>
        </p:spPr>
        <p:txBody>
          <a:bodyPr/>
          <a:lstStyle>
            <a:lvl1pPr>
              <a:defRPr/>
            </a:lvl1pPr>
          </a:lstStyle>
          <a:p>
            <a:endParaRPr lang="en-US"/>
          </a:p>
        </p:txBody>
      </p:sp>
      <p:sp>
        <p:nvSpPr>
          <p:cNvPr id="7" name="Rectangle 15"/>
          <p:cNvSpPr>
            <a:spLocks noGrp="1" noChangeArrowheads="1"/>
          </p:cNvSpPr>
          <p:nvPr>
            <p:ph type="sldNum" sz="quarter" idx="12"/>
          </p:nvPr>
        </p:nvSpPr>
        <p:spPr>
          <a:ln/>
        </p:spPr>
        <p:txBody>
          <a:bodyPr/>
          <a:lstStyle>
            <a:lvl1pPr>
              <a:defRPr/>
            </a:lvl1pPr>
          </a:lstStyle>
          <a:p>
            <a:fld id="{B3AA4778-F1A8-40C4-8CA8-C121AAE4BDA4}" type="slidenum">
              <a:rPr lang="en-US" smtClean="0"/>
              <a:t>‹#›</a:t>
            </a:fld>
            <a:endParaRPr lang="en-US"/>
          </a:p>
        </p:txBody>
      </p:sp>
    </p:spTree>
    <p:extLst>
      <p:ext uri="{BB962C8B-B14F-4D97-AF65-F5344CB8AC3E}">
        <p14:creationId xmlns:p14="http://schemas.microsoft.com/office/powerpoint/2010/main" val="3971234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
          <p:cNvSpPr>
            <a:spLocks noGrp="1" noChangeArrowheads="1"/>
          </p:cNvSpPr>
          <p:nvPr>
            <p:ph type="dt" sz="half" idx="10"/>
          </p:nvPr>
        </p:nvSpPr>
        <p:spPr>
          <a:ln/>
        </p:spPr>
        <p:txBody>
          <a:bodyPr/>
          <a:lstStyle>
            <a:lvl1pPr>
              <a:defRPr/>
            </a:lvl1pPr>
          </a:lstStyle>
          <a:p>
            <a:fld id="{7B5178FC-9FE6-45EC-B980-5BBEA8CD6F67}" type="datetimeFigureOut">
              <a:rPr lang="en-US" smtClean="0"/>
              <a:t>9/20/2023</a:t>
            </a:fld>
            <a:endParaRPr lang="en-US"/>
          </a:p>
        </p:txBody>
      </p:sp>
      <p:sp>
        <p:nvSpPr>
          <p:cNvPr id="6" name="Rectangle 14"/>
          <p:cNvSpPr>
            <a:spLocks noGrp="1" noChangeArrowheads="1"/>
          </p:cNvSpPr>
          <p:nvPr>
            <p:ph type="ftr" sz="quarter" idx="11"/>
          </p:nvPr>
        </p:nvSpPr>
        <p:spPr>
          <a:ln/>
        </p:spPr>
        <p:txBody>
          <a:bodyPr/>
          <a:lstStyle>
            <a:lvl1pPr>
              <a:defRPr/>
            </a:lvl1pPr>
          </a:lstStyle>
          <a:p>
            <a:endParaRPr lang="en-US"/>
          </a:p>
        </p:txBody>
      </p:sp>
      <p:sp>
        <p:nvSpPr>
          <p:cNvPr id="7" name="Rectangle 15"/>
          <p:cNvSpPr>
            <a:spLocks noGrp="1" noChangeArrowheads="1"/>
          </p:cNvSpPr>
          <p:nvPr>
            <p:ph type="sldNum" sz="quarter" idx="12"/>
          </p:nvPr>
        </p:nvSpPr>
        <p:spPr>
          <a:ln/>
        </p:spPr>
        <p:txBody>
          <a:bodyPr/>
          <a:lstStyle>
            <a:lvl1pPr>
              <a:defRPr/>
            </a:lvl1pPr>
          </a:lstStyle>
          <a:p>
            <a:fld id="{B3AA4778-F1A8-40C4-8CA8-C121AAE4BDA4}" type="slidenum">
              <a:rPr lang="en-US" smtClean="0"/>
              <a:t>‹#›</a:t>
            </a:fld>
            <a:endParaRPr lang="en-US"/>
          </a:p>
        </p:txBody>
      </p:sp>
    </p:spTree>
    <p:extLst>
      <p:ext uri="{BB962C8B-B14F-4D97-AF65-F5344CB8AC3E}">
        <p14:creationId xmlns:p14="http://schemas.microsoft.com/office/powerpoint/2010/main" val="3478712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1143000" cy="6856413"/>
            <a:chOff x="0" y="0"/>
            <a:chExt cx="720" cy="4319"/>
          </a:xfrm>
        </p:grpSpPr>
        <p:sp>
          <p:nvSpPr>
            <p:cNvPr id="1032" name="Rectangle 3"/>
            <p:cNvSpPr>
              <a:spLocks noChangeArrowheads="1"/>
            </p:cNvSpPr>
            <p:nvPr/>
          </p:nvSpPr>
          <p:spPr bwMode="auto">
            <a:xfrm>
              <a:off x="0" y="0"/>
              <a:ext cx="720" cy="336"/>
            </a:xfrm>
            <a:prstGeom prst="rect">
              <a:avLst/>
            </a:prstGeom>
            <a:gradFill rotWithShape="0">
              <a:gsLst>
                <a:gs pos="0">
                  <a:schemeClr val="bg2"/>
                </a:gs>
                <a:gs pos="100000">
                  <a:schemeClr val="accent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spcBef>
                  <a:spcPct val="50000"/>
                </a:spcBef>
                <a:defRPr/>
              </a:pPr>
              <a:endParaRPr lang="en-US" altLang="en-US"/>
            </a:p>
          </p:txBody>
        </p:sp>
        <p:sp>
          <p:nvSpPr>
            <p:cNvPr id="1033" name="Rectangle 4"/>
            <p:cNvSpPr>
              <a:spLocks noChangeArrowheads="1"/>
            </p:cNvSpPr>
            <p:nvPr/>
          </p:nvSpPr>
          <p:spPr bwMode="auto">
            <a:xfrm>
              <a:off x="0" y="2016"/>
              <a:ext cx="720" cy="2303"/>
            </a:xfrm>
            <a:prstGeom prst="rect">
              <a:avLst/>
            </a:prstGeom>
            <a:gradFill rotWithShape="0">
              <a:gsLst>
                <a:gs pos="0">
                  <a:schemeClr val="accent1"/>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spcBef>
                  <a:spcPct val="50000"/>
                </a:spcBef>
                <a:defRPr/>
              </a:pPr>
              <a:endParaRPr lang="en-US" altLang="en-US"/>
            </a:p>
          </p:txBody>
        </p:sp>
        <p:pic>
          <p:nvPicPr>
            <p:cNvPr id="1034" name="Picture 5"/>
            <p:cNvPicPr>
              <a:picLocks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312"/>
              <a:ext cx="720" cy="1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sp>
        <p:nvSpPr>
          <p:cNvPr id="1027" name="Rectangle 11"/>
          <p:cNvSpPr>
            <a:spLocks noGrp="1" noChangeArrowheads="1"/>
          </p:cNvSpPr>
          <p:nvPr>
            <p:ph type="title"/>
          </p:nvPr>
        </p:nvSpPr>
        <p:spPr bwMode="auto">
          <a:xfrm>
            <a:off x="1219200" y="304800"/>
            <a:ext cx="7772400"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12"/>
          <p:cNvSpPr>
            <a:spLocks noGrp="1" noChangeArrowheads="1"/>
          </p:cNvSpPr>
          <p:nvPr>
            <p:ph type="body" idx="1"/>
          </p:nvPr>
        </p:nvSpPr>
        <p:spPr bwMode="auto">
          <a:xfrm>
            <a:off x="1219200" y="1600200"/>
            <a:ext cx="7772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61" name="Rectangle 13"/>
          <p:cNvSpPr>
            <a:spLocks noGrp="1" noChangeArrowheads="1"/>
          </p:cNvSpPr>
          <p:nvPr>
            <p:ph type="dt" sz="half" idx="2"/>
          </p:nvPr>
        </p:nvSpPr>
        <p:spPr bwMode="auto">
          <a:xfrm>
            <a:off x="11430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lvl1pPr>
          </a:lstStyle>
          <a:p>
            <a:fld id="{7B5178FC-9FE6-45EC-B980-5BBEA8CD6F67}" type="datetimeFigureOut">
              <a:rPr lang="en-US" smtClean="0"/>
              <a:t>9/20/2023</a:t>
            </a:fld>
            <a:endParaRPr lang="en-US"/>
          </a:p>
        </p:txBody>
      </p:sp>
      <p:sp>
        <p:nvSpPr>
          <p:cNvPr id="2062" name="Rectangle 14"/>
          <p:cNvSpPr>
            <a:spLocks noGrp="1" noChangeArrowheads="1"/>
          </p:cNvSpPr>
          <p:nvPr>
            <p:ph type="ftr" sz="quarter" idx="3"/>
          </p:nvPr>
        </p:nvSpPr>
        <p:spPr bwMode="auto">
          <a:xfrm>
            <a:off x="3581400" y="64008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lvl1pPr>
          </a:lstStyle>
          <a:p>
            <a:endParaRPr lang="en-US"/>
          </a:p>
        </p:txBody>
      </p:sp>
      <p:sp>
        <p:nvSpPr>
          <p:cNvPr id="2063" name="Rectangle 15"/>
          <p:cNvSpPr>
            <a:spLocks noGrp="1" noChangeArrowheads="1"/>
          </p:cNvSpPr>
          <p:nvPr>
            <p:ph type="sldNum" sz="quarter" idx="4"/>
          </p:nvPr>
        </p:nvSpPr>
        <p:spPr bwMode="auto">
          <a:xfrm>
            <a:off x="72390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lvl1pPr>
          </a:lstStyle>
          <a:p>
            <a:fld id="{B3AA4778-F1A8-40C4-8CA8-C121AAE4BDA4}" type="slidenum">
              <a:rPr lang="en-US" smtClean="0"/>
              <a:t>‹#›</a:t>
            </a:fld>
            <a:endParaRPr lang="en-US"/>
          </a:p>
        </p:txBody>
      </p:sp>
    </p:spTree>
  </p:cSld>
  <p:clrMap bg1="dk2" tx1="lt1" bg2="dk1" tx2="lt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Lst>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imes New Roman" pitchFamily="18" charset="0"/>
        </a:defRPr>
      </a:lvl2pPr>
      <a:lvl3pPr algn="l" rtl="0" eaLnBrk="1" fontAlgn="base" hangingPunct="1">
        <a:spcBef>
          <a:spcPct val="0"/>
        </a:spcBef>
        <a:spcAft>
          <a:spcPct val="0"/>
        </a:spcAft>
        <a:defRPr sz="4400">
          <a:solidFill>
            <a:schemeClr val="tx2"/>
          </a:solidFill>
          <a:latin typeface="Times New Roman" pitchFamily="18" charset="0"/>
        </a:defRPr>
      </a:lvl3pPr>
      <a:lvl4pPr algn="l" rtl="0" eaLnBrk="1" fontAlgn="base" hangingPunct="1">
        <a:spcBef>
          <a:spcPct val="0"/>
        </a:spcBef>
        <a:spcAft>
          <a:spcPct val="0"/>
        </a:spcAft>
        <a:defRPr sz="4400">
          <a:solidFill>
            <a:schemeClr val="tx2"/>
          </a:solidFill>
          <a:latin typeface="Times New Roman" pitchFamily="18" charset="0"/>
        </a:defRPr>
      </a:lvl4pPr>
      <a:lvl5pPr algn="l" rtl="0" eaLnBrk="1" fontAlgn="base" hangingPunct="1">
        <a:spcBef>
          <a:spcPct val="0"/>
        </a:spcBef>
        <a:spcAft>
          <a:spcPct val="0"/>
        </a:spcAft>
        <a:defRPr sz="4400">
          <a:solidFill>
            <a:schemeClr val="tx2"/>
          </a:solidFill>
          <a:latin typeface="Times New Roman" pitchFamily="18" charset="0"/>
        </a:defRPr>
      </a:lvl5pPr>
      <a:lvl6pPr marL="457200" algn="l" rtl="0" eaLnBrk="1" fontAlgn="base" hangingPunct="1">
        <a:spcBef>
          <a:spcPct val="0"/>
        </a:spcBef>
        <a:spcAft>
          <a:spcPct val="0"/>
        </a:spcAft>
        <a:defRPr sz="4400">
          <a:solidFill>
            <a:schemeClr val="tx2"/>
          </a:solidFill>
          <a:latin typeface="Times New Roman" pitchFamily="18" charset="0"/>
        </a:defRPr>
      </a:lvl6pPr>
      <a:lvl7pPr marL="914400" algn="l" rtl="0" eaLnBrk="1" fontAlgn="base" hangingPunct="1">
        <a:spcBef>
          <a:spcPct val="0"/>
        </a:spcBef>
        <a:spcAft>
          <a:spcPct val="0"/>
        </a:spcAft>
        <a:defRPr sz="4400">
          <a:solidFill>
            <a:schemeClr val="tx2"/>
          </a:solidFill>
          <a:latin typeface="Times New Roman" pitchFamily="18" charset="0"/>
        </a:defRPr>
      </a:lvl7pPr>
      <a:lvl8pPr marL="1371600" algn="l" rtl="0" eaLnBrk="1" fontAlgn="base" hangingPunct="1">
        <a:spcBef>
          <a:spcPct val="0"/>
        </a:spcBef>
        <a:spcAft>
          <a:spcPct val="0"/>
        </a:spcAft>
        <a:defRPr sz="4400">
          <a:solidFill>
            <a:schemeClr val="tx2"/>
          </a:solidFill>
          <a:latin typeface="Times New Roman" pitchFamily="18" charset="0"/>
        </a:defRPr>
      </a:lvl8pPr>
      <a:lvl9pPr marL="1828800" algn="l"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tx2"/>
        </a:buClr>
        <a:buSzPct val="90000"/>
        <a:buFont typeface="Symbol" pitchFamily="18" charset="2"/>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http://www.gcfa.org/gcfa/legal-manual" TargetMode="External"/><Relationship Id="rId2" Type="http://schemas.openxmlformats.org/officeDocument/2006/relationships/hyperlink" Target="http://www.mississippi-umc.org/" TargetMode="External"/><Relationship Id="rId1" Type="http://schemas.openxmlformats.org/officeDocument/2006/relationships/slideLayout" Target="../slideLayouts/slideLayout2.xml"/><Relationship Id="rId4" Type="http://schemas.openxmlformats.org/officeDocument/2006/relationships/hyperlink" Target="https://www.wespath.org/"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sz="quarter"/>
          </p:nvPr>
        </p:nvSpPr>
        <p:spPr>
          <a:xfrm>
            <a:off x="1981200" y="533400"/>
            <a:ext cx="6629400" cy="3886200"/>
          </a:xfrm>
        </p:spPr>
        <p:txBody>
          <a:bodyPr>
            <a:normAutofit/>
          </a:bodyPr>
          <a:lstStyle/>
          <a:p>
            <a:pPr algn="ctr" eaLnBrk="1" hangingPunct="1"/>
            <a:r>
              <a:rPr lang="en-US" altLang="en-US" sz="4800" dirty="0"/>
              <a:t>2023 National Association of Annual Conference Treasurers</a:t>
            </a:r>
            <a:br>
              <a:rPr lang="en-US" altLang="en-US" sz="4800" dirty="0"/>
            </a:br>
            <a:r>
              <a:rPr lang="en-US" altLang="en-US" sz="4000" dirty="0">
                <a:solidFill>
                  <a:schemeClr val="hlink"/>
                </a:solidFill>
              </a:rPr>
              <a:t>The Ministry of Administration</a:t>
            </a:r>
            <a:br>
              <a:rPr lang="en-US" altLang="en-US" sz="4000" dirty="0">
                <a:solidFill>
                  <a:schemeClr val="tx1"/>
                </a:solidFill>
              </a:rPr>
            </a:br>
            <a:r>
              <a:rPr lang="en-US" altLang="en-US" sz="4000" dirty="0">
                <a:solidFill>
                  <a:schemeClr val="tx1"/>
                </a:solidFill>
              </a:rPr>
              <a:t> </a:t>
            </a:r>
            <a:endParaRPr lang="en-US" altLang="en-US" sz="2400" dirty="0">
              <a:solidFill>
                <a:schemeClr val="tx1"/>
              </a:solidFill>
            </a:endParaRPr>
          </a:p>
        </p:txBody>
      </p:sp>
      <p:sp>
        <p:nvSpPr>
          <p:cNvPr id="4099" name="Rectangle 3"/>
          <p:cNvSpPr>
            <a:spLocks noGrp="1" noChangeArrowheads="1"/>
          </p:cNvSpPr>
          <p:nvPr>
            <p:ph type="subTitle" sz="quarter" idx="1"/>
          </p:nvPr>
        </p:nvSpPr>
        <p:spPr>
          <a:xfrm>
            <a:off x="3048000" y="4724400"/>
            <a:ext cx="4267200" cy="1524000"/>
          </a:xfrm>
        </p:spPr>
        <p:txBody>
          <a:bodyPr/>
          <a:lstStyle/>
          <a:p>
            <a:pPr algn="ctr" eaLnBrk="1" hangingPunct="1"/>
            <a:r>
              <a:rPr lang="en-US" altLang="en-US" sz="2000" dirty="0">
                <a:solidFill>
                  <a:srgbClr val="FF0000"/>
                </a:solidFill>
              </a:rPr>
              <a:t>Presented by:</a:t>
            </a:r>
          </a:p>
          <a:p>
            <a:pPr algn="ctr"/>
            <a:r>
              <a:rPr lang="en-US" altLang="en-US" sz="2800" dirty="0">
                <a:solidFill>
                  <a:schemeClr val="tx2"/>
                </a:solidFill>
              </a:rPr>
              <a:t>David Stotts, CPA</a:t>
            </a:r>
          </a:p>
          <a:p>
            <a:pPr algn="ctr"/>
            <a:r>
              <a:rPr lang="en-US" altLang="en-US" sz="1600" dirty="0"/>
              <a:t>Treasurer/Director of Finance &amp; Administration</a:t>
            </a:r>
          </a:p>
          <a:p>
            <a:pPr algn="ctr"/>
            <a:r>
              <a:rPr lang="en-US" altLang="en-US" sz="1600" dirty="0"/>
              <a:t>Conference Benefits Officer</a:t>
            </a:r>
          </a:p>
          <a:p>
            <a:pPr algn="ctr" eaLnBrk="1" hangingPunct="1"/>
            <a:endParaRPr lang="en-US" altLang="en-US" sz="2800" dirty="0">
              <a:solidFill>
                <a:schemeClr val="tx2"/>
              </a:solidFill>
            </a:endParaRPr>
          </a:p>
          <a:p>
            <a:pPr eaLnBrk="1" hangingPunct="1"/>
            <a:endParaRPr lang="en-US" altLang="en-US" sz="2000" dirty="0"/>
          </a:p>
          <a:p>
            <a:pPr eaLnBrk="1" hangingPunct="1"/>
            <a:endParaRPr lang="en-US" altLang="en-US" sz="4000" dirty="0">
              <a:solidFill>
                <a:schemeClr val="tx2"/>
              </a:solidFill>
            </a:endParaRPr>
          </a:p>
          <a:p>
            <a:pPr eaLnBrk="1" hangingPunct="1"/>
            <a:endParaRPr lang="en-US" altLang="en-US" dirty="0"/>
          </a:p>
          <a:p>
            <a:pPr eaLnBrk="1" hangingPunct="1"/>
            <a:endParaRPr lang="en-US" altLang="en-US" dirty="0"/>
          </a:p>
        </p:txBody>
      </p:sp>
    </p:spTree>
    <p:extLst>
      <p:ext uri="{BB962C8B-B14F-4D97-AF65-F5344CB8AC3E}">
        <p14:creationId xmlns:p14="http://schemas.microsoft.com/office/powerpoint/2010/main" val="1518999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5B21F-E9FB-054A-2F06-C1E829805D8A}"/>
              </a:ext>
            </a:extLst>
          </p:cNvPr>
          <p:cNvSpPr>
            <a:spLocks noGrp="1"/>
          </p:cNvSpPr>
          <p:nvPr>
            <p:ph type="title"/>
          </p:nvPr>
        </p:nvSpPr>
        <p:spPr>
          <a:xfrm>
            <a:off x="1219200" y="304800"/>
            <a:ext cx="7772400" cy="914400"/>
          </a:xfrm>
        </p:spPr>
        <p:txBody>
          <a:bodyPr/>
          <a:lstStyle/>
          <a:p>
            <a:r>
              <a:rPr lang="en-US" dirty="0"/>
              <a:t>Other Unique Opportunities</a:t>
            </a:r>
          </a:p>
        </p:txBody>
      </p:sp>
      <p:sp>
        <p:nvSpPr>
          <p:cNvPr id="3" name="Content Placeholder 2">
            <a:extLst>
              <a:ext uri="{FF2B5EF4-FFF2-40B4-BE49-F238E27FC236}">
                <a16:creationId xmlns:a16="http://schemas.microsoft.com/office/drawing/2014/main" id="{FEC523DB-8802-7FB0-517B-CB57BC8F4E50}"/>
              </a:ext>
            </a:extLst>
          </p:cNvPr>
          <p:cNvSpPr>
            <a:spLocks noGrp="1"/>
          </p:cNvSpPr>
          <p:nvPr>
            <p:ph idx="1"/>
          </p:nvPr>
        </p:nvSpPr>
        <p:spPr/>
        <p:txBody>
          <a:bodyPr/>
          <a:lstStyle/>
          <a:p>
            <a:r>
              <a:rPr lang="en-US" dirty="0"/>
              <a:t>The Discipline as it relates to Administry</a:t>
            </a:r>
          </a:p>
          <a:p>
            <a:r>
              <a:rPr lang="en-US" dirty="0"/>
              <a:t>Internal Controls</a:t>
            </a:r>
          </a:p>
          <a:p>
            <a:r>
              <a:rPr lang="en-US" dirty="0"/>
              <a:t>Wage and Hour Compliance</a:t>
            </a:r>
          </a:p>
          <a:p>
            <a:r>
              <a:rPr lang="en-US" dirty="0"/>
              <a:t>Training your District Finance and Trustee teams-District Audits</a:t>
            </a:r>
          </a:p>
          <a:p>
            <a:r>
              <a:rPr lang="en-US" dirty="0"/>
              <a:t>Training Your CFA and Pension/Medical Boards</a:t>
            </a:r>
          </a:p>
          <a:p>
            <a:r>
              <a:rPr lang="en-US" dirty="0"/>
              <a:t>Licensing Schools</a:t>
            </a:r>
          </a:p>
          <a:p>
            <a:r>
              <a:rPr lang="en-US" dirty="0"/>
              <a:t>Conference/District Staff Training</a:t>
            </a:r>
          </a:p>
        </p:txBody>
      </p:sp>
    </p:spTree>
    <p:extLst>
      <p:ext uri="{BB962C8B-B14F-4D97-AF65-F5344CB8AC3E}">
        <p14:creationId xmlns:p14="http://schemas.microsoft.com/office/powerpoint/2010/main" val="4267743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6C7EA-03B1-2983-9CB7-126B43BDA696}"/>
              </a:ext>
            </a:extLst>
          </p:cNvPr>
          <p:cNvSpPr>
            <a:spLocks noGrp="1"/>
          </p:cNvSpPr>
          <p:nvPr>
            <p:ph type="title"/>
          </p:nvPr>
        </p:nvSpPr>
        <p:spPr/>
        <p:txBody>
          <a:bodyPr/>
          <a:lstStyle/>
          <a:p>
            <a:r>
              <a:rPr lang="en-US" dirty="0"/>
              <a:t>Keys to Success</a:t>
            </a:r>
          </a:p>
        </p:txBody>
      </p:sp>
      <p:sp>
        <p:nvSpPr>
          <p:cNvPr id="3" name="Content Placeholder 2">
            <a:extLst>
              <a:ext uri="{FF2B5EF4-FFF2-40B4-BE49-F238E27FC236}">
                <a16:creationId xmlns:a16="http://schemas.microsoft.com/office/drawing/2014/main" id="{F0764CEA-E222-53E2-5C0D-CADDD4CBAA35}"/>
              </a:ext>
            </a:extLst>
          </p:cNvPr>
          <p:cNvSpPr>
            <a:spLocks noGrp="1"/>
          </p:cNvSpPr>
          <p:nvPr>
            <p:ph idx="1"/>
          </p:nvPr>
        </p:nvSpPr>
        <p:spPr>
          <a:xfrm>
            <a:off x="1219200" y="1828800"/>
            <a:ext cx="7772400" cy="4267200"/>
          </a:xfrm>
        </p:spPr>
        <p:txBody>
          <a:bodyPr/>
          <a:lstStyle/>
          <a:p>
            <a:r>
              <a:rPr lang="en-US" dirty="0"/>
              <a:t>Study your predecessors and how they did the job of training-RAD it-a good L 3 Term</a:t>
            </a:r>
          </a:p>
          <a:p>
            <a:r>
              <a:rPr lang="en-US" dirty="0"/>
              <a:t>Develop your own style</a:t>
            </a:r>
          </a:p>
          <a:p>
            <a:r>
              <a:rPr lang="en-US" dirty="0"/>
              <a:t>Be consistent</a:t>
            </a:r>
          </a:p>
          <a:p>
            <a:r>
              <a:rPr lang="en-US" dirty="0"/>
              <a:t>Make it fun</a:t>
            </a:r>
          </a:p>
          <a:p>
            <a:r>
              <a:rPr lang="en-US" dirty="0"/>
              <a:t>Set the example</a:t>
            </a:r>
          </a:p>
        </p:txBody>
      </p:sp>
    </p:spTree>
    <p:extLst>
      <p:ext uri="{BB962C8B-B14F-4D97-AF65-F5344CB8AC3E}">
        <p14:creationId xmlns:p14="http://schemas.microsoft.com/office/powerpoint/2010/main" val="41603715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altLang="en-US"/>
              <a:t>QUESTIONS</a:t>
            </a:r>
          </a:p>
        </p:txBody>
      </p:sp>
      <p:sp>
        <p:nvSpPr>
          <p:cNvPr id="16387" name="Content Placeholder 2"/>
          <p:cNvSpPr>
            <a:spLocks noGrp="1"/>
          </p:cNvSpPr>
          <p:nvPr>
            <p:ph idx="1"/>
          </p:nvPr>
        </p:nvSpPr>
        <p:spPr/>
        <p:txBody>
          <a:bodyPr/>
          <a:lstStyle/>
          <a:p>
            <a:pPr eaLnBrk="1" hangingPunct="1"/>
            <a:endParaRPr lang="en-US" altLang="en-US"/>
          </a:p>
        </p:txBody>
      </p:sp>
      <p:pic>
        <p:nvPicPr>
          <p:cNvPr id="1638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2286000"/>
            <a:ext cx="5562600" cy="35067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98876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150938" y="2133600"/>
            <a:ext cx="7793037" cy="3200400"/>
          </a:xfrm>
        </p:spPr>
        <p:txBody>
          <a:bodyPr/>
          <a:lstStyle/>
          <a:p>
            <a:pPr algn="ctr" eaLnBrk="1" hangingPunct="1">
              <a:defRPr/>
            </a:pPr>
            <a:br>
              <a:rPr lang="en-US" altLang="en-US" sz="3200" dirty="0">
                <a:solidFill>
                  <a:srgbClr val="FF0000"/>
                </a:solidFill>
              </a:rPr>
            </a:br>
            <a:br>
              <a:rPr lang="en-US" altLang="en-US" sz="3200" dirty="0">
                <a:solidFill>
                  <a:srgbClr val="FF0000"/>
                </a:solidFill>
              </a:rPr>
            </a:br>
            <a:r>
              <a:rPr lang="en-US" altLang="en-US" sz="3200" dirty="0">
                <a:solidFill>
                  <a:srgbClr val="FF0000"/>
                </a:solidFill>
              </a:rPr>
              <a:t>Thank You </a:t>
            </a:r>
            <a:r>
              <a:rPr lang="en-US" altLang="en-US" sz="3200" dirty="0"/>
              <a:t>for all you have </a:t>
            </a:r>
            <a:r>
              <a:rPr lang="en-US" altLang="en-US" sz="3200" dirty="0">
                <a:solidFill>
                  <a:schemeClr val="accent5">
                    <a:lumMod val="50000"/>
                  </a:schemeClr>
                </a:solidFill>
              </a:rPr>
              <a:t>done in the past</a:t>
            </a:r>
            <a:r>
              <a:rPr lang="en-US" altLang="en-US" sz="3200" dirty="0"/>
              <a:t>,</a:t>
            </a:r>
            <a:br>
              <a:rPr lang="en-US" altLang="en-US" sz="3200" dirty="0"/>
            </a:br>
            <a:br>
              <a:rPr lang="en-US" altLang="en-US" sz="3200" dirty="0"/>
            </a:br>
            <a:r>
              <a:rPr lang="en-US" altLang="en-US" sz="3200" dirty="0"/>
              <a:t> for all you </a:t>
            </a:r>
            <a:r>
              <a:rPr lang="en-US" altLang="en-US" sz="3200" dirty="0">
                <a:solidFill>
                  <a:schemeClr val="accent6">
                    <a:lumMod val="40000"/>
                    <a:lumOff val="60000"/>
                  </a:schemeClr>
                </a:solidFill>
              </a:rPr>
              <a:t>will do in the future </a:t>
            </a:r>
            <a:r>
              <a:rPr lang="en-US" altLang="en-US" sz="3200" dirty="0"/>
              <a:t>and all that</a:t>
            </a:r>
            <a:br>
              <a:rPr lang="en-US" altLang="en-US" sz="3200" dirty="0"/>
            </a:br>
            <a:br>
              <a:rPr lang="en-US" altLang="en-US" sz="3200" dirty="0"/>
            </a:br>
            <a:r>
              <a:rPr lang="en-US" altLang="en-US" sz="3200" dirty="0"/>
              <a:t> you </a:t>
            </a:r>
            <a:r>
              <a:rPr lang="en-US" altLang="en-US" sz="3200" dirty="0">
                <a:solidFill>
                  <a:srgbClr val="00B0F0"/>
                </a:solidFill>
              </a:rPr>
              <a:t>are doing today </a:t>
            </a:r>
            <a:r>
              <a:rPr lang="en-US" altLang="en-US" sz="3200" dirty="0"/>
              <a:t>in the </a:t>
            </a:r>
            <a:r>
              <a:rPr lang="en-US" altLang="en-US" sz="3200" dirty="0">
                <a:solidFill>
                  <a:srgbClr val="FF0000"/>
                </a:solidFill>
              </a:rPr>
              <a:t>Administry</a:t>
            </a:r>
            <a:r>
              <a:rPr lang="en-US" altLang="en-US" sz="3200" dirty="0"/>
              <a:t> of your</a:t>
            </a:r>
            <a:br>
              <a:rPr lang="en-US" altLang="en-US" sz="3200" dirty="0"/>
            </a:br>
            <a:br>
              <a:rPr lang="en-US" altLang="en-US" sz="3200" dirty="0"/>
            </a:br>
            <a:r>
              <a:rPr lang="en-US" altLang="en-US" sz="3200" dirty="0"/>
              <a:t> local conference</a:t>
            </a:r>
          </a:p>
        </p:txBody>
      </p:sp>
      <p:sp>
        <p:nvSpPr>
          <p:cNvPr id="38915" name="Text Placeholder 2"/>
          <p:cNvSpPr>
            <a:spLocks noGrp="1"/>
          </p:cNvSpPr>
          <p:nvPr>
            <p:ph type="body" idx="1"/>
          </p:nvPr>
        </p:nvSpPr>
        <p:spPr>
          <a:xfrm>
            <a:off x="1143000" y="152400"/>
            <a:ext cx="7772400" cy="1408113"/>
          </a:xfrm>
        </p:spPr>
        <p:txBody>
          <a:bodyPr/>
          <a:lstStyle/>
          <a:p>
            <a:pPr marL="114300" indent="0" algn="ctr">
              <a:buNone/>
            </a:pPr>
            <a:r>
              <a:rPr lang="en-US" altLang="en-US" sz="7200" dirty="0">
                <a:solidFill>
                  <a:srgbClr val="FF0000"/>
                </a:solidFill>
              </a:rPr>
              <a:t>On a final note:</a:t>
            </a:r>
            <a:endParaRPr lang="en-US" altLang="en-US" sz="7200" dirty="0"/>
          </a:p>
        </p:txBody>
      </p:sp>
    </p:spTree>
    <p:extLst>
      <p:ext uri="{BB962C8B-B14F-4D97-AF65-F5344CB8AC3E}">
        <p14:creationId xmlns:p14="http://schemas.microsoft.com/office/powerpoint/2010/main" val="899798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altLang="en-US" sz="2400" dirty="0"/>
              <a:t>Let us help you!  </a:t>
            </a:r>
            <a:br>
              <a:rPr lang="en-US" altLang="en-US" sz="2400" dirty="0"/>
            </a:br>
            <a:r>
              <a:rPr lang="en-US" altLang="en-US" sz="2400" dirty="0">
                <a:solidFill>
                  <a:srgbClr val="FF0066"/>
                </a:solidFill>
              </a:rPr>
              <a:t>Call us-so we won’t be lonesome like the Maytag repair man.</a:t>
            </a:r>
            <a:endParaRPr lang="en-US" altLang="en-US" sz="2400" dirty="0"/>
          </a:p>
        </p:txBody>
      </p:sp>
      <p:sp>
        <p:nvSpPr>
          <p:cNvPr id="3" name="Content Placeholder 2"/>
          <p:cNvSpPr>
            <a:spLocks noGrp="1"/>
          </p:cNvSpPr>
          <p:nvPr>
            <p:ph idx="1"/>
          </p:nvPr>
        </p:nvSpPr>
        <p:spPr/>
        <p:txBody>
          <a:bodyPr/>
          <a:lstStyle/>
          <a:p>
            <a:pPr eaLnBrk="1" hangingPunct="1">
              <a:lnSpc>
                <a:spcPct val="80000"/>
              </a:lnSpc>
              <a:defRPr/>
            </a:pPr>
            <a:r>
              <a:rPr lang="en-US" altLang="en-US" sz="1600" dirty="0">
                <a:latin typeface="Arial" panose="020B0604020202020204" pitchFamily="34" charset="0"/>
                <a:cs typeface="Arial" panose="020B0604020202020204" pitchFamily="34" charset="0"/>
              </a:rPr>
              <a:t>Web sites</a:t>
            </a:r>
          </a:p>
          <a:p>
            <a:pPr lvl="1" eaLnBrk="1" hangingPunct="1">
              <a:lnSpc>
                <a:spcPct val="80000"/>
              </a:lnSpc>
              <a:defRPr/>
            </a:pPr>
            <a:r>
              <a:rPr lang="en-US" altLang="en-US" sz="1600" dirty="0">
                <a:latin typeface="Arial" panose="020B0604020202020204" pitchFamily="34" charset="0"/>
                <a:cs typeface="Arial" panose="020B0604020202020204" pitchFamily="34" charset="0"/>
                <a:hlinkClick r:id="rId2"/>
              </a:rPr>
              <a:t>http://www.mississippi-umc.org</a:t>
            </a:r>
            <a:endParaRPr lang="en-US" altLang="en-US" sz="1600" dirty="0">
              <a:latin typeface="Arial" panose="020B0604020202020204" pitchFamily="34" charset="0"/>
              <a:cs typeface="Arial" panose="020B0604020202020204" pitchFamily="34" charset="0"/>
            </a:endParaRPr>
          </a:p>
          <a:p>
            <a:pPr lvl="1" eaLnBrk="1" hangingPunct="1">
              <a:lnSpc>
                <a:spcPct val="80000"/>
              </a:lnSpc>
              <a:defRPr/>
            </a:pPr>
            <a:r>
              <a:rPr lang="en-US" sz="1600" b="1" u="sng" dirty="0">
                <a:solidFill>
                  <a:srgbClr val="FF6633"/>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a:t>
            </a:r>
            <a:r>
              <a:rPr lang="en-US" sz="1600" u="sng" dirty="0">
                <a:solidFill>
                  <a:srgbClr val="FF6633"/>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www.gcfa.org/gcfa/</a:t>
            </a:r>
            <a:r>
              <a:rPr lang="en-US" sz="1600" u="sng" dirty="0">
                <a:solidFill>
                  <a:schemeClr val="accent5">
                    <a:lumMod val="50000"/>
                  </a:schemeClr>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legal-manual</a:t>
            </a:r>
            <a:endParaRPr lang="en-US" sz="1600" u="sng" dirty="0">
              <a:solidFill>
                <a:schemeClr val="accent5">
                  <a:lumMod val="50000"/>
                </a:schemeClr>
              </a:solidFill>
              <a:latin typeface="Arial" panose="020B0604020202020204" pitchFamily="34" charset="0"/>
              <a:cs typeface="Arial" panose="020B0604020202020204" pitchFamily="34" charset="0"/>
            </a:endParaRPr>
          </a:p>
          <a:p>
            <a:pPr lvl="1" eaLnBrk="1" hangingPunct="1">
              <a:lnSpc>
                <a:spcPct val="80000"/>
              </a:lnSpc>
              <a:defRPr/>
            </a:pPr>
            <a:r>
              <a:rPr lang="en-US" altLang="en-US" sz="1600" dirty="0">
                <a:solidFill>
                  <a:schemeClr val="accent5">
                    <a:lumMod val="50000"/>
                  </a:schemeClr>
                </a:solidFill>
                <a:latin typeface="Arial" panose="020B0604020202020204" pitchFamily="34" charset="0"/>
                <a:cs typeface="Arial" panose="020B0604020202020204" pitchFamily="34" charset="0"/>
                <a:hlinkClick r:id="rId4"/>
              </a:rPr>
              <a:t>https://www.wespath.org/</a:t>
            </a:r>
            <a:endParaRPr lang="en-US" altLang="en-US" sz="1600" dirty="0">
              <a:solidFill>
                <a:schemeClr val="accent5">
                  <a:lumMod val="50000"/>
                </a:schemeClr>
              </a:solidFill>
              <a:latin typeface="Arial" panose="020B0604020202020204" pitchFamily="34" charset="0"/>
              <a:cs typeface="Arial" panose="020B0604020202020204" pitchFamily="34" charset="0"/>
            </a:endParaRPr>
          </a:p>
          <a:p>
            <a:pPr lvl="1" eaLnBrk="1" hangingPunct="1">
              <a:lnSpc>
                <a:spcPct val="80000"/>
              </a:lnSpc>
              <a:defRPr/>
            </a:pPr>
            <a:r>
              <a:rPr lang="en-US" altLang="en-US" sz="1600" dirty="0">
                <a:solidFill>
                  <a:schemeClr val="accent5">
                    <a:lumMod val="50000"/>
                  </a:schemeClr>
                </a:solidFill>
                <a:latin typeface="Arial" panose="020B0604020202020204" pitchFamily="34" charset="0"/>
                <a:cs typeface="Arial" panose="020B0604020202020204" pitchFamily="34" charset="0"/>
              </a:rPr>
              <a:t>https://www.thechurchnetwork.com/Online/Events/National_Conference.aspx?WebsiteKey=0d422684-ca4d-448a-a083-ac1357684f31</a:t>
            </a:r>
          </a:p>
          <a:p>
            <a:pPr marL="457200" lvl="1" indent="0" eaLnBrk="1" hangingPunct="1">
              <a:lnSpc>
                <a:spcPct val="80000"/>
              </a:lnSpc>
              <a:buFontTx/>
              <a:buNone/>
              <a:defRPr/>
            </a:pPr>
            <a:endParaRPr lang="en-US" altLang="en-US" sz="1600" dirty="0">
              <a:latin typeface="Arial" panose="020B0604020202020204" pitchFamily="34" charset="0"/>
              <a:cs typeface="Arial" panose="020B0604020202020204" pitchFamily="34" charset="0"/>
            </a:endParaRPr>
          </a:p>
          <a:p>
            <a:pPr marL="274320" eaLnBrk="1" fontAlgn="auto" hangingPunct="1">
              <a:lnSpc>
                <a:spcPct val="80000"/>
              </a:lnSpc>
              <a:spcAft>
                <a:spcPts val="0"/>
              </a:spcAft>
              <a:defRPr/>
            </a:pPr>
            <a:r>
              <a:rPr lang="en-US" sz="1600" b="1" dirty="0">
                <a:latin typeface="Arial" panose="020B0604020202020204" pitchFamily="34" charset="0"/>
                <a:cs typeface="Arial" panose="020B0604020202020204" pitchFamily="34" charset="0"/>
              </a:rPr>
              <a:t>Conference Treasurer/CBO Staff</a:t>
            </a:r>
          </a:p>
          <a:p>
            <a:pPr marL="548640" lvl="1" indent="-182880" eaLnBrk="1" fontAlgn="auto" hangingPunct="1">
              <a:lnSpc>
                <a:spcPct val="80000"/>
              </a:lnSpc>
              <a:spcAft>
                <a:spcPts val="0"/>
              </a:spcAft>
              <a:defRPr/>
            </a:pPr>
            <a:r>
              <a:rPr lang="en-US" sz="1600" dirty="0">
                <a:latin typeface="Arial" panose="020B0604020202020204" pitchFamily="34" charset="0"/>
                <a:cs typeface="Arial" panose="020B0604020202020204" pitchFamily="34" charset="0"/>
              </a:rPr>
              <a:t>David Stotts  Treasurer &amp; CBO</a:t>
            </a:r>
          </a:p>
          <a:p>
            <a:pPr marL="548640" lvl="1" indent="-182880" fontAlgn="auto">
              <a:lnSpc>
                <a:spcPct val="80000"/>
              </a:lnSpc>
              <a:spcAft>
                <a:spcPts val="0"/>
              </a:spcAft>
              <a:defRPr/>
            </a:pPr>
            <a:r>
              <a:rPr lang="en-US" sz="1600" dirty="0">
                <a:latin typeface="Arial" panose="020B0604020202020204" pitchFamily="34" charset="0"/>
                <a:cs typeface="Arial" panose="020B0604020202020204" pitchFamily="34" charset="0"/>
              </a:rPr>
              <a:t>Bernice Grant Administry Coordinator</a:t>
            </a:r>
          </a:p>
          <a:p>
            <a:pPr marL="548640" lvl="1" indent="-182880" eaLnBrk="1" fontAlgn="auto" hangingPunct="1">
              <a:lnSpc>
                <a:spcPct val="80000"/>
              </a:lnSpc>
              <a:spcAft>
                <a:spcPts val="0"/>
              </a:spcAft>
              <a:defRPr/>
            </a:pPr>
            <a:r>
              <a:rPr lang="en-US" sz="1600" dirty="0">
                <a:latin typeface="Arial" panose="020B0604020202020204" pitchFamily="34" charset="0"/>
                <a:cs typeface="Arial" panose="020B0604020202020204" pitchFamily="34" charset="0"/>
              </a:rPr>
              <a:t>Laura Rollins </a:t>
            </a:r>
            <a:r>
              <a:rPr lang="en-US" sz="1600" dirty="0" err="1">
                <a:latin typeface="Arial" panose="020B0604020202020204" pitchFamily="34" charset="0"/>
                <a:cs typeface="Arial" panose="020B0604020202020204" pitchFamily="34" charset="0"/>
              </a:rPr>
              <a:t>Administry</a:t>
            </a:r>
            <a:r>
              <a:rPr lang="en-US" sz="1600" dirty="0">
                <a:latin typeface="Arial" panose="020B0604020202020204" pitchFamily="34" charset="0"/>
                <a:cs typeface="Arial" panose="020B0604020202020204" pitchFamily="34" charset="0"/>
              </a:rPr>
              <a:t> Accountant Receipts</a:t>
            </a:r>
          </a:p>
          <a:p>
            <a:pPr marL="548640" lvl="1" indent="-182880" eaLnBrk="1" fontAlgn="auto" hangingPunct="1">
              <a:lnSpc>
                <a:spcPct val="80000"/>
              </a:lnSpc>
              <a:spcAft>
                <a:spcPts val="0"/>
              </a:spcAft>
              <a:defRPr/>
            </a:pPr>
            <a:r>
              <a:rPr lang="en-US" sz="1600" dirty="0">
                <a:latin typeface="Arial" panose="020B0604020202020204" pitchFamily="34" charset="0"/>
                <a:cs typeface="Arial" panose="020B0604020202020204" pitchFamily="34" charset="0"/>
              </a:rPr>
              <a:t>Tamara Easter  Young </a:t>
            </a:r>
            <a:r>
              <a:rPr lang="en-US" sz="1600" dirty="0" err="1">
                <a:latin typeface="Arial" panose="020B0604020202020204" pitchFamily="34" charset="0"/>
                <a:cs typeface="Arial" panose="020B0604020202020204" pitchFamily="34" charset="0"/>
              </a:rPr>
              <a:t>Administry</a:t>
            </a:r>
            <a:r>
              <a:rPr lang="en-US" sz="1600" dirty="0">
                <a:latin typeface="Arial" panose="020B0604020202020204" pitchFamily="34" charset="0"/>
                <a:cs typeface="Arial" panose="020B0604020202020204" pitchFamily="34" charset="0"/>
              </a:rPr>
              <a:t> Accountant Disbursements</a:t>
            </a:r>
          </a:p>
          <a:p>
            <a:pPr marL="548640" lvl="1" indent="-182880" eaLnBrk="1" fontAlgn="auto" hangingPunct="1">
              <a:lnSpc>
                <a:spcPct val="80000"/>
              </a:lnSpc>
              <a:spcAft>
                <a:spcPts val="0"/>
              </a:spcAft>
              <a:defRPr/>
            </a:pPr>
            <a:r>
              <a:rPr lang="en-US" sz="1600" dirty="0">
                <a:latin typeface="Arial" panose="020B0604020202020204" pitchFamily="34" charset="0"/>
                <a:cs typeface="Arial" panose="020B0604020202020204" pitchFamily="34" charset="0"/>
              </a:rPr>
              <a:t>Jackie McGough  Benefits Coordinator</a:t>
            </a:r>
          </a:p>
          <a:p>
            <a:pPr marL="548640" lvl="1" indent="-182880" eaLnBrk="1" fontAlgn="auto" hangingPunct="1">
              <a:lnSpc>
                <a:spcPct val="80000"/>
              </a:lnSpc>
              <a:spcAft>
                <a:spcPts val="0"/>
              </a:spcAft>
              <a:defRPr/>
            </a:pPr>
            <a:r>
              <a:rPr lang="en-US" sz="1600" dirty="0">
                <a:latin typeface="Arial" panose="020B0604020202020204" pitchFamily="34" charset="0"/>
                <a:cs typeface="Arial" panose="020B0604020202020204" pitchFamily="34" charset="0"/>
              </a:rPr>
              <a:t>Andy Ray Retiree Benefits Liaison </a:t>
            </a:r>
          </a:p>
          <a:p>
            <a:pPr marL="548640" lvl="1" indent="-182880" eaLnBrk="1" fontAlgn="auto" hangingPunct="1">
              <a:lnSpc>
                <a:spcPct val="80000"/>
              </a:lnSpc>
              <a:spcAft>
                <a:spcPts val="0"/>
              </a:spcAft>
              <a:defRPr/>
            </a:pPr>
            <a:r>
              <a:rPr lang="en-US" sz="1600" dirty="0">
                <a:latin typeface="Arial" panose="020B0604020202020204" pitchFamily="34" charset="0"/>
                <a:cs typeface="Arial" panose="020B0604020202020204" pitchFamily="34" charset="0"/>
              </a:rPr>
              <a:t>Mitchell Hedgepeth Associate Director for Trustee Matters</a:t>
            </a:r>
          </a:p>
          <a:p>
            <a:pPr marL="548640" lvl="1" indent="-182880" eaLnBrk="1" fontAlgn="auto" hangingPunct="1">
              <a:lnSpc>
                <a:spcPct val="80000"/>
              </a:lnSpc>
              <a:spcAft>
                <a:spcPts val="0"/>
              </a:spcAft>
              <a:defRPr/>
            </a:pPr>
            <a:r>
              <a:rPr lang="en-US" sz="1600" dirty="0">
                <a:latin typeface="Arial" panose="020B0604020202020204" pitchFamily="34" charset="0"/>
                <a:cs typeface="Arial" panose="020B0604020202020204" pitchFamily="34" charset="0"/>
              </a:rPr>
              <a:t>Ed Jones Internal Auditor</a:t>
            </a:r>
          </a:p>
          <a:p>
            <a:pPr marL="411163" lvl="1" indent="0" eaLnBrk="1" hangingPunct="1">
              <a:lnSpc>
                <a:spcPct val="80000"/>
              </a:lnSpc>
              <a:buFontTx/>
              <a:buNone/>
              <a:defRPr/>
            </a:pPr>
            <a:endParaRPr lang="en-US" altLang="en-US" sz="1600" dirty="0">
              <a:latin typeface="Arial" panose="020B0604020202020204" pitchFamily="34" charset="0"/>
              <a:cs typeface="Arial" panose="020B0604020202020204" pitchFamily="34" charset="0"/>
            </a:endParaRPr>
          </a:p>
          <a:p>
            <a:pPr eaLnBrk="1" hangingPunct="1">
              <a:lnSpc>
                <a:spcPct val="90000"/>
              </a:lnSpc>
              <a:spcBef>
                <a:spcPts val="0"/>
              </a:spcBef>
              <a:buClr>
                <a:srgbClr val="3333CC"/>
              </a:buClr>
              <a:defRPr/>
            </a:pPr>
            <a:r>
              <a:rPr lang="en-US" sz="1600" dirty="0">
                <a:effectLst>
                  <a:outerShdw blurRad="38100" dist="38100" dir="2700000" algn="tl">
                    <a:srgbClr val="C0C0C0"/>
                  </a:outerShdw>
                </a:effectLst>
                <a:latin typeface="Arial" panose="020B0604020202020204" pitchFamily="34" charset="0"/>
                <a:cs typeface="Arial" panose="020B0604020202020204" pitchFamily="34" charset="0"/>
              </a:rPr>
              <a:t>Conference Office Phone Numbers</a:t>
            </a:r>
            <a:br>
              <a:rPr lang="en-US" sz="1600" dirty="0">
                <a:effectLst>
                  <a:outerShdw blurRad="38100" dist="38100" dir="2700000" algn="tl">
                    <a:srgbClr val="C0C0C0"/>
                  </a:outerShdw>
                </a:effectLst>
                <a:latin typeface="Arial" panose="020B0604020202020204" pitchFamily="34" charset="0"/>
                <a:cs typeface="Arial" panose="020B0604020202020204" pitchFamily="34" charset="0"/>
              </a:rPr>
            </a:br>
            <a:r>
              <a:rPr lang="en-US" sz="1600" dirty="0">
                <a:effectLst>
                  <a:outerShdw blurRad="38100" dist="38100" dir="2700000" algn="tl">
                    <a:srgbClr val="C0C0C0"/>
                  </a:outerShdw>
                </a:effectLst>
                <a:latin typeface="Arial" panose="020B0604020202020204" pitchFamily="34" charset="0"/>
                <a:cs typeface="Arial" panose="020B0604020202020204" pitchFamily="34" charset="0"/>
              </a:rPr>
              <a:t>601-354-0515 or 866-647-7486</a:t>
            </a:r>
            <a:endParaRPr lang="en-US" sz="1600" dirty="0">
              <a:latin typeface="Arial" panose="020B0604020202020204" pitchFamily="34" charset="0"/>
              <a:cs typeface="Arial" panose="020B0604020202020204" pitchFamily="34" charset="0"/>
            </a:endParaRPr>
          </a:p>
          <a:p>
            <a:pPr eaLnBrk="1" hangingPunct="1">
              <a:defRPr/>
            </a:pPr>
            <a:endParaRPr lang="en-US" dirty="0"/>
          </a:p>
        </p:txBody>
      </p:sp>
    </p:spTree>
    <p:extLst>
      <p:ext uri="{BB962C8B-B14F-4D97-AF65-F5344CB8AC3E}">
        <p14:creationId xmlns:p14="http://schemas.microsoft.com/office/powerpoint/2010/main" val="26466077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fontAlgn="auto">
              <a:spcAft>
                <a:spcPts val="0"/>
              </a:spcAft>
              <a:defRPr/>
            </a:pPr>
            <a:endParaRPr lang="en-US" altLang="en-US"/>
          </a:p>
        </p:txBody>
      </p:sp>
      <p:sp>
        <p:nvSpPr>
          <p:cNvPr id="25603" name="Rectangle 3"/>
          <p:cNvSpPr>
            <a:spLocks noGrp="1" noChangeArrowheads="1"/>
          </p:cNvSpPr>
          <p:nvPr>
            <p:ph idx="1"/>
          </p:nvPr>
        </p:nvSpPr>
        <p:spPr/>
        <p:txBody>
          <a:bodyPr/>
          <a:lstStyle/>
          <a:p>
            <a:pPr marL="274320" fontAlgn="auto">
              <a:spcAft>
                <a:spcPts val="0"/>
              </a:spcAft>
              <a:defRPr/>
            </a:pPr>
            <a:endParaRPr lang="en-US" altLang="en-US"/>
          </a:p>
        </p:txBody>
      </p:sp>
      <p:pic>
        <p:nvPicPr>
          <p:cNvPr id="39940" name="Picture 4" descr="Wesley Window No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4800600"/>
            <a:ext cx="19507200" cy="1463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07096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0E709-97F1-2130-05D3-1A7A2BDC67B4}"/>
              </a:ext>
            </a:extLst>
          </p:cNvPr>
          <p:cNvSpPr>
            <a:spLocks noGrp="1"/>
          </p:cNvSpPr>
          <p:nvPr>
            <p:ph type="title"/>
          </p:nvPr>
        </p:nvSpPr>
        <p:spPr/>
        <p:txBody>
          <a:bodyPr/>
          <a:lstStyle/>
          <a:p>
            <a:r>
              <a:rPr lang="en-US" dirty="0"/>
              <a:t>The Ministry of Administration</a:t>
            </a:r>
            <a:br>
              <a:rPr lang="en-US" dirty="0"/>
            </a:br>
            <a:r>
              <a:rPr lang="en-US" dirty="0"/>
              <a:t>		</a:t>
            </a:r>
            <a:r>
              <a:rPr lang="en-US" dirty="0">
                <a:solidFill>
                  <a:schemeClr val="accent5">
                    <a:lumMod val="50000"/>
                  </a:schemeClr>
                </a:solidFill>
              </a:rPr>
              <a:t>Administry</a:t>
            </a:r>
          </a:p>
        </p:txBody>
      </p:sp>
      <p:sp>
        <p:nvSpPr>
          <p:cNvPr id="3" name="Content Placeholder 2">
            <a:extLst>
              <a:ext uri="{FF2B5EF4-FFF2-40B4-BE49-F238E27FC236}">
                <a16:creationId xmlns:a16="http://schemas.microsoft.com/office/drawing/2014/main" id="{341B7E5D-F58F-EAE1-F55B-981E193F4B71}"/>
              </a:ext>
            </a:extLst>
          </p:cNvPr>
          <p:cNvSpPr>
            <a:spLocks noGrp="1"/>
          </p:cNvSpPr>
          <p:nvPr>
            <p:ph idx="1"/>
          </p:nvPr>
        </p:nvSpPr>
        <p:spPr/>
        <p:txBody>
          <a:bodyPr/>
          <a:lstStyle/>
          <a:p>
            <a:r>
              <a:rPr lang="en-US" dirty="0"/>
              <a:t>Our work is truly a calling</a:t>
            </a:r>
          </a:p>
          <a:p>
            <a:r>
              <a:rPr lang="en-US" dirty="0"/>
              <a:t>AND a profession</a:t>
            </a:r>
          </a:p>
          <a:p>
            <a:r>
              <a:rPr lang="en-US" dirty="0"/>
              <a:t>How did you get into this work</a:t>
            </a:r>
          </a:p>
          <a:p>
            <a:r>
              <a:rPr lang="en-US" dirty="0"/>
              <a:t>How did God prepare you to be here</a:t>
            </a:r>
          </a:p>
          <a:p>
            <a:r>
              <a:rPr lang="en-US" dirty="0"/>
              <a:t>Is this the best “gig” you have ever had</a:t>
            </a:r>
          </a:p>
          <a:p>
            <a:pPr marL="457200" lvl="1" indent="0">
              <a:buNone/>
            </a:pPr>
            <a:r>
              <a:rPr lang="en-US" dirty="0">
                <a:solidFill>
                  <a:schemeClr val="accent5">
                    <a:lumMod val="50000"/>
                  </a:schemeClr>
                </a:solidFill>
              </a:rPr>
              <a:t>         If not, run for your life</a:t>
            </a:r>
          </a:p>
          <a:p>
            <a:pPr lvl="1"/>
            <a:endParaRPr lang="en-US" dirty="0"/>
          </a:p>
          <a:p>
            <a:pPr lvl="1"/>
            <a:r>
              <a:rPr lang="en-US" sz="3000" dirty="0"/>
              <a:t>This is truly the ministry of Administration</a:t>
            </a:r>
          </a:p>
          <a:p>
            <a:endParaRPr lang="en-US" dirty="0"/>
          </a:p>
        </p:txBody>
      </p:sp>
    </p:spTree>
    <p:extLst>
      <p:ext uri="{BB962C8B-B14F-4D97-AF65-F5344CB8AC3E}">
        <p14:creationId xmlns:p14="http://schemas.microsoft.com/office/powerpoint/2010/main" val="1459315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pPr algn="ctr"/>
            <a:r>
              <a:rPr lang="en-US" sz="6600" dirty="0"/>
              <a:t>Agenda for this Presentation</a:t>
            </a:r>
          </a:p>
        </p:txBody>
      </p:sp>
      <p:sp>
        <p:nvSpPr>
          <p:cNvPr id="3" name="Subtitle 2"/>
          <p:cNvSpPr>
            <a:spLocks noGrp="1"/>
          </p:cNvSpPr>
          <p:nvPr>
            <p:ph type="subTitle" sz="quarter" idx="1"/>
          </p:nvPr>
        </p:nvSpPr>
        <p:spPr/>
        <p:txBody>
          <a:bodyPr/>
          <a:lstStyle/>
          <a:p>
            <a:pPr marL="514350" indent="-514350">
              <a:buAutoNum type="arabicPeriod"/>
            </a:pPr>
            <a:r>
              <a:rPr lang="en-US" altLang="en-US" sz="2800" dirty="0">
                <a:solidFill>
                  <a:schemeClr val="tx2"/>
                </a:solidFill>
              </a:rPr>
              <a:t>Training for the conference treasurer</a:t>
            </a:r>
          </a:p>
          <a:p>
            <a:pPr marL="514350" indent="-514350">
              <a:buAutoNum type="arabicPeriod"/>
            </a:pPr>
            <a:r>
              <a:rPr lang="en-US" altLang="en-US" sz="2800" dirty="0">
                <a:solidFill>
                  <a:schemeClr val="tx2"/>
                </a:solidFill>
              </a:rPr>
              <a:t>Training for the local church</a:t>
            </a:r>
          </a:p>
          <a:p>
            <a:pPr marL="514350" indent="-514350">
              <a:buAutoNum type="arabicPeriod"/>
            </a:pPr>
            <a:r>
              <a:rPr lang="en-US" altLang="en-US" sz="2800" dirty="0">
                <a:solidFill>
                  <a:schemeClr val="tx2"/>
                </a:solidFill>
              </a:rPr>
              <a:t>Training for the clergy</a:t>
            </a:r>
          </a:p>
          <a:p>
            <a:pPr marL="514350" indent="-514350">
              <a:buAutoNum type="arabicPeriod"/>
            </a:pPr>
            <a:r>
              <a:rPr lang="en-US" altLang="en-US" sz="2800" dirty="0">
                <a:solidFill>
                  <a:schemeClr val="tx2"/>
                </a:solidFill>
              </a:rPr>
              <a:t>Other Opportunities</a:t>
            </a:r>
          </a:p>
        </p:txBody>
      </p:sp>
    </p:spTree>
    <p:extLst>
      <p:ext uri="{BB962C8B-B14F-4D97-AF65-F5344CB8AC3E}">
        <p14:creationId xmlns:p14="http://schemas.microsoft.com/office/powerpoint/2010/main" val="3926097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370A2-3571-4810-78DB-EC4F5AF1EF4F}"/>
              </a:ext>
            </a:extLst>
          </p:cNvPr>
          <p:cNvSpPr>
            <a:spLocks noGrp="1"/>
          </p:cNvSpPr>
          <p:nvPr>
            <p:ph type="title"/>
          </p:nvPr>
        </p:nvSpPr>
        <p:spPr>
          <a:xfrm>
            <a:off x="1219200" y="304800"/>
            <a:ext cx="7772400" cy="990600"/>
          </a:xfrm>
        </p:spPr>
        <p:txBody>
          <a:bodyPr/>
          <a:lstStyle/>
          <a:p>
            <a:r>
              <a:rPr lang="en-US" dirty="0"/>
              <a:t>Training For the </a:t>
            </a:r>
            <a:br>
              <a:rPr lang="en-US" dirty="0"/>
            </a:br>
            <a:r>
              <a:rPr lang="en-US" dirty="0"/>
              <a:t>Conference Treasurer</a:t>
            </a:r>
          </a:p>
        </p:txBody>
      </p:sp>
      <p:sp>
        <p:nvSpPr>
          <p:cNvPr id="3" name="Content Placeholder 2">
            <a:extLst>
              <a:ext uri="{FF2B5EF4-FFF2-40B4-BE49-F238E27FC236}">
                <a16:creationId xmlns:a16="http://schemas.microsoft.com/office/drawing/2014/main" id="{4C3D8674-1BFC-4F94-2620-FEE8631CFCCD}"/>
              </a:ext>
            </a:extLst>
          </p:cNvPr>
          <p:cNvSpPr>
            <a:spLocks noGrp="1"/>
          </p:cNvSpPr>
          <p:nvPr>
            <p:ph idx="1"/>
          </p:nvPr>
        </p:nvSpPr>
        <p:spPr>
          <a:xfrm>
            <a:off x="1219200" y="1828800"/>
            <a:ext cx="7772400" cy="4267200"/>
          </a:xfrm>
        </p:spPr>
        <p:txBody>
          <a:bodyPr/>
          <a:lstStyle/>
          <a:p>
            <a:r>
              <a:rPr lang="en-US" dirty="0"/>
              <a:t>What did you do on your first day on the job?</a:t>
            </a:r>
          </a:p>
          <a:p>
            <a:r>
              <a:rPr lang="en-US" dirty="0"/>
              <a:t>4 Key Components</a:t>
            </a:r>
          </a:p>
          <a:p>
            <a:pPr lvl="1"/>
            <a:r>
              <a:rPr lang="en-US" dirty="0"/>
              <a:t>GCFA</a:t>
            </a:r>
          </a:p>
          <a:p>
            <a:pPr lvl="1"/>
            <a:r>
              <a:rPr lang="en-US" dirty="0" err="1"/>
              <a:t>Wespath</a:t>
            </a:r>
            <a:endParaRPr lang="en-US" dirty="0"/>
          </a:p>
          <a:p>
            <a:pPr lvl="1"/>
            <a:r>
              <a:rPr lang="en-US" dirty="0"/>
              <a:t>The Church Network</a:t>
            </a:r>
          </a:p>
          <a:p>
            <a:pPr lvl="1"/>
            <a:r>
              <a:rPr lang="en-US" dirty="0"/>
              <a:t>List Serves</a:t>
            </a:r>
          </a:p>
          <a:p>
            <a:pPr lvl="1"/>
            <a:endParaRPr lang="en-US" dirty="0"/>
          </a:p>
          <a:p>
            <a:pPr lvl="1"/>
            <a:r>
              <a:rPr lang="en-US" dirty="0"/>
              <a:t>NEVER MISS AN Opportunity to Network</a:t>
            </a:r>
          </a:p>
        </p:txBody>
      </p:sp>
    </p:spTree>
    <p:extLst>
      <p:ext uri="{BB962C8B-B14F-4D97-AF65-F5344CB8AC3E}">
        <p14:creationId xmlns:p14="http://schemas.microsoft.com/office/powerpoint/2010/main" val="856498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5F017-2419-8F49-8A79-B459ED096D12}"/>
              </a:ext>
            </a:extLst>
          </p:cNvPr>
          <p:cNvSpPr>
            <a:spLocks noGrp="1"/>
          </p:cNvSpPr>
          <p:nvPr>
            <p:ph type="title"/>
          </p:nvPr>
        </p:nvSpPr>
        <p:spPr/>
        <p:txBody>
          <a:bodyPr/>
          <a:lstStyle/>
          <a:p>
            <a:r>
              <a:rPr lang="en-US" dirty="0"/>
              <a:t>Local Church Training</a:t>
            </a:r>
          </a:p>
        </p:txBody>
      </p:sp>
      <p:sp>
        <p:nvSpPr>
          <p:cNvPr id="3" name="Content Placeholder 2">
            <a:extLst>
              <a:ext uri="{FF2B5EF4-FFF2-40B4-BE49-F238E27FC236}">
                <a16:creationId xmlns:a16="http://schemas.microsoft.com/office/drawing/2014/main" id="{64748E5B-B16B-F42B-145D-381E7E24C4F1}"/>
              </a:ext>
            </a:extLst>
          </p:cNvPr>
          <p:cNvSpPr>
            <a:spLocks noGrp="1"/>
          </p:cNvSpPr>
          <p:nvPr>
            <p:ph idx="1"/>
          </p:nvPr>
        </p:nvSpPr>
        <p:spPr>
          <a:xfrm>
            <a:off x="1219200" y="1981200"/>
            <a:ext cx="7772400" cy="4114800"/>
          </a:xfrm>
        </p:spPr>
        <p:txBody>
          <a:bodyPr/>
          <a:lstStyle/>
          <a:p>
            <a:r>
              <a:rPr lang="en-US" dirty="0"/>
              <a:t>District Training Days</a:t>
            </a:r>
          </a:p>
          <a:p>
            <a:r>
              <a:rPr lang="en-US" dirty="0"/>
              <a:t>Local Church Invitations</a:t>
            </a:r>
          </a:p>
          <a:p>
            <a:r>
              <a:rPr lang="en-US" dirty="0"/>
              <a:t>Administry Office Events</a:t>
            </a:r>
          </a:p>
          <a:p>
            <a:r>
              <a:rPr lang="en-US" dirty="0"/>
              <a:t>Administry Days or Academies</a:t>
            </a:r>
          </a:p>
          <a:p>
            <a:r>
              <a:rPr lang="en-US" dirty="0"/>
              <a:t>Conference Awarded Certification</a:t>
            </a:r>
          </a:p>
          <a:p>
            <a:r>
              <a:rPr lang="en-US" dirty="0"/>
              <a:t>Conference Business Administrators Association and Recognition</a:t>
            </a:r>
          </a:p>
          <a:p>
            <a:endParaRPr lang="en-US" dirty="0"/>
          </a:p>
        </p:txBody>
      </p:sp>
    </p:spTree>
    <p:extLst>
      <p:ext uri="{BB962C8B-B14F-4D97-AF65-F5344CB8AC3E}">
        <p14:creationId xmlns:p14="http://schemas.microsoft.com/office/powerpoint/2010/main" val="2303222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9E4B2-DF69-9918-8189-7B6F885E5D81}"/>
              </a:ext>
            </a:extLst>
          </p:cNvPr>
          <p:cNvSpPr>
            <a:spLocks noGrp="1"/>
          </p:cNvSpPr>
          <p:nvPr>
            <p:ph type="title"/>
          </p:nvPr>
        </p:nvSpPr>
        <p:spPr/>
        <p:txBody>
          <a:bodyPr/>
          <a:lstStyle/>
          <a:p>
            <a:r>
              <a:rPr lang="en-US" dirty="0"/>
              <a:t>What Shall I Cover </a:t>
            </a:r>
            <a:br>
              <a:rPr lang="en-US" dirty="0"/>
            </a:br>
            <a:r>
              <a:rPr lang="en-US" dirty="0"/>
              <a:t>in these meetings</a:t>
            </a:r>
          </a:p>
        </p:txBody>
      </p:sp>
      <p:sp>
        <p:nvSpPr>
          <p:cNvPr id="3" name="Content Placeholder 2">
            <a:extLst>
              <a:ext uri="{FF2B5EF4-FFF2-40B4-BE49-F238E27FC236}">
                <a16:creationId xmlns:a16="http://schemas.microsoft.com/office/drawing/2014/main" id="{42ACB2B1-DE44-EF5C-A358-6F9EC3889143}"/>
              </a:ext>
            </a:extLst>
          </p:cNvPr>
          <p:cNvSpPr>
            <a:spLocks noGrp="1"/>
          </p:cNvSpPr>
          <p:nvPr>
            <p:ph idx="1"/>
          </p:nvPr>
        </p:nvSpPr>
        <p:spPr>
          <a:xfrm>
            <a:off x="1219200" y="2362200"/>
            <a:ext cx="7772400" cy="3733800"/>
          </a:xfrm>
        </p:spPr>
        <p:txBody>
          <a:bodyPr/>
          <a:lstStyle/>
          <a:p>
            <a:r>
              <a:rPr lang="en-US" dirty="0"/>
              <a:t>Connectional Giving</a:t>
            </a:r>
          </a:p>
          <a:p>
            <a:r>
              <a:rPr lang="en-US" dirty="0"/>
              <a:t>Stewardship and Generosity</a:t>
            </a:r>
          </a:p>
          <a:p>
            <a:r>
              <a:rPr lang="en-US" dirty="0"/>
              <a:t>Finance Matters</a:t>
            </a:r>
          </a:p>
          <a:p>
            <a:r>
              <a:rPr lang="en-US" dirty="0"/>
              <a:t>Trustee Matters</a:t>
            </a:r>
          </a:p>
          <a:p>
            <a:r>
              <a:rPr lang="en-US" dirty="0"/>
              <a:t>Statistical Data and its Importance</a:t>
            </a:r>
          </a:p>
          <a:p>
            <a:pPr marL="0" indent="0">
              <a:buNone/>
            </a:pPr>
            <a:endParaRPr lang="en-US" dirty="0"/>
          </a:p>
        </p:txBody>
      </p:sp>
    </p:spTree>
    <p:extLst>
      <p:ext uri="{BB962C8B-B14F-4D97-AF65-F5344CB8AC3E}">
        <p14:creationId xmlns:p14="http://schemas.microsoft.com/office/powerpoint/2010/main" val="3558516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9E4B2-DF69-9918-8189-7B6F885E5D81}"/>
              </a:ext>
            </a:extLst>
          </p:cNvPr>
          <p:cNvSpPr>
            <a:spLocks noGrp="1"/>
          </p:cNvSpPr>
          <p:nvPr>
            <p:ph type="title"/>
          </p:nvPr>
        </p:nvSpPr>
        <p:spPr/>
        <p:txBody>
          <a:bodyPr/>
          <a:lstStyle/>
          <a:p>
            <a:r>
              <a:rPr lang="en-US" dirty="0"/>
              <a:t>What Else Can I Cover </a:t>
            </a:r>
            <a:br>
              <a:rPr lang="en-US" dirty="0"/>
            </a:br>
            <a:r>
              <a:rPr lang="en-US" dirty="0"/>
              <a:t>in these meetings</a:t>
            </a:r>
          </a:p>
        </p:txBody>
      </p:sp>
      <p:sp>
        <p:nvSpPr>
          <p:cNvPr id="3" name="Content Placeholder 2">
            <a:extLst>
              <a:ext uri="{FF2B5EF4-FFF2-40B4-BE49-F238E27FC236}">
                <a16:creationId xmlns:a16="http://schemas.microsoft.com/office/drawing/2014/main" id="{42ACB2B1-DE44-EF5C-A358-6F9EC3889143}"/>
              </a:ext>
            </a:extLst>
          </p:cNvPr>
          <p:cNvSpPr>
            <a:spLocks noGrp="1"/>
          </p:cNvSpPr>
          <p:nvPr>
            <p:ph idx="1"/>
          </p:nvPr>
        </p:nvSpPr>
        <p:spPr>
          <a:xfrm>
            <a:off x="1219200" y="1828800"/>
            <a:ext cx="7772400" cy="4267200"/>
          </a:xfrm>
        </p:spPr>
        <p:txBody>
          <a:bodyPr/>
          <a:lstStyle/>
          <a:p>
            <a:r>
              <a:rPr lang="en-US" dirty="0"/>
              <a:t>Conference Mission Shares</a:t>
            </a:r>
          </a:p>
          <a:p>
            <a:pPr lvl="1"/>
            <a:r>
              <a:rPr lang="en-US" dirty="0"/>
              <a:t>Where do your mission shares go</a:t>
            </a:r>
          </a:p>
          <a:p>
            <a:pPr lvl="1"/>
            <a:r>
              <a:rPr lang="en-US" dirty="0"/>
              <a:t>Treasurer Report</a:t>
            </a:r>
          </a:p>
          <a:p>
            <a:r>
              <a:rPr lang="en-US" dirty="0"/>
              <a:t>Clergy Benefits</a:t>
            </a:r>
          </a:p>
          <a:p>
            <a:pPr lvl="1"/>
            <a:r>
              <a:rPr lang="en-US" dirty="0"/>
              <a:t>History of the cost and paying for them</a:t>
            </a:r>
          </a:p>
          <a:p>
            <a:pPr lvl="1"/>
            <a:r>
              <a:rPr lang="en-US" dirty="0"/>
              <a:t>How do we currently pay for them</a:t>
            </a:r>
          </a:p>
          <a:p>
            <a:r>
              <a:rPr lang="en-US" dirty="0"/>
              <a:t>Admin Council as it relates to Administry</a:t>
            </a:r>
          </a:p>
          <a:p>
            <a:r>
              <a:rPr lang="en-US" dirty="0"/>
              <a:t>SPRC as it relates to Clergy Benefits and Compensation</a:t>
            </a:r>
          </a:p>
          <a:p>
            <a:endParaRPr lang="en-US" dirty="0"/>
          </a:p>
        </p:txBody>
      </p:sp>
    </p:spTree>
    <p:extLst>
      <p:ext uri="{BB962C8B-B14F-4D97-AF65-F5344CB8AC3E}">
        <p14:creationId xmlns:p14="http://schemas.microsoft.com/office/powerpoint/2010/main" val="3947541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73AB3-A7C0-0BA5-39B4-F8FC7607B15C}"/>
              </a:ext>
            </a:extLst>
          </p:cNvPr>
          <p:cNvSpPr>
            <a:spLocks noGrp="1"/>
          </p:cNvSpPr>
          <p:nvPr>
            <p:ph type="title"/>
          </p:nvPr>
        </p:nvSpPr>
        <p:spPr>
          <a:xfrm>
            <a:off x="1219200" y="304800"/>
            <a:ext cx="7772400" cy="990600"/>
          </a:xfrm>
        </p:spPr>
        <p:txBody>
          <a:bodyPr/>
          <a:lstStyle/>
          <a:p>
            <a:r>
              <a:rPr lang="en-US" dirty="0"/>
              <a:t>Clergy and Benefits</a:t>
            </a:r>
          </a:p>
        </p:txBody>
      </p:sp>
      <p:sp>
        <p:nvSpPr>
          <p:cNvPr id="3" name="Content Placeholder 2">
            <a:extLst>
              <a:ext uri="{FF2B5EF4-FFF2-40B4-BE49-F238E27FC236}">
                <a16:creationId xmlns:a16="http://schemas.microsoft.com/office/drawing/2014/main" id="{91538E80-5FBD-1978-FC3B-CD16F7756151}"/>
              </a:ext>
            </a:extLst>
          </p:cNvPr>
          <p:cNvSpPr>
            <a:spLocks noGrp="1"/>
          </p:cNvSpPr>
          <p:nvPr>
            <p:ph idx="1"/>
          </p:nvPr>
        </p:nvSpPr>
        <p:spPr>
          <a:xfrm>
            <a:off x="1219200" y="1676400"/>
            <a:ext cx="7772400" cy="4419600"/>
          </a:xfrm>
        </p:spPr>
        <p:txBody>
          <a:bodyPr/>
          <a:lstStyle/>
          <a:p>
            <a:r>
              <a:rPr lang="en-US" dirty="0"/>
              <a:t>Your Conference Compensation Forms</a:t>
            </a:r>
          </a:p>
          <a:p>
            <a:r>
              <a:rPr lang="en-US" dirty="0"/>
              <a:t>Pension Programs through </a:t>
            </a:r>
            <a:r>
              <a:rPr lang="en-US" dirty="0" err="1"/>
              <a:t>Wespath</a:t>
            </a:r>
            <a:endParaRPr lang="en-US" dirty="0"/>
          </a:p>
          <a:p>
            <a:r>
              <a:rPr lang="en-US" dirty="0"/>
              <a:t>Medical Benefits</a:t>
            </a:r>
          </a:p>
          <a:p>
            <a:r>
              <a:rPr lang="en-US" dirty="0"/>
              <a:t>How are they paid for-Direct Invoice</a:t>
            </a:r>
          </a:p>
          <a:p>
            <a:r>
              <a:rPr lang="en-US" dirty="0"/>
              <a:t>Clergy Benefits Academy-</a:t>
            </a:r>
            <a:r>
              <a:rPr lang="en-US" dirty="0" err="1"/>
              <a:t>Wespath</a:t>
            </a:r>
            <a:endParaRPr lang="en-US" dirty="0"/>
          </a:p>
          <a:p>
            <a:r>
              <a:rPr lang="en-US" dirty="0" err="1"/>
              <a:t>revitup-Wespath</a:t>
            </a:r>
            <a:endParaRPr lang="en-US" dirty="0"/>
          </a:p>
          <a:p>
            <a:r>
              <a:rPr lang="en-US" dirty="0"/>
              <a:t>Develop your own version-3 “L” Academy</a:t>
            </a:r>
          </a:p>
          <a:p>
            <a:pPr lvl="1"/>
            <a:r>
              <a:rPr lang="en-US" dirty="0"/>
              <a:t>Learning Living Leading Stewardship</a:t>
            </a:r>
          </a:p>
          <a:p>
            <a:pPr lvl="1"/>
            <a:endParaRPr lang="en-US" dirty="0"/>
          </a:p>
          <a:p>
            <a:endParaRPr lang="en-US" dirty="0"/>
          </a:p>
        </p:txBody>
      </p:sp>
    </p:spTree>
    <p:extLst>
      <p:ext uri="{BB962C8B-B14F-4D97-AF65-F5344CB8AC3E}">
        <p14:creationId xmlns:p14="http://schemas.microsoft.com/office/powerpoint/2010/main" val="1454071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950D9-0668-C188-E9B8-67E82D6A90A8}"/>
              </a:ext>
            </a:extLst>
          </p:cNvPr>
          <p:cNvSpPr>
            <a:spLocks noGrp="1"/>
          </p:cNvSpPr>
          <p:nvPr>
            <p:ph type="title"/>
          </p:nvPr>
        </p:nvSpPr>
        <p:spPr>
          <a:xfrm>
            <a:off x="1219200" y="304800"/>
            <a:ext cx="7772400" cy="914400"/>
          </a:xfrm>
        </p:spPr>
        <p:txBody>
          <a:bodyPr/>
          <a:lstStyle/>
          <a:p>
            <a:r>
              <a:rPr lang="en-US" dirty="0"/>
              <a:t>Clergy Transitions</a:t>
            </a:r>
          </a:p>
        </p:txBody>
      </p:sp>
      <p:sp>
        <p:nvSpPr>
          <p:cNvPr id="3" name="Content Placeholder 2">
            <a:extLst>
              <a:ext uri="{FF2B5EF4-FFF2-40B4-BE49-F238E27FC236}">
                <a16:creationId xmlns:a16="http://schemas.microsoft.com/office/drawing/2014/main" id="{030CC8AE-8D8F-76A2-A7C4-7108D7FC4DD6}"/>
              </a:ext>
            </a:extLst>
          </p:cNvPr>
          <p:cNvSpPr>
            <a:spLocks noGrp="1"/>
          </p:cNvSpPr>
          <p:nvPr>
            <p:ph idx="1"/>
          </p:nvPr>
        </p:nvSpPr>
        <p:spPr/>
        <p:txBody>
          <a:bodyPr/>
          <a:lstStyle/>
          <a:p>
            <a:r>
              <a:rPr lang="en-US" dirty="0"/>
              <a:t>Your ADMINISTRY Opportunity with clergy-your first line of education</a:t>
            </a:r>
          </a:p>
          <a:p>
            <a:r>
              <a:rPr lang="en-US" dirty="0"/>
              <a:t>How do I communicate</a:t>
            </a:r>
          </a:p>
          <a:p>
            <a:pPr lvl="1"/>
            <a:r>
              <a:rPr lang="en-US" dirty="0"/>
              <a:t>Dear New Clergy</a:t>
            </a:r>
          </a:p>
          <a:p>
            <a:pPr lvl="1"/>
            <a:r>
              <a:rPr lang="en-US" dirty="0"/>
              <a:t>Dear Moving Clergy</a:t>
            </a:r>
          </a:p>
          <a:p>
            <a:pPr lvl="1"/>
            <a:r>
              <a:rPr lang="en-US" dirty="0"/>
              <a:t>Dear Retiring Clergy</a:t>
            </a:r>
          </a:p>
          <a:p>
            <a:pPr lvl="1"/>
            <a:r>
              <a:rPr lang="en-US" dirty="0"/>
              <a:t>Quarterly letter to Clergy-mission shares</a:t>
            </a:r>
          </a:p>
          <a:p>
            <a:r>
              <a:rPr lang="en-US" dirty="0"/>
              <a:t>Clergy Benefits</a:t>
            </a:r>
          </a:p>
          <a:p>
            <a:pPr lvl="1"/>
            <a:r>
              <a:rPr lang="en-US" dirty="0" err="1"/>
              <a:t>Wespath</a:t>
            </a:r>
            <a:r>
              <a:rPr lang="en-US" dirty="0"/>
              <a:t> for Pension related</a:t>
            </a:r>
          </a:p>
          <a:p>
            <a:pPr lvl="1"/>
            <a:r>
              <a:rPr lang="en-US" dirty="0"/>
              <a:t>MS Medical Program: Active and Retired</a:t>
            </a:r>
          </a:p>
        </p:txBody>
      </p:sp>
    </p:spTree>
    <p:extLst>
      <p:ext uri="{BB962C8B-B14F-4D97-AF65-F5344CB8AC3E}">
        <p14:creationId xmlns:p14="http://schemas.microsoft.com/office/powerpoint/2010/main" val="3667678512"/>
      </p:ext>
    </p:extLst>
  </p:cSld>
  <p:clrMapOvr>
    <a:masterClrMapping/>
  </p:clrMapOvr>
</p:sld>
</file>

<file path=ppt/theme/theme1.xml><?xml version="1.0" encoding="utf-8"?>
<a:theme xmlns:a="http://schemas.openxmlformats.org/drawingml/2006/main" name="Theme1">
  <a:themeElements>
    <a:clrScheme name="Lock And Key 4">
      <a:dk1>
        <a:srgbClr val="330000"/>
      </a:dk1>
      <a:lt1>
        <a:srgbClr val="FFFFCC"/>
      </a:lt1>
      <a:dk2>
        <a:srgbClr val="000000"/>
      </a:dk2>
      <a:lt2>
        <a:srgbClr val="FFCC00"/>
      </a:lt2>
      <a:accent1>
        <a:srgbClr val="FF9900"/>
      </a:accent1>
      <a:accent2>
        <a:srgbClr val="330099"/>
      </a:accent2>
      <a:accent3>
        <a:srgbClr val="AAAAAA"/>
      </a:accent3>
      <a:accent4>
        <a:srgbClr val="DADAAE"/>
      </a:accent4>
      <a:accent5>
        <a:srgbClr val="FFCAAA"/>
      </a:accent5>
      <a:accent6>
        <a:srgbClr val="2D008A"/>
      </a:accent6>
      <a:hlink>
        <a:srgbClr val="FF6633"/>
      </a:hlink>
      <a:folHlink>
        <a:srgbClr val="669900"/>
      </a:folHlink>
    </a:clrScheme>
    <a:fontScheme name="Lock And Key">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ock And Key 1">
        <a:dk1>
          <a:srgbClr val="200B5B"/>
        </a:dk1>
        <a:lt1>
          <a:srgbClr val="EAEAEA"/>
        </a:lt1>
        <a:dk2>
          <a:srgbClr val="6600FF"/>
        </a:dk2>
        <a:lt2>
          <a:srgbClr val="FFCC66"/>
        </a:lt2>
        <a:accent1>
          <a:srgbClr val="EEB00B"/>
        </a:accent1>
        <a:accent2>
          <a:srgbClr val="6600CC"/>
        </a:accent2>
        <a:accent3>
          <a:srgbClr val="B8AAFF"/>
        </a:accent3>
        <a:accent4>
          <a:srgbClr val="C8C8C8"/>
        </a:accent4>
        <a:accent5>
          <a:srgbClr val="F5D4AA"/>
        </a:accent5>
        <a:accent6>
          <a:srgbClr val="5C00B9"/>
        </a:accent6>
        <a:hlink>
          <a:srgbClr val="FF33CC"/>
        </a:hlink>
        <a:folHlink>
          <a:srgbClr val="CC99FF"/>
        </a:folHlink>
      </a:clrScheme>
      <a:clrMap bg1="dk2" tx1="lt1" bg2="dk1" tx2="lt2" accent1="accent1" accent2="accent2" accent3="accent3" accent4="accent4" accent5="accent5" accent6="accent6" hlink="hlink" folHlink="folHlink"/>
    </a:extraClrScheme>
    <a:extraClrScheme>
      <a:clrScheme name="Lock And Key 2">
        <a:dk1>
          <a:srgbClr val="393939"/>
        </a:dk1>
        <a:lt1>
          <a:srgbClr val="FFFFFF"/>
        </a:lt1>
        <a:dk2>
          <a:srgbClr val="6600CC"/>
        </a:dk2>
        <a:lt2>
          <a:srgbClr val="CCCCFF"/>
        </a:lt2>
        <a:accent1>
          <a:srgbClr val="F9D87E"/>
        </a:accent1>
        <a:accent2>
          <a:srgbClr val="FFCCCC"/>
        </a:accent2>
        <a:accent3>
          <a:srgbClr val="FFFFFF"/>
        </a:accent3>
        <a:accent4>
          <a:srgbClr val="2F2F2F"/>
        </a:accent4>
        <a:accent5>
          <a:srgbClr val="FBE9C0"/>
        </a:accent5>
        <a:accent6>
          <a:srgbClr val="E7B9B9"/>
        </a:accent6>
        <a:hlink>
          <a:srgbClr val="FFCCFF"/>
        </a:hlink>
        <a:folHlink>
          <a:srgbClr val="99CCFF"/>
        </a:folHlink>
      </a:clrScheme>
      <a:clrMap bg1="lt1" tx1="dk1" bg2="lt2" tx2="dk2" accent1="accent1" accent2="accent2" accent3="accent3" accent4="accent4" accent5="accent5" accent6="accent6" hlink="hlink" folHlink="folHlink"/>
    </a:extraClrScheme>
    <a:extraClrScheme>
      <a:clrScheme name="Lock And Key 3">
        <a:dk1>
          <a:srgbClr val="000000"/>
        </a:dk1>
        <a:lt1>
          <a:srgbClr val="FFFFFF"/>
        </a:lt1>
        <a:dk2>
          <a:srgbClr val="000000"/>
        </a:dk2>
        <a:lt2>
          <a:srgbClr val="FFFFFF"/>
        </a:lt2>
        <a:accent1>
          <a:srgbClr val="CBCBCB"/>
        </a:accent1>
        <a:accent2>
          <a:srgbClr val="5F5F5F"/>
        </a:accent2>
        <a:accent3>
          <a:srgbClr val="FFFFFF"/>
        </a:accent3>
        <a:accent4>
          <a:srgbClr val="000000"/>
        </a:accent4>
        <a:accent5>
          <a:srgbClr val="E2E2E2"/>
        </a:accent5>
        <a:accent6>
          <a:srgbClr val="555555"/>
        </a:accent6>
        <a:hlink>
          <a:srgbClr val="969696"/>
        </a:hlink>
        <a:folHlink>
          <a:srgbClr val="EAEAEA"/>
        </a:folHlink>
      </a:clrScheme>
      <a:clrMap bg1="lt1" tx1="dk1" bg2="lt2" tx2="dk2" accent1="accent1" accent2="accent2" accent3="accent3" accent4="accent4" accent5="accent5" accent6="accent6" hlink="hlink" folHlink="folHlink"/>
    </a:extraClrScheme>
    <a:extraClrScheme>
      <a:clrScheme name="Lock And Key 4">
        <a:dk1>
          <a:srgbClr val="330000"/>
        </a:dk1>
        <a:lt1>
          <a:srgbClr val="FFFFCC"/>
        </a:lt1>
        <a:dk2>
          <a:srgbClr val="000000"/>
        </a:dk2>
        <a:lt2>
          <a:srgbClr val="FFCC00"/>
        </a:lt2>
        <a:accent1>
          <a:srgbClr val="FF9900"/>
        </a:accent1>
        <a:accent2>
          <a:srgbClr val="330099"/>
        </a:accent2>
        <a:accent3>
          <a:srgbClr val="AAAAAA"/>
        </a:accent3>
        <a:accent4>
          <a:srgbClr val="DADAAE"/>
        </a:accent4>
        <a:accent5>
          <a:srgbClr val="FFCAAA"/>
        </a:accent5>
        <a:accent6>
          <a:srgbClr val="2D008A"/>
        </a:accent6>
        <a:hlink>
          <a:srgbClr val="FF6633"/>
        </a:hlink>
        <a:folHlink>
          <a:srgbClr val="669900"/>
        </a:folHlink>
      </a:clrScheme>
      <a:clrMap bg1="dk2" tx1="lt1" bg2="dk1" tx2="lt2" accent1="accent1" accent2="accent2" accent3="accent3" accent4="accent4" accent5="accent5" accent6="accent6" hlink="hlink" folHlink="folHlink"/>
    </a:extraClrScheme>
    <a:extraClrScheme>
      <a:clrScheme name="Lock And Key 5">
        <a:dk1>
          <a:srgbClr val="333300"/>
        </a:dk1>
        <a:lt1>
          <a:srgbClr val="DDDDDD"/>
        </a:lt1>
        <a:dk2>
          <a:srgbClr val="996600"/>
        </a:dk2>
        <a:lt2>
          <a:srgbClr val="FFCC66"/>
        </a:lt2>
        <a:accent1>
          <a:srgbClr val="EEB00B"/>
        </a:accent1>
        <a:accent2>
          <a:srgbClr val="330099"/>
        </a:accent2>
        <a:accent3>
          <a:srgbClr val="CAB8AA"/>
        </a:accent3>
        <a:accent4>
          <a:srgbClr val="BDBDBD"/>
        </a:accent4>
        <a:accent5>
          <a:srgbClr val="F5D4AA"/>
        </a:accent5>
        <a:accent6>
          <a:srgbClr val="2D008A"/>
        </a:accent6>
        <a:hlink>
          <a:srgbClr val="FF6633"/>
        </a:hlink>
        <a:folHlink>
          <a:srgbClr val="CC9900"/>
        </a:folHlink>
      </a:clrScheme>
      <a:clrMap bg1="dk2" tx1="lt1" bg2="dk1" tx2="lt2" accent1="accent1" accent2="accent2" accent3="accent3" accent4="accent4" accent5="accent5" accent6="accent6" hlink="hlink" folHlink="folHlink"/>
    </a:extraClrScheme>
    <a:extraClrScheme>
      <a:clrScheme name="Lock And Key 6">
        <a:dk1>
          <a:srgbClr val="003300"/>
        </a:dk1>
        <a:lt1>
          <a:srgbClr val="FFFFCC"/>
        </a:lt1>
        <a:dk2>
          <a:srgbClr val="999933"/>
        </a:dk2>
        <a:lt2>
          <a:srgbClr val="FFFF66"/>
        </a:lt2>
        <a:accent1>
          <a:srgbClr val="CC9900"/>
        </a:accent1>
        <a:accent2>
          <a:srgbClr val="330099"/>
        </a:accent2>
        <a:accent3>
          <a:srgbClr val="CACAAD"/>
        </a:accent3>
        <a:accent4>
          <a:srgbClr val="DADAAE"/>
        </a:accent4>
        <a:accent5>
          <a:srgbClr val="E2CAAA"/>
        </a:accent5>
        <a:accent6>
          <a:srgbClr val="2D008A"/>
        </a:accent6>
        <a:hlink>
          <a:srgbClr val="FF9900"/>
        </a:hlink>
        <a:folHlink>
          <a:srgbClr val="FF66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2577</TotalTime>
  <Words>589</Words>
  <Application>Microsoft Office PowerPoint</Application>
  <PresentationFormat>On-screen Show (4:3)</PresentationFormat>
  <Paragraphs>113</Paragraphs>
  <Slides>15</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Symbol</vt:lpstr>
      <vt:lpstr>Tahoma</vt:lpstr>
      <vt:lpstr>Times New Roman</vt:lpstr>
      <vt:lpstr>Theme1</vt:lpstr>
      <vt:lpstr>2023 National Association of Annual Conference Treasurers The Ministry of Administration  </vt:lpstr>
      <vt:lpstr>The Ministry of Administration   Administry</vt:lpstr>
      <vt:lpstr>Agenda for this Presentation</vt:lpstr>
      <vt:lpstr>Training For the  Conference Treasurer</vt:lpstr>
      <vt:lpstr>Local Church Training</vt:lpstr>
      <vt:lpstr>What Shall I Cover  in these meetings</vt:lpstr>
      <vt:lpstr>What Else Can I Cover  in these meetings</vt:lpstr>
      <vt:lpstr>Clergy and Benefits</vt:lpstr>
      <vt:lpstr>Clergy Transitions</vt:lpstr>
      <vt:lpstr>Other Unique Opportunities</vt:lpstr>
      <vt:lpstr>Keys to Success</vt:lpstr>
      <vt:lpstr>QUESTIONS</vt:lpstr>
      <vt:lpstr>  Thank You for all you have done in the past,   for all you will do in the future and all that   you are doing today in the Administry of your   local conference</vt:lpstr>
      <vt:lpstr>Let us help you!   Call us-so we won’t be lonesome like the Maytag repair man.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Stotts</dc:creator>
  <cp:lastModifiedBy>David Stotts</cp:lastModifiedBy>
  <cp:revision>62</cp:revision>
  <cp:lastPrinted>2023-09-12T09:08:46Z</cp:lastPrinted>
  <dcterms:created xsi:type="dcterms:W3CDTF">2017-09-16T20:16:34Z</dcterms:created>
  <dcterms:modified xsi:type="dcterms:W3CDTF">2023-09-20T14:28:50Z</dcterms:modified>
</cp:coreProperties>
</file>