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theme/theme2.xml" ContentType="application/vnd.openxmlformats-officedocument.theme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theme/theme3.xml" ContentType="application/vnd.openxmlformats-officedocument.theme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theme/theme4.xml" ContentType="application/vnd.openxmlformats-officedocument.theme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slideLayouts/slideLayout738.xml" ContentType="application/vnd.openxmlformats-officedocument.presentationml.slideLayout+xml"/>
  <Override PartName="/ppt/slideLayouts/slideLayout73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744.xml" ContentType="application/vnd.openxmlformats-officedocument.presentationml.slideLayout+xml"/>
  <Override PartName="/ppt/slideLayouts/slideLayout745.xml" ContentType="application/vnd.openxmlformats-officedocument.presentationml.slideLayout+xml"/>
  <Override PartName="/ppt/slideLayouts/slideLayout746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748.xml" ContentType="application/vnd.openxmlformats-officedocument.presentationml.slideLayout+xml"/>
  <Override PartName="/ppt/slideLayouts/slideLayout749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753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755.xml" ContentType="application/vnd.openxmlformats-officedocument.presentationml.slideLayout+xml"/>
  <Override PartName="/ppt/slideLayouts/slideLayout756.xml" ContentType="application/vnd.openxmlformats-officedocument.presentationml.slideLayout+xml"/>
  <Override PartName="/ppt/slideLayouts/slideLayout75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slideLayouts/slideLayout759.xml" ContentType="application/vnd.openxmlformats-officedocument.presentationml.slideLayout+xml"/>
  <Override PartName="/ppt/slideLayouts/slideLayout760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slideLayouts/slideLayout765.xml" ContentType="application/vnd.openxmlformats-officedocument.presentationml.slideLayout+xml"/>
  <Override PartName="/ppt/slideLayouts/slideLayout766.xml" ContentType="application/vnd.openxmlformats-officedocument.presentationml.slideLayout+xml"/>
  <Override PartName="/ppt/slideLayouts/slideLayout767.xml" ContentType="application/vnd.openxmlformats-officedocument.presentationml.slideLayout+xml"/>
  <Override PartName="/ppt/slideLayouts/slideLayout768.xml" ContentType="application/vnd.openxmlformats-officedocument.presentationml.slideLayout+xml"/>
  <Override PartName="/ppt/slideLayouts/slideLayout769.xml" ContentType="application/vnd.openxmlformats-officedocument.presentationml.slideLayout+xml"/>
  <Override PartName="/ppt/slideLayouts/slideLayout770.xml" ContentType="application/vnd.openxmlformats-officedocument.presentationml.slideLayout+xml"/>
  <Override PartName="/ppt/slideLayouts/slideLayout771.xml" ContentType="application/vnd.openxmlformats-officedocument.presentationml.slideLayout+xml"/>
  <Override PartName="/ppt/slideLayouts/slideLayout772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Layouts/slideLayout775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778.xml" ContentType="application/vnd.openxmlformats-officedocument.presentationml.slideLayout+xml"/>
  <Override PartName="/ppt/slideLayouts/slideLayout779.xml" ContentType="application/vnd.openxmlformats-officedocument.presentationml.slideLayout+xml"/>
  <Override PartName="/ppt/slideLayouts/slideLayout780.xml" ContentType="application/vnd.openxmlformats-officedocument.presentationml.slideLayout+xml"/>
  <Override PartName="/ppt/slideLayouts/slideLayout781.xml" ContentType="application/vnd.openxmlformats-officedocument.presentationml.slideLayout+xml"/>
  <Override PartName="/ppt/slideLayouts/slideLayout782.xml" ContentType="application/vnd.openxmlformats-officedocument.presentationml.slideLayout+xml"/>
  <Override PartName="/ppt/slideLayouts/slideLayout783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78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slideLayouts/slideLayout787.xml" ContentType="application/vnd.openxmlformats-officedocument.presentationml.slideLayout+xml"/>
  <Override PartName="/ppt/slideLayouts/slideLayout788.xml" ContentType="application/vnd.openxmlformats-officedocument.presentationml.slideLayout+xml"/>
  <Override PartName="/ppt/slideLayouts/slideLayout789.xml" ContentType="application/vnd.openxmlformats-officedocument.presentationml.slideLayout+xml"/>
  <Override PartName="/ppt/slideLayouts/slideLayout790.xml" ContentType="application/vnd.openxmlformats-officedocument.presentationml.slideLayout+xml"/>
  <Override PartName="/ppt/slideLayouts/slideLayout791.xml" ContentType="application/vnd.openxmlformats-officedocument.presentationml.slideLayout+xml"/>
  <Override PartName="/ppt/slideLayouts/slideLayout792.xml" ContentType="application/vnd.openxmlformats-officedocument.presentationml.slideLayout+xml"/>
  <Override PartName="/ppt/slideLayouts/slideLayout793.xml" ContentType="application/vnd.openxmlformats-officedocument.presentationml.slideLayout+xml"/>
  <Override PartName="/ppt/slideLayouts/slideLayout794.xml" ContentType="application/vnd.openxmlformats-officedocument.presentationml.slideLayout+xml"/>
  <Override PartName="/ppt/slideLayouts/slideLayout795.xml" ContentType="application/vnd.openxmlformats-officedocument.presentationml.slideLayout+xml"/>
  <Override PartName="/ppt/slideLayouts/slideLayout796.xml" ContentType="application/vnd.openxmlformats-officedocument.presentationml.slideLayout+xml"/>
  <Override PartName="/ppt/slideLayouts/slideLayout797.xml" ContentType="application/vnd.openxmlformats-officedocument.presentationml.slideLayout+xml"/>
  <Override PartName="/ppt/slideLayouts/slideLayout798.xml" ContentType="application/vnd.openxmlformats-officedocument.presentationml.slideLayout+xml"/>
  <Override PartName="/ppt/slideLayouts/slideLayout799.xml" ContentType="application/vnd.openxmlformats-officedocument.presentationml.slideLayout+xml"/>
  <Override PartName="/ppt/slideLayouts/slideLayout800.xml" ContentType="application/vnd.openxmlformats-officedocument.presentationml.slideLayout+xml"/>
  <Override PartName="/ppt/slideLayouts/slideLayout801.xml" ContentType="application/vnd.openxmlformats-officedocument.presentationml.slideLayout+xml"/>
  <Override PartName="/ppt/slideLayouts/slideLayout802.xml" ContentType="application/vnd.openxmlformats-officedocument.presentationml.slideLayout+xml"/>
  <Override PartName="/ppt/slideLayouts/slideLayout803.xml" ContentType="application/vnd.openxmlformats-officedocument.presentationml.slideLayout+xml"/>
  <Override PartName="/ppt/slideLayouts/slideLayout804.xml" ContentType="application/vnd.openxmlformats-officedocument.presentationml.slideLayout+xml"/>
  <Override PartName="/ppt/slideLayouts/slideLayout805.xml" ContentType="application/vnd.openxmlformats-officedocument.presentationml.slideLayout+xml"/>
  <Override PartName="/ppt/slideLayouts/slideLayout806.xml" ContentType="application/vnd.openxmlformats-officedocument.presentationml.slideLayout+xml"/>
  <Override PartName="/ppt/slideLayouts/slideLayout807.xml" ContentType="application/vnd.openxmlformats-officedocument.presentationml.slideLayout+xml"/>
  <Override PartName="/ppt/slideLayouts/slideLayout808.xml" ContentType="application/vnd.openxmlformats-officedocument.presentationml.slideLayout+xml"/>
  <Override PartName="/ppt/slideLayouts/slideLayout809.xml" ContentType="application/vnd.openxmlformats-officedocument.presentationml.slideLayout+xml"/>
  <Override PartName="/ppt/slideLayouts/slideLayout810.xml" ContentType="application/vnd.openxmlformats-officedocument.presentationml.slideLayout+xml"/>
  <Override PartName="/ppt/slideLayouts/slideLayout811.xml" ContentType="application/vnd.openxmlformats-officedocument.presentationml.slideLayout+xml"/>
  <Override PartName="/ppt/slideLayouts/slideLayout812.xml" ContentType="application/vnd.openxmlformats-officedocument.presentationml.slideLayout+xml"/>
  <Override PartName="/ppt/slideLayouts/slideLayout813.xml" ContentType="application/vnd.openxmlformats-officedocument.presentationml.slideLayout+xml"/>
  <Override PartName="/ppt/slideLayouts/slideLayout814.xml" ContentType="application/vnd.openxmlformats-officedocument.presentationml.slideLayout+xml"/>
  <Override PartName="/ppt/slideLayouts/slideLayout815.xml" ContentType="application/vnd.openxmlformats-officedocument.presentationml.slideLayout+xml"/>
  <Override PartName="/ppt/slideLayouts/slideLayout816.xml" ContentType="application/vnd.openxmlformats-officedocument.presentationml.slideLayout+xml"/>
  <Override PartName="/ppt/slideLayouts/slideLayout817.xml" ContentType="application/vnd.openxmlformats-officedocument.presentationml.slideLayout+xml"/>
  <Override PartName="/ppt/slideLayouts/slideLayout818.xml" ContentType="application/vnd.openxmlformats-officedocument.presentationml.slideLayout+xml"/>
  <Override PartName="/ppt/slideLayouts/slideLayout819.xml" ContentType="application/vnd.openxmlformats-officedocument.presentationml.slideLayout+xml"/>
  <Override PartName="/ppt/slideLayouts/slideLayout820.xml" ContentType="application/vnd.openxmlformats-officedocument.presentationml.slideLayout+xml"/>
  <Override PartName="/ppt/slideLayouts/slideLayout821.xml" ContentType="application/vnd.openxmlformats-officedocument.presentationml.slideLayout+xml"/>
  <Override PartName="/ppt/slideLayouts/slideLayout822.xml" ContentType="application/vnd.openxmlformats-officedocument.presentationml.slideLayout+xml"/>
  <Override PartName="/ppt/slideLayouts/slideLayout823.xml" ContentType="application/vnd.openxmlformats-officedocument.presentationml.slideLayout+xml"/>
  <Override PartName="/ppt/slideLayouts/slideLayout824.xml" ContentType="application/vnd.openxmlformats-officedocument.presentationml.slideLayout+xml"/>
  <Override PartName="/ppt/slideLayouts/slideLayout825.xml" ContentType="application/vnd.openxmlformats-officedocument.presentationml.slideLayout+xml"/>
  <Override PartName="/ppt/slideLayouts/slideLayout826.xml" ContentType="application/vnd.openxmlformats-officedocument.presentationml.slideLayout+xml"/>
  <Override PartName="/ppt/slideLayouts/slideLayout827.xml" ContentType="application/vnd.openxmlformats-officedocument.presentationml.slideLayout+xml"/>
  <Override PartName="/ppt/slideLayouts/slideLayout828.xml" ContentType="application/vnd.openxmlformats-officedocument.presentationml.slideLayout+xml"/>
  <Override PartName="/ppt/slideLayouts/slideLayout829.xml" ContentType="application/vnd.openxmlformats-officedocument.presentationml.slideLayout+xml"/>
  <Override PartName="/ppt/slideLayouts/slideLayout830.xml" ContentType="application/vnd.openxmlformats-officedocument.presentationml.slideLayout+xml"/>
  <Override PartName="/ppt/slideLayouts/slideLayout831.xml" ContentType="application/vnd.openxmlformats-officedocument.presentationml.slideLayout+xml"/>
  <Override PartName="/ppt/slideLayouts/slideLayout832.xml" ContentType="application/vnd.openxmlformats-officedocument.presentationml.slideLayout+xml"/>
  <Override PartName="/ppt/slideLayouts/slideLayout833.xml" ContentType="application/vnd.openxmlformats-officedocument.presentationml.slideLayout+xml"/>
  <Override PartName="/ppt/slideLayouts/slideLayout834.xml" ContentType="application/vnd.openxmlformats-officedocument.presentationml.slideLayout+xml"/>
  <Override PartName="/ppt/slideLayouts/slideLayout835.xml" ContentType="application/vnd.openxmlformats-officedocument.presentationml.slideLayout+xml"/>
  <Override PartName="/ppt/slideLayouts/slideLayout836.xml" ContentType="application/vnd.openxmlformats-officedocument.presentationml.slideLayout+xml"/>
  <Override PartName="/ppt/slideLayouts/slideLayout837.xml" ContentType="application/vnd.openxmlformats-officedocument.presentationml.slideLayout+xml"/>
  <Override PartName="/ppt/slideLayouts/slideLayout838.xml" ContentType="application/vnd.openxmlformats-officedocument.presentationml.slideLayout+xml"/>
  <Override PartName="/ppt/slideLayouts/slideLayout839.xml" ContentType="application/vnd.openxmlformats-officedocument.presentationml.slideLayout+xml"/>
  <Override PartName="/ppt/slideLayouts/slideLayout840.xml" ContentType="application/vnd.openxmlformats-officedocument.presentationml.slideLayout+xml"/>
  <Override PartName="/ppt/slideLayouts/slideLayout841.xml" ContentType="application/vnd.openxmlformats-officedocument.presentationml.slideLayout+xml"/>
  <Override PartName="/ppt/slideLayouts/slideLayout842.xml" ContentType="application/vnd.openxmlformats-officedocument.presentationml.slideLayout+xml"/>
  <Override PartName="/ppt/slideLayouts/slideLayout843.xml" ContentType="application/vnd.openxmlformats-officedocument.presentationml.slideLayout+xml"/>
  <Override PartName="/ppt/slideLayouts/slideLayout844.xml" ContentType="application/vnd.openxmlformats-officedocument.presentationml.slideLayout+xml"/>
  <Override PartName="/ppt/slideLayouts/slideLayout845.xml" ContentType="application/vnd.openxmlformats-officedocument.presentationml.slideLayout+xml"/>
  <Override PartName="/ppt/slideLayouts/slideLayout846.xml" ContentType="application/vnd.openxmlformats-officedocument.presentationml.slideLayout+xml"/>
  <Override PartName="/ppt/slideLayouts/slideLayout847.xml" ContentType="application/vnd.openxmlformats-officedocument.presentationml.slideLayout+xml"/>
  <Override PartName="/ppt/slideLayouts/slideLayout848.xml" ContentType="application/vnd.openxmlformats-officedocument.presentationml.slideLayout+xml"/>
  <Override PartName="/ppt/slideLayouts/slideLayout849.xml" ContentType="application/vnd.openxmlformats-officedocument.presentationml.slideLayout+xml"/>
  <Override PartName="/ppt/slideLayouts/slideLayout850.xml" ContentType="application/vnd.openxmlformats-officedocument.presentationml.slideLayout+xml"/>
  <Override PartName="/ppt/slideLayouts/slideLayout851.xml" ContentType="application/vnd.openxmlformats-officedocument.presentationml.slideLayout+xml"/>
  <Override PartName="/ppt/slideLayouts/slideLayout852.xml" ContentType="application/vnd.openxmlformats-officedocument.presentationml.slideLayout+xml"/>
  <Override PartName="/ppt/slideLayouts/slideLayout853.xml" ContentType="application/vnd.openxmlformats-officedocument.presentationml.slideLayout+xml"/>
  <Override PartName="/ppt/slideLayouts/slideLayout854.xml" ContentType="application/vnd.openxmlformats-officedocument.presentationml.slideLayout+xml"/>
  <Override PartName="/ppt/slideLayouts/slideLayout855.xml" ContentType="application/vnd.openxmlformats-officedocument.presentationml.slideLayout+xml"/>
  <Override PartName="/ppt/slideLayouts/slideLayout856.xml" ContentType="application/vnd.openxmlformats-officedocument.presentationml.slideLayout+xml"/>
  <Override PartName="/ppt/slideLayouts/slideLayout857.xml" ContentType="application/vnd.openxmlformats-officedocument.presentationml.slideLayout+xml"/>
  <Override PartName="/ppt/slideLayouts/slideLayout858.xml" ContentType="application/vnd.openxmlformats-officedocument.presentationml.slideLayout+xml"/>
  <Override PartName="/ppt/slideLayouts/slideLayout859.xml" ContentType="application/vnd.openxmlformats-officedocument.presentationml.slideLayout+xml"/>
  <Override PartName="/ppt/slideLayouts/slideLayout860.xml" ContentType="application/vnd.openxmlformats-officedocument.presentationml.slideLayout+xml"/>
  <Override PartName="/ppt/slideLayouts/slideLayout861.xml" ContentType="application/vnd.openxmlformats-officedocument.presentationml.slideLayout+xml"/>
  <Override PartName="/ppt/slideLayouts/slideLayout862.xml" ContentType="application/vnd.openxmlformats-officedocument.presentationml.slideLayout+xml"/>
  <Override PartName="/ppt/slideLayouts/slideLayout863.xml" ContentType="application/vnd.openxmlformats-officedocument.presentationml.slideLayout+xml"/>
  <Override PartName="/ppt/slideLayouts/slideLayout864.xml" ContentType="application/vnd.openxmlformats-officedocument.presentationml.slideLayout+xml"/>
  <Override PartName="/ppt/slideLayouts/slideLayout865.xml" ContentType="application/vnd.openxmlformats-officedocument.presentationml.slideLayout+xml"/>
  <Override PartName="/ppt/slideLayouts/slideLayout866.xml" ContentType="application/vnd.openxmlformats-officedocument.presentationml.slideLayout+xml"/>
  <Override PartName="/ppt/slideLayouts/slideLayout867.xml" ContentType="application/vnd.openxmlformats-officedocument.presentationml.slideLayout+xml"/>
  <Override PartName="/ppt/slideLayouts/slideLayout868.xml" ContentType="application/vnd.openxmlformats-officedocument.presentationml.slideLayout+xml"/>
  <Override PartName="/ppt/slideLayouts/slideLayout869.xml" ContentType="application/vnd.openxmlformats-officedocument.presentationml.slideLayout+xml"/>
  <Override PartName="/ppt/slideLayouts/slideLayout870.xml" ContentType="application/vnd.openxmlformats-officedocument.presentationml.slideLayout+xml"/>
  <Override PartName="/ppt/slideLayouts/slideLayout871.xml" ContentType="application/vnd.openxmlformats-officedocument.presentationml.slideLayout+xml"/>
  <Override PartName="/ppt/slideLayouts/slideLayout872.xml" ContentType="application/vnd.openxmlformats-officedocument.presentationml.slideLayout+xml"/>
  <Override PartName="/ppt/slideLayouts/slideLayout873.xml" ContentType="application/vnd.openxmlformats-officedocument.presentationml.slideLayout+xml"/>
  <Override PartName="/ppt/slideLayouts/slideLayout874.xml" ContentType="application/vnd.openxmlformats-officedocument.presentationml.slideLayout+xml"/>
  <Override PartName="/ppt/slideLayouts/slideLayout875.xml" ContentType="application/vnd.openxmlformats-officedocument.presentationml.slideLayout+xml"/>
  <Override PartName="/ppt/slideLayouts/slideLayout876.xml" ContentType="application/vnd.openxmlformats-officedocument.presentationml.slideLayout+xml"/>
  <Override PartName="/ppt/slideLayouts/slideLayout877.xml" ContentType="application/vnd.openxmlformats-officedocument.presentationml.slideLayout+xml"/>
  <Override PartName="/ppt/slideLayouts/slideLayout878.xml" ContentType="application/vnd.openxmlformats-officedocument.presentationml.slideLayout+xml"/>
  <Override PartName="/ppt/slideLayouts/slideLayout879.xml" ContentType="application/vnd.openxmlformats-officedocument.presentationml.slideLayout+xml"/>
  <Override PartName="/ppt/slideLayouts/slideLayout880.xml" ContentType="application/vnd.openxmlformats-officedocument.presentationml.slideLayout+xml"/>
  <Override PartName="/ppt/slideLayouts/slideLayout881.xml" ContentType="application/vnd.openxmlformats-officedocument.presentationml.slideLayout+xml"/>
  <Override PartName="/ppt/slideLayouts/slideLayout882.xml" ContentType="application/vnd.openxmlformats-officedocument.presentationml.slideLayout+xml"/>
  <Override PartName="/ppt/slideLayouts/slideLayout883.xml" ContentType="application/vnd.openxmlformats-officedocument.presentationml.slideLayout+xml"/>
  <Override PartName="/ppt/slideLayouts/slideLayout884.xml" ContentType="application/vnd.openxmlformats-officedocument.presentationml.slideLayout+xml"/>
  <Override PartName="/ppt/slideLayouts/slideLayout885.xml" ContentType="application/vnd.openxmlformats-officedocument.presentationml.slideLayout+xml"/>
  <Override PartName="/ppt/slideLayouts/slideLayout886.xml" ContentType="application/vnd.openxmlformats-officedocument.presentationml.slideLayout+xml"/>
  <Override PartName="/ppt/slideLayouts/slideLayout887.xml" ContentType="application/vnd.openxmlformats-officedocument.presentationml.slideLayout+xml"/>
  <Override PartName="/ppt/slideLayouts/slideLayout888.xml" ContentType="application/vnd.openxmlformats-officedocument.presentationml.slideLayout+xml"/>
  <Override PartName="/ppt/slideLayouts/slideLayout889.xml" ContentType="application/vnd.openxmlformats-officedocument.presentationml.slideLayout+xml"/>
  <Override PartName="/ppt/slideLayouts/slideLayout890.xml" ContentType="application/vnd.openxmlformats-officedocument.presentationml.slideLayout+xml"/>
  <Override PartName="/ppt/slideLayouts/slideLayout891.xml" ContentType="application/vnd.openxmlformats-officedocument.presentationml.slideLayout+xml"/>
  <Override PartName="/ppt/slideLayouts/slideLayout892.xml" ContentType="application/vnd.openxmlformats-officedocument.presentationml.slideLayout+xml"/>
  <Override PartName="/ppt/slideLayouts/slideLayout893.xml" ContentType="application/vnd.openxmlformats-officedocument.presentationml.slideLayout+xml"/>
  <Override PartName="/ppt/slideLayouts/slideLayout894.xml" ContentType="application/vnd.openxmlformats-officedocument.presentationml.slideLayout+xml"/>
  <Override PartName="/ppt/slideLayouts/slideLayout895.xml" ContentType="application/vnd.openxmlformats-officedocument.presentationml.slideLayout+xml"/>
  <Override PartName="/ppt/slideLayouts/slideLayout896.xml" ContentType="application/vnd.openxmlformats-officedocument.presentationml.slideLayout+xml"/>
  <Override PartName="/ppt/slideLayouts/slideLayout897.xml" ContentType="application/vnd.openxmlformats-officedocument.presentationml.slideLayout+xml"/>
  <Override PartName="/ppt/slideLayouts/slideLayout898.xml" ContentType="application/vnd.openxmlformats-officedocument.presentationml.slideLayout+xml"/>
  <Override PartName="/ppt/slideLayouts/slideLayout899.xml" ContentType="application/vnd.openxmlformats-officedocument.presentationml.slideLayout+xml"/>
  <Override PartName="/ppt/slideLayouts/slideLayout900.xml" ContentType="application/vnd.openxmlformats-officedocument.presentationml.slideLayout+xml"/>
  <Override PartName="/ppt/slideLayouts/slideLayout901.xml" ContentType="application/vnd.openxmlformats-officedocument.presentationml.slideLayout+xml"/>
  <Override PartName="/ppt/slideLayouts/slideLayout902.xml" ContentType="application/vnd.openxmlformats-officedocument.presentationml.slideLayout+xml"/>
  <Override PartName="/ppt/slideLayouts/slideLayout903.xml" ContentType="application/vnd.openxmlformats-officedocument.presentationml.slideLayout+xml"/>
  <Override PartName="/ppt/slideLayouts/slideLayout904.xml" ContentType="application/vnd.openxmlformats-officedocument.presentationml.slideLayout+xml"/>
  <Override PartName="/ppt/slideLayouts/slideLayout905.xml" ContentType="application/vnd.openxmlformats-officedocument.presentationml.slideLayout+xml"/>
  <Override PartName="/ppt/slideLayouts/slideLayout906.xml" ContentType="application/vnd.openxmlformats-officedocument.presentationml.slideLayout+xml"/>
  <Override PartName="/ppt/slideLayouts/slideLayout907.xml" ContentType="application/vnd.openxmlformats-officedocument.presentationml.slideLayout+xml"/>
  <Override PartName="/ppt/slideLayouts/slideLayout908.xml" ContentType="application/vnd.openxmlformats-officedocument.presentationml.slideLayout+xml"/>
  <Override PartName="/ppt/slideLayouts/slideLayout909.xml" ContentType="application/vnd.openxmlformats-officedocument.presentationml.slideLayout+xml"/>
  <Override PartName="/ppt/slideLayouts/slideLayout910.xml" ContentType="application/vnd.openxmlformats-officedocument.presentationml.slideLayout+xml"/>
  <Override PartName="/ppt/slideLayouts/slideLayout911.xml" ContentType="application/vnd.openxmlformats-officedocument.presentationml.slideLayout+xml"/>
  <Override PartName="/ppt/slideLayouts/slideLayout912.xml" ContentType="application/vnd.openxmlformats-officedocument.presentationml.slideLayout+xml"/>
  <Override PartName="/ppt/slideLayouts/slideLayout913.xml" ContentType="application/vnd.openxmlformats-officedocument.presentationml.slideLayout+xml"/>
  <Override PartName="/ppt/slideLayouts/slideLayout914.xml" ContentType="application/vnd.openxmlformats-officedocument.presentationml.slideLayout+xml"/>
  <Override PartName="/ppt/slideLayouts/slideLayout915.xml" ContentType="application/vnd.openxmlformats-officedocument.presentationml.slideLayout+xml"/>
  <Override PartName="/ppt/slideLayouts/slideLayout916.xml" ContentType="application/vnd.openxmlformats-officedocument.presentationml.slideLayout+xml"/>
  <Override PartName="/ppt/slideLayouts/slideLayout917.xml" ContentType="application/vnd.openxmlformats-officedocument.presentationml.slideLayout+xml"/>
  <Override PartName="/ppt/slideLayouts/slideLayout918.xml" ContentType="application/vnd.openxmlformats-officedocument.presentationml.slideLayout+xml"/>
  <Override PartName="/ppt/slideLayouts/slideLayout919.xml" ContentType="application/vnd.openxmlformats-officedocument.presentationml.slideLayout+xml"/>
  <Override PartName="/ppt/slideLayouts/slideLayout920.xml" ContentType="application/vnd.openxmlformats-officedocument.presentationml.slideLayout+xml"/>
  <Override PartName="/ppt/slideLayouts/slideLayout921.xml" ContentType="application/vnd.openxmlformats-officedocument.presentationml.slideLayout+xml"/>
  <Override PartName="/ppt/slideLayouts/slideLayout922.xml" ContentType="application/vnd.openxmlformats-officedocument.presentationml.slideLayout+xml"/>
  <Override PartName="/ppt/slideLayouts/slideLayout923.xml" ContentType="application/vnd.openxmlformats-officedocument.presentationml.slideLayout+xml"/>
  <Override PartName="/ppt/slideLayouts/slideLayout924.xml" ContentType="application/vnd.openxmlformats-officedocument.presentationml.slideLayout+xml"/>
  <Override PartName="/ppt/slideLayouts/slideLayout925.xml" ContentType="application/vnd.openxmlformats-officedocument.presentationml.slideLayout+xml"/>
  <Override PartName="/ppt/slideLayouts/slideLayout926.xml" ContentType="application/vnd.openxmlformats-officedocument.presentationml.slideLayout+xml"/>
  <Override PartName="/ppt/slideLayouts/slideLayout927.xml" ContentType="application/vnd.openxmlformats-officedocument.presentationml.slideLayout+xml"/>
  <Override PartName="/ppt/slideLayouts/slideLayout928.xml" ContentType="application/vnd.openxmlformats-officedocument.presentationml.slideLayout+xml"/>
  <Override PartName="/ppt/slideLayouts/slideLayout929.xml" ContentType="application/vnd.openxmlformats-officedocument.presentationml.slideLayout+xml"/>
  <Override PartName="/ppt/slideLayouts/slideLayout930.xml" ContentType="application/vnd.openxmlformats-officedocument.presentationml.slideLayout+xml"/>
  <Override PartName="/ppt/slideLayouts/slideLayout931.xml" ContentType="application/vnd.openxmlformats-officedocument.presentationml.slideLayout+xml"/>
  <Override PartName="/ppt/slideLayouts/slideLayout932.xml" ContentType="application/vnd.openxmlformats-officedocument.presentationml.slideLayout+xml"/>
  <Override PartName="/ppt/slideLayouts/slideLayout933.xml" ContentType="application/vnd.openxmlformats-officedocument.presentationml.slideLayout+xml"/>
  <Override PartName="/ppt/slideLayouts/slideLayout934.xml" ContentType="application/vnd.openxmlformats-officedocument.presentationml.slideLayout+xml"/>
  <Override PartName="/ppt/slideLayouts/slideLayout935.xml" ContentType="application/vnd.openxmlformats-officedocument.presentationml.slideLayout+xml"/>
  <Override PartName="/ppt/theme/theme5.xml" ContentType="application/vnd.openxmlformats-officedocument.theme+xml"/>
  <Override PartName="/ppt/slideLayouts/slideLayout936.xml" ContentType="application/vnd.openxmlformats-officedocument.presentationml.slideLayout+xml"/>
  <Override PartName="/ppt/slideLayouts/slideLayout937.xml" ContentType="application/vnd.openxmlformats-officedocument.presentationml.slideLayout+xml"/>
  <Override PartName="/ppt/slideLayouts/slideLayout938.xml" ContentType="application/vnd.openxmlformats-officedocument.presentationml.slideLayout+xml"/>
  <Override PartName="/ppt/slideLayouts/slideLayout939.xml" ContentType="application/vnd.openxmlformats-officedocument.presentationml.slideLayout+xml"/>
  <Override PartName="/ppt/slideLayouts/slideLayout940.xml" ContentType="application/vnd.openxmlformats-officedocument.presentationml.slideLayout+xml"/>
  <Override PartName="/ppt/slideLayouts/slideLayout941.xml" ContentType="application/vnd.openxmlformats-officedocument.presentationml.slideLayout+xml"/>
  <Override PartName="/ppt/slideLayouts/slideLayout942.xml" ContentType="application/vnd.openxmlformats-officedocument.presentationml.slideLayout+xml"/>
  <Override PartName="/ppt/slideLayouts/slideLayout943.xml" ContentType="application/vnd.openxmlformats-officedocument.presentationml.slideLayout+xml"/>
  <Override PartName="/ppt/slideLayouts/slideLayout944.xml" ContentType="application/vnd.openxmlformats-officedocument.presentationml.slideLayout+xml"/>
  <Override PartName="/ppt/slideLayouts/slideLayout945.xml" ContentType="application/vnd.openxmlformats-officedocument.presentationml.slideLayout+xml"/>
  <Override PartName="/ppt/slideLayouts/slideLayout946.xml" ContentType="application/vnd.openxmlformats-officedocument.presentationml.slideLayout+xml"/>
  <Override PartName="/ppt/slideLayouts/slideLayout947.xml" ContentType="application/vnd.openxmlformats-officedocument.presentationml.slideLayout+xml"/>
  <Override PartName="/ppt/slideLayouts/slideLayout948.xml" ContentType="application/vnd.openxmlformats-officedocument.presentationml.slideLayout+xml"/>
  <Override PartName="/ppt/slideLayouts/slideLayout949.xml" ContentType="application/vnd.openxmlformats-officedocument.presentationml.slideLayout+xml"/>
  <Override PartName="/ppt/slideLayouts/slideLayout950.xml" ContentType="application/vnd.openxmlformats-officedocument.presentationml.slideLayout+xml"/>
  <Override PartName="/ppt/slideLayouts/slideLayout951.xml" ContentType="application/vnd.openxmlformats-officedocument.presentationml.slideLayout+xml"/>
  <Override PartName="/ppt/slideLayouts/slideLayout952.xml" ContentType="application/vnd.openxmlformats-officedocument.presentationml.slideLayout+xml"/>
  <Override PartName="/ppt/slideLayouts/slideLayout953.xml" ContentType="application/vnd.openxmlformats-officedocument.presentationml.slideLayout+xml"/>
  <Override PartName="/ppt/slideLayouts/slideLayout954.xml" ContentType="application/vnd.openxmlformats-officedocument.presentationml.slideLayout+xml"/>
  <Override PartName="/ppt/slideLayouts/slideLayout955.xml" ContentType="application/vnd.openxmlformats-officedocument.presentationml.slideLayout+xml"/>
  <Override PartName="/ppt/slideLayouts/slideLayout956.xml" ContentType="application/vnd.openxmlformats-officedocument.presentationml.slideLayout+xml"/>
  <Override PartName="/ppt/slideLayouts/slideLayout957.xml" ContentType="application/vnd.openxmlformats-officedocument.presentationml.slideLayout+xml"/>
  <Override PartName="/ppt/slideLayouts/slideLayout958.xml" ContentType="application/vnd.openxmlformats-officedocument.presentationml.slideLayout+xml"/>
  <Override PartName="/ppt/slideLayouts/slideLayout959.xml" ContentType="application/vnd.openxmlformats-officedocument.presentationml.slideLayout+xml"/>
  <Override PartName="/ppt/slideLayouts/slideLayout960.xml" ContentType="application/vnd.openxmlformats-officedocument.presentationml.slideLayout+xml"/>
  <Override PartName="/ppt/slideLayouts/slideLayout961.xml" ContentType="application/vnd.openxmlformats-officedocument.presentationml.slideLayout+xml"/>
  <Override PartName="/ppt/slideLayouts/slideLayout962.xml" ContentType="application/vnd.openxmlformats-officedocument.presentationml.slideLayout+xml"/>
  <Override PartName="/ppt/slideLayouts/slideLayout963.xml" ContentType="application/vnd.openxmlformats-officedocument.presentationml.slideLayout+xml"/>
  <Override PartName="/ppt/slideLayouts/slideLayout964.xml" ContentType="application/vnd.openxmlformats-officedocument.presentationml.slideLayout+xml"/>
  <Override PartName="/ppt/slideLayouts/slideLayout965.xml" ContentType="application/vnd.openxmlformats-officedocument.presentationml.slideLayout+xml"/>
  <Override PartName="/ppt/slideLayouts/slideLayout966.xml" ContentType="application/vnd.openxmlformats-officedocument.presentationml.slideLayout+xml"/>
  <Override PartName="/ppt/slideLayouts/slideLayout967.xml" ContentType="application/vnd.openxmlformats-officedocument.presentationml.slideLayout+xml"/>
  <Override PartName="/ppt/slideLayouts/slideLayout968.xml" ContentType="application/vnd.openxmlformats-officedocument.presentationml.slideLayout+xml"/>
  <Override PartName="/ppt/slideLayouts/slideLayout969.xml" ContentType="application/vnd.openxmlformats-officedocument.presentationml.slideLayout+xml"/>
  <Override PartName="/ppt/slideLayouts/slideLayout970.xml" ContentType="application/vnd.openxmlformats-officedocument.presentationml.slideLayout+xml"/>
  <Override PartName="/ppt/slideLayouts/slideLayout971.xml" ContentType="application/vnd.openxmlformats-officedocument.presentationml.slideLayout+xml"/>
  <Override PartName="/ppt/slideLayouts/slideLayout972.xml" ContentType="application/vnd.openxmlformats-officedocument.presentationml.slideLayout+xml"/>
  <Override PartName="/ppt/slideLayouts/slideLayout973.xml" ContentType="application/vnd.openxmlformats-officedocument.presentationml.slideLayout+xml"/>
  <Override PartName="/ppt/slideLayouts/slideLayout974.xml" ContentType="application/vnd.openxmlformats-officedocument.presentationml.slideLayout+xml"/>
  <Override PartName="/ppt/slideLayouts/slideLayout975.xml" ContentType="application/vnd.openxmlformats-officedocument.presentationml.slideLayout+xml"/>
  <Override PartName="/ppt/slideLayouts/slideLayout976.xml" ContentType="application/vnd.openxmlformats-officedocument.presentationml.slideLayout+xml"/>
  <Override PartName="/ppt/slideLayouts/slideLayout977.xml" ContentType="application/vnd.openxmlformats-officedocument.presentationml.slideLayout+xml"/>
  <Override PartName="/ppt/slideLayouts/slideLayout978.xml" ContentType="application/vnd.openxmlformats-officedocument.presentationml.slideLayout+xml"/>
  <Override PartName="/ppt/slideLayouts/slideLayout979.xml" ContentType="application/vnd.openxmlformats-officedocument.presentationml.slideLayout+xml"/>
  <Override PartName="/ppt/slideLayouts/slideLayout980.xml" ContentType="application/vnd.openxmlformats-officedocument.presentationml.slideLayout+xml"/>
  <Override PartName="/ppt/slideLayouts/slideLayout981.xml" ContentType="application/vnd.openxmlformats-officedocument.presentationml.slideLayout+xml"/>
  <Override PartName="/ppt/slideLayouts/slideLayout982.xml" ContentType="application/vnd.openxmlformats-officedocument.presentationml.slideLayout+xml"/>
  <Override PartName="/ppt/slideLayouts/slideLayout983.xml" ContentType="application/vnd.openxmlformats-officedocument.presentationml.slideLayout+xml"/>
  <Override PartName="/ppt/slideLayouts/slideLayout984.xml" ContentType="application/vnd.openxmlformats-officedocument.presentationml.slideLayout+xml"/>
  <Override PartName="/ppt/slideLayouts/slideLayout985.xml" ContentType="application/vnd.openxmlformats-officedocument.presentationml.slideLayout+xml"/>
  <Override PartName="/ppt/slideLayouts/slideLayout986.xml" ContentType="application/vnd.openxmlformats-officedocument.presentationml.slideLayout+xml"/>
  <Override PartName="/ppt/slideLayouts/slideLayout987.xml" ContentType="application/vnd.openxmlformats-officedocument.presentationml.slideLayout+xml"/>
  <Override PartName="/ppt/slideLayouts/slideLayout988.xml" ContentType="application/vnd.openxmlformats-officedocument.presentationml.slideLayout+xml"/>
  <Override PartName="/ppt/slideLayouts/slideLayout989.xml" ContentType="application/vnd.openxmlformats-officedocument.presentationml.slideLayout+xml"/>
  <Override PartName="/ppt/slideLayouts/slideLayout990.xml" ContentType="application/vnd.openxmlformats-officedocument.presentationml.slideLayout+xml"/>
  <Override PartName="/ppt/slideLayouts/slideLayout991.xml" ContentType="application/vnd.openxmlformats-officedocument.presentationml.slideLayout+xml"/>
  <Override PartName="/ppt/slideLayouts/slideLayout992.xml" ContentType="application/vnd.openxmlformats-officedocument.presentationml.slideLayout+xml"/>
  <Override PartName="/ppt/slideLayouts/slideLayout993.xml" ContentType="application/vnd.openxmlformats-officedocument.presentationml.slideLayout+xml"/>
  <Override PartName="/ppt/slideLayouts/slideLayout994.xml" ContentType="application/vnd.openxmlformats-officedocument.presentationml.slideLayout+xml"/>
  <Override PartName="/ppt/slideLayouts/slideLayout995.xml" ContentType="application/vnd.openxmlformats-officedocument.presentationml.slideLayout+xml"/>
  <Override PartName="/ppt/slideLayouts/slideLayout996.xml" ContentType="application/vnd.openxmlformats-officedocument.presentationml.slideLayout+xml"/>
  <Override PartName="/ppt/slideLayouts/slideLayout997.xml" ContentType="application/vnd.openxmlformats-officedocument.presentationml.slideLayout+xml"/>
  <Override PartName="/ppt/slideLayouts/slideLayout998.xml" ContentType="application/vnd.openxmlformats-officedocument.presentationml.slideLayout+xml"/>
  <Override PartName="/ppt/slideLayouts/slideLayout999.xml" ContentType="application/vnd.openxmlformats-officedocument.presentationml.slideLayout+xml"/>
  <Override PartName="/ppt/slideLayouts/slideLayout1000.xml" ContentType="application/vnd.openxmlformats-officedocument.presentationml.slideLayout+xml"/>
  <Override PartName="/ppt/slideLayouts/slideLayout1001.xml" ContentType="application/vnd.openxmlformats-officedocument.presentationml.slideLayout+xml"/>
  <Override PartName="/ppt/slideLayouts/slideLayout1002.xml" ContentType="application/vnd.openxmlformats-officedocument.presentationml.slideLayout+xml"/>
  <Override PartName="/ppt/slideLayouts/slideLayout1003.xml" ContentType="application/vnd.openxmlformats-officedocument.presentationml.slideLayout+xml"/>
  <Override PartName="/ppt/slideLayouts/slideLayout1004.xml" ContentType="application/vnd.openxmlformats-officedocument.presentationml.slideLayout+xml"/>
  <Override PartName="/ppt/slideLayouts/slideLayout1005.xml" ContentType="application/vnd.openxmlformats-officedocument.presentationml.slideLayout+xml"/>
  <Override PartName="/ppt/slideLayouts/slideLayout1006.xml" ContentType="application/vnd.openxmlformats-officedocument.presentationml.slideLayout+xml"/>
  <Override PartName="/ppt/slideLayouts/slideLayout1007.xml" ContentType="application/vnd.openxmlformats-officedocument.presentationml.slideLayout+xml"/>
  <Override PartName="/ppt/slideLayouts/slideLayout1008.xml" ContentType="application/vnd.openxmlformats-officedocument.presentationml.slideLayout+xml"/>
  <Override PartName="/ppt/slideLayouts/slideLayout1009.xml" ContentType="application/vnd.openxmlformats-officedocument.presentationml.slideLayout+xml"/>
  <Override PartName="/ppt/slideLayouts/slideLayout1010.xml" ContentType="application/vnd.openxmlformats-officedocument.presentationml.slideLayout+xml"/>
  <Override PartName="/ppt/slideLayouts/slideLayout1011.xml" ContentType="application/vnd.openxmlformats-officedocument.presentationml.slideLayout+xml"/>
  <Override PartName="/ppt/slideLayouts/slideLayout1012.xml" ContentType="application/vnd.openxmlformats-officedocument.presentationml.slideLayout+xml"/>
  <Override PartName="/ppt/slideLayouts/slideLayout1013.xml" ContentType="application/vnd.openxmlformats-officedocument.presentationml.slideLayout+xml"/>
  <Override PartName="/ppt/slideLayouts/slideLayout1014.xml" ContentType="application/vnd.openxmlformats-officedocument.presentationml.slideLayout+xml"/>
  <Override PartName="/ppt/slideLayouts/slideLayout1015.xml" ContentType="application/vnd.openxmlformats-officedocument.presentationml.slideLayout+xml"/>
  <Override PartName="/ppt/slideLayouts/slideLayout1016.xml" ContentType="application/vnd.openxmlformats-officedocument.presentationml.slideLayout+xml"/>
  <Override PartName="/ppt/slideLayouts/slideLayout1017.xml" ContentType="application/vnd.openxmlformats-officedocument.presentationml.slideLayout+xml"/>
  <Override PartName="/ppt/slideLayouts/slideLayout1018.xml" ContentType="application/vnd.openxmlformats-officedocument.presentationml.slideLayout+xml"/>
  <Override PartName="/ppt/slideLayouts/slideLayout1019.xml" ContentType="application/vnd.openxmlformats-officedocument.presentationml.slideLayout+xml"/>
  <Override PartName="/ppt/slideLayouts/slideLayout1020.xml" ContentType="application/vnd.openxmlformats-officedocument.presentationml.slideLayout+xml"/>
  <Override PartName="/ppt/slideLayouts/slideLayout1021.xml" ContentType="application/vnd.openxmlformats-officedocument.presentationml.slideLayout+xml"/>
  <Override PartName="/ppt/slideLayouts/slideLayout1022.xml" ContentType="application/vnd.openxmlformats-officedocument.presentationml.slideLayout+xml"/>
  <Override PartName="/ppt/slideLayouts/slideLayout1023.xml" ContentType="application/vnd.openxmlformats-officedocument.presentationml.slideLayout+xml"/>
  <Override PartName="/ppt/slideLayouts/slideLayout1024.xml" ContentType="application/vnd.openxmlformats-officedocument.presentationml.slideLayout+xml"/>
  <Override PartName="/ppt/slideLayouts/slideLayout1025.xml" ContentType="application/vnd.openxmlformats-officedocument.presentationml.slideLayout+xml"/>
  <Override PartName="/ppt/slideLayouts/slideLayout1026.xml" ContentType="application/vnd.openxmlformats-officedocument.presentationml.slideLayout+xml"/>
  <Override PartName="/ppt/slideLayouts/slideLayout1027.xml" ContentType="application/vnd.openxmlformats-officedocument.presentationml.slideLayout+xml"/>
  <Override PartName="/ppt/slideLayouts/slideLayout1028.xml" ContentType="application/vnd.openxmlformats-officedocument.presentationml.slideLayout+xml"/>
  <Override PartName="/ppt/slideLayouts/slideLayout1029.xml" ContentType="application/vnd.openxmlformats-officedocument.presentationml.slideLayout+xml"/>
  <Override PartName="/ppt/slideLayouts/slideLayout1030.xml" ContentType="application/vnd.openxmlformats-officedocument.presentationml.slideLayout+xml"/>
  <Override PartName="/ppt/slideLayouts/slideLayout1031.xml" ContentType="application/vnd.openxmlformats-officedocument.presentationml.slideLayout+xml"/>
  <Override PartName="/ppt/slideLayouts/slideLayout1032.xml" ContentType="application/vnd.openxmlformats-officedocument.presentationml.slideLayout+xml"/>
  <Override PartName="/ppt/slideLayouts/slideLayout1033.xml" ContentType="application/vnd.openxmlformats-officedocument.presentationml.slideLayout+xml"/>
  <Override PartName="/ppt/slideLayouts/slideLayout1034.xml" ContentType="application/vnd.openxmlformats-officedocument.presentationml.slideLayout+xml"/>
  <Override PartName="/ppt/slideLayouts/slideLayout1035.xml" ContentType="application/vnd.openxmlformats-officedocument.presentationml.slideLayout+xml"/>
  <Override PartName="/ppt/slideLayouts/slideLayout1036.xml" ContentType="application/vnd.openxmlformats-officedocument.presentationml.slideLayout+xml"/>
  <Override PartName="/ppt/slideLayouts/slideLayout1037.xml" ContentType="application/vnd.openxmlformats-officedocument.presentationml.slideLayout+xml"/>
  <Override PartName="/ppt/slideLayouts/slideLayout1038.xml" ContentType="application/vnd.openxmlformats-officedocument.presentationml.slideLayout+xml"/>
  <Override PartName="/ppt/slideLayouts/slideLayout1039.xml" ContentType="application/vnd.openxmlformats-officedocument.presentationml.slideLayout+xml"/>
  <Override PartName="/ppt/slideLayouts/slideLayout1040.xml" ContentType="application/vnd.openxmlformats-officedocument.presentationml.slideLayout+xml"/>
  <Override PartName="/ppt/slideLayouts/slideLayout1041.xml" ContentType="application/vnd.openxmlformats-officedocument.presentationml.slideLayout+xml"/>
  <Override PartName="/ppt/slideLayouts/slideLayout1042.xml" ContentType="application/vnd.openxmlformats-officedocument.presentationml.slideLayout+xml"/>
  <Override PartName="/ppt/slideLayouts/slideLayout1043.xml" ContentType="application/vnd.openxmlformats-officedocument.presentationml.slideLayout+xml"/>
  <Override PartName="/ppt/slideLayouts/slideLayout1044.xml" ContentType="application/vnd.openxmlformats-officedocument.presentationml.slideLayout+xml"/>
  <Override PartName="/ppt/slideLayouts/slideLayout1045.xml" ContentType="application/vnd.openxmlformats-officedocument.presentationml.slideLayout+xml"/>
  <Override PartName="/ppt/slideLayouts/slideLayout1046.xml" ContentType="application/vnd.openxmlformats-officedocument.presentationml.slideLayout+xml"/>
  <Override PartName="/ppt/slideLayouts/slideLayout1047.xml" ContentType="application/vnd.openxmlformats-officedocument.presentationml.slideLayout+xml"/>
  <Override PartName="/ppt/slideLayouts/slideLayout1048.xml" ContentType="application/vnd.openxmlformats-officedocument.presentationml.slideLayout+xml"/>
  <Override PartName="/ppt/slideLayouts/slideLayout1049.xml" ContentType="application/vnd.openxmlformats-officedocument.presentationml.slideLayout+xml"/>
  <Override PartName="/ppt/slideLayouts/slideLayout1050.xml" ContentType="application/vnd.openxmlformats-officedocument.presentationml.slideLayout+xml"/>
  <Override PartName="/ppt/slideLayouts/slideLayout1051.xml" ContentType="application/vnd.openxmlformats-officedocument.presentationml.slideLayout+xml"/>
  <Override PartName="/ppt/slideLayouts/slideLayout1052.xml" ContentType="application/vnd.openxmlformats-officedocument.presentationml.slideLayout+xml"/>
  <Override PartName="/ppt/slideLayouts/slideLayout1053.xml" ContentType="application/vnd.openxmlformats-officedocument.presentationml.slideLayout+xml"/>
  <Override PartName="/ppt/slideLayouts/slideLayout1054.xml" ContentType="application/vnd.openxmlformats-officedocument.presentationml.slideLayout+xml"/>
  <Override PartName="/ppt/slideLayouts/slideLayout1055.xml" ContentType="application/vnd.openxmlformats-officedocument.presentationml.slideLayout+xml"/>
  <Override PartName="/ppt/slideLayouts/slideLayout1056.xml" ContentType="application/vnd.openxmlformats-officedocument.presentationml.slideLayout+xml"/>
  <Override PartName="/ppt/slideLayouts/slideLayout1057.xml" ContentType="application/vnd.openxmlformats-officedocument.presentationml.slideLayout+xml"/>
  <Override PartName="/ppt/slideLayouts/slideLayout1058.xml" ContentType="application/vnd.openxmlformats-officedocument.presentationml.slideLayout+xml"/>
  <Override PartName="/ppt/slideLayouts/slideLayout1059.xml" ContentType="application/vnd.openxmlformats-officedocument.presentationml.slideLayout+xml"/>
  <Override PartName="/ppt/slideLayouts/slideLayout1060.xml" ContentType="application/vnd.openxmlformats-officedocument.presentationml.slideLayout+xml"/>
  <Override PartName="/ppt/slideLayouts/slideLayout1061.xml" ContentType="application/vnd.openxmlformats-officedocument.presentationml.slideLayout+xml"/>
  <Override PartName="/ppt/slideLayouts/slideLayout1062.xml" ContentType="application/vnd.openxmlformats-officedocument.presentationml.slideLayout+xml"/>
  <Override PartName="/ppt/slideLayouts/slideLayout1063.xml" ContentType="application/vnd.openxmlformats-officedocument.presentationml.slideLayout+xml"/>
  <Override PartName="/ppt/slideLayouts/slideLayout1064.xml" ContentType="application/vnd.openxmlformats-officedocument.presentationml.slideLayout+xml"/>
  <Override PartName="/ppt/slideLayouts/slideLayout1065.xml" ContentType="application/vnd.openxmlformats-officedocument.presentationml.slideLayout+xml"/>
  <Override PartName="/ppt/slideLayouts/slideLayout1066.xml" ContentType="application/vnd.openxmlformats-officedocument.presentationml.slideLayout+xml"/>
  <Override PartName="/ppt/slideLayouts/slideLayout1067.xml" ContentType="application/vnd.openxmlformats-officedocument.presentationml.slideLayout+xml"/>
  <Override PartName="/ppt/slideLayouts/slideLayout1068.xml" ContentType="application/vnd.openxmlformats-officedocument.presentationml.slideLayout+xml"/>
  <Override PartName="/ppt/slideLayouts/slideLayout1069.xml" ContentType="application/vnd.openxmlformats-officedocument.presentationml.slideLayout+xml"/>
  <Override PartName="/ppt/slideLayouts/slideLayout1070.xml" ContentType="application/vnd.openxmlformats-officedocument.presentationml.slideLayout+xml"/>
  <Override PartName="/ppt/slideLayouts/slideLayout1071.xml" ContentType="application/vnd.openxmlformats-officedocument.presentationml.slideLayout+xml"/>
  <Override PartName="/ppt/slideLayouts/slideLayout1072.xml" ContentType="application/vnd.openxmlformats-officedocument.presentationml.slideLayout+xml"/>
  <Override PartName="/ppt/slideLayouts/slideLayout1073.xml" ContentType="application/vnd.openxmlformats-officedocument.presentationml.slideLayout+xml"/>
  <Override PartName="/ppt/slideLayouts/slideLayout1074.xml" ContentType="application/vnd.openxmlformats-officedocument.presentationml.slideLayout+xml"/>
  <Override PartName="/ppt/slideLayouts/slideLayout1075.xml" ContentType="application/vnd.openxmlformats-officedocument.presentationml.slideLayout+xml"/>
  <Override PartName="/ppt/slideLayouts/slideLayout1076.xml" ContentType="application/vnd.openxmlformats-officedocument.presentationml.slideLayout+xml"/>
  <Override PartName="/ppt/slideLayouts/slideLayout1077.xml" ContentType="application/vnd.openxmlformats-officedocument.presentationml.slideLayout+xml"/>
  <Override PartName="/ppt/slideLayouts/slideLayout1078.xml" ContentType="application/vnd.openxmlformats-officedocument.presentationml.slideLayout+xml"/>
  <Override PartName="/ppt/slideLayouts/slideLayout1079.xml" ContentType="application/vnd.openxmlformats-officedocument.presentationml.slideLayout+xml"/>
  <Override PartName="/ppt/slideLayouts/slideLayout1080.xml" ContentType="application/vnd.openxmlformats-officedocument.presentationml.slideLayout+xml"/>
  <Override PartName="/ppt/slideLayouts/slideLayout1081.xml" ContentType="application/vnd.openxmlformats-officedocument.presentationml.slideLayout+xml"/>
  <Override PartName="/ppt/slideLayouts/slideLayout1082.xml" ContentType="application/vnd.openxmlformats-officedocument.presentationml.slideLayout+xml"/>
  <Override PartName="/ppt/slideLayouts/slideLayout1083.xml" ContentType="application/vnd.openxmlformats-officedocument.presentationml.slideLayout+xml"/>
  <Override PartName="/ppt/slideLayouts/slideLayout1084.xml" ContentType="application/vnd.openxmlformats-officedocument.presentationml.slideLayout+xml"/>
  <Override PartName="/ppt/slideLayouts/slideLayout1085.xml" ContentType="application/vnd.openxmlformats-officedocument.presentationml.slideLayout+xml"/>
  <Override PartName="/ppt/slideLayouts/slideLayout1086.xml" ContentType="application/vnd.openxmlformats-officedocument.presentationml.slideLayout+xml"/>
  <Override PartName="/ppt/slideLayouts/slideLayout1087.xml" ContentType="application/vnd.openxmlformats-officedocument.presentationml.slideLayout+xml"/>
  <Override PartName="/ppt/slideLayouts/slideLayout1088.xml" ContentType="application/vnd.openxmlformats-officedocument.presentationml.slideLayout+xml"/>
  <Override PartName="/ppt/slideLayouts/slideLayout1089.xml" ContentType="application/vnd.openxmlformats-officedocument.presentationml.slideLayout+xml"/>
  <Override PartName="/ppt/slideLayouts/slideLayout1090.xml" ContentType="application/vnd.openxmlformats-officedocument.presentationml.slideLayout+xml"/>
  <Override PartName="/ppt/slideLayouts/slideLayout1091.xml" ContentType="application/vnd.openxmlformats-officedocument.presentationml.slideLayout+xml"/>
  <Override PartName="/ppt/slideLayouts/slideLayout1092.xml" ContentType="application/vnd.openxmlformats-officedocument.presentationml.slideLayout+xml"/>
  <Override PartName="/ppt/slideLayouts/slideLayout1093.xml" ContentType="application/vnd.openxmlformats-officedocument.presentationml.slideLayout+xml"/>
  <Override PartName="/ppt/slideLayouts/slideLayout1094.xml" ContentType="application/vnd.openxmlformats-officedocument.presentationml.slideLayout+xml"/>
  <Override PartName="/ppt/slideLayouts/slideLayout1095.xml" ContentType="application/vnd.openxmlformats-officedocument.presentationml.slideLayout+xml"/>
  <Override PartName="/ppt/slideLayouts/slideLayout1096.xml" ContentType="application/vnd.openxmlformats-officedocument.presentationml.slideLayout+xml"/>
  <Override PartName="/ppt/slideLayouts/slideLayout1097.xml" ContentType="application/vnd.openxmlformats-officedocument.presentationml.slideLayout+xml"/>
  <Override PartName="/ppt/slideLayouts/slideLayout1098.xml" ContentType="application/vnd.openxmlformats-officedocument.presentationml.slideLayout+xml"/>
  <Override PartName="/ppt/slideLayouts/slideLayout1099.xml" ContentType="application/vnd.openxmlformats-officedocument.presentationml.slideLayout+xml"/>
  <Override PartName="/ppt/slideLayouts/slideLayout1100.xml" ContentType="application/vnd.openxmlformats-officedocument.presentationml.slideLayout+xml"/>
  <Override PartName="/ppt/slideLayouts/slideLayout1101.xml" ContentType="application/vnd.openxmlformats-officedocument.presentationml.slideLayout+xml"/>
  <Override PartName="/ppt/slideLayouts/slideLayout1102.xml" ContentType="application/vnd.openxmlformats-officedocument.presentationml.slideLayout+xml"/>
  <Override PartName="/ppt/slideLayouts/slideLayout1103.xml" ContentType="application/vnd.openxmlformats-officedocument.presentationml.slideLayout+xml"/>
  <Override PartName="/ppt/slideLayouts/slideLayout1104.xml" ContentType="application/vnd.openxmlformats-officedocument.presentationml.slideLayout+xml"/>
  <Override PartName="/ppt/slideLayouts/slideLayout1105.xml" ContentType="application/vnd.openxmlformats-officedocument.presentationml.slideLayout+xml"/>
  <Override PartName="/ppt/slideLayouts/slideLayout1106.xml" ContentType="application/vnd.openxmlformats-officedocument.presentationml.slideLayout+xml"/>
  <Override PartName="/ppt/slideLayouts/slideLayout1107.xml" ContentType="application/vnd.openxmlformats-officedocument.presentationml.slideLayout+xml"/>
  <Override PartName="/ppt/slideLayouts/slideLayout1108.xml" ContentType="application/vnd.openxmlformats-officedocument.presentationml.slideLayout+xml"/>
  <Override PartName="/ppt/slideLayouts/slideLayout1109.xml" ContentType="application/vnd.openxmlformats-officedocument.presentationml.slideLayout+xml"/>
  <Override PartName="/ppt/slideLayouts/slideLayout1110.xml" ContentType="application/vnd.openxmlformats-officedocument.presentationml.slideLayout+xml"/>
  <Override PartName="/ppt/slideLayouts/slideLayout1111.xml" ContentType="application/vnd.openxmlformats-officedocument.presentationml.slideLayout+xml"/>
  <Override PartName="/ppt/slideLayouts/slideLayout1112.xml" ContentType="application/vnd.openxmlformats-officedocument.presentationml.slideLayout+xml"/>
  <Override PartName="/ppt/slideLayouts/slideLayout1113.xml" ContentType="application/vnd.openxmlformats-officedocument.presentationml.slideLayout+xml"/>
  <Override PartName="/ppt/slideLayouts/slideLayout1114.xml" ContentType="application/vnd.openxmlformats-officedocument.presentationml.slideLayout+xml"/>
  <Override PartName="/ppt/slideLayouts/slideLayout1115.xml" ContentType="application/vnd.openxmlformats-officedocument.presentationml.slideLayout+xml"/>
  <Override PartName="/ppt/slideLayouts/slideLayout1116.xml" ContentType="application/vnd.openxmlformats-officedocument.presentationml.slideLayout+xml"/>
  <Override PartName="/ppt/slideLayouts/slideLayout1117.xml" ContentType="application/vnd.openxmlformats-officedocument.presentationml.slideLayout+xml"/>
  <Override PartName="/ppt/slideLayouts/slideLayout1118.xml" ContentType="application/vnd.openxmlformats-officedocument.presentationml.slideLayout+xml"/>
  <Override PartName="/ppt/slideLayouts/slideLayout1119.xml" ContentType="application/vnd.openxmlformats-officedocument.presentationml.slideLayout+xml"/>
  <Override PartName="/ppt/slideLayouts/slideLayout1120.xml" ContentType="application/vnd.openxmlformats-officedocument.presentationml.slideLayout+xml"/>
  <Override PartName="/ppt/slideLayouts/slideLayout1121.xml" ContentType="application/vnd.openxmlformats-officedocument.presentationml.slideLayout+xml"/>
  <Override PartName="/ppt/slideLayouts/slideLayout1122.xml" ContentType="application/vnd.openxmlformats-officedocument.presentationml.slideLayout+xml"/>
  <Override PartName="/ppt/slideLayouts/slideLayout1123.xml" ContentType="application/vnd.openxmlformats-officedocument.presentationml.slideLayout+xml"/>
  <Override PartName="/ppt/slideLayouts/slideLayout1124.xml" ContentType="application/vnd.openxmlformats-officedocument.presentationml.slideLayout+xml"/>
  <Override PartName="/ppt/slideLayouts/slideLayout1125.xml" ContentType="application/vnd.openxmlformats-officedocument.presentationml.slideLayout+xml"/>
  <Override PartName="/ppt/slideLayouts/slideLayout1126.xml" ContentType="application/vnd.openxmlformats-officedocument.presentationml.slideLayout+xml"/>
  <Override PartName="/ppt/slideLayouts/slideLayout1127.xml" ContentType="application/vnd.openxmlformats-officedocument.presentationml.slideLayout+xml"/>
  <Override PartName="/ppt/slideLayouts/slideLayout1128.xml" ContentType="application/vnd.openxmlformats-officedocument.presentationml.slideLayout+xml"/>
  <Override PartName="/ppt/slideLayouts/slideLayout1129.xml" ContentType="application/vnd.openxmlformats-officedocument.presentationml.slideLayout+xml"/>
  <Override PartName="/ppt/slideLayouts/slideLayout1130.xml" ContentType="application/vnd.openxmlformats-officedocument.presentationml.slideLayout+xml"/>
  <Override PartName="/ppt/slideLayouts/slideLayout1131.xml" ContentType="application/vnd.openxmlformats-officedocument.presentationml.slideLayout+xml"/>
  <Override PartName="/ppt/slideLayouts/slideLayout1132.xml" ContentType="application/vnd.openxmlformats-officedocument.presentationml.slideLayout+xml"/>
  <Override PartName="/ppt/slideLayouts/slideLayout1133.xml" ContentType="application/vnd.openxmlformats-officedocument.presentationml.slideLayout+xml"/>
  <Override PartName="/ppt/slideLayouts/slideLayout1134.xml" ContentType="application/vnd.openxmlformats-officedocument.presentationml.slideLayout+xml"/>
  <Override PartName="/ppt/slideLayouts/slideLayout1135.xml" ContentType="application/vnd.openxmlformats-officedocument.presentationml.slideLayout+xml"/>
  <Override PartName="/ppt/slideLayouts/slideLayout1136.xml" ContentType="application/vnd.openxmlformats-officedocument.presentationml.slideLayout+xml"/>
  <Override PartName="/ppt/slideLayouts/slideLayout1137.xml" ContentType="application/vnd.openxmlformats-officedocument.presentationml.slideLayout+xml"/>
  <Override PartName="/ppt/slideLayouts/slideLayout1138.xml" ContentType="application/vnd.openxmlformats-officedocument.presentationml.slideLayout+xml"/>
  <Override PartName="/ppt/slideLayouts/slideLayout1139.xml" ContentType="application/vnd.openxmlformats-officedocument.presentationml.slideLayout+xml"/>
  <Override PartName="/ppt/slideLayouts/slideLayout1140.xml" ContentType="application/vnd.openxmlformats-officedocument.presentationml.slideLayout+xml"/>
  <Override PartName="/ppt/slideLayouts/slideLayout1141.xml" ContentType="application/vnd.openxmlformats-officedocument.presentationml.slideLayout+xml"/>
  <Override PartName="/ppt/slideLayouts/slideLayout1142.xml" ContentType="application/vnd.openxmlformats-officedocument.presentationml.slideLayout+xml"/>
  <Override PartName="/ppt/slideLayouts/slideLayout1143.xml" ContentType="application/vnd.openxmlformats-officedocument.presentationml.slideLayout+xml"/>
  <Override PartName="/ppt/slideLayouts/slideLayout1144.xml" ContentType="application/vnd.openxmlformats-officedocument.presentationml.slideLayout+xml"/>
  <Override PartName="/ppt/slideLayouts/slideLayout1145.xml" ContentType="application/vnd.openxmlformats-officedocument.presentationml.slideLayout+xml"/>
  <Override PartName="/ppt/slideLayouts/slideLayout1146.xml" ContentType="application/vnd.openxmlformats-officedocument.presentationml.slideLayout+xml"/>
  <Override PartName="/ppt/slideLayouts/slideLayout1147.xml" ContentType="application/vnd.openxmlformats-officedocument.presentationml.slideLayout+xml"/>
  <Override PartName="/ppt/slideLayouts/slideLayout1148.xml" ContentType="application/vnd.openxmlformats-officedocument.presentationml.slideLayout+xml"/>
  <Override PartName="/ppt/slideLayouts/slideLayout1149.xml" ContentType="application/vnd.openxmlformats-officedocument.presentationml.slideLayout+xml"/>
  <Override PartName="/ppt/slideLayouts/slideLayout1150.xml" ContentType="application/vnd.openxmlformats-officedocument.presentationml.slideLayout+xml"/>
  <Override PartName="/ppt/slideLayouts/slideLayout1151.xml" ContentType="application/vnd.openxmlformats-officedocument.presentationml.slideLayout+xml"/>
  <Override PartName="/ppt/slideLayouts/slideLayout1152.xml" ContentType="application/vnd.openxmlformats-officedocument.presentationml.slideLayout+xml"/>
  <Override PartName="/ppt/slideLayouts/slideLayout1153.xml" ContentType="application/vnd.openxmlformats-officedocument.presentationml.slideLayout+xml"/>
  <Override PartName="/ppt/slideLayouts/slideLayout1154.xml" ContentType="application/vnd.openxmlformats-officedocument.presentationml.slideLayout+xml"/>
  <Override PartName="/ppt/slideLayouts/slideLayout1155.xml" ContentType="application/vnd.openxmlformats-officedocument.presentationml.slideLayout+xml"/>
  <Override PartName="/ppt/slideLayouts/slideLayout1156.xml" ContentType="application/vnd.openxmlformats-officedocument.presentationml.slideLayout+xml"/>
  <Override PartName="/ppt/slideLayouts/slideLayout1157.xml" ContentType="application/vnd.openxmlformats-officedocument.presentationml.slideLayout+xml"/>
  <Override PartName="/ppt/slideLayouts/slideLayout1158.xml" ContentType="application/vnd.openxmlformats-officedocument.presentationml.slideLayout+xml"/>
  <Override PartName="/ppt/slideLayouts/slideLayout1159.xml" ContentType="application/vnd.openxmlformats-officedocument.presentationml.slideLayout+xml"/>
  <Override PartName="/ppt/slideLayouts/slideLayout1160.xml" ContentType="application/vnd.openxmlformats-officedocument.presentationml.slideLayout+xml"/>
  <Override PartName="/ppt/theme/theme6.xml" ContentType="application/vnd.openxmlformats-officedocument.theme+xml"/>
  <Override PartName="/ppt/slideLayouts/slideLayout1161.xml" ContentType="application/vnd.openxmlformats-officedocument.presentationml.slideLayout+xml"/>
  <Override PartName="/ppt/slideLayouts/slideLayout1162.xml" ContentType="application/vnd.openxmlformats-officedocument.presentationml.slideLayout+xml"/>
  <Override PartName="/ppt/slideLayouts/slideLayout1163.xml" ContentType="application/vnd.openxmlformats-officedocument.presentationml.slideLayout+xml"/>
  <Override PartName="/ppt/slideLayouts/slideLayout1164.xml" ContentType="application/vnd.openxmlformats-officedocument.presentationml.slideLayout+xml"/>
  <Override PartName="/ppt/slideLayouts/slideLayout1165.xml" ContentType="application/vnd.openxmlformats-officedocument.presentationml.slideLayout+xml"/>
  <Override PartName="/ppt/slideLayouts/slideLayout1166.xml" ContentType="application/vnd.openxmlformats-officedocument.presentationml.slideLayout+xml"/>
  <Override PartName="/ppt/slideLayouts/slideLayout1167.xml" ContentType="application/vnd.openxmlformats-officedocument.presentationml.slideLayout+xml"/>
  <Override PartName="/ppt/slideLayouts/slideLayout1168.xml" ContentType="application/vnd.openxmlformats-officedocument.presentationml.slideLayout+xml"/>
  <Override PartName="/ppt/slideLayouts/slideLayout1169.xml" ContentType="application/vnd.openxmlformats-officedocument.presentationml.slideLayout+xml"/>
  <Override PartName="/ppt/slideLayouts/slideLayout1170.xml" ContentType="application/vnd.openxmlformats-officedocument.presentationml.slideLayout+xml"/>
  <Override PartName="/ppt/slideLayouts/slideLayout1171.xml" ContentType="application/vnd.openxmlformats-officedocument.presentationml.slideLayout+xml"/>
  <Override PartName="/ppt/slideLayouts/slideLayout1172.xml" ContentType="application/vnd.openxmlformats-officedocument.presentationml.slideLayout+xml"/>
  <Override PartName="/ppt/slideLayouts/slideLayout1173.xml" ContentType="application/vnd.openxmlformats-officedocument.presentationml.slideLayout+xml"/>
  <Override PartName="/ppt/slideLayouts/slideLayout1174.xml" ContentType="application/vnd.openxmlformats-officedocument.presentationml.slideLayout+xml"/>
  <Override PartName="/ppt/slideLayouts/slideLayout1175.xml" ContentType="application/vnd.openxmlformats-officedocument.presentationml.slideLayout+xml"/>
  <Override PartName="/ppt/slideLayouts/slideLayout1176.xml" ContentType="application/vnd.openxmlformats-officedocument.presentationml.slideLayout+xml"/>
  <Override PartName="/ppt/slideLayouts/slideLayout1177.xml" ContentType="application/vnd.openxmlformats-officedocument.presentationml.slideLayout+xml"/>
  <Override PartName="/ppt/slideLayouts/slideLayout1178.xml" ContentType="application/vnd.openxmlformats-officedocument.presentationml.slideLayout+xml"/>
  <Override PartName="/ppt/slideLayouts/slideLayout1179.xml" ContentType="application/vnd.openxmlformats-officedocument.presentationml.slideLayout+xml"/>
  <Override PartName="/ppt/slideLayouts/slideLayout1180.xml" ContentType="application/vnd.openxmlformats-officedocument.presentationml.slideLayout+xml"/>
  <Override PartName="/ppt/slideLayouts/slideLayout1181.xml" ContentType="application/vnd.openxmlformats-officedocument.presentationml.slideLayout+xml"/>
  <Override PartName="/ppt/slideLayouts/slideLayout1182.xml" ContentType="application/vnd.openxmlformats-officedocument.presentationml.slideLayout+xml"/>
  <Override PartName="/ppt/slideLayouts/slideLayout1183.xml" ContentType="application/vnd.openxmlformats-officedocument.presentationml.slideLayout+xml"/>
  <Override PartName="/ppt/slideLayouts/slideLayout1184.xml" ContentType="application/vnd.openxmlformats-officedocument.presentationml.slideLayout+xml"/>
  <Override PartName="/ppt/slideLayouts/slideLayout1185.xml" ContentType="application/vnd.openxmlformats-officedocument.presentationml.slideLayout+xml"/>
  <Override PartName="/ppt/slideLayouts/slideLayout1186.xml" ContentType="application/vnd.openxmlformats-officedocument.presentationml.slideLayout+xml"/>
  <Override PartName="/ppt/slideLayouts/slideLayout1187.xml" ContentType="application/vnd.openxmlformats-officedocument.presentationml.slideLayout+xml"/>
  <Override PartName="/ppt/slideLayouts/slideLayout1188.xml" ContentType="application/vnd.openxmlformats-officedocument.presentationml.slideLayout+xml"/>
  <Override PartName="/ppt/slideLayouts/slideLayout1189.xml" ContentType="application/vnd.openxmlformats-officedocument.presentationml.slideLayout+xml"/>
  <Override PartName="/ppt/slideLayouts/slideLayout1190.xml" ContentType="application/vnd.openxmlformats-officedocument.presentationml.slideLayout+xml"/>
  <Override PartName="/ppt/slideLayouts/slideLayout1191.xml" ContentType="application/vnd.openxmlformats-officedocument.presentationml.slideLayout+xml"/>
  <Override PartName="/ppt/slideLayouts/slideLayout1192.xml" ContentType="application/vnd.openxmlformats-officedocument.presentationml.slideLayout+xml"/>
  <Override PartName="/ppt/slideLayouts/slideLayout1193.xml" ContentType="application/vnd.openxmlformats-officedocument.presentationml.slideLayout+xml"/>
  <Override PartName="/ppt/slideLayouts/slideLayout1194.xml" ContentType="application/vnd.openxmlformats-officedocument.presentationml.slideLayout+xml"/>
  <Override PartName="/ppt/slideLayouts/slideLayout1195.xml" ContentType="application/vnd.openxmlformats-officedocument.presentationml.slideLayout+xml"/>
  <Override PartName="/ppt/slideLayouts/slideLayout1196.xml" ContentType="application/vnd.openxmlformats-officedocument.presentationml.slideLayout+xml"/>
  <Override PartName="/ppt/slideLayouts/slideLayout1197.xml" ContentType="application/vnd.openxmlformats-officedocument.presentationml.slideLayout+xml"/>
  <Override PartName="/ppt/slideLayouts/slideLayout1198.xml" ContentType="application/vnd.openxmlformats-officedocument.presentationml.slideLayout+xml"/>
  <Override PartName="/ppt/slideLayouts/slideLayout1199.xml" ContentType="application/vnd.openxmlformats-officedocument.presentationml.slideLayout+xml"/>
  <Override PartName="/ppt/slideLayouts/slideLayout1200.xml" ContentType="application/vnd.openxmlformats-officedocument.presentationml.slideLayout+xml"/>
  <Override PartName="/ppt/slideLayouts/slideLayout1201.xml" ContentType="application/vnd.openxmlformats-officedocument.presentationml.slideLayout+xml"/>
  <Override PartName="/ppt/slideLayouts/slideLayout1202.xml" ContentType="application/vnd.openxmlformats-officedocument.presentationml.slideLayout+xml"/>
  <Override PartName="/ppt/slideLayouts/slideLayout1203.xml" ContentType="application/vnd.openxmlformats-officedocument.presentationml.slideLayout+xml"/>
  <Override PartName="/ppt/slideLayouts/slideLayout1204.xml" ContentType="application/vnd.openxmlformats-officedocument.presentationml.slideLayout+xml"/>
  <Override PartName="/ppt/slideLayouts/slideLayout1205.xml" ContentType="application/vnd.openxmlformats-officedocument.presentationml.slideLayout+xml"/>
  <Override PartName="/ppt/slideLayouts/slideLayout1206.xml" ContentType="application/vnd.openxmlformats-officedocument.presentationml.slideLayout+xml"/>
  <Override PartName="/ppt/slideLayouts/slideLayout1207.xml" ContentType="application/vnd.openxmlformats-officedocument.presentationml.slideLayout+xml"/>
  <Override PartName="/ppt/slideLayouts/slideLayout1208.xml" ContentType="application/vnd.openxmlformats-officedocument.presentationml.slideLayout+xml"/>
  <Override PartName="/ppt/slideLayouts/slideLayout1209.xml" ContentType="application/vnd.openxmlformats-officedocument.presentationml.slideLayout+xml"/>
  <Override PartName="/ppt/slideLayouts/slideLayout1210.xml" ContentType="application/vnd.openxmlformats-officedocument.presentationml.slideLayout+xml"/>
  <Override PartName="/ppt/slideLayouts/slideLayout1211.xml" ContentType="application/vnd.openxmlformats-officedocument.presentationml.slideLayout+xml"/>
  <Override PartName="/ppt/slideLayouts/slideLayout1212.xml" ContentType="application/vnd.openxmlformats-officedocument.presentationml.slideLayout+xml"/>
  <Override PartName="/ppt/slideLayouts/slideLayout1213.xml" ContentType="application/vnd.openxmlformats-officedocument.presentationml.slideLayout+xml"/>
  <Override PartName="/ppt/slideLayouts/slideLayout1214.xml" ContentType="application/vnd.openxmlformats-officedocument.presentationml.slideLayout+xml"/>
  <Override PartName="/ppt/slideLayouts/slideLayout1215.xml" ContentType="application/vnd.openxmlformats-officedocument.presentationml.slideLayout+xml"/>
  <Override PartName="/ppt/slideLayouts/slideLayout1216.xml" ContentType="application/vnd.openxmlformats-officedocument.presentationml.slideLayout+xml"/>
  <Override PartName="/ppt/slideLayouts/slideLayout1217.xml" ContentType="application/vnd.openxmlformats-officedocument.presentationml.slideLayout+xml"/>
  <Override PartName="/ppt/slideLayouts/slideLayout1218.xml" ContentType="application/vnd.openxmlformats-officedocument.presentationml.slideLayout+xml"/>
  <Override PartName="/ppt/slideLayouts/slideLayout1219.xml" ContentType="application/vnd.openxmlformats-officedocument.presentationml.slideLayout+xml"/>
  <Override PartName="/ppt/slideLayouts/slideLayout1220.xml" ContentType="application/vnd.openxmlformats-officedocument.presentationml.slideLayout+xml"/>
  <Override PartName="/ppt/slideLayouts/slideLayout1221.xml" ContentType="application/vnd.openxmlformats-officedocument.presentationml.slideLayout+xml"/>
  <Override PartName="/ppt/slideLayouts/slideLayout1222.xml" ContentType="application/vnd.openxmlformats-officedocument.presentationml.slideLayout+xml"/>
  <Override PartName="/ppt/slideLayouts/slideLayout1223.xml" ContentType="application/vnd.openxmlformats-officedocument.presentationml.slideLayout+xml"/>
  <Override PartName="/ppt/slideLayouts/slideLayout1224.xml" ContentType="application/vnd.openxmlformats-officedocument.presentationml.slideLayout+xml"/>
  <Override PartName="/ppt/slideLayouts/slideLayout1225.xml" ContentType="application/vnd.openxmlformats-officedocument.presentationml.slideLayout+xml"/>
  <Override PartName="/ppt/slideLayouts/slideLayout1226.xml" ContentType="application/vnd.openxmlformats-officedocument.presentationml.slideLayout+xml"/>
  <Override PartName="/ppt/slideLayouts/slideLayout1227.xml" ContentType="application/vnd.openxmlformats-officedocument.presentationml.slideLayout+xml"/>
  <Override PartName="/ppt/slideLayouts/slideLayout1228.xml" ContentType="application/vnd.openxmlformats-officedocument.presentationml.slideLayout+xml"/>
  <Override PartName="/ppt/slideLayouts/slideLayout1229.xml" ContentType="application/vnd.openxmlformats-officedocument.presentationml.slideLayout+xml"/>
  <Override PartName="/ppt/slideLayouts/slideLayout1230.xml" ContentType="application/vnd.openxmlformats-officedocument.presentationml.slideLayout+xml"/>
  <Override PartName="/ppt/slideLayouts/slideLayout1231.xml" ContentType="application/vnd.openxmlformats-officedocument.presentationml.slideLayout+xml"/>
  <Override PartName="/ppt/slideLayouts/slideLayout1232.xml" ContentType="application/vnd.openxmlformats-officedocument.presentationml.slideLayout+xml"/>
  <Override PartName="/ppt/slideLayouts/slideLayout1233.xml" ContentType="application/vnd.openxmlformats-officedocument.presentationml.slideLayout+xml"/>
  <Override PartName="/ppt/slideLayouts/slideLayout1234.xml" ContentType="application/vnd.openxmlformats-officedocument.presentationml.slideLayout+xml"/>
  <Override PartName="/ppt/slideLayouts/slideLayout1235.xml" ContentType="application/vnd.openxmlformats-officedocument.presentationml.slideLayout+xml"/>
  <Override PartName="/ppt/slideLayouts/slideLayout1236.xml" ContentType="application/vnd.openxmlformats-officedocument.presentationml.slideLayout+xml"/>
  <Override PartName="/ppt/slideLayouts/slideLayout1237.xml" ContentType="application/vnd.openxmlformats-officedocument.presentationml.slideLayout+xml"/>
  <Override PartName="/ppt/slideLayouts/slideLayout1238.xml" ContentType="application/vnd.openxmlformats-officedocument.presentationml.slideLayout+xml"/>
  <Override PartName="/ppt/slideLayouts/slideLayout1239.xml" ContentType="application/vnd.openxmlformats-officedocument.presentationml.slideLayout+xml"/>
  <Override PartName="/ppt/slideLayouts/slideLayout1240.xml" ContentType="application/vnd.openxmlformats-officedocument.presentationml.slideLayout+xml"/>
  <Override PartName="/ppt/slideLayouts/slideLayout1241.xml" ContentType="application/vnd.openxmlformats-officedocument.presentationml.slideLayout+xml"/>
  <Override PartName="/ppt/slideLayouts/slideLayout1242.xml" ContentType="application/vnd.openxmlformats-officedocument.presentationml.slideLayout+xml"/>
  <Override PartName="/ppt/slideLayouts/slideLayout1243.xml" ContentType="application/vnd.openxmlformats-officedocument.presentationml.slideLayout+xml"/>
  <Override PartName="/ppt/slideLayouts/slideLayout1244.xml" ContentType="application/vnd.openxmlformats-officedocument.presentationml.slideLayout+xml"/>
  <Override PartName="/ppt/slideLayouts/slideLayout1245.xml" ContentType="application/vnd.openxmlformats-officedocument.presentationml.slideLayout+xml"/>
  <Override PartName="/ppt/slideLayouts/slideLayout1246.xml" ContentType="application/vnd.openxmlformats-officedocument.presentationml.slideLayout+xml"/>
  <Override PartName="/ppt/slideLayouts/slideLayout1247.xml" ContentType="application/vnd.openxmlformats-officedocument.presentationml.slideLayout+xml"/>
  <Override PartName="/ppt/slideLayouts/slideLayout1248.xml" ContentType="application/vnd.openxmlformats-officedocument.presentationml.slideLayout+xml"/>
  <Override PartName="/ppt/slideLayouts/slideLayout1249.xml" ContentType="application/vnd.openxmlformats-officedocument.presentationml.slideLayout+xml"/>
  <Override PartName="/ppt/slideLayouts/slideLayout1250.xml" ContentType="application/vnd.openxmlformats-officedocument.presentationml.slideLayout+xml"/>
  <Override PartName="/ppt/slideLayouts/slideLayout1251.xml" ContentType="application/vnd.openxmlformats-officedocument.presentationml.slideLayout+xml"/>
  <Override PartName="/ppt/slideLayouts/slideLayout1252.xml" ContentType="application/vnd.openxmlformats-officedocument.presentationml.slideLayout+xml"/>
  <Override PartName="/ppt/slideLayouts/slideLayout1253.xml" ContentType="application/vnd.openxmlformats-officedocument.presentationml.slideLayout+xml"/>
  <Override PartName="/ppt/slideLayouts/slideLayout1254.xml" ContentType="application/vnd.openxmlformats-officedocument.presentationml.slideLayout+xml"/>
  <Override PartName="/ppt/slideLayouts/slideLayout1255.xml" ContentType="application/vnd.openxmlformats-officedocument.presentationml.slideLayout+xml"/>
  <Override PartName="/ppt/slideLayouts/slideLayout1256.xml" ContentType="application/vnd.openxmlformats-officedocument.presentationml.slideLayout+xml"/>
  <Override PartName="/ppt/slideLayouts/slideLayout1257.xml" ContentType="application/vnd.openxmlformats-officedocument.presentationml.slideLayout+xml"/>
  <Override PartName="/ppt/slideLayouts/slideLayout1258.xml" ContentType="application/vnd.openxmlformats-officedocument.presentationml.slideLayout+xml"/>
  <Override PartName="/ppt/slideLayouts/slideLayout1259.xml" ContentType="application/vnd.openxmlformats-officedocument.presentationml.slideLayout+xml"/>
  <Override PartName="/ppt/slideLayouts/slideLayout1260.xml" ContentType="application/vnd.openxmlformats-officedocument.presentationml.slideLayout+xml"/>
  <Override PartName="/ppt/slideLayouts/slideLayout1261.xml" ContentType="application/vnd.openxmlformats-officedocument.presentationml.slideLayout+xml"/>
  <Override PartName="/ppt/slideLayouts/slideLayout1262.xml" ContentType="application/vnd.openxmlformats-officedocument.presentationml.slideLayout+xml"/>
  <Override PartName="/ppt/slideLayouts/slideLayout1263.xml" ContentType="application/vnd.openxmlformats-officedocument.presentationml.slideLayout+xml"/>
  <Override PartName="/ppt/slideLayouts/slideLayout1264.xml" ContentType="application/vnd.openxmlformats-officedocument.presentationml.slideLayout+xml"/>
  <Override PartName="/ppt/slideLayouts/slideLayout1265.xml" ContentType="application/vnd.openxmlformats-officedocument.presentationml.slideLayout+xml"/>
  <Override PartName="/ppt/slideLayouts/slideLayout1266.xml" ContentType="application/vnd.openxmlformats-officedocument.presentationml.slideLayout+xml"/>
  <Override PartName="/ppt/slideLayouts/slideLayout1267.xml" ContentType="application/vnd.openxmlformats-officedocument.presentationml.slideLayout+xml"/>
  <Override PartName="/ppt/slideLayouts/slideLayout1268.xml" ContentType="application/vnd.openxmlformats-officedocument.presentationml.slideLayout+xml"/>
  <Override PartName="/ppt/slideLayouts/slideLayout1269.xml" ContentType="application/vnd.openxmlformats-officedocument.presentationml.slideLayout+xml"/>
  <Override PartName="/ppt/slideLayouts/slideLayout1270.xml" ContentType="application/vnd.openxmlformats-officedocument.presentationml.slideLayout+xml"/>
  <Override PartName="/ppt/slideLayouts/slideLayout1271.xml" ContentType="application/vnd.openxmlformats-officedocument.presentationml.slideLayout+xml"/>
  <Override PartName="/ppt/slideLayouts/slideLayout1272.xml" ContentType="application/vnd.openxmlformats-officedocument.presentationml.slideLayout+xml"/>
  <Override PartName="/ppt/slideLayouts/slideLayout1273.xml" ContentType="application/vnd.openxmlformats-officedocument.presentationml.slideLayout+xml"/>
  <Override PartName="/ppt/slideLayouts/slideLayout1274.xml" ContentType="application/vnd.openxmlformats-officedocument.presentationml.slideLayout+xml"/>
  <Override PartName="/ppt/slideLayouts/slideLayout1275.xml" ContentType="application/vnd.openxmlformats-officedocument.presentationml.slideLayout+xml"/>
  <Override PartName="/ppt/slideLayouts/slideLayout1276.xml" ContentType="application/vnd.openxmlformats-officedocument.presentationml.slideLayout+xml"/>
  <Override PartName="/ppt/slideLayouts/slideLayout1277.xml" ContentType="application/vnd.openxmlformats-officedocument.presentationml.slideLayout+xml"/>
  <Override PartName="/ppt/slideLayouts/slideLayout1278.xml" ContentType="application/vnd.openxmlformats-officedocument.presentationml.slideLayout+xml"/>
  <Override PartName="/ppt/slideLayouts/slideLayout1279.xml" ContentType="application/vnd.openxmlformats-officedocument.presentationml.slideLayout+xml"/>
  <Override PartName="/ppt/slideLayouts/slideLayout1280.xml" ContentType="application/vnd.openxmlformats-officedocument.presentationml.slideLayout+xml"/>
  <Override PartName="/ppt/slideLayouts/slideLayout1281.xml" ContentType="application/vnd.openxmlformats-officedocument.presentationml.slideLayout+xml"/>
  <Override PartName="/ppt/slideLayouts/slideLayout1282.xml" ContentType="application/vnd.openxmlformats-officedocument.presentationml.slideLayout+xml"/>
  <Override PartName="/ppt/slideLayouts/slideLayout1283.xml" ContentType="application/vnd.openxmlformats-officedocument.presentationml.slideLayout+xml"/>
  <Override PartName="/ppt/slideLayouts/slideLayout1284.xml" ContentType="application/vnd.openxmlformats-officedocument.presentationml.slideLayout+xml"/>
  <Override PartName="/ppt/slideLayouts/slideLayout1285.xml" ContentType="application/vnd.openxmlformats-officedocument.presentationml.slideLayout+xml"/>
  <Override PartName="/ppt/slideLayouts/slideLayout1286.xml" ContentType="application/vnd.openxmlformats-officedocument.presentationml.slideLayout+xml"/>
  <Override PartName="/ppt/slideLayouts/slideLayout1287.xml" ContentType="application/vnd.openxmlformats-officedocument.presentationml.slideLayout+xml"/>
  <Override PartName="/ppt/slideLayouts/slideLayout1288.xml" ContentType="application/vnd.openxmlformats-officedocument.presentationml.slideLayout+xml"/>
  <Override PartName="/ppt/slideLayouts/slideLayout1289.xml" ContentType="application/vnd.openxmlformats-officedocument.presentationml.slideLayout+xml"/>
  <Override PartName="/ppt/slideLayouts/slideLayout1290.xml" ContentType="application/vnd.openxmlformats-officedocument.presentationml.slideLayout+xml"/>
  <Override PartName="/ppt/slideLayouts/slideLayout1291.xml" ContentType="application/vnd.openxmlformats-officedocument.presentationml.slideLayout+xml"/>
  <Override PartName="/ppt/slideLayouts/slideLayout1292.xml" ContentType="application/vnd.openxmlformats-officedocument.presentationml.slideLayout+xml"/>
  <Override PartName="/ppt/slideLayouts/slideLayout1293.xml" ContentType="application/vnd.openxmlformats-officedocument.presentationml.slideLayout+xml"/>
  <Override PartName="/ppt/slideLayouts/slideLayout1294.xml" ContentType="application/vnd.openxmlformats-officedocument.presentationml.slideLayout+xml"/>
  <Override PartName="/ppt/slideLayouts/slideLayout1295.xml" ContentType="application/vnd.openxmlformats-officedocument.presentationml.slideLayout+xml"/>
  <Override PartName="/ppt/slideLayouts/slideLayout1296.xml" ContentType="application/vnd.openxmlformats-officedocument.presentationml.slideLayout+xml"/>
  <Override PartName="/ppt/slideLayouts/slideLayout1297.xml" ContentType="application/vnd.openxmlformats-officedocument.presentationml.slideLayout+xml"/>
  <Override PartName="/ppt/slideLayouts/slideLayout1298.xml" ContentType="application/vnd.openxmlformats-officedocument.presentationml.slideLayout+xml"/>
  <Override PartName="/ppt/slideLayouts/slideLayout1299.xml" ContentType="application/vnd.openxmlformats-officedocument.presentationml.slideLayout+xml"/>
  <Override PartName="/ppt/slideLayouts/slideLayout1300.xml" ContentType="application/vnd.openxmlformats-officedocument.presentationml.slideLayout+xml"/>
  <Override PartName="/ppt/slideLayouts/slideLayout1301.xml" ContentType="application/vnd.openxmlformats-officedocument.presentationml.slideLayout+xml"/>
  <Override PartName="/ppt/slideLayouts/slideLayout1302.xml" ContentType="application/vnd.openxmlformats-officedocument.presentationml.slideLayout+xml"/>
  <Override PartName="/ppt/slideLayouts/slideLayout1303.xml" ContentType="application/vnd.openxmlformats-officedocument.presentationml.slideLayout+xml"/>
  <Override PartName="/ppt/slideLayouts/slideLayout1304.xml" ContentType="application/vnd.openxmlformats-officedocument.presentationml.slideLayout+xml"/>
  <Override PartName="/ppt/slideLayouts/slideLayout1305.xml" ContentType="application/vnd.openxmlformats-officedocument.presentationml.slideLayout+xml"/>
  <Override PartName="/ppt/slideLayouts/slideLayout1306.xml" ContentType="application/vnd.openxmlformats-officedocument.presentationml.slideLayout+xml"/>
  <Override PartName="/ppt/slideLayouts/slideLayout1307.xml" ContentType="application/vnd.openxmlformats-officedocument.presentationml.slideLayout+xml"/>
  <Override PartName="/ppt/slideLayouts/slideLayout1308.xml" ContentType="application/vnd.openxmlformats-officedocument.presentationml.slideLayout+xml"/>
  <Override PartName="/ppt/slideLayouts/slideLayout1309.xml" ContentType="application/vnd.openxmlformats-officedocument.presentationml.slideLayout+xml"/>
  <Override PartName="/ppt/slideLayouts/slideLayout1310.xml" ContentType="application/vnd.openxmlformats-officedocument.presentationml.slideLayout+xml"/>
  <Override PartName="/ppt/slideLayouts/slideLayout1311.xml" ContentType="application/vnd.openxmlformats-officedocument.presentationml.slideLayout+xml"/>
  <Override PartName="/ppt/slideLayouts/slideLayout1312.xml" ContentType="application/vnd.openxmlformats-officedocument.presentationml.slideLayout+xml"/>
  <Override PartName="/ppt/slideLayouts/slideLayout1313.xml" ContentType="application/vnd.openxmlformats-officedocument.presentationml.slideLayout+xml"/>
  <Override PartName="/ppt/slideLayouts/slideLayout1314.xml" ContentType="application/vnd.openxmlformats-officedocument.presentationml.slideLayout+xml"/>
  <Override PartName="/ppt/slideLayouts/slideLayout1315.xml" ContentType="application/vnd.openxmlformats-officedocument.presentationml.slideLayout+xml"/>
  <Override PartName="/ppt/slideLayouts/slideLayout1316.xml" ContentType="application/vnd.openxmlformats-officedocument.presentationml.slideLayout+xml"/>
  <Override PartName="/ppt/slideLayouts/slideLayout1317.xml" ContentType="application/vnd.openxmlformats-officedocument.presentationml.slideLayout+xml"/>
  <Override PartName="/ppt/slideLayouts/slideLayout1318.xml" ContentType="application/vnd.openxmlformats-officedocument.presentationml.slideLayout+xml"/>
  <Override PartName="/ppt/slideLayouts/slideLayout1319.xml" ContentType="application/vnd.openxmlformats-officedocument.presentationml.slideLayout+xml"/>
  <Override PartName="/ppt/slideLayouts/slideLayout1320.xml" ContentType="application/vnd.openxmlformats-officedocument.presentationml.slideLayout+xml"/>
  <Override PartName="/ppt/slideLayouts/slideLayout1321.xml" ContentType="application/vnd.openxmlformats-officedocument.presentationml.slideLayout+xml"/>
  <Override PartName="/ppt/slideLayouts/slideLayout1322.xml" ContentType="application/vnd.openxmlformats-officedocument.presentationml.slideLayout+xml"/>
  <Override PartName="/ppt/slideLayouts/slideLayout1323.xml" ContentType="application/vnd.openxmlformats-officedocument.presentationml.slideLayout+xml"/>
  <Override PartName="/ppt/slideLayouts/slideLayout1324.xml" ContentType="application/vnd.openxmlformats-officedocument.presentationml.slideLayout+xml"/>
  <Override PartName="/ppt/slideLayouts/slideLayout1325.xml" ContentType="application/vnd.openxmlformats-officedocument.presentationml.slideLayout+xml"/>
  <Override PartName="/ppt/slideLayouts/slideLayout1326.xml" ContentType="application/vnd.openxmlformats-officedocument.presentationml.slideLayout+xml"/>
  <Override PartName="/ppt/slideLayouts/slideLayout1327.xml" ContentType="application/vnd.openxmlformats-officedocument.presentationml.slideLayout+xml"/>
  <Override PartName="/ppt/slideLayouts/slideLayout1328.xml" ContentType="application/vnd.openxmlformats-officedocument.presentationml.slideLayout+xml"/>
  <Override PartName="/ppt/slideLayouts/slideLayout1329.xml" ContentType="application/vnd.openxmlformats-officedocument.presentationml.slideLayout+xml"/>
  <Override PartName="/ppt/slideLayouts/slideLayout1330.xml" ContentType="application/vnd.openxmlformats-officedocument.presentationml.slideLayout+xml"/>
  <Override PartName="/ppt/slideLayouts/slideLayout1331.xml" ContentType="application/vnd.openxmlformats-officedocument.presentationml.slideLayout+xml"/>
  <Override PartName="/ppt/slideLayouts/slideLayout1332.xml" ContentType="application/vnd.openxmlformats-officedocument.presentationml.slideLayout+xml"/>
  <Override PartName="/ppt/slideLayouts/slideLayout1333.xml" ContentType="application/vnd.openxmlformats-officedocument.presentationml.slideLayout+xml"/>
  <Override PartName="/ppt/slideLayouts/slideLayout1334.xml" ContentType="application/vnd.openxmlformats-officedocument.presentationml.slideLayout+xml"/>
  <Override PartName="/ppt/slideLayouts/slideLayout1335.xml" ContentType="application/vnd.openxmlformats-officedocument.presentationml.slideLayout+xml"/>
  <Override PartName="/ppt/slideLayouts/slideLayout1336.xml" ContentType="application/vnd.openxmlformats-officedocument.presentationml.slideLayout+xml"/>
  <Override PartName="/ppt/slideLayouts/slideLayout1337.xml" ContentType="application/vnd.openxmlformats-officedocument.presentationml.slideLayout+xml"/>
  <Override PartName="/ppt/slideLayouts/slideLayout1338.xml" ContentType="application/vnd.openxmlformats-officedocument.presentationml.slideLayout+xml"/>
  <Override PartName="/ppt/slideLayouts/slideLayout1339.xml" ContentType="application/vnd.openxmlformats-officedocument.presentationml.slideLayout+xml"/>
  <Override PartName="/ppt/slideLayouts/slideLayout1340.xml" ContentType="application/vnd.openxmlformats-officedocument.presentationml.slideLayout+xml"/>
  <Override PartName="/ppt/slideLayouts/slideLayout1341.xml" ContentType="application/vnd.openxmlformats-officedocument.presentationml.slideLayout+xml"/>
  <Override PartName="/ppt/slideLayouts/slideLayout1342.xml" ContentType="application/vnd.openxmlformats-officedocument.presentationml.slideLayout+xml"/>
  <Override PartName="/ppt/slideLayouts/slideLayout1343.xml" ContentType="application/vnd.openxmlformats-officedocument.presentationml.slideLayout+xml"/>
  <Override PartName="/ppt/slideLayouts/slideLayout1344.xml" ContentType="application/vnd.openxmlformats-officedocument.presentationml.slideLayout+xml"/>
  <Override PartName="/ppt/slideLayouts/slideLayout1345.xml" ContentType="application/vnd.openxmlformats-officedocument.presentationml.slideLayout+xml"/>
  <Override PartName="/ppt/slideLayouts/slideLayout1346.xml" ContentType="application/vnd.openxmlformats-officedocument.presentationml.slideLayout+xml"/>
  <Override PartName="/ppt/slideLayouts/slideLayout1347.xml" ContentType="application/vnd.openxmlformats-officedocument.presentationml.slideLayout+xml"/>
  <Override PartName="/ppt/slideLayouts/slideLayout1348.xml" ContentType="application/vnd.openxmlformats-officedocument.presentationml.slideLayout+xml"/>
  <Override PartName="/ppt/slideLayouts/slideLayout1349.xml" ContentType="application/vnd.openxmlformats-officedocument.presentationml.slideLayout+xml"/>
  <Override PartName="/ppt/slideLayouts/slideLayout1350.xml" ContentType="application/vnd.openxmlformats-officedocument.presentationml.slideLayout+xml"/>
  <Override PartName="/ppt/slideLayouts/slideLayout1351.xml" ContentType="application/vnd.openxmlformats-officedocument.presentationml.slideLayout+xml"/>
  <Override PartName="/ppt/slideLayouts/slideLayout1352.xml" ContentType="application/vnd.openxmlformats-officedocument.presentationml.slideLayout+xml"/>
  <Override PartName="/ppt/slideLayouts/slideLayout1353.xml" ContentType="application/vnd.openxmlformats-officedocument.presentationml.slideLayout+xml"/>
  <Override PartName="/ppt/slideLayouts/slideLayout1354.xml" ContentType="application/vnd.openxmlformats-officedocument.presentationml.slideLayout+xml"/>
  <Override PartName="/ppt/slideLayouts/slideLayout1355.xml" ContentType="application/vnd.openxmlformats-officedocument.presentationml.slideLayout+xml"/>
  <Override PartName="/ppt/slideLayouts/slideLayout1356.xml" ContentType="application/vnd.openxmlformats-officedocument.presentationml.slideLayout+xml"/>
  <Override PartName="/ppt/slideLayouts/slideLayout1357.xml" ContentType="application/vnd.openxmlformats-officedocument.presentationml.slideLayout+xml"/>
  <Override PartName="/ppt/slideLayouts/slideLayout1358.xml" ContentType="application/vnd.openxmlformats-officedocument.presentationml.slideLayout+xml"/>
  <Override PartName="/ppt/slideLayouts/slideLayout1359.xml" ContentType="application/vnd.openxmlformats-officedocument.presentationml.slideLayout+xml"/>
  <Override PartName="/ppt/slideLayouts/slideLayout1360.xml" ContentType="application/vnd.openxmlformats-officedocument.presentationml.slideLayout+xml"/>
  <Override PartName="/ppt/slideLayouts/slideLayout1361.xml" ContentType="application/vnd.openxmlformats-officedocument.presentationml.slideLayout+xml"/>
  <Override PartName="/ppt/slideLayouts/slideLayout1362.xml" ContentType="application/vnd.openxmlformats-officedocument.presentationml.slideLayout+xml"/>
  <Override PartName="/ppt/slideLayouts/slideLayout1363.xml" ContentType="application/vnd.openxmlformats-officedocument.presentationml.slideLayout+xml"/>
  <Override PartName="/ppt/slideLayouts/slideLayout1364.xml" ContentType="application/vnd.openxmlformats-officedocument.presentationml.slideLayout+xml"/>
  <Override PartName="/ppt/slideLayouts/slideLayout1365.xml" ContentType="application/vnd.openxmlformats-officedocument.presentationml.slideLayout+xml"/>
  <Override PartName="/ppt/slideLayouts/slideLayout1366.xml" ContentType="application/vnd.openxmlformats-officedocument.presentationml.slideLayout+xml"/>
  <Override PartName="/ppt/slideLayouts/slideLayout1367.xml" ContentType="application/vnd.openxmlformats-officedocument.presentationml.slideLayout+xml"/>
  <Override PartName="/ppt/slideLayouts/slideLayout1368.xml" ContentType="application/vnd.openxmlformats-officedocument.presentationml.slideLayout+xml"/>
  <Override PartName="/ppt/slideLayouts/slideLayout1369.xml" ContentType="application/vnd.openxmlformats-officedocument.presentationml.slideLayout+xml"/>
  <Override PartName="/ppt/slideLayouts/slideLayout1370.xml" ContentType="application/vnd.openxmlformats-officedocument.presentationml.slideLayout+xml"/>
  <Override PartName="/ppt/slideLayouts/slideLayout1371.xml" ContentType="application/vnd.openxmlformats-officedocument.presentationml.slideLayout+xml"/>
  <Override PartName="/ppt/slideLayouts/slideLayout1372.xml" ContentType="application/vnd.openxmlformats-officedocument.presentationml.slideLayout+xml"/>
  <Override PartName="/ppt/slideLayouts/slideLayout1373.xml" ContentType="application/vnd.openxmlformats-officedocument.presentationml.slideLayout+xml"/>
  <Override PartName="/ppt/slideLayouts/slideLayout1374.xml" ContentType="application/vnd.openxmlformats-officedocument.presentationml.slideLayout+xml"/>
  <Override PartName="/ppt/slideLayouts/slideLayout1375.xml" ContentType="application/vnd.openxmlformats-officedocument.presentationml.slideLayout+xml"/>
  <Override PartName="/ppt/slideLayouts/slideLayout1376.xml" ContentType="application/vnd.openxmlformats-officedocument.presentationml.slideLayout+xml"/>
  <Override PartName="/ppt/slideLayouts/slideLayout1377.xml" ContentType="application/vnd.openxmlformats-officedocument.presentationml.slideLayout+xml"/>
  <Override PartName="/ppt/slideLayouts/slideLayout1378.xml" ContentType="application/vnd.openxmlformats-officedocument.presentationml.slideLayout+xml"/>
  <Override PartName="/ppt/slideLayouts/slideLayout1379.xml" ContentType="application/vnd.openxmlformats-officedocument.presentationml.slideLayout+xml"/>
  <Override PartName="/ppt/slideLayouts/slideLayout1380.xml" ContentType="application/vnd.openxmlformats-officedocument.presentationml.slideLayout+xml"/>
  <Override PartName="/ppt/slideLayouts/slideLayout1381.xml" ContentType="application/vnd.openxmlformats-officedocument.presentationml.slideLayout+xml"/>
  <Override PartName="/ppt/slideLayouts/slideLayout1382.xml" ContentType="application/vnd.openxmlformats-officedocument.presentationml.slideLayout+xml"/>
  <Override PartName="/ppt/slideLayouts/slideLayout1383.xml" ContentType="application/vnd.openxmlformats-officedocument.presentationml.slideLayout+xml"/>
  <Override PartName="/ppt/slideLayouts/slideLayout1384.xml" ContentType="application/vnd.openxmlformats-officedocument.presentationml.slideLayout+xml"/>
  <Override PartName="/ppt/slideLayouts/slideLayout1385.xml" ContentType="application/vnd.openxmlformats-officedocument.presentationml.slideLayout+xml"/>
  <Override PartName="/ppt/theme/theme7.xml" ContentType="application/vnd.openxmlformats-officedocument.theme+xml"/>
  <Override PartName="/ppt/slideLayouts/slideLayout1386.xml" ContentType="application/vnd.openxmlformats-officedocument.presentationml.slideLayout+xml"/>
  <Override PartName="/ppt/slideLayouts/slideLayout1387.xml" ContentType="application/vnd.openxmlformats-officedocument.presentationml.slideLayout+xml"/>
  <Override PartName="/ppt/slideLayouts/slideLayout1388.xml" ContentType="application/vnd.openxmlformats-officedocument.presentationml.slideLayout+xml"/>
  <Override PartName="/ppt/slideLayouts/slideLayout1389.xml" ContentType="application/vnd.openxmlformats-officedocument.presentationml.slideLayout+xml"/>
  <Override PartName="/ppt/slideLayouts/slideLayout1390.xml" ContentType="application/vnd.openxmlformats-officedocument.presentationml.slideLayout+xml"/>
  <Override PartName="/ppt/slideLayouts/slideLayout1391.xml" ContentType="application/vnd.openxmlformats-officedocument.presentationml.slideLayout+xml"/>
  <Override PartName="/ppt/slideLayouts/slideLayout1392.xml" ContentType="application/vnd.openxmlformats-officedocument.presentationml.slideLayout+xml"/>
  <Override PartName="/ppt/slideLayouts/slideLayout1393.xml" ContentType="application/vnd.openxmlformats-officedocument.presentationml.slideLayout+xml"/>
  <Override PartName="/ppt/slideLayouts/slideLayout1394.xml" ContentType="application/vnd.openxmlformats-officedocument.presentationml.slideLayout+xml"/>
  <Override PartName="/ppt/slideLayouts/slideLayout1395.xml" ContentType="application/vnd.openxmlformats-officedocument.presentationml.slideLayout+xml"/>
  <Override PartName="/ppt/slideLayouts/slideLayout1396.xml" ContentType="application/vnd.openxmlformats-officedocument.presentationml.slideLayout+xml"/>
  <Override PartName="/ppt/slideLayouts/slideLayout1397.xml" ContentType="application/vnd.openxmlformats-officedocument.presentationml.slideLayout+xml"/>
  <Override PartName="/ppt/slideLayouts/slideLayout1398.xml" ContentType="application/vnd.openxmlformats-officedocument.presentationml.slideLayout+xml"/>
  <Override PartName="/ppt/slideLayouts/slideLayout139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9445" r:id="rId4"/>
    <p:sldMasterId id="2147489674" r:id="rId5"/>
    <p:sldMasterId id="2147489687" r:id="rId6"/>
    <p:sldMasterId id="2147489928" r:id="rId7"/>
    <p:sldMasterId id="2147490169" r:id="rId8"/>
    <p:sldMasterId id="2147490410" r:id="rId9"/>
    <p:sldMasterId id="2147490651" r:id="rId10"/>
    <p:sldMasterId id="2147492113" r:id="rId11"/>
  </p:sldMasterIdLst>
  <p:notesMasterIdLst>
    <p:notesMasterId r:id="rId25"/>
  </p:notesMasterIdLst>
  <p:handoutMasterIdLst>
    <p:handoutMasterId r:id="rId26"/>
  </p:handoutMasterIdLst>
  <p:sldIdLst>
    <p:sldId id="908" r:id="rId12"/>
    <p:sldId id="1114" r:id="rId13"/>
    <p:sldId id="1438" r:id="rId14"/>
    <p:sldId id="1023" r:id="rId15"/>
    <p:sldId id="1447" r:id="rId16"/>
    <p:sldId id="1446" r:id="rId17"/>
    <p:sldId id="940" r:id="rId18"/>
    <p:sldId id="1439" r:id="rId19"/>
    <p:sldId id="1440" r:id="rId20"/>
    <p:sldId id="1441" r:id="rId21"/>
    <p:sldId id="1442" r:id="rId22"/>
    <p:sldId id="1443" r:id="rId23"/>
    <p:sldId id="1445" r:id="rId24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 src" initials="s" lastIdx="2" clrIdx="0">
    <p:extLst>
      <p:ext uri="{19B8F6BF-5375-455C-9EA6-DF929625EA0E}">
        <p15:presenceInfo xmlns:p15="http://schemas.microsoft.com/office/powerpoint/2012/main" userId=" src" providerId="None"/>
      </p:ext>
    </p:extLst>
  </p:cmAuthor>
  <p:cmAuthor id="2" name="WHITE GRAPHIC" initials="WG" lastIdx="2" clrIdx="1">
    <p:extLst>
      <p:ext uri="{19B8F6BF-5375-455C-9EA6-DF929625EA0E}">
        <p15:presenceInfo xmlns:p15="http://schemas.microsoft.com/office/powerpoint/2012/main" userId="WHITE GRAPHIC" providerId="None"/>
      </p:ext>
    </p:extLst>
  </p:cmAuthor>
  <p:cmAuthor id="3" name="USER" initials="U" lastIdx="2" clrIdx="2">
    <p:extLst>
      <p:ext uri="{19B8F6BF-5375-455C-9EA6-DF929625EA0E}">
        <p15:presenceInfo xmlns:p15="http://schemas.microsoft.com/office/powerpoint/2012/main" userId="USER" providerId="None"/>
      </p:ext>
    </p:extLst>
  </p:cmAuthor>
  <p:cmAuthor id="4" name="SheHab" initials="S" lastIdx="1" clrIdx="3">
    <p:extLst>
      <p:ext uri="{19B8F6BF-5375-455C-9EA6-DF929625EA0E}">
        <p15:presenceInfo xmlns:p15="http://schemas.microsoft.com/office/powerpoint/2012/main" userId="SheHab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6BEE6"/>
    <a:srgbClr val="319EDA"/>
    <a:srgbClr val="83BFB4"/>
    <a:srgbClr val="559B9E"/>
    <a:srgbClr val="E6F2F0"/>
    <a:srgbClr val="A6D4BF"/>
    <a:srgbClr val="D9D9D9"/>
    <a:srgbClr val="103F59"/>
    <a:srgbClr val="63CD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777" autoAdjust="0"/>
    <p:restoredTop sz="96532" autoAdjust="0"/>
  </p:normalViewPr>
  <p:slideViewPr>
    <p:cSldViewPr snapToObjects="1">
      <p:cViewPr varScale="1">
        <p:scale>
          <a:sx n="84" d="100"/>
          <a:sy n="84" d="100"/>
        </p:scale>
        <p:origin x="10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8084"/>
    </p:cViewPr>
  </p:sorterViewPr>
  <p:notesViewPr>
    <p:cSldViewPr snapToObjects="1" showGuides="1">
      <p:cViewPr varScale="1">
        <p:scale>
          <a:sx n="87" d="100"/>
          <a:sy n="87" d="100"/>
        </p:scale>
        <p:origin x="3840" y="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In-Person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Sheet1!$B$2:$B$6</c:f>
              <c:numCache>
                <c:formatCode>#,##0</c:formatCode>
                <c:ptCount val="5"/>
                <c:pt idx="0">
                  <c:v>2465174</c:v>
                </c:pt>
                <c:pt idx="1">
                  <c:v>2366619</c:v>
                </c:pt>
                <c:pt idx="2">
                  <c:v>1767681</c:v>
                </c:pt>
                <c:pt idx="3">
                  <c:v>1420810</c:v>
                </c:pt>
                <c:pt idx="4">
                  <c:v>1425352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FC-411C-8E02-35F1C0A300B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On-Line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Sheet1!$C$2:$C$6</c:f>
              <c:numCache>
                <c:formatCode>#,##0</c:formatCode>
                <c:ptCount val="5"/>
                <c:pt idx="0">
                  <c:v>367842</c:v>
                </c:pt>
                <c:pt idx="1">
                  <c:v>570604</c:v>
                </c:pt>
                <c:pt idx="2">
                  <c:v>3046687</c:v>
                </c:pt>
                <c:pt idx="3">
                  <c:v>2312775</c:v>
                </c:pt>
                <c:pt idx="4">
                  <c:v>1715890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6FC-411C-8E02-35F1C0A300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43932687"/>
        <c:axId val="443926447"/>
      </c:barChart>
      <c:catAx>
        <c:axId val="44393268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443926447"/>
        <c:crosses val="autoZero"/>
        <c:auto val="1"/>
        <c:lblAlgn val="ctr"/>
        <c:lblOffset val="100"/>
        <c:noMultiLvlLbl val="0"/>
      </c:catAx>
      <c:valAx>
        <c:axId val="4439264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4439326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955843633906886"/>
          <c:y val="0.93305670569841481"/>
          <c:w val="0.30088312732186229"/>
          <c:h val="6.69432943015851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1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 Budget for the Quadrennium</c:v>
                </c:pt>
              </c:strCache>
            </c:strRef>
          </c:tx>
          <c:explosion val="7"/>
          <c:dPt>
            <c:idx val="0"/>
            <c:bubble3D val="0"/>
            <c:explosion val="27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19DF-49D1-9C75-08F783EE70F2}"/>
              </c:ext>
            </c:extLst>
          </c:dPt>
          <c:dPt>
            <c:idx val="1"/>
            <c:bubble3D val="0"/>
            <c:explosion val="22"/>
            <c:spPr>
              <a:solidFill>
                <a:schemeClr val="accent1">
                  <a:lumMod val="25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19DF-49D1-9C75-08F783EE70F2}"/>
              </c:ext>
            </c:extLst>
          </c:dPt>
          <c:dPt>
            <c:idx val="2"/>
            <c:bubble3D val="0"/>
            <c:explosion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19DF-49D1-9C75-08F783EE70F2}"/>
              </c:ext>
            </c:extLst>
          </c:dPt>
          <c:dPt>
            <c:idx val="3"/>
            <c:bubble3D val="0"/>
            <c:explosion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19DF-49D1-9C75-08F783EE70F2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45E2C08-60E2-0D48-84B3-3D33DFDBB959}" type="CATEGORYNAME">
                      <a:rPr lang="en-US">
                        <a:solidFill>
                          <a:schemeClr val="accent4"/>
                        </a:solidFill>
                      </a:rPr>
                      <a:pPr>
                        <a:defRPr/>
                      </a:pPr>
                      <a:t>[CATEGORY NAME]</a:t>
                    </a:fld>
                    <a:r>
                      <a:rPr lang="en-US" baseline="0" dirty="0"/>
                      <a:t>
</a:t>
                    </a:r>
                    <a:fld id="{77050AC1-A0A2-764A-844B-68237C2AE6D7}" type="PERCENTAGE">
                      <a:rPr lang="en-US" baseline="0">
                        <a:solidFill>
                          <a:schemeClr val="accent4"/>
                        </a:solidFill>
                      </a:rPr>
                      <a:pPr>
                        <a:defRPr/>
                      </a:pPr>
                      <a:t>[PERCENTAGE]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840086475932032"/>
                      <c:h val="0.206343466867165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9DF-49D1-9C75-08F783EE70F2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2F6203B-C39B-6247-B487-5ECF43D77320}" type="CATEGORYNAME">
                      <a:rPr lang="en-US">
                        <a:solidFill>
                          <a:schemeClr val="accent3">
                            <a:lumMod val="75000"/>
                          </a:schemeClr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baseline="0" dirty="0"/>
                      <a:t>
</a:t>
                    </a:r>
                    <a:fld id="{B4BE2538-0140-434E-9497-4DCE6BA5966D}" type="PERCENTAGE">
                      <a:rPr lang="en-US" baseline="0">
                        <a:solidFill>
                          <a:schemeClr val="accent3">
                            <a:lumMod val="75000"/>
                          </a:schemeClr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[PERCENTAGE]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9DF-49D1-9C75-08F783EE70F2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19DF-49D1-9C75-08F783EE70F2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19DF-49D1-9C75-08F783EE70F2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Jurisdictional Conferences</c:v>
                </c:pt>
                <c:pt idx="1">
                  <c:v>Central Conferences</c:v>
                </c:pt>
              </c:strCache>
            </c:strRef>
          </c:cat>
          <c:val>
            <c:numRef>
              <c:f>Sheet1!$B$2:$B$5</c:f>
              <c:numCache>
                <c:formatCode>"$"#,##0_);[Red]\("$"#,##0\)</c:formatCode>
                <c:ptCount val="4"/>
                <c:pt idx="0">
                  <c:v>347000000</c:v>
                </c:pt>
                <c:pt idx="1">
                  <c:v>6000000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9DF-49D1-9C75-08F783EE70F2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47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Current Funding</c:v>
                </c:pt>
              </c:strCache>
            </c:strRef>
          </c:tx>
          <c:explosion val="7"/>
          <c:dPt>
            <c:idx val="0"/>
            <c:bubble3D val="0"/>
            <c:explosion val="27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697F-8949-B4CF-D6E83AD690A0}"/>
              </c:ext>
            </c:extLst>
          </c:dPt>
          <c:dPt>
            <c:idx val="1"/>
            <c:bubble3D val="0"/>
            <c:explosion val="22"/>
            <c:spPr>
              <a:solidFill>
                <a:schemeClr val="accent1">
                  <a:lumMod val="25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697F-8949-B4CF-D6E83AD690A0}"/>
              </c:ext>
            </c:extLst>
          </c:dPt>
          <c:dPt>
            <c:idx val="2"/>
            <c:bubble3D val="0"/>
            <c:explosion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697F-8949-B4CF-D6E83AD690A0}"/>
              </c:ext>
            </c:extLst>
          </c:dPt>
          <c:dPt>
            <c:idx val="3"/>
            <c:bubble3D val="0"/>
            <c:explosion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697F-8949-B4CF-D6E83AD690A0}"/>
              </c:ext>
            </c:extLst>
          </c:dPt>
          <c:dLbls>
            <c:dLbl>
              <c:idx val="0"/>
              <c:layout>
                <c:manualLayout>
                  <c:x val="-3.4592165712238818E-2"/>
                  <c:y val="-3.403889712475208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45E2C08-60E2-0D48-84B3-3D33DFDBB959}" type="CATEGORYNAME">
                      <a:rPr lang="en-US" sz="1100">
                        <a:solidFill>
                          <a:schemeClr val="accent4"/>
                        </a:solidFill>
                      </a:rPr>
                      <a:pPr>
                        <a:defRPr/>
                      </a:pPr>
                      <a:t>[CATEGORY NAME]</a:t>
                    </a:fld>
                    <a:r>
                      <a:rPr lang="en-US" sz="1100" baseline="0" dirty="0"/>
                      <a:t>
</a:t>
                    </a:r>
                    <a:fld id="{77050AC1-A0A2-764A-844B-68237C2AE6D7}" type="PERCENTAGE">
                      <a:rPr lang="en-US" sz="1100" baseline="0">
                        <a:solidFill>
                          <a:schemeClr val="accent4"/>
                        </a:solidFill>
                      </a:rPr>
                      <a:pPr>
                        <a:defRPr/>
                      </a:pPr>
                      <a:t>[PERCENTAGE]</a:t>
                    </a:fld>
                    <a:endParaRPr lang="en-US" sz="11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7467780835395434"/>
                      <c:h val="0.2257222777490826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97F-8949-B4CF-D6E83AD690A0}"/>
                </c:ext>
              </c:extLst>
            </c:dLbl>
            <c:dLbl>
              <c:idx val="1"/>
              <c:layout>
                <c:manualLayout>
                  <c:x val="0.16816394942998736"/>
                  <c:y val="0.1043572840433689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2F6203B-C39B-6247-B487-5ECF43D77320}" type="CATEGORYNAME">
                      <a:rPr lang="en-US" sz="1100">
                        <a:solidFill>
                          <a:schemeClr val="accent3">
                            <a:lumMod val="75000"/>
                          </a:schemeClr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sz="1100" baseline="0" dirty="0"/>
                      <a:t>
</a:t>
                    </a:r>
                    <a:fld id="{B4BE2538-0140-434E-9497-4DCE6BA5966D}" type="PERCENTAGE">
                      <a:rPr lang="en-US" sz="1100" baseline="0">
                        <a:solidFill>
                          <a:schemeClr val="accent3">
                            <a:lumMod val="75000"/>
                          </a:schemeClr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[PERCENTAGE]</a:t>
                    </a:fld>
                    <a:endParaRPr lang="en-US" sz="11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73356686415538497"/>
                      <c:h val="0.1717837090899333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97F-8949-B4CF-D6E83AD690A0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697F-8949-B4CF-D6E83AD690A0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697F-8949-B4CF-D6E83AD690A0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Jurisdictional Support</c:v>
                </c:pt>
                <c:pt idx="1">
                  <c:v>Central Conference Support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0.86</c:v>
                </c:pt>
                <c:pt idx="1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97F-8949-B4CF-D6E83AD690A0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9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Current Funding</c:v>
                </c:pt>
              </c:strCache>
            </c:strRef>
          </c:tx>
          <c:explosion val="7"/>
          <c:dPt>
            <c:idx val="0"/>
            <c:bubble3D val="0"/>
            <c:explosion val="27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8E1D-F641-B8E7-786232D7234A}"/>
              </c:ext>
            </c:extLst>
          </c:dPt>
          <c:dPt>
            <c:idx val="1"/>
            <c:bubble3D val="0"/>
            <c:explosion val="22"/>
            <c:spPr>
              <a:solidFill>
                <a:schemeClr val="accent1">
                  <a:lumMod val="25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8E1D-F641-B8E7-786232D7234A}"/>
              </c:ext>
            </c:extLst>
          </c:dPt>
          <c:dPt>
            <c:idx val="2"/>
            <c:bubble3D val="0"/>
            <c:explosion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8E1D-F641-B8E7-786232D7234A}"/>
              </c:ext>
            </c:extLst>
          </c:dPt>
          <c:dPt>
            <c:idx val="3"/>
            <c:bubble3D val="0"/>
            <c:explosion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8E1D-F641-B8E7-786232D7234A}"/>
              </c:ext>
            </c:extLst>
          </c:dPt>
          <c:dLbls>
            <c:dLbl>
              <c:idx val="0"/>
              <c:layout>
                <c:manualLayout>
                  <c:x val="-6.2896497532905007E-3"/>
                  <c:y val="-1.893111911592295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45E2C08-60E2-0D48-84B3-3D33DFDBB959}" type="CATEGORYNAME">
                      <a:rPr lang="en-US" sz="1100">
                        <a:solidFill>
                          <a:schemeClr val="accent4"/>
                        </a:solidFill>
                      </a:rPr>
                      <a:pPr>
                        <a:defRPr/>
                      </a:pPr>
                      <a:t>[CATEGORY NAME]</a:t>
                    </a:fld>
                    <a:r>
                      <a:rPr lang="en-US" sz="1100" baseline="0" dirty="0"/>
                      <a:t>
</a:t>
                    </a:r>
                    <a:fld id="{77050AC1-A0A2-764A-844B-68237C2AE6D7}" type="PERCENTAGE">
                      <a:rPr lang="en-US" sz="1100" baseline="0">
                        <a:solidFill>
                          <a:schemeClr val="accent4"/>
                        </a:solidFill>
                      </a:rPr>
                      <a:pPr>
                        <a:defRPr/>
                      </a:pPr>
                      <a:t>[PERCENTAGE]</a:t>
                    </a:fld>
                    <a:endParaRPr lang="en-US" sz="11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0931817694086723"/>
                      <c:h val="0.2257222777490826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E1D-F641-B8E7-786232D7234A}"/>
                </c:ext>
              </c:extLst>
            </c:dLbl>
            <c:dLbl>
              <c:idx val="1"/>
              <c:layout>
                <c:manualLayout>
                  <c:x val="3.4592171422656907E-2"/>
                  <c:y val="6.744291540613239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2F6203B-C39B-6247-B487-5ECF43D77320}" type="CATEGORYNAME">
                      <a:rPr lang="en-US" sz="1100">
                        <a:solidFill>
                          <a:schemeClr val="accent3">
                            <a:lumMod val="75000"/>
                          </a:schemeClr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sz="1100" baseline="0" dirty="0"/>
                      <a:t>
</a:t>
                    </a:r>
                    <a:fld id="{B4BE2538-0140-434E-9497-4DCE6BA5966D}" type="PERCENTAGE">
                      <a:rPr lang="en-US" sz="1100" baseline="0">
                        <a:solidFill>
                          <a:schemeClr val="accent3">
                            <a:lumMod val="75000"/>
                          </a:schemeClr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[PERCENTAGE]</a:t>
                    </a:fld>
                    <a:endParaRPr lang="en-US" sz="11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7274062606630305"/>
                      <c:h val="0.1717837090899333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E1D-F641-B8E7-786232D7234A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8E1D-F641-B8E7-786232D7234A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8E1D-F641-B8E7-786232D7234A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Jurisdictional Support</c:v>
                </c:pt>
                <c:pt idx="1">
                  <c:v>Central Conference Support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0.59</c:v>
                </c:pt>
                <c:pt idx="1">
                  <c:v>0.41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E1D-F641-B8E7-786232D7234A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9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Current Funding</c:v>
                </c:pt>
              </c:strCache>
            </c:strRef>
          </c:tx>
          <c:explosion val="7"/>
          <c:dPt>
            <c:idx val="0"/>
            <c:bubble3D val="0"/>
            <c:explosion val="27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E382-AB43-908C-E62E6347D870}"/>
              </c:ext>
            </c:extLst>
          </c:dPt>
          <c:dPt>
            <c:idx val="1"/>
            <c:bubble3D val="0"/>
            <c:explosion val="22"/>
            <c:spPr>
              <a:solidFill>
                <a:schemeClr val="accent1">
                  <a:lumMod val="25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E382-AB43-908C-E62E6347D870}"/>
              </c:ext>
            </c:extLst>
          </c:dPt>
          <c:dPt>
            <c:idx val="2"/>
            <c:bubble3D val="0"/>
            <c:explosion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E382-AB43-908C-E62E6347D870}"/>
              </c:ext>
            </c:extLst>
          </c:dPt>
          <c:dPt>
            <c:idx val="3"/>
            <c:bubble3D val="0"/>
            <c:explosion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E382-AB43-908C-E62E6347D870}"/>
              </c:ext>
            </c:extLst>
          </c:dPt>
          <c:dLbls>
            <c:dLbl>
              <c:idx val="0"/>
              <c:layout>
                <c:manualLayout>
                  <c:x val="-6.7087836532826656E-2"/>
                  <c:y val="-0.1183204727161876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45E2C08-60E2-0D48-84B3-3D33DFDBB959}" type="CATEGORYNAME">
                      <a:rPr lang="en-US" sz="1100">
                        <a:solidFill>
                          <a:schemeClr val="accent4"/>
                        </a:solidFill>
                      </a:rPr>
                      <a:pPr>
                        <a:defRPr/>
                      </a:pPr>
                      <a:t>[CATEGORY NAME]</a:t>
                    </a:fld>
                    <a:r>
                      <a:rPr lang="en-US" sz="1100" baseline="0" dirty="0"/>
                      <a:t>
</a:t>
                    </a:r>
                    <a:fld id="{77050AC1-A0A2-764A-844B-68237C2AE6D7}" type="PERCENTAGE">
                      <a:rPr lang="en-US" sz="1100" baseline="0">
                        <a:solidFill>
                          <a:schemeClr val="accent4"/>
                        </a:solidFill>
                      </a:rPr>
                      <a:pPr>
                        <a:defRPr/>
                      </a:pPr>
                      <a:t>[PERCENTAGE]</a:t>
                    </a:fld>
                    <a:endParaRPr lang="en-US" sz="11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8494204924947132"/>
                      <c:h val="0.2257222777490826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382-AB43-908C-E62E6347D870}"/>
                </c:ext>
              </c:extLst>
            </c:dLbl>
            <c:dLbl>
              <c:idx val="1"/>
              <c:layout>
                <c:manualLayout>
                  <c:x val="0.11635560950316529"/>
                  <c:y val="0.1597330294635210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2F6203B-C39B-6247-B487-5ECF43D77320}" type="CATEGORYNAME">
                      <a:rPr lang="en-US" sz="1100">
                        <a:solidFill>
                          <a:schemeClr val="accent3">
                            <a:lumMod val="75000"/>
                          </a:schemeClr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sz="1100" baseline="0" dirty="0"/>
                      <a:t>
</a:t>
                    </a:r>
                    <a:fld id="{B4BE2538-0140-434E-9497-4DCE6BA5966D}" type="PERCENTAGE">
                      <a:rPr lang="en-US" sz="1100" baseline="0">
                        <a:solidFill>
                          <a:schemeClr val="accent3">
                            <a:lumMod val="75000"/>
                          </a:schemeClr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[PERCENTAGE]</a:t>
                    </a:fld>
                    <a:endParaRPr lang="en-US" sz="11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63878022605501161"/>
                      <c:h val="0.1717837090899333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382-AB43-908C-E62E6347D870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E382-AB43-908C-E62E6347D870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E382-AB43-908C-E62E6347D870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Jurisdictional Support</c:v>
                </c:pt>
                <c:pt idx="1">
                  <c:v>Central Conference Support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0.73</c:v>
                </c:pt>
                <c:pt idx="1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382-AB43-908C-E62E6347D870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D4DFA9-38CF-7D4C-9EB4-7A6A0A01A9C5}" type="datetimeFigureOut">
              <a:rPr lang="en-US" smtClean="0"/>
              <a:t>4/26/2024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C5D27-E275-914C-B9A8-807C55B006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298490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09CB90-614C-5144-87C1-67812BEDF5FB}" type="datetimeFigureOut">
              <a:rPr lang="en-US" smtClean="0"/>
              <a:t>4/26/2024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6E7EC0-9BE3-5541-9D76-7DE32A6C9D4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100545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E7EC0-9BE3-5541-9D76-7DE32A6C9D4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211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E7EC0-9BE3-5541-9D76-7DE32A6C9D4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0406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E7EC0-9BE3-5541-9D76-7DE32A6C9D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145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E7EC0-9BE3-5541-9D76-7DE32A6C9D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980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E7EC0-9BE3-5541-9D76-7DE32A6C9D4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242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E7EC0-9BE3-5541-9D76-7DE32A6C9D4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5649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E7EC0-9BE3-5541-9D76-7DE32A6C9D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380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E7EC0-9BE3-5541-9D76-7DE32A6C9D4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548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E7EC0-9BE3-5541-9D76-7DE32A6C9D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5801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E7EC0-9BE3-5541-9D76-7DE32A6C9D4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9720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E7EC0-9BE3-5541-9D76-7DE32A6C9D4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104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960913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67EB5D2-D0EA-40CC-9288-02B96367B4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1550" y="1725726"/>
            <a:ext cx="3639377" cy="2392493"/>
          </a:xfrm>
          <a:custGeom>
            <a:avLst/>
            <a:gdLst>
              <a:gd name="connsiteX0" fmla="*/ 0 w 4852502"/>
              <a:gd name="connsiteY0" fmla="*/ 0 h 3189990"/>
              <a:gd name="connsiteX1" fmla="*/ 946871 w 4852502"/>
              <a:gd name="connsiteY1" fmla="*/ 0 h 3189990"/>
              <a:gd name="connsiteX2" fmla="*/ 1637192 w 4852502"/>
              <a:gd name="connsiteY2" fmla="*/ 2189110 h 3189990"/>
              <a:gd name="connsiteX3" fmla="*/ 1859985 w 4852502"/>
              <a:gd name="connsiteY3" fmla="*/ 1524107 h 3189990"/>
              <a:gd name="connsiteX4" fmla="*/ 1343510 w 4852502"/>
              <a:gd name="connsiteY4" fmla="*/ 0 h 3189990"/>
              <a:gd name="connsiteX5" fmla="*/ 2145228 w 4852502"/>
              <a:gd name="connsiteY5" fmla="*/ 0 h 3189990"/>
              <a:gd name="connsiteX6" fmla="*/ 2423719 w 4852502"/>
              <a:gd name="connsiteY6" fmla="*/ 984002 h 3189990"/>
              <a:gd name="connsiteX7" fmla="*/ 2707274 w 4852502"/>
              <a:gd name="connsiteY7" fmla="*/ 0 h 3189990"/>
              <a:gd name="connsiteX8" fmla="*/ 3508992 w 4852502"/>
              <a:gd name="connsiteY8" fmla="*/ 0 h 3189990"/>
              <a:gd name="connsiteX9" fmla="*/ 2984078 w 4852502"/>
              <a:gd name="connsiteY9" fmla="*/ 1524107 h 3189990"/>
              <a:gd name="connsiteX10" fmla="*/ 3213622 w 4852502"/>
              <a:gd name="connsiteY10" fmla="*/ 2189110 h 3189990"/>
              <a:gd name="connsiteX11" fmla="*/ 3898880 w 4852502"/>
              <a:gd name="connsiteY11" fmla="*/ 0 h 3189990"/>
              <a:gd name="connsiteX12" fmla="*/ 4852502 w 4852502"/>
              <a:gd name="connsiteY12" fmla="*/ 0 h 3189990"/>
              <a:gd name="connsiteX13" fmla="*/ 3603510 w 4852502"/>
              <a:gd name="connsiteY13" fmla="*/ 3189990 h 3189990"/>
              <a:gd name="connsiteX14" fmla="*/ 2877745 w 4852502"/>
              <a:gd name="connsiteY14" fmla="*/ 3189990 h 3189990"/>
              <a:gd name="connsiteX15" fmla="*/ 2423719 w 4852502"/>
              <a:gd name="connsiteY15" fmla="*/ 2050708 h 3189990"/>
              <a:gd name="connsiteX16" fmla="*/ 1974758 w 4852502"/>
              <a:gd name="connsiteY16" fmla="*/ 3189990 h 3189990"/>
              <a:gd name="connsiteX17" fmla="*/ 1248992 w 4852502"/>
              <a:gd name="connsiteY17" fmla="*/ 3189990 h 3189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852502" h="3189990">
                <a:moveTo>
                  <a:pt x="0" y="0"/>
                </a:moveTo>
                <a:lnTo>
                  <a:pt x="946871" y="0"/>
                </a:lnTo>
                <a:lnTo>
                  <a:pt x="1637192" y="2189110"/>
                </a:lnTo>
                <a:lnTo>
                  <a:pt x="1859985" y="1524107"/>
                </a:lnTo>
                <a:lnTo>
                  <a:pt x="1343510" y="0"/>
                </a:lnTo>
                <a:lnTo>
                  <a:pt x="2145228" y="0"/>
                </a:lnTo>
                <a:lnTo>
                  <a:pt x="2423719" y="984002"/>
                </a:lnTo>
                <a:lnTo>
                  <a:pt x="2707274" y="0"/>
                </a:lnTo>
                <a:lnTo>
                  <a:pt x="3508992" y="0"/>
                </a:lnTo>
                <a:lnTo>
                  <a:pt x="2984078" y="1524107"/>
                </a:lnTo>
                <a:lnTo>
                  <a:pt x="3213622" y="2189110"/>
                </a:lnTo>
                <a:lnTo>
                  <a:pt x="3898880" y="0"/>
                </a:lnTo>
                <a:lnTo>
                  <a:pt x="4852502" y="0"/>
                </a:lnTo>
                <a:lnTo>
                  <a:pt x="3603510" y="3189990"/>
                </a:lnTo>
                <a:lnTo>
                  <a:pt x="2877745" y="3189990"/>
                </a:lnTo>
                <a:lnTo>
                  <a:pt x="2423719" y="2050708"/>
                </a:lnTo>
                <a:lnTo>
                  <a:pt x="1974758" y="3189990"/>
                </a:lnTo>
                <a:lnTo>
                  <a:pt x="1248992" y="318999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96D2931D-00FF-46C3-BFEC-3C722D59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61144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0" y="-1"/>
            <a:ext cx="9144000" cy="2757488"/>
          </a:xfrm>
          <a:custGeom>
            <a:avLst/>
            <a:gdLst>
              <a:gd name="connsiteX0" fmla="*/ 0 w 12192000"/>
              <a:gd name="connsiteY0" fmla="*/ 0 h 2752724"/>
              <a:gd name="connsiteX1" fmla="*/ 12192000 w 12192000"/>
              <a:gd name="connsiteY1" fmla="*/ 0 h 2752724"/>
              <a:gd name="connsiteX2" fmla="*/ 12192000 w 12192000"/>
              <a:gd name="connsiteY2" fmla="*/ 2752724 h 2752724"/>
              <a:gd name="connsiteX3" fmla="*/ 0 w 12192000"/>
              <a:gd name="connsiteY3" fmla="*/ 2752724 h 2752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752724">
                <a:moveTo>
                  <a:pt x="0" y="0"/>
                </a:moveTo>
                <a:lnTo>
                  <a:pt x="12192000" y="0"/>
                </a:lnTo>
                <a:lnTo>
                  <a:pt x="12192000" y="2752724"/>
                </a:lnTo>
                <a:lnTo>
                  <a:pt x="0" y="275272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20036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097DFA5-1A1E-4A87-8AC1-72F9F80A540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536553" y="1394441"/>
            <a:ext cx="2558727" cy="2257430"/>
          </a:xfrm>
          <a:custGeom>
            <a:avLst/>
            <a:gdLst>
              <a:gd name="connsiteX0" fmla="*/ 0 w 3411636"/>
              <a:gd name="connsiteY0" fmla="*/ 0 h 3009906"/>
              <a:gd name="connsiteX1" fmla="*/ 3375735 w 3411636"/>
              <a:gd name="connsiteY1" fmla="*/ 733685 h 3009906"/>
              <a:gd name="connsiteX2" fmla="*/ 3411636 w 3411636"/>
              <a:gd name="connsiteY2" fmla="*/ 3009906 h 3009906"/>
              <a:gd name="connsiteX3" fmla="*/ 0 w 3411636"/>
              <a:gd name="connsiteY3" fmla="*/ 2951677 h 3009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11636" h="3009906">
                <a:moveTo>
                  <a:pt x="0" y="0"/>
                </a:moveTo>
                <a:lnTo>
                  <a:pt x="3375735" y="733685"/>
                </a:lnTo>
                <a:lnTo>
                  <a:pt x="3411636" y="3009906"/>
                </a:lnTo>
                <a:lnTo>
                  <a:pt x="0" y="295167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574323A-8E40-44D9-B6A9-6ADC0017CCB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95282" y="1707654"/>
            <a:ext cx="1231170" cy="1960439"/>
          </a:xfrm>
          <a:custGeom>
            <a:avLst/>
            <a:gdLst>
              <a:gd name="connsiteX0" fmla="*/ 1641560 w 1641560"/>
              <a:gd name="connsiteY0" fmla="*/ 0 h 2613918"/>
              <a:gd name="connsiteX1" fmla="*/ 1579799 w 1641560"/>
              <a:gd name="connsiteY1" fmla="*/ 2582170 h 2613918"/>
              <a:gd name="connsiteX2" fmla="*/ 0 w 1641560"/>
              <a:gd name="connsiteY2" fmla="*/ 2613918 h 2613918"/>
              <a:gd name="connsiteX3" fmla="*/ 67179 w 1641560"/>
              <a:gd name="connsiteY3" fmla="*/ 652951 h 261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1560" h="2613918">
                <a:moveTo>
                  <a:pt x="1641560" y="0"/>
                </a:moveTo>
                <a:lnTo>
                  <a:pt x="1579799" y="2582170"/>
                </a:lnTo>
                <a:lnTo>
                  <a:pt x="0" y="2613918"/>
                </a:lnTo>
                <a:lnTo>
                  <a:pt x="67179" y="65295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35511064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A9902ECD-46F0-411B-AE8B-5F371BF9D18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040741" y="2071669"/>
            <a:ext cx="3075254" cy="1925282"/>
          </a:xfrm>
          <a:custGeom>
            <a:avLst/>
            <a:gdLst>
              <a:gd name="connsiteX0" fmla="*/ 0 w 4100338"/>
              <a:gd name="connsiteY0" fmla="*/ 0 h 2567043"/>
              <a:gd name="connsiteX1" fmla="*/ 4100338 w 4100338"/>
              <a:gd name="connsiteY1" fmla="*/ 0 h 2567043"/>
              <a:gd name="connsiteX2" fmla="*/ 4100338 w 4100338"/>
              <a:gd name="connsiteY2" fmla="*/ 2567043 h 2567043"/>
              <a:gd name="connsiteX3" fmla="*/ 0 w 4100338"/>
              <a:gd name="connsiteY3" fmla="*/ 2567043 h 2567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00338" h="2567043">
                <a:moveTo>
                  <a:pt x="0" y="0"/>
                </a:moveTo>
                <a:lnTo>
                  <a:pt x="4100338" y="0"/>
                </a:lnTo>
                <a:lnTo>
                  <a:pt x="4100338" y="2567043"/>
                </a:lnTo>
                <a:lnTo>
                  <a:pt x="0" y="256704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19376319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BC4E8F-52E7-47FC-A05D-1B21C307214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557588" y="1738312"/>
            <a:ext cx="2030016" cy="27241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45192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BC4E8F-52E7-47FC-A05D-1B21C307214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796486" y="1639421"/>
            <a:ext cx="1551494" cy="271542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49189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BC4E8F-52E7-47FC-A05D-1B21C307214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796486" y="1639421"/>
            <a:ext cx="1551494" cy="271542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DD8E42BE-2361-4D02-90C6-F28DC39E82A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863411" y="1639421"/>
            <a:ext cx="1551494" cy="271542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7B13BC04-8B28-4389-9734-FC594BBAF0F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758886" y="1639421"/>
            <a:ext cx="1551494" cy="271542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25743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BC4E8F-52E7-47FC-A05D-1B21C307214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-204723" y="1639421"/>
            <a:ext cx="1551494" cy="271542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DD8E42BE-2361-4D02-90C6-F28DC39E82A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862202" y="1639421"/>
            <a:ext cx="1551494" cy="271542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91900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BC4E8F-52E7-47FC-A05D-1B21C307214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136460" y="1441204"/>
            <a:ext cx="3299702" cy="18643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28729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BC4E8F-52E7-47FC-A05D-1B21C307214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173795" y="1769090"/>
            <a:ext cx="3588296" cy="224572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19700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BC4E8F-52E7-47FC-A05D-1B21C307214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999662" y="1733596"/>
            <a:ext cx="2623334" cy="35364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92270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A5CD326-97C2-4933-AF94-0D261C94A3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03361" y="1773113"/>
            <a:ext cx="3978192" cy="2906044"/>
          </a:xfrm>
          <a:custGeom>
            <a:avLst/>
            <a:gdLst>
              <a:gd name="connsiteX0" fmla="*/ 0 w 5304256"/>
              <a:gd name="connsiteY0" fmla="*/ 0 h 3874725"/>
              <a:gd name="connsiteX1" fmla="*/ 5304256 w 5304256"/>
              <a:gd name="connsiteY1" fmla="*/ 0 h 3874725"/>
              <a:gd name="connsiteX2" fmla="*/ 5304256 w 5304256"/>
              <a:gd name="connsiteY2" fmla="*/ 3874725 h 3874725"/>
              <a:gd name="connsiteX3" fmla="*/ 0 w 5304256"/>
              <a:gd name="connsiteY3" fmla="*/ 3874725 h 387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4256" h="3874725">
                <a:moveTo>
                  <a:pt x="0" y="0"/>
                </a:moveTo>
                <a:lnTo>
                  <a:pt x="5304256" y="0"/>
                </a:lnTo>
                <a:lnTo>
                  <a:pt x="5304256" y="3874725"/>
                </a:lnTo>
                <a:lnTo>
                  <a:pt x="0" y="38747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39350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1DD5DF-DC99-475B-B4DF-CB0A2ED61B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29862" y="0"/>
            <a:ext cx="5814138" cy="5143500"/>
          </a:xfrm>
          <a:custGeom>
            <a:avLst/>
            <a:gdLst>
              <a:gd name="connsiteX0" fmla="*/ 0 w 4828804"/>
              <a:gd name="connsiteY0" fmla="*/ 0 h 4250034"/>
              <a:gd name="connsiteX1" fmla="*/ 4828804 w 4828804"/>
              <a:gd name="connsiteY1" fmla="*/ 0 h 4250034"/>
              <a:gd name="connsiteX2" fmla="*/ 4828804 w 4828804"/>
              <a:gd name="connsiteY2" fmla="*/ 4250034 h 4250034"/>
              <a:gd name="connsiteX3" fmla="*/ 0 w 4828804"/>
              <a:gd name="connsiteY3" fmla="*/ 4250034 h 425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8804" h="4250034">
                <a:moveTo>
                  <a:pt x="0" y="0"/>
                </a:moveTo>
                <a:lnTo>
                  <a:pt x="4828804" y="0"/>
                </a:lnTo>
                <a:lnTo>
                  <a:pt x="4828804" y="4250034"/>
                </a:lnTo>
                <a:lnTo>
                  <a:pt x="0" y="425003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0336958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A5CD326-97C2-4933-AF94-0D261C94A3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6250" y="1773113"/>
            <a:ext cx="3978192" cy="2906044"/>
          </a:xfrm>
          <a:custGeom>
            <a:avLst/>
            <a:gdLst>
              <a:gd name="connsiteX0" fmla="*/ 0 w 5304256"/>
              <a:gd name="connsiteY0" fmla="*/ 0 h 3874725"/>
              <a:gd name="connsiteX1" fmla="*/ 5304256 w 5304256"/>
              <a:gd name="connsiteY1" fmla="*/ 0 h 3874725"/>
              <a:gd name="connsiteX2" fmla="*/ 5304256 w 5304256"/>
              <a:gd name="connsiteY2" fmla="*/ 3874725 h 3874725"/>
              <a:gd name="connsiteX3" fmla="*/ 0 w 5304256"/>
              <a:gd name="connsiteY3" fmla="*/ 3874725 h 387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4256" h="3874725">
                <a:moveTo>
                  <a:pt x="0" y="0"/>
                </a:moveTo>
                <a:lnTo>
                  <a:pt x="5304256" y="0"/>
                </a:lnTo>
                <a:lnTo>
                  <a:pt x="5304256" y="3874725"/>
                </a:lnTo>
                <a:lnTo>
                  <a:pt x="0" y="38747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71281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5FB8A4C-A29B-4465-B7AD-C279CEA22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55835" y="1815667"/>
            <a:ext cx="2632331" cy="1487306"/>
          </a:xfrm>
          <a:custGeom>
            <a:avLst/>
            <a:gdLst>
              <a:gd name="connsiteX0" fmla="*/ 0 w 3509775"/>
              <a:gd name="connsiteY0" fmla="*/ 0 h 1983075"/>
              <a:gd name="connsiteX1" fmla="*/ 3509775 w 3509775"/>
              <a:gd name="connsiteY1" fmla="*/ 0 h 1983075"/>
              <a:gd name="connsiteX2" fmla="*/ 3509775 w 3509775"/>
              <a:gd name="connsiteY2" fmla="*/ 1983075 h 1983075"/>
              <a:gd name="connsiteX3" fmla="*/ 0 w 3509775"/>
              <a:gd name="connsiteY3" fmla="*/ 1983075 h 198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9775" h="1983075">
                <a:moveTo>
                  <a:pt x="0" y="0"/>
                </a:moveTo>
                <a:lnTo>
                  <a:pt x="3509775" y="0"/>
                </a:lnTo>
                <a:lnTo>
                  <a:pt x="3509775" y="1983075"/>
                </a:lnTo>
                <a:lnTo>
                  <a:pt x="0" y="19830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91959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5FB8A4C-A29B-4465-B7AD-C279CEA22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27891" y="1671000"/>
            <a:ext cx="3390112" cy="1915463"/>
          </a:xfrm>
          <a:custGeom>
            <a:avLst/>
            <a:gdLst>
              <a:gd name="connsiteX0" fmla="*/ 0 w 3509775"/>
              <a:gd name="connsiteY0" fmla="*/ 0 h 1983075"/>
              <a:gd name="connsiteX1" fmla="*/ 3509775 w 3509775"/>
              <a:gd name="connsiteY1" fmla="*/ 0 h 1983075"/>
              <a:gd name="connsiteX2" fmla="*/ 3509775 w 3509775"/>
              <a:gd name="connsiteY2" fmla="*/ 1983075 h 1983075"/>
              <a:gd name="connsiteX3" fmla="*/ 0 w 3509775"/>
              <a:gd name="connsiteY3" fmla="*/ 1983075 h 198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9775" h="1983075">
                <a:moveTo>
                  <a:pt x="0" y="0"/>
                </a:moveTo>
                <a:lnTo>
                  <a:pt x="3509775" y="0"/>
                </a:lnTo>
                <a:lnTo>
                  <a:pt x="3509775" y="1983075"/>
                </a:lnTo>
                <a:lnTo>
                  <a:pt x="0" y="19830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12386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FAFA5047-AC9C-4EBC-ADEF-8D058B2BE56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826103" y="1930438"/>
            <a:ext cx="1310062" cy="2317619"/>
          </a:xfrm>
          <a:custGeom>
            <a:avLst/>
            <a:gdLst>
              <a:gd name="connsiteX0" fmla="*/ 0 w 1746749"/>
              <a:gd name="connsiteY0" fmla="*/ 0 h 3090158"/>
              <a:gd name="connsiteX1" fmla="*/ 1746749 w 1746749"/>
              <a:gd name="connsiteY1" fmla="*/ 0 h 3090158"/>
              <a:gd name="connsiteX2" fmla="*/ 1746749 w 1746749"/>
              <a:gd name="connsiteY2" fmla="*/ 3090158 h 3090158"/>
              <a:gd name="connsiteX3" fmla="*/ 0 w 1746749"/>
              <a:gd name="connsiteY3" fmla="*/ 3090158 h 3090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6749" h="3090158">
                <a:moveTo>
                  <a:pt x="0" y="0"/>
                </a:moveTo>
                <a:lnTo>
                  <a:pt x="1746749" y="0"/>
                </a:lnTo>
                <a:lnTo>
                  <a:pt x="1746749" y="3090158"/>
                </a:lnTo>
                <a:lnTo>
                  <a:pt x="0" y="309015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A1ABE07-FC8E-48A8-89E5-8A5539866E0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286803" y="1930438"/>
            <a:ext cx="1310062" cy="2317619"/>
          </a:xfrm>
          <a:custGeom>
            <a:avLst/>
            <a:gdLst>
              <a:gd name="connsiteX0" fmla="*/ 0 w 1746749"/>
              <a:gd name="connsiteY0" fmla="*/ 0 h 3090158"/>
              <a:gd name="connsiteX1" fmla="*/ 1746749 w 1746749"/>
              <a:gd name="connsiteY1" fmla="*/ 0 h 3090158"/>
              <a:gd name="connsiteX2" fmla="*/ 1746749 w 1746749"/>
              <a:gd name="connsiteY2" fmla="*/ 3090158 h 3090158"/>
              <a:gd name="connsiteX3" fmla="*/ 0 w 1746749"/>
              <a:gd name="connsiteY3" fmla="*/ 3090158 h 3090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6749" h="3090158">
                <a:moveTo>
                  <a:pt x="0" y="0"/>
                </a:moveTo>
                <a:lnTo>
                  <a:pt x="1746749" y="0"/>
                </a:lnTo>
                <a:lnTo>
                  <a:pt x="1746749" y="3090158"/>
                </a:lnTo>
                <a:lnTo>
                  <a:pt x="0" y="309015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7C391202-5AAA-4798-B815-603480EF197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418132" y="1636074"/>
            <a:ext cx="1586704" cy="2738042"/>
          </a:xfrm>
          <a:custGeom>
            <a:avLst/>
            <a:gdLst>
              <a:gd name="connsiteX0" fmla="*/ 0 w 2115605"/>
              <a:gd name="connsiteY0" fmla="*/ 0 h 3650723"/>
              <a:gd name="connsiteX1" fmla="*/ 2115605 w 2115605"/>
              <a:gd name="connsiteY1" fmla="*/ 0 h 3650723"/>
              <a:gd name="connsiteX2" fmla="*/ 2115605 w 2115605"/>
              <a:gd name="connsiteY2" fmla="*/ 3650723 h 3650723"/>
              <a:gd name="connsiteX3" fmla="*/ 0 w 2115605"/>
              <a:gd name="connsiteY3" fmla="*/ 3650723 h 3650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5605" h="3650723">
                <a:moveTo>
                  <a:pt x="0" y="0"/>
                </a:moveTo>
                <a:lnTo>
                  <a:pt x="2115605" y="0"/>
                </a:lnTo>
                <a:lnTo>
                  <a:pt x="2115605" y="3650723"/>
                </a:lnTo>
                <a:lnTo>
                  <a:pt x="0" y="365072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07210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5BAE8F-D335-4141-AC68-8FBE42FCE86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1359060"/>
            <a:ext cx="2808312" cy="3784440"/>
          </a:xfrm>
          <a:custGeom>
            <a:avLst/>
            <a:gdLst>
              <a:gd name="connsiteX0" fmla="*/ 0 w 3744416"/>
              <a:gd name="connsiteY0" fmla="*/ 0 h 5045920"/>
              <a:gd name="connsiteX1" fmla="*/ 3120334 w 3744416"/>
              <a:gd name="connsiteY1" fmla="*/ 0 h 5045920"/>
              <a:gd name="connsiteX2" fmla="*/ 3744416 w 3744416"/>
              <a:gd name="connsiteY2" fmla="*/ 624082 h 5045920"/>
              <a:gd name="connsiteX3" fmla="*/ 3744416 w 3744416"/>
              <a:gd name="connsiteY3" fmla="*/ 5045920 h 5045920"/>
              <a:gd name="connsiteX4" fmla="*/ 0 w 3744416"/>
              <a:gd name="connsiteY4" fmla="*/ 5045920 h 504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4416" h="5045920">
                <a:moveTo>
                  <a:pt x="0" y="0"/>
                </a:moveTo>
                <a:lnTo>
                  <a:pt x="3120334" y="0"/>
                </a:lnTo>
                <a:cubicBezTo>
                  <a:pt x="3465005" y="0"/>
                  <a:pt x="3744416" y="279411"/>
                  <a:pt x="3744416" y="624082"/>
                </a:cubicBezTo>
                <a:lnTo>
                  <a:pt x="3744416" y="5045920"/>
                </a:lnTo>
                <a:lnTo>
                  <a:pt x="0" y="504592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l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4511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298511AF-1176-4912-B5A2-C55D39AB80C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100512" y="1405066"/>
            <a:ext cx="3271838" cy="1854428"/>
          </a:xfrm>
          <a:custGeom>
            <a:avLst/>
            <a:gdLst>
              <a:gd name="connsiteX0" fmla="*/ 0 w 4362450"/>
              <a:gd name="connsiteY0" fmla="*/ 0 h 2472571"/>
              <a:gd name="connsiteX1" fmla="*/ 4362450 w 4362450"/>
              <a:gd name="connsiteY1" fmla="*/ 0 h 2472571"/>
              <a:gd name="connsiteX2" fmla="*/ 4362450 w 4362450"/>
              <a:gd name="connsiteY2" fmla="*/ 2472571 h 2472571"/>
              <a:gd name="connsiteX3" fmla="*/ 0 w 4362450"/>
              <a:gd name="connsiteY3" fmla="*/ 2472571 h 247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62450" h="2472571">
                <a:moveTo>
                  <a:pt x="0" y="0"/>
                </a:moveTo>
                <a:lnTo>
                  <a:pt x="4362450" y="0"/>
                </a:lnTo>
                <a:lnTo>
                  <a:pt x="4362450" y="2472571"/>
                </a:lnTo>
                <a:lnTo>
                  <a:pt x="0" y="247257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A9C7832B-17BF-4B39-A8A8-C4DCA1F36FC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683174" y="2792738"/>
            <a:ext cx="2824174" cy="1768243"/>
          </a:xfrm>
          <a:custGeom>
            <a:avLst/>
            <a:gdLst>
              <a:gd name="connsiteX0" fmla="*/ 0 w 3765565"/>
              <a:gd name="connsiteY0" fmla="*/ 0 h 2357657"/>
              <a:gd name="connsiteX1" fmla="*/ 3765565 w 3765565"/>
              <a:gd name="connsiteY1" fmla="*/ 0 h 2357657"/>
              <a:gd name="connsiteX2" fmla="*/ 3765565 w 3765565"/>
              <a:gd name="connsiteY2" fmla="*/ 2357657 h 2357657"/>
              <a:gd name="connsiteX3" fmla="*/ 0 w 3765565"/>
              <a:gd name="connsiteY3" fmla="*/ 2357657 h 2357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5565" h="2357657">
                <a:moveTo>
                  <a:pt x="0" y="0"/>
                </a:moveTo>
                <a:lnTo>
                  <a:pt x="3765565" y="0"/>
                </a:lnTo>
                <a:lnTo>
                  <a:pt x="3765565" y="2357657"/>
                </a:lnTo>
                <a:lnTo>
                  <a:pt x="0" y="235765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B2F2F68A-1775-4FDF-8463-3031D6325B3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455477" y="3936208"/>
            <a:ext cx="441126" cy="770753"/>
          </a:xfrm>
          <a:custGeom>
            <a:avLst/>
            <a:gdLst>
              <a:gd name="connsiteX0" fmla="*/ 0 w 588168"/>
              <a:gd name="connsiteY0" fmla="*/ 0 h 1027670"/>
              <a:gd name="connsiteX1" fmla="*/ 588168 w 588168"/>
              <a:gd name="connsiteY1" fmla="*/ 0 h 1027670"/>
              <a:gd name="connsiteX2" fmla="*/ 588168 w 588168"/>
              <a:gd name="connsiteY2" fmla="*/ 1027670 h 1027670"/>
              <a:gd name="connsiteX3" fmla="*/ 0 w 588168"/>
              <a:gd name="connsiteY3" fmla="*/ 1027670 h 102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168" h="1027670">
                <a:moveTo>
                  <a:pt x="0" y="0"/>
                </a:moveTo>
                <a:lnTo>
                  <a:pt x="588168" y="0"/>
                </a:lnTo>
                <a:lnTo>
                  <a:pt x="588168" y="1027670"/>
                </a:lnTo>
                <a:lnTo>
                  <a:pt x="0" y="102767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B1E24573-CCF3-4082-8EB6-9FC6D259314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3462474" y="2792858"/>
            <a:ext cx="1109526" cy="1472339"/>
          </a:xfrm>
          <a:custGeom>
            <a:avLst/>
            <a:gdLst>
              <a:gd name="connsiteX0" fmla="*/ 0 w 1479368"/>
              <a:gd name="connsiteY0" fmla="*/ 0 h 1963119"/>
              <a:gd name="connsiteX1" fmla="*/ 1479368 w 1479368"/>
              <a:gd name="connsiteY1" fmla="*/ 0 h 1963119"/>
              <a:gd name="connsiteX2" fmla="*/ 1479368 w 1479368"/>
              <a:gd name="connsiteY2" fmla="*/ 1963119 h 1963119"/>
              <a:gd name="connsiteX3" fmla="*/ 0 w 1479368"/>
              <a:gd name="connsiteY3" fmla="*/ 1963119 h 1963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9368" h="1963119">
                <a:moveTo>
                  <a:pt x="0" y="0"/>
                </a:moveTo>
                <a:lnTo>
                  <a:pt x="1479368" y="0"/>
                </a:lnTo>
                <a:lnTo>
                  <a:pt x="1479368" y="1963119"/>
                </a:lnTo>
                <a:lnTo>
                  <a:pt x="0" y="196311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44556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icture Placeholder 52">
            <a:extLst>
              <a:ext uri="{FF2B5EF4-FFF2-40B4-BE49-F238E27FC236}">
                <a16:creationId xmlns:a16="http://schemas.microsoft.com/office/drawing/2014/main" id="{B8C230CC-6DB5-426D-A679-7559175EE0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52155" y="2397558"/>
            <a:ext cx="666750" cy="640556"/>
          </a:xfrm>
          <a:custGeom>
            <a:avLst/>
            <a:gdLst>
              <a:gd name="connsiteX0" fmla="*/ 78972 w 889000"/>
              <a:gd name="connsiteY0" fmla="*/ 0 h 854075"/>
              <a:gd name="connsiteX1" fmla="*/ 810028 w 889000"/>
              <a:gd name="connsiteY1" fmla="*/ 0 h 854075"/>
              <a:gd name="connsiteX2" fmla="*/ 889000 w 889000"/>
              <a:gd name="connsiteY2" fmla="*/ 79081 h 854075"/>
              <a:gd name="connsiteX3" fmla="*/ 889000 w 889000"/>
              <a:gd name="connsiteY3" fmla="*/ 774994 h 854075"/>
              <a:gd name="connsiteX4" fmla="*/ 810028 w 889000"/>
              <a:gd name="connsiteY4" fmla="*/ 854075 h 854075"/>
              <a:gd name="connsiteX5" fmla="*/ 78972 w 889000"/>
              <a:gd name="connsiteY5" fmla="*/ 854075 h 854075"/>
              <a:gd name="connsiteX6" fmla="*/ 0 w 889000"/>
              <a:gd name="connsiteY6" fmla="*/ 774994 h 854075"/>
              <a:gd name="connsiteX7" fmla="*/ 0 w 889000"/>
              <a:gd name="connsiteY7" fmla="*/ 79081 h 854075"/>
              <a:gd name="connsiteX8" fmla="*/ 78972 w 889000"/>
              <a:gd name="connsiteY8" fmla="*/ 0 h 85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9000" h="854075">
                <a:moveTo>
                  <a:pt x="78972" y="0"/>
                </a:moveTo>
                <a:cubicBezTo>
                  <a:pt x="810028" y="0"/>
                  <a:pt x="810028" y="0"/>
                  <a:pt x="810028" y="0"/>
                </a:cubicBezTo>
                <a:cubicBezTo>
                  <a:pt x="855155" y="0"/>
                  <a:pt x="889000" y="36151"/>
                  <a:pt x="889000" y="79081"/>
                </a:cubicBezTo>
                <a:lnTo>
                  <a:pt x="889000" y="774994"/>
                </a:lnTo>
                <a:cubicBezTo>
                  <a:pt x="889000" y="817924"/>
                  <a:pt x="855155" y="854075"/>
                  <a:pt x="810028" y="854075"/>
                </a:cubicBezTo>
                <a:cubicBezTo>
                  <a:pt x="78972" y="854075"/>
                  <a:pt x="78972" y="854075"/>
                  <a:pt x="78972" y="854075"/>
                </a:cubicBezTo>
                <a:cubicBezTo>
                  <a:pt x="33845" y="854075"/>
                  <a:pt x="0" y="817924"/>
                  <a:pt x="0" y="774994"/>
                </a:cubicBezTo>
                <a:cubicBezTo>
                  <a:pt x="0" y="79081"/>
                  <a:pt x="0" y="79081"/>
                  <a:pt x="0" y="79081"/>
                </a:cubicBezTo>
                <a:cubicBezTo>
                  <a:pt x="0" y="36151"/>
                  <a:pt x="33845" y="0"/>
                  <a:pt x="7897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DF42A610-B84B-4911-8BEE-C06D295CE08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7237" y="2397558"/>
            <a:ext cx="666750" cy="640556"/>
          </a:xfrm>
          <a:custGeom>
            <a:avLst/>
            <a:gdLst>
              <a:gd name="connsiteX0" fmla="*/ 78972 w 889000"/>
              <a:gd name="connsiteY0" fmla="*/ 0 h 854075"/>
              <a:gd name="connsiteX1" fmla="*/ 810028 w 889000"/>
              <a:gd name="connsiteY1" fmla="*/ 0 h 854075"/>
              <a:gd name="connsiteX2" fmla="*/ 889000 w 889000"/>
              <a:gd name="connsiteY2" fmla="*/ 79081 h 854075"/>
              <a:gd name="connsiteX3" fmla="*/ 889000 w 889000"/>
              <a:gd name="connsiteY3" fmla="*/ 774994 h 854075"/>
              <a:gd name="connsiteX4" fmla="*/ 810028 w 889000"/>
              <a:gd name="connsiteY4" fmla="*/ 854075 h 854075"/>
              <a:gd name="connsiteX5" fmla="*/ 78972 w 889000"/>
              <a:gd name="connsiteY5" fmla="*/ 854075 h 854075"/>
              <a:gd name="connsiteX6" fmla="*/ 0 w 889000"/>
              <a:gd name="connsiteY6" fmla="*/ 774994 h 854075"/>
              <a:gd name="connsiteX7" fmla="*/ 0 w 889000"/>
              <a:gd name="connsiteY7" fmla="*/ 79081 h 854075"/>
              <a:gd name="connsiteX8" fmla="*/ 78972 w 889000"/>
              <a:gd name="connsiteY8" fmla="*/ 0 h 85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9000" h="854075">
                <a:moveTo>
                  <a:pt x="78972" y="0"/>
                </a:moveTo>
                <a:cubicBezTo>
                  <a:pt x="810028" y="0"/>
                  <a:pt x="810028" y="0"/>
                  <a:pt x="810028" y="0"/>
                </a:cubicBezTo>
                <a:cubicBezTo>
                  <a:pt x="855155" y="0"/>
                  <a:pt x="889000" y="36151"/>
                  <a:pt x="889000" y="79081"/>
                </a:cubicBezTo>
                <a:lnTo>
                  <a:pt x="889000" y="774994"/>
                </a:lnTo>
                <a:cubicBezTo>
                  <a:pt x="889000" y="817924"/>
                  <a:pt x="855155" y="854075"/>
                  <a:pt x="810028" y="854075"/>
                </a:cubicBezTo>
                <a:cubicBezTo>
                  <a:pt x="78972" y="854075"/>
                  <a:pt x="78972" y="854075"/>
                  <a:pt x="78972" y="854075"/>
                </a:cubicBezTo>
                <a:cubicBezTo>
                  <a:pt x="33845" y="854075"/>
                  <a:pt x="0" y="817924"/>
                  <a:pt x="0" y="774994"/>
                </a:cubicBezTo>
                <a:cubicBezTo>
                  <a:pt x="0" y="79081"/>
                  <a:pt x="0" y="79081"/>
                  <a:pt x="0" y="79081"/>
                </a:cubicBezTo>
                <a:cubicBezTo>
                  <a:pt x="0" y="36151"/>
                  <a:pt x="33845" y="0"/>
                  <a:pt x="7897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6" name="Picture Placeholder 55">
            <a:extLst>
              <a:ext uri="{FF2B5EF4-FFF2-40B4-BE49-F238E27FC236}">
                <a16:creationId xmlns:a16="http://schemas.microsoft.com/office/drawing/2014/main" id="{54DC6916-3188-4B5A-BADA-B63D19F839D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28505" y="3622683"/>
            <a:ext cx="666750" cy="640556"/>
          </a:xfrm>
          <a:custGeom>
            <a:avLst/>
            <a:gdLst>
              <a:gd name="connsiteX0" fmla="*/ 78972 w 889000"/>
              <a:gd name="connsiteY0" fmla="*/ 0 h 854075"/>
              <a:gd name="connsiteX1" fmla="*/ 810028 w 889000"/>
              <a:gd name="connsiteY1" fmla="*/ 0 h 854075"/>
              <a:gd name="connsiteX2" fmla="*/ 889000 w 889000"/>
              <a:gd name="connsiteY2" fmla="*/ 79081 h 854075"/>
              <a:gd name="connsiteX3" fmla="*/ 889000 w 889000"/>
              <a:gd name="connsiteY3" fmla="*/ 774994 h 854075"/>
              <a:gd name="connsiteX4" fmla="*/ 810028 w 889000"/>
              <a:gd name="connsiteY4" fmla="*/ 854075 h 854075"/>
              <a:gd name="connsiteX5" fmla="*/ 78972 w 889000"/>
              <a:gd name="connsiteY5" fmla="*/ 854075 h 854075"/>
              <a:gd name="connsiteX6" fmla="*/ 0 w 889000"/>
              <a:gd name="connsiteY6" fmla="*/ 774994 h 854075"/>
              <a:gd name="connsiteX7" fmla="*/ 0 w 889000"/>
              <a:gd name="connsiteY7" fmla="*/ 79081 h 854075"/>
              <a:gd name="connsiteX8" fmla="*/ 78972 w 889000"/>
              <a:gd name="connsiteY8" fmla="*/ 0 h 85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9000" h="854075">
                <a:moveTo>
                  <a:pt x="78972" y="0"/>
                </a:moveTo>
                <a:cubicBezTo>
                  <a:pt x="810028" y="0"/>
                  <a:pt x="810028" y="0"/>
                  <a:pt x="810028" y="0"/>
                </a:cubicBezTo>
                <a:cubicBezTo>
                  <a:pt x="855155" y="0"/>
                  <a:pt x="889000" y="36152"/>
                  <a:pt x="889000" y="79081"/>
                </a:cubicBezTo>
                <a:lnTo>
                  <a:pt x="889000" y="774994"/>
                </a:lnTo>
                <a:cubicBezTo>
                  <a:pt x="889000" y="817924"/>
                  <a:pt x="855155" y="854075"/>
                  <a:pt x="810028" y="854075"/>
                </a:cubicBezTo>
                <a:cubicBezTo>
                  <a:pt x="78972" y="854075"/>
                  <a:pt x="78972" y="854075"/>
                  <a:pt x="78972" y="854075"/>
                </a:cubicBezTo>
                <a:cubicBezTo>
                  <a:pt x="33845" y="854075"/>
                  <a:pt x="0" y="817924"/>
                  <a:pt x="0" y="774994"/>
                </a:cubicBezTo>
                <a:cubicBezTo>
                  <a:pt x="0" y="79081"/>
                  <a:pt x="0" y="79081"/>
                  <a:pt x="0" y="79081"/>
                </a:cubicBezTo>
                <a:cubicBezTo>
                  <a:pt x="0" y="36152"/>
                  <a:pt x="33845" y="0"/>
                  <a:pt x="7897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id="{5659D82D-F5F0-443A-A65D-691978793F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935487" y="3622683"/>
            <a:ext cx="666750" cy="640556"/>
          </a:xfrm>
          <a:custGeom>
            <a:avLst/>
            <a:gdLst>
              <a:gd name="connsiteX0" fmla="*/ 78972 w 889000"/>
              <a:gd name="connsiteY0" fmla="*/ 0 h 854075"/>
              <a:gd name="connsiteX1" fmla="*/ 810028 w 889000"/>
              <a:gd name="connsiteY1" fmla="*/ 0 h 854075"/>
              <a:gd name="connsiteX2" fmla="*/ 889000 w 889000"/>
              <a:gd name="connsiteY2" fmla="*/ 79081 h 854075"/>
              <a:gd name="connsiteX3" fmla="*/ 889000 w 889000"/>
              <a:gd name="connsiteY3" fmla="*/ 774994 h 854075"/>
              <a:gd name="connsiteX4" fmla="*/ 810028 w 889000"/>
              <a:gd name="connsiteY4" fmla="*/ 854075 h 854075"/>
              <a:gd name="connsiteX5" fmla="*/ 78972 w 889000"/>
              <a:gd name="connsiteY5" fmla="*/ 854075 h 854075"/>
              <a:gd name="connsiteX6" fmla="*/ 0 w 889000"/>
              <a:gd name="connsiteY6" fmla="*/ 774994 h 854075"/>
              <a:gd name="connsiteX7" fmla="*/ 0 w 889000"/>
              <a:gd name="connsiteY7" fmla="*/ 79081 h 854075"/>
              <a:gd name="connsiteX8" fmla="*/ 78972 w 889000"/>
              <a:gd name="connsiteY8" fmla="*/ 0 h 85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9000" h="854075">
                <a:moveTo>
                  <a:pt x="78972" y="0"/>
                </a:moveTo>
                <a:cubicBezTo>
                  <a:pt x="810028" y="0"/>
                  <a:pt x="810028" y="0"/>
                  <a:pt x="810028" y="0"/>
                </a:cubicBezTo>
                <a:cubicBezTo>
                  <a:pt x="855155" y="0"/>
                  <a:pt x="889000" y="36152"/>
                  <a:pt x="889000" y="79081"/>
                </a:cubicBezTo>
                <a:lnTo>
                  <a:pt x="889000" y="774994"/>
                </a:lnTo>
                <a:cubicBezTo>
                  <a:pt x="889000" y="817924"/>
                  <a:pt x="855155" y="854075"/>
                  <a:pt x="810028" y="854075"/>
                </a:cubicBezTo>
                <a:cubicBezTo>
                  <a:pt x="78972" y="854075"/>
                  <a:pt x="78972" y="854075"/>
                  <a:pt x="78972" y="854075"/>
                </a:cubicBezTo>
                <a:cubicBezTo>
                  <a:pt x="33845" y="854075"/>
                  <a:pt x="0" y="817924"/>
                  <a:pt x="0" y="774994"/>
                </a:cubicBezTo>
                <a:cubicBezTo>
                  <a:pt x="0" y="79081"/>
                  <a:pt x="0" y="79081"/>
                  <a:pt x="0" y="79081"/>
                </a:cubicBezTo>
                <a:cubicBezTo>
                  <a:pt x="0" y="36152"/>
                  <a:pt x="33845" y="0"/>
                  <a:pt x="7897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4" name="Picture Placeholder 53">
            <a:extLst>
              <a:ext uri="{FF2B5EF4-FFF2-40B4-BE49-F238E27FC236}">
                <a16:creationId xmlns:a16="http://schemas.microsoft.com/office/drawing/2014/main" id="{36521860-067A-4C25-97A4-B1A0D4AE407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680568" y="3622683"/>
            <a:ext cx="666750" cy="640556"/>
          </a:xfrm>
          <a:custGeom>
            <a:avLst/>
            <a:gdLst>
              <a:gd name="connsiteX0" fmla="*/ 78972 w 889000"/>
              <a:gd name="connsiteY0" fmla="*/ 0 h 854075"/>
              <a:gd name="connsiteX1" fmla="*/ 810028 w 889000"/>
              <a:gd name="connsiteY1" fmla="*/ 0 h 854075"/>
              <a:gd name="connsiteX2" fmla="*/ 889000 w 889000"/>
              <a:gd name="connsiteY2" fmla="*/ 79081 h 854075"/>
              <a:gd name="connsiteX3" fmla="*/ 889000 w 889000"/>
              <a:gd name="connsiteY3" fmla="*/ 774994 h 854075"/>
              <a:gd name="connsiteX4" fmla="*/ 810028 w 889000"/>
              <a:gd name="connsiteY4" fmla="*/ 854075 h 854075"/>
              <a:gd name="connsiteX5" fmla="*/ 78972 w 889000"/>
              <a:gd name="connsiteY5" fmla="*/ 854075 h 854075"/>
              <a:gd name="connsiteX6" fmla="*/ 0 w 889000"/>
              <a:gd name="connsiteY6" fmla="*/ 774994 h 854075"/>
              <a:gd name="connsiteX7" fmla="*/ 0 w 889000"/>
              <a:gd name="connsiteY7" fmla="*/ 79081 h 854075"/>
              <a:gd name="connsiteX8" fmla="*/ 78972 w 889000"/>
              <a:gd name="connsiteY8" fmla="*/ 0 h 85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9000" h="854075">
                <a:moveTo>
                  <a:pt x="78972" y="0"/>
                </a:moveTo>
                <a:cubicBezTo>
                  <a:pt x="810028" y="0"/>
                  <a:pt x="810028" y="0"/>
                  <a:pt x="810028" y="0"/>
                </a:cubicBezTo>
                <a:cubicBezTo>
                  <a:pt x="855155" y="0"/>
                  <a:pt x="889000" y="36152"/>
                  <a:pt x="889000" y="79081"/>
                </a:cubicBezTo>
                <a:lnTo>
                  <a:pt x="889000" y="774994"/>
                </a:lnTo>
                <a:cubicBezTo>
                  <a:pt x="889000" y="817924"/>
                  <a:pt x="855155" y="854075"/>
                  <a:pt x="810028" y="854075"/>
                </a:cubicBezTo>
                <a:cubicBezTo>
                  <a:pt x="78972" y="854075"/>
                  <a:pt x="78972" y="854075"/>
                  <a:pt x="78972" y="854075"/>
                </a:cubicBezTo>
                <a:cubicBezTo>
                  <a:pt x="33845" y="854075"/>
                  <a:pt x="0" y="817924"/>
                  <a:pt x="0" y="774994"/>
                </a:cubicBezTo>
                <a:cubicBezTo>
                  <a:pt x="0" y="79081"/>
                  <a:pt x="0" y="79081"/>
                  <a:pt x="0" y="79081"/>
                </a:cubicBezTo>
                <a:cubicBezTo>
                  <a:pt x="0" y="36152"/>
                  <a:pt x="33845" y="0"/>
                  <a:pt x="7897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7" name="Picture Placeholder 56">
            <a:extLst>
              <a:ext uri="{FF2B5EF4-FFF2-40B4-BE49-F238E27FC236}">
                <a16:creationId xmlns:a16="http://schemas.microsoft.com/office/drawing/2014/main" id="{89CC740B-A1B9-44F0-982A-E540261C9E9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07237" y="3622683"/>
            <a:ext cx="666750" cy="640556"/>
          </a:xfrm>
          <a:custGeom>
            <a:avLst/>
            <a:gdLst>
              <a:gd name="connsiteX0" fmla="*/ 78972 w 889000"/>
              <a:gd name="connsiteY0" fmla="*/ 0 h 854075"/>
              <a:gd name="connsiteX1" fmla="*/ 810028 w 889000"/>
              <a:gd name="connsiteY1" fmla="*/ 0 h 854075"/>
              <a:gd name="connsiteX2" fmla="*/ 889000 w 889000"/>
              <a:gd name="connsiteY2" fmla="*/ 79081 h 854075"/>
              <a:gd name="connsiteX3" fmla="*/ 889000 w 889000"/>
              <a:gd name="connsiteY3" fmla="*/ 774994 h 854075"/>
              <a:gd name="connsiteX4" fmla="*/ 810028 w 889000"/>
              <a:gd name="connsiteY4" fmla="*/ 854075 h 854075"/>
              <a:gd name="connsiteX5" fmla="*/ 78972 w 889000"/>
              <a:gd name="connsiteY5" fmla="*/ 854075 h 854075"/>
              <a:gd name="connsiteX6" fmla="*/ 0 w 889000"/>
              <a:gd name="connsiteY6" fmla="*/ 774994 h 854075"/>
              <a:gd name="connsiteX7" fmla="*/ 0 w 889000"/>
              <a:gd name="connsiteY7" fmla="*/ 79081 h 854075"/>
              <a:gd name="connsiteX8" fmla="*/ 78972 w 889000"/>
              <a:gd name="connsiteY8" fmla="*/ 0 h 85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9000" h="854075">
                <a:moveTo>
                  <a:pt x="78972" y="0"/>
                </a:moveTo>
                <a:cubicBezTo>
                  <a:pt x="810028" y="0"/>
                  <a:pt x="810028" y="0"/>
                  <a:pt x="810028" y="0"/>
                </a:cubicBezTo>
                <a:cubicBezTo>
                  <a:pt x="855155" y="0"/>
                  <a:pt x="889000" y="36152"/>
                  <a:pt x="889000" y="79081"/>
                </a:cubicBezTo>
                <a:lnTo>
                  <a:pt x="889000" y="774994"/>
                </a:lnTo>
                <a:cubicBezTo>
                  <a:pt x="889000" y="817924"/>
                  <a:pt x="855155" y="854075"/>
                  <a:pt x="810028" y="854075"/>
                </a:cubicBezTo>
                <a:cubicBezTo>
                  <a:pt x="78972" y="854075"/>
                  <a:pt x="78972" y="854075"/>
                  <a:pt x="78972" y="854075"/>
                </a:cubicBezTo>
                <a:cubicBezTo>
                  <a:pt x="33845" y="854075"/>
                  <a:pt x="0" y="817924"/>
                  <a:pt x="0" y="774994"/>
                </a:cubicBezTo>
                <a:cubicBezTo>
                  <a:pt x="0" y="79081"/>
                  <a:pt x="0" y="79081"/>
                  <a:pt x="0" y="79081"/>
                </a:cubicBezTo>
                <a:cubicBezTo>
                  <a:pt x="0" y="36152"/>
                  <a:pt x="33845" y="0"/>
                  <a:pt x="7897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8" name="Picture Placeholder 57">
            <a:extLst>
              <a:ext uri="{FF2B5EF4-FFF2-40B4-BE49-F238E27FC236}">
                <a16:creationId xmlns:a16="http://schemas.microsoft.com/office/drawing/2014/main" id="{F99E935F-C88A-4CA0-AD7F-9856E515CA1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96683" y="3622683"/>
            <a:ext cx="666750" cy="640556"/>
          </a:xfrm>
          <a:custGeom>
            <a:avLst/>
            <a:gdLst>
              <a:gd name="connsiteX0" fmla="*/ 78972 w 889000"/>
              <a:gd name="connsiteY0" fmla="*/ 0 h 854075"/>
              <a:gd name="connsiteX1" fmla="*/ 810028 w 889000"/>
              <a:gd name="connsiteY1" fmla="*/ 0 h 854075"/>
              <a:gd name="connsiteX2" fmla="*/ 889000 w 889000"/>
              <a:gd name="connsiteY2" fmla="*/ 79081 h 854075"/>
              <a:gd name="connsiteX3" fmla="*/ 889000 w 889000"/>
              <a:gd name="connsiteY3" fmla="*/ 774994 h 854075"/>
              <a:gd name="connsiteX4" fmla="*/ 810028 w 889000"/>
              <a:gd name="connsiteY4" fmla="*/ 854075 h 854075"/>
              <a:gd name="connsiteX5" fmla="*/ 78972 w 889000"/>
              <a:gd name="connsiteY5" fmla="*/ 854075 h 854075"/>
              <a:gd name="connsiteX6" fmla="*/ 0 w 889000"/>
              <a:gd name="connsiteY6" fmla="*/ 774994 h 854075"/>
              <a:gd name="connsiteX7" fmla="*/ 0 w 889000"/>
              <a:gd name="connsiteY7" fmla="*/ 79081 h 854075"/>
              <a:gd name="connsiteX8" fmla="*/ 78972 w 889000"/>
              <a:gd name="connsiteY8" fmla="*/ 0 h 85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9000" h="854075">
                <a:moveTo>
                  <a:pt x="78972" y="0"/>
                </a:moveTo>
                <a:cubicBezTo>
                  <a:pt x="810028" y="0"/>
                  <a:pt x="810028" y="0"/>
                  <a:pt x="810028" y="0"/>
                </a:cubicBezTo>
                <a:cubicBezTo>
                  <a:pt x="855155" y="0"/>
                  <a:pt x="889000" y="36152"/>
                  <a:pt x="889000" y="79081"/>
                </a:cubicBezTo>
                <a:lnTo>
                  <a:pt x="889000" y="774994"/>
                </a:lnTo>
                <a:cubicBezTo>
                  <a:pt x="889000" y="817924"/>
                  <a:pt x="855155" y="854075"/>
                  <a:pt x="810028" y="854075"/>
                </a:cubicBezTo>
                <a:cubicBezTo>
                  <a:pt x="78972" y="854075"/>
                  <a:pt x="78972" y="854075"/>
                  <a:pt x="78972" y="854075"/>
                </a:cubicBezTo>
                <a:cubicBezTo>
                  <a:pt x="33845" y="854075"/>
                  <a:pt x="0" y="817924"/>
                  <a:pt x="0" y="774994"/>
                </a:cubicBezTo>
                <a:cubicBezTo>
                  <a:pt x="0" y="79081"/>
                  <a:pt x="0" y="79081"/>
                  <a:pt x="0" y="79081"/>
                </a:cubicBezTo>
                <a:cubicBezTo>
                  <a:pt x="0" y="36152"/>
                  <a:pt x="33845" y="0"/>
                  <a:pt x="7897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D3C36127-45E5-4AEF-9099-F284392DD3A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228505" y="1270380"/>
            <a:ext cx="666750" cy="640556"/>
          </a:xfrm>
          <a:custGeom>
            <a:avLst/>
            <a:gdLst>
              <a:gd name="connsiteX0" fmla="*/ 78972 w 889000"/>
              <a:gd name="connsiteY0" fmla="*/ 0 h 854075"/>
              <a:gd name="connsiteX1" fmla="*/ 810028 w 889000"/>
              <a:gd name="connsiteY1" fmla="*/ 0 h 854075"/>
              <a:gd name="connsiteX2" fmla="*/ 889000 w 889000"/>
              <a:gd name="connsiteY2" fmla="*/ 79081 h 854075"/>
              <a:gd name="connsiteX3" fmla="*/ 889000 w 889000"/>
              <a:gd name="connsiteY3" fmla="*/ 774994 h 854075"/>
              <a:gd name="connsiteX4" fmla="*/ 810028 w 889000"/>
              <a:gd name="connsiteY4" fmla="*/ 854075 h 854075"/>
              <a:gd name="connsiteX5" fmla="*/ 78972 w 889000"/>
              <a:gd name="connsiteY5" fmla="*/ 854075 h 854075"/>
              <a:gd name="connsiteX6" fmla="*/ 0 w 889000"/>
              <a:gd name="connsiteY6" fmla="*/ 774994 h 854075"/>
              <a:gd name="connsiteX7" fmla="*/ 0 w 889000"/>
              <a:gd name="connsiteY7" fmla="*/ 79081 h 854075"/>
              <a:gd name="connsiteX8" fmla="*/ 78972 w 889000"/>
              <a:gd name="connsiteY8" fmla="*/ 0 h 85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9000" h="854075">
                <a:moveTo>
                  <a:pt x="78972" y="0"/>
                </a:moveTo>
                <a:cubicBezTo>
                  <a:pt x="810028" y="0"/>
                  <a:pt x="810028" y="0"/>
                  <a:pt x="810028" y="0"/>
                </a:cubicBezTo>
                <a:cubicBezTo>
                  <a:pt x="855155" y="0"/>
                  <a:pt x="889000" y="36151"/>
                  <a:pt x="889000" y="79081"/>
                </a:cubicBezTo>
                <a:lnTo>
                  <a:pt x="889000" y="774994"/>
                </a:lnTo>
                <a:cubicBezTo>
                  <a:pt x="889000" y="817924"/>
                  <a:pt x="855155" y="854075"/>
                  <a:pt x="810028" y="854075"/>
                </a:cubicBezTo>
                <a:cubicBezTo>
                  <a:pt x="78972" y="854075"/>
                  <a:pt x="78972" y="854075"/>
                  <a:pt x="78972" y="854075"/>
                </a:cubicBezTo>
                <a:cubicBezTo>
                  <a:pt x="33845" y="854075"/>
                  <a:pt x="0" y="817924"/>
                  <a:pt x="0" y="774994"/>
                </a:cubicBezTo>
                <a:cubicBezTo>
                  <a:pt x="0" y="79081"/>
                  <a:pt x="0" y="79081"/>
                  <a:pt x="0" y="79081"/>
                </a:cubicBezTo>
                <a:cubicBezTo>
                  <a:pt x="0" y="36151"/>
                  <a:pt x="33845" y="0"/>
                  <a:pt x="7897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87283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53C1032-28D0-433B-8ACC-6A18FA4A87B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91076" y="1285875"/>
            <a:ext cx="3479006" cy="3857625"/>
          </a:xfrm>
          <a:custGeom>
            <a:avLst/>
            <a:gdLst>
              <a:gd name="connsiteX0" fmla="*/ 0 w 2870200"/>
              <a:gd name="connsiteY0" fmla="*/ 0 h 4953000"/>
              <a:gd name="connsiteX1" fmla="*/ 2870200 w 2870200"/>
              <a:gd name="connsiteY1" fmla="*/ 0 h 4953000"/>
              <a:gd name="connsiteX2" fmla="*/ 2870200 w 2870200"/>
              <a:gd name="connsiteY2" fmla="*/ 4953000 h 4953000"/>
              <a:gd name="connsiteX3" fmla="*/ 0 w 2870200"/>
              <a:gd name="connsiteY3" fmla="*/ 4953000 h 495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0200" h="4953000">
                <a:moveTo>
                  <a:pt x="0" y="0"/>
                </a:moveTo>
                <a:lnTo>
                  <a:pt x="2870200" y="0"/>
                </a:lnTo>
                <a:lnTo>
                  <a:pt x="2870200" y="4953000"/>
                </a:lnTo>
                <a:lnTo>
                  <a:pt x="0" y="4953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68025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53C1032-28D0-433B-8ACC-6A18FA4A87B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custGeom>
            <a:avLst/>
            <a:gdLst>
              <a:gd name="connsiteX0" fmla="*/ 0 w 2870200"/>
              <a:gd name="connsiteY0" fmla="*/ 0 h 4953000"/>
              <a:gd name="connsiteX1" fmla="*/ 2870200 w 2870200"/>
              <a:gd name="connsiteY1" fmla="*/ 0 h 4953000"/>
              <a:gd name="connsiteX2" fmla="*/ 2870200 w 2870200"/>
              <a:gd name="connsiteY2" fmla="*/ 4953000 h 4953000"/>
              <a:gd name="connsiteX3" fmla="*/ 0 w 2870200"/>
              <a:gd name="connsiteY3" fmla="*/ 4953000 h 495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0200" h="4953000">
                <a:moveTo>
                  <a:pt x="0" y="0"/>
                </a:moveTo>
                <a:lnTo>
                  <a:pt x="2870200" y="0"/>
                </a:lnTo>
                <a:lnTo>
                  <a:pt x="2870200" y="4953000"/>
                </a:lnTo>
                <a:lnTo>
                  <a:pt x="0" y="4953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5A801CA1-DC69-4997-99B0-90E78C04006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00338" y="1869672"/>
            <a:ext cx="3743325" cy="3273828"/>
          </a:xfrm>
          <a:custGeom>
            <a:avLst/>
            <a:gdLst>
              <a:gd name="connsiteX0" fmla="*/ 0 w 3810000"/>
              <a:gd name="connsiteY0" fmla="*/ 0 h 5419626"/>
              <a:gd name="connsiteX1" fmla="*/ 3810000 w 3810000"/>
              <a:gd name="connsiteY1" fmla="*/ 0 h 5419626"/>
              <a:gd name="connsiteX2" fmla="*/ 3810000 w 3810000"/>
              <a:gd name="connsiteY2" fmla="*/ 5419626 h 5419626"/>
              <a:gd name="connsiteX3" fmla="*/ 0 w 3810000"/>
              <a:gd name="connsiteY3" fmla="*/ 5419626 h 5419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000" h="5419626">
                <a:moveTo>
                  <a:pt x="0" y="0"/>
                </a:moveTo>
                <a:lnTo>
                  <a:pt x="3810000" y="0"/>
                </a:lnTo>
                <a:lnTo>
                  <a:pt x="3810000" y="5419626"/>
                </a:lnTo>
                <a:lnTo>
                  <a:pt x="0" y="541962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9666375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144174C-AEDB-46A1-9E6A-C5A7B153CC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1" y="1078780"/>
            <a:ext cx="4571999" cy="4064720"/>
          </a:xfrm>
          <a:custGeom>
            <a:avLst/>
            <a:gdLst>
              <a:gd name="connsiteX0" fmla="*/ 0 w 3810000"/>
              <a:gd name="connsiteY0" fmla="*/ 0 h 5419626"/>
              <a:gd name="connsiteX1" fmla="*/ 3810000 w 3810000"/>
              <a:gd name="connsiteY1" fmla="*/ 0 h 5419626"/>
              <a:gd name="connsiteX2" fmla="*/ 3810000 w 3810000"/>
              <a:gd name="connsiteY2" fmla="*/ 5419626 h 5419626"/>
              <a:gd name="connsiteX3" fmla="*/ 0 w 3810000"/>
              <a:gd name="connsiteY3" fmla="*/ 5419626 h 5419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000" h="5419626">
                <a:moveTo>
                  <a:pt x="0" y="0"/>
                </a:moveTo>
                <a:lnTo>
                  <a:pt x="3810000" y="0"/>
                </a:lnTo>
                <a:lnTo>
                  <a:pt x="3810000" y="5419626"/>
                </a:lnTo>
                <a:lnTo>
                  <a:pt x="0" y="541962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l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10673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7F2460C-3429-47F7-8CA8-204DF3E665A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05225" y="2605251"/>
            <a:ext cx="4482000" cy="2484000"/>
          </a:xfrm>
          <a:custGeom>
            <a:avLst/>
            <a:gdLst>
              <a:gd name="connsiteX0" fmla="*/ 0 w 5976000"/>
              <a:gd name="connsiteY0" fmla="*/ 0 h 3312000"/>
              <a:gd name="connsiteX1" fmla="*/ 5976000 w 5976000"/>
              <a:gd name="connsiteY1" fmla="*/ 0 h 3312000"/>
              <a:gd name="connsiteX2" fmla="*/ 5976000 w 5976000"/>
              <a:gd name="connsiteY2" fmla="*/ 3312000 h 3312000"/>
              <a:gd name="connsiteX3" fmla="*/ 0 w 5976000"/>
              <a:gd name="connsiteY3" fmla="*/ 3312000 h 33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6000" h="3312000">
                <a:moveTo>
                  <a:pt x="0" y="0"/>
                </a:moveTo>
                <a:lnTo>
                  <a:pt x="5976000" y="0"/>
                </a:lnTo>
                <a:lnTo>
                  <a:pt x="5976000" y="3312000"/>
                </a:lnTo>
                <a:lnTo>
                  <a:pt x="0" y="3312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6F2CDB8-F32A-40FB-B830-525BA3E592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6775" y="2605251"/>
            <a:ext cx="4482000" cy="2484000"/>
          </a:xfrm>
          <a:custGeom>
            <a:avLst/>
            <a:gdLst>
              <a:gd name="connsiteX0" fmla="*/ 0 w 5976000"/>
              <a:gd name="connsiteY0" fmla="*/ 0 h 3312000"/>
              <a:gd name="connsiteX1" fmla="*/ 5976000 w 5976000"/>
              <a:gd name="connsiteY1" fmla="*/ 0 h 3312000"/>
              <a:gd name="connsiteX2" fmla="*/ 5976000 w 5976000"/>
              <a:gd name="connsiteY2" fmla="*/ 3312000 h 3312000"/>
              <a:gd name="connsiteX3" fmla="*/ 0 w 5976000"/>
              <a:gd name="connsiteY3" fmla="*/ 3312000 h 33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6000" h="3312000">
                <a:moveTo>
                  <a:pt x="0" y="0"/>
                </a:moveTo>
                <a:lnTo>
                  <a:pt x="5976000" y="0"/>
                </a:lnTo>
                <a:lnTo>
                  <a:pt x="5976000" y="3312000"/>
                </a:lnTo>
                <a:lnTo>
                  <a:pt x="0" y="3312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A3B3037-ED03-4F49-9CB1-3E2C4E4CBBA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05225" y="54525"/>
            <a:ext cx="4482000" cy="2484000"/>
          </a:xfrm>
          <a:custGeom>
            <a:avLst/>
            <a:gdLst>
              <a:gd name="connsiteX0" fmla="*/ 0 w 5976000"/>
              <a:gd name="connsiteY0" fmla="*/ 0 h 3312000"/>
              <a:gd name="connsiteX1" fmla="*/ 5976000 w 5976000"/>
              <a:gd name="connsiteY1" fmla="*/ 0 h 3312000"/>
              <a:gd name="connsiteX2" fmla="*/ 5976000 w 5976000"/>
              <a:gd name="connsiteY2" fmla="*/ 3312000 h 3312000"/>
              <a:gd name="connsiteX3" fmla="*/ 0 w 5976000"/>
              <a:gd name="connsiteY3" fmla="*/ 3312000 h 33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6000" h="3312000">
                <a:moveTo>
                  <a:pt x="0" y="0"/>
                </a:moveTo>
                <a:lnTo>
                  <a:pt x="5976000" y="0"/>
                </a:lnTo>
                <a:lnTo>
                  <a:pt x="5976000" y="3312000"/>
                </a:lnTo>
                <a:lnTo>
                  <a:pt x="0" y="3312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00F8928-C6DA-4A05-9201-3EAD8CFE59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775" y="54525"/>
            <a:ext cx="4482000" cy="2484000"/>
          </a:xfrm>
          <a:custGeom>
            <a:avLst/>
            <a:gdLst>
              <a:gd name="connsiteX0" fmla="*/ 0 w 5976000"/>
              <a:gd name="connsiteY0" fmla="*/ 0 h 3312000"/>
              <a:gd name="connsiteX1" fmla="*/ 5976000 w 5976000"/>
              <a:gd name="connsiteY1" fmla="*/ 0 h 3312000"/>
              <a:gd name="connsiteX2" fmla="*/ 5976000 w 5976000"/>
              <a:gd name="connsiteY2" fmla="*/ 3312000 h 3312000"/>
              <a:gd name="connsiteX3" fmla="*/ 0 w 5976000"/>
              <a:gd name="connsiteY3" fmla="*/ 3312000 h 33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6000" h="3312000">
                <a:moveTo>
                  <a:pt x="0" y="0"/>
                </a:moveTo>
                <a:lnTo>
                  <a:pt x="5976000" y="0"/>
                </a:lnTo>
                <a:lnTo>
                  <a:pt x="5976000" y="3312000"/>
                </a:lnTo>
                <a:lnTo>
                  <a:pt x="0" y="3312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373320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FC99F80-A1B6-45F5-9E30-7BAD0C88943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38850" y="0"/>
            <a:ext cx="3105150" cy="5143499"/>
          </a:xfrm>
          <a:custGeom>
            <a:avLst/>
            <a:gdLst>
              <a:gd name="connsiteX0" fmla="*/ 0 w 3848100"/>
              <a:gd name="connsiteY0" fmla="*/ 0 h 6857998"/>
              <a:gd name="connsiteX1" fmla="*/ 3848100 w 3848100"/>
              <a:gd name="connsiteY1" fmla="*/ 0 h 6857998"/>
              <a:gd name="connsiteX2" fmla="*/ 3848100 w 3848100"/>
              <a:gd name="connsiteY2" fmla="*/ 6857998 h 6857998"/>
              <a:gd name="connsiteX3" fmla="*/ 0 w 3848100"/>
              <a:gd name="connsiteY3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48100" h="6857998">
                <a:moveTo>
                  <a:pt x="0" y="0"/>
                </a:moveTo>
                <a:lnTo>
                  <a:pt x="3848100" y="0"/>
                </a:lnTo>
                <a:lnTo>
                  <a:pt x="3848100" y="6857998"/>
                </a:lnTo>
                <a:lnTo>
                  <a:pt x="0" y="685799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5672186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E557369-2DFE-44DB-BDB4-4559ED230A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343" y="464344"/>
            <a:ext cx="4107657" cy="4214813"/>
          </a:xfrm>
          <a:custGeom>
            <a:avLst/>
            <a:gdLst>
              <a:gd name="connsiteX0" fmla="*/ 0 w 5476876"/>
              <a:gd name="connsiteY0" fmla="*/ 0 h 5619750"/>
              <a:gd name="connsiteX1" fmla="*/ 5476876 w 5476876"/>
              <a:gd name="connsiteY1" fmla="*/ 0 h 5619750"/>
              <a:gd name="connsiteX2" fmla="*/ 5476876 w 5476876"/>
              <a:gd name="connsiteY2" fmla="*/ 5619750 h 5619750"/>
              <a:gd name="connsiteX3" fmla="*/ 0 w 5476876"/>
              <a:gd name="connsiteY3" fmla="*/ 5619750 h 561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6876" h="5619750">
                <a:moveTo>
                  <a:pt x="0" y="0"/>
                </a:moveTo>
                <a:lnTo>
                  <a:pt x="5476876" y="0"/>
                </a:lnTo>
                <a:lnTo>
                  <a:pt x="5476876" y="5619750"/>
                </a:lnTo>
                <a:lnTo>
                  <a:pt x="0" y="56197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7871000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9E4F35C-3500-4E24-BC58-26E521469B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05225" y="0"/>
            <a:ext cx="2714625" cy="5143500"/>
          </a:xfrm>
          <a:custGeom>
            <a:avLst/>
            <a:gdLst>
              <a:gd name="connsiteX0" fmla="*/ 0 w 3619500"/>
              <a:gd name="connsiteY0" fmla="*/ 0 h 6858000"/>
              <a:gd name="connsiteX1" fmla="*/ 3619500 w 3619500"/>
              <a:gd name="connsiteY1" fmla="*/ 0 h 6858000"/>
              <a:gd name="connsiteX2" fmla="*/ 3619500 w 3619500"/>
              <a:gd name="connsiteY2" fmla="*/ 6858000 h 6858000"/>
              <a:gd name="connsiteX3" fmla="*/ 0 w 36195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9500" h="6858000">
                <a:moveTo>
                  <a:pt x="0" y="0"/>
                </a:moveTo>
                <a:lnTo>
                  <a:pt x="3619500" y="0"/>
                </a:lnTo>
                <a:lnTo>
                  <a:pt x="36195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l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78378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0968D3D-7180-4BFC-83C0-51FD61D3B2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14843" y="1541163"/>
            <a:ext cx="2514314" cy="3031899"/>
          </a:xfrm>
          <a:custGeom>
            <a:avLst/>
            <a:gdLst>
              <a:gd name="connsiteX0" fmla="*/ 0 w 3352418"/>
              <a:gd name="connsiteY0" fmla="*/ 0 h 4042532"/>
              <a:gd name="connsiteX1" fmla="*/ 3352418 w 3352418"/>
              <a:gd name="connsiteY1" fmla="*/ 0 h 4042532"/>
              <a:gd name="connsiteX2" fmla="*/ 3352418 w 3352418"/>
              <a:gd name="connsiteY2" fmla="*/ 4042532 h 4042532"/>
              <a:gd name="connsiteX3" fmla="*/ 0 w 3352418"/>
              <a:gd name="connsiteY3" fmla="*/ 4042532 h 4042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2418" h="4042532">
                <a:moveTo>
                  <a:pt x="0" y="0"/>
                </a:moveTo>
                <a:lnTo>
                  <a:pt x="3352418" y="0"/>
                </a:lnTo>
                <a:lnTo>
                  <a:pt x="3352418" y="4042532"/>
                </a:lnTo>
                <a:lnTo>
                  <a:pt x="0" y="404253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72569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5B1458FF-62F7-468B-8446-DE1E17B08C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345" y="2991431"/>
            <a:ext cx="2053828" cy="1687723"/>
          </a:xfrm>
          <a:custGeom>
            <a:avLst/>
            <a:gdLst>
              <a:gd name="connsiteX0" fmla="*/ 0 w 2738437"/>
              <a:gd name="connsiteY0" fmla="*/ 0 h 2250297"/>
              <a:gd name="connsiteX1" fmla="*/ 2738437 w 2738437"/>
              <a:gd name="connsiteY1" fmla="*/ 0 h 2250297"/>
              <a:gd name="connsiteX2" fmla="*/ 2738437 w 2738437"/>
              <a:gd name="connsiteY2" fmla="*/ 2250297 h 2250297"/>
              <a:gd name="connsiteX3" fmla="*/ 0 w 2738437"/>
              <a:gd name="connsiteY3" fmla="*/ 2250297 h 22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8437" h="2250297">
                <a:moveTo>
                  <a:pt x="0" y="0"/>
                </a:moveTo>
                <a:lnTo>
                  <a:pt x="2738437" y="0"/>
                </a:lnTo>
                <a:lnTo>
                  <a:pt x="2738437" y="2250297"/>
                </a:lnTo>
                <a:lnTo>
                  <a:pt x="0" y="22502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88ACE4C1-1675-4EC4-AFB7-AC7F7007582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518173" y="1303708"/>
            <a:ext cx="2053828" cy="1687723"/>
          </a:xfrm>
          <a:custGeom>
            <a:avLst/>
            <a:gdLst>
              <a:gd name="connsiteX0" fmla="*/ 0 w 2738437"/>
              <a:gd name="connsiteY0" fmla="*/ 0 h 2250297"/>
              <a:gd name="connsiteX1" fmla="*/ 2738437 w 2738437"/>
              <a:gd name="connsiteY1" fmla="*/ 0 h 2250297"/>
              <a:gd name="connsiteX2" fmla="*/ 2738437 w 2738437"/>
              <a:gd name="connsiteY2" fmla="*/ 2250297 h 2250297"/>
              <a:gd name="connsiteX3" fmla="*/ 0 w 2738437"/>
              <a:gd name="connsiteY3" fmla="*/ 2250297 h 22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8437" h="2250297">
                <a:moveTo>
                  <a:pt x="0" y="0"/>
                </a:moveTo>
                <a:lnTo>
                  <a:pt x="2738437" y="0"/>
                </a:lnTo>
                <a:lnTo>
                  <a:pt x="2738437" y="2250297"/>
                </a:lnTo>
                <a:lnTo>
                  <a:pt x="0" y="22502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4ACDB53-28B2-45DB-B277-C64406F4AAC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1" y="2991431"/>
            <a:ext cx="2053828" cy="1687723"/>
          </a:xfrm>
          <a:custGeom>
            <a:avLst/>
            <a:gdLst>
              <a:gd name="connsiteX0" fmla="*/ 0 w 2738437"/>
              <a:gd name="connsiteY0" fmla="*/ 0 h 2250297"/>
              <a:gd name="connsiteX1" fmla="*/ 2738437 w 2738437"/>
              <a:gd name="connsiteY1" fmla="*/ 0 h 2250297"/>
              <a:gd name="connsiteX2" fmla="*/ 2738437 w 2738437"/>
              <a:gd name="connsiteY2" fmla="*/ 2250297 h 2250297"/>
              <a:gd name="connsiteX3" fmla="*/ 0 w 2738437"/>
              <a:gd name="connsiteY3" fmla="*/ 2250297 h 22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8437" h="2250297">
                <a:moveTo>
                  <a:pt x="0" y="0"/>
                </a:moveTo>
                <a:lnTo>
                  <a:pt x="2738437" y="0"/>
                </a:lnTo>
                <a:lnTo>
                  <a:pt x="2738437" y="2250297"/>
                </a:lnTo>
                <a:lnTo>
                  <a:pt x="0" y="22502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054029EB-4C7C-4CB5-BF26-F13B788AF1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25830" y="1303708"/>
            <a:ext cx="2053828" cy="1687723"/>
          </a:xfrm>
          <a:custGeom>
            <a:avLst/>
            <a:gdLst>
              <a:gd name="connsiteX0" fmla="*/ 0 w 2738437"/>
              <a:gd name="connsiteY0" fmla="*/ 0 h 2250297"/>
              <a:gd name="connsiteX1" fmla="*/ 2738437 w 2738437"/>
              <a:gd name="connsiteY1" fmla="*/ 0 h 2250297"/>
              <a:gd name="connsiteX2" fmla="*/ 2738437 w 2738437"/>
              <a:gd name="connsiteY2" fmla="*/ 2250297 h 2250297"/>
              <a:gd name="connsiteX3" fmla="*/ 0 w 2738437"/>
              <a:gd name="connsiteY3" fmla="*/ 2250297 h 22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8437" h="2250297">
                <a:moveTo>
                  <a:pt x="0" y="0"/>
                </a:moveTo>
                <a:lnTo>
                  <a:pt x="2738437" y="0"/>
                </a:lnTo>
                <a:lnTo>
                  <a:pt x="2738437" y="2250297"/>
                </a:lnTo>
                <a:lnTo>
                  <a:pt x="0" y="22502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7D51D9D6-BC12-4B96-BA06-9AD27B4C1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55819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5AC71A1-7714-44FE-8708-01E73CFB3A3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43701" y="1378743"/>
            <a:ext cx="1935956" cy="2143126"/>
          </a:xfrm>
          <a:custGeom>
            <a:avLst/>
            <a:gdLst>
              <a:gd name="connsiteX0" fmla="*/ 0 w 2581275"/>
              <a:gd name="connsiteY0" fmla="*/ 0 h 2857501"/>
              <a:gd name="connsiteX1" fmla="*/ 2581275 w 2581275"/>
              <a:gd name="connsiteY1" fmla="*/ 0 h 2857501"/>
              <a:gd name="connsiteX2" fmla="*/ 2581275 w 2581275"/>
              <a:gd name="connsiteY2" fmla="*/ 2857501 h 2857501"/>
              <a:gd name="connsiteX3" fmla="*/ 0 w 2581275"/>
              <a:gd name="connsiteY3" fmla="*/ 2857501 h 285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1275" h="2857501">
                <a:moveTo>
                  <a:pt x="0" y="0"/>
                </a:moveTo>
                <a:lnTo>
                  <a:pt x="2581275" y="0"/>
                </a:lnTo>
                <a:lnTo>
                  <a:pt x="2581275" y="2857501"/>
                </a:lnTo>
                <a:lnTo>
                  <a:pt x="0" y="28575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7D51D9D6-BC12-4B96-BA06-9AD27B4C1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DBBBA79-3046-4A15-B3AB-69CBA7E0C14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50581" y="1378743"/>
            <a:ext cx="1935956" cy="2143126"/>
          </a:xfrm>
          <a:custGeom>
            <a:avLst/>
            <a:gdLst>
              <a:gd name="connsiteX0" fmla="*/ 0 w 2581275"/>
              <a:gd name="connsiteY0" fmla="*/ 0 h 2857501"/>
              <a:gd name="connsiteX1" fmla="*/ 2581275 w 2581275"/>
              <a:gd name="connsiteY1" fmla="*/ 0 h 2857501"/>
              <a:gd name="connsiteX2" fmla="*/ 2581275 w 2581275"/>
              <a:gd name="connsiteY2" fmla="*/ 2857501 h 2857501"/>
              <a:gd name="connsiteX3" fmla="*/ 0 w 2581275"/>
              <a:gd name="connsiteY3" fmla="*/ 2857501 h 285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1275" h="2857501">
                <a:moveTo>
                  <a:pt x="0" y="0"/>
                </a:moveTo>
                <a:lnTo>
                  <a:pt x="2581275" y="0"/>
                </a:lnTo>
                <a:lnTo>
                  <a:pt x="2581275" y="2857501"/>
                </a:lnTo>
                <a:lnTo>
                  <a:pt x="0" y="28575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6C60A6E-77E4-41BC-8CF0-E11CFC0CB39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557462" y="1378743"/>
            <a:ext cx="1935956" cy="2143126"/>
          </a:xfrm>
          <a:custGeom>
            <a:avLst/>
            <a:gdLst>
              <a:gd name="connsiteX0" fmla="*/ 0 w 2581275"/>
              <a:gd name="connsiteY0" fmla="*/ 0 h 2857501"/>
              <a:gd name="connsiteX1" fmla="*/ 2581275 w 2581275"/>
              <a:gd name="connsiteY1" fmla="*/ 0 h 2857501"/>
              <a:gd name="connsiteX2" fmla="*/ 2581275 w 2581275"/>
              <a:gd name="connsiteY2" fmla="*/ 2857501 h 2857501"/>
              <a:gd name="connsiteX3" fmla="*/ 0 w 2581275"/>
              <a:gd name="connsiteY3" fmla="*/ 2857501 h 285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1275" h="2857501">
                <a:moveTo>
                  <a:pt x="0" y="0"/>
                </a:moveTo>
                <a:lnTo>
                  <a:pt x="2581275" y="0"/>
                </a:lnTo>
                <a:lnTo>
                  <a:pt x="2581275" y="2857501"/>
                </a:lnTo>
                <a:lnTo>
                  <a:pt x="0" y="28575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5BD5BFD-CC15-44F6-A703-9185E20B536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4344" y="1378743"/>
            <a:ext cx="1935956" cy="2143126"/>
          </a:xfrm>
          <a:custGeom>
            <a:avLst/>
            <a:gdLst>
              <a:gd name="connsiteX0" fmla="*/ 0 w 2581275"/>
              <a:gd name="connsiteY0" fmla="*/ 0 h 2857501"/>
              <a:gd name="connsiteX1" fmla="*/ 2581275 w 2581275"/>
              <a:gd name="connsiteY1" fmla="*/ 0 h 2857501"/>
              <a:gd name="connsiteX2" fmla="*/ 2581275 w 2581275"/>
              <a:gd name="connsiteY2" fmla="*/ 2857501 h 2857501"/>
              <a:gd name="connsiteX3" fmla="*/ 0 w 2581275"/>
              <a:gd name="connsiteY3" fmla="*/ 2857501 h 285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1275" h="2857501">
                <a:moveTo>
                  <a:pt x="0" y="0"/>
                </a:moveTo>
                <a:lnTo>
                  <a:pt x="2581275" y="0"/>
                </a:lnTo>
                <a:lnTo>
                  <a:pt x="2581275" y="2857501"/>
                </a:lnTo>
                <a:lnTo>
                  <a:pt x="0" y="28575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8816900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DEE6B5A-A0C5-4FBF-816C-1799D8467C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19175" y="847725"/>
            <a:ext cx="2571750" cy="1609725"/>
          </a:xfrm>
          <a:custGeom>
            <a:avLst/>
            <a:gdLst>
              <a:gd name="connsiteX0" fmla="*/ 0 w 3429000"/>
              <a:gd name="connsiteY0" fmla="*/ 0 h 2146300"/>
              <a:gd name="connsiteX1" fmla="*/ 3429000 w 3429000"/>
              <a:gd name="connsiteY1" fmla="*/ 0 h 2146300"/>
              <a:gd name="connsiteX2" fmla="*/ 3429000 w 3429000"/>
              <a:gd name="connsiteY2" fmla="*/ 2146300 h 2146300"/>
              <a:gd name="connsiteX3" fmla="*/ 0 w 3429000"/>
              <a:gd name="connsiteY3" fmla="*/ 2146300 h 214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2146300">
                <a:moveTo>
                  <a:pt x="0" y="0"/>
                </a:moveTo>
                <a:lnTo>
                  <a:pt x="3429000" y="0"/>
                </a:lnTo>
                <a:lnTo>
                  <a:pt x="3429000" y="2146300"/>
                </a:lnTo>
                <a:lnTo>
                  <a:pt x="0" y="21463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AE6F4A8-D85D-4212-BBB1-991D5B350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9175" y="2686050"/>
            <a:ext cx="2571750" cy="1609725"/>
          </a:xfrm>
          <a:custGeom>
            <a:avLst/>
            <a:gdLst>
              <a:gd name="connsiteX0" fmla="*/ 0 w 3429000"/>
              <a:gd name="connsiteY0" fmla="*/ 0 h 2146300"/>
              <a:gd name="connsiteX1" fmla="*/ 3429000 w 3429000"/>
              <a:gd name="connsiteY1" fmla="*/ 0 h 2146300"/>
              <a:gd name="connsiteX2" fmla="*/ 3429000 w 3429000"/>
              <a:gd name="connsiteY2" fmla="*/ 2146300 h 2146300"/>
              <a:gd name="connsiteX3" fmla="*/ 0 w 3429000"/>
              <a:gd name="connsiteY3" fmla="*/ 2146300 h 214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2146300">
                <a:moveTo>
                  <a:pt x="0" y="0"/>
                </a:moveTo>
                <a:lnTo>
                  <a:pt x="3429000" y="0"/>
                </a:lnTo>
                <a:lnTo>
                  <a:pt x="3429000" y="2146300"/>
                </a:lnTo>
                <a:lnTo>
                  <a:pt x="0" y="21463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66373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0F30542-BFE4-49C9-9548-B7183EE9E2F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4345" y="464344"/>
            <a:ext cx="1685925" cy="3725704"/>
          </a:xfrm>
          <a:custGeom>
            <a:avLst/>
            <a:gdLst>
              <a:gd name="connsiteX0" fmla="*/ 0 w 2247900"/>
              <a:gd name="connsiteY0" fmla="*/ 0 h 4967605"/>
              <a:gd name="connsiteX1" fmla="*/ 2247900 w 2247900"/>
              <a:gd name="connsiteY1" fmla="*/ 0 h 4967605"/>
              <a:gd name="connsiteX2" fmla="*/ 2247900 w 2247900"/>
              <a:gd name="connsiteY2" fmla="*/ 4967605 h 4967605"/>
              <a:gd name="connsiteX3" fmla="*/ 0 w 2247900"/>
              <a:gd name="connsiteY3" fmla="*/ 4967605 h 4967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7900" h="4967605">
                <a:moveTo>
                  <a:pt x="0" y="0"/>
                </a:moveTo>
                <a:lnTo>
                  <a:pt x="2247900" y="0"/>
                </a:lnTo>
                <a:lnTo>
                  <a:pt x="2247900" y="4967605"/>
                </a:lnTo>
                <a:lnTo>
                  <a:pt x="0" y="496760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45DB5AE-2C01-45AE-8B11-58678F3C968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6712" y="464344"/>
            <a:ext cx="1685925" cy="3725704"/>
          </a:xfrm>
          <a:custGeom>
            <a:avLst/>
            <a:gdLst>
              <a:gd name="connsiteX0" fmla="*/ 0 w 2247900"/>
              <a:gd name="connsiteY0" fmla="*/ 0 h 4967605"/>
              <a:gd name="connsiteX1" fmla="*/ 2247900 w 2247900"/>
              <a:gd name="connsiteY1" fmla="*/ 0 h 4967605"/>
              <a:gd name="connsiteX2" fmla="*/ 2247900 w 2247900"/>
              <a:gd name="connsiteY2" fmla="*/ 4967605 h 4967605"/>
              <a:gd name="connsiteX3" fmla="*/ 0 w 2247900"/>
              <a:gd name="connsiteY3" fmla="*/ 4967605 h 4967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7900" h="4967605">
                <a:moveTo>
                  <a:pt x="0" y="0"/>
                </a:moveTo>
                <a:lnTo>
                  <a:pt x="2247900" y="0"/>
                </a:lnTo>
                <a:lnTo>
                  <a:pt x="2247900" y="4967605"/>
                </a:lnTo>
                <a:lnTo>
                  <a:pt x="0" y="496760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4511621-C2A1-443A-B128-F117FEF119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250528" y="464344"/>
            <a:ext cx="1685925" cy="3725704"/>
          </a:xfrm>
          <a:custGeom>
            <a:avLst/>
            <a:gdLst>
              <a:gd name="connsiteX0" fmla="*/ 0 w 2247900"/>
              <a:gd name="connsiteY0" fmla="*/ 0 h 4967605"/>
              <a:gd name="connsiteX1" fmla="*/ 2247900 w 2247900"/>
              <a:gd name="connsiteY1" fmla="*/ 0 h 4967605"/>
              <a:gd name="connsiteX2" fmla="*/ 2247900 w 2247900"/>
              <a:gd name="connsiteY2" fmla="*/ 4967605 h 4967605"/>
              <a:gd name="connsiteX3" fmla="*/ 0 w 2247900"/>
              <a:gd name="connsiteY3" fmla="*/ 4967605 h 4967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7900" h="4967605">
                <a:moveTo>
                  <a:pt x="0" y="0"/>
                </a:moveTo>
                <a:lnTo>
                  <a:pt x="2247900" y="0"/>
                </a:lnTo>
                <a:lnTo>
                  <a:pt x="2247900" y="4967605"/>
                </a:lnTo>
                <a:lnTo>
                  <a:pt x="0" y="496760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64274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0F4BAC7-5C0D-454A-99A6-FD77C4CB09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81475" y="1990725"/>
            <a:ext cx="1562100" cy="1562100"/>
          </a:xfrm>
          <a:custGeom>
            <a:avLst/>
            <a:gdLst>
              <a:gd name="connsiteX0" fmla="*/ 0 w 2082800"/>
              <a:gd name="connsiteY0" fmla="*/ 0 h 2082800"/>
              <a:gd name="connsiteX1" fmla="*/ 2082800 w 2082800"/>
              <a:gd name="connsiteY1" fmla="*/ 0 h 2082800"/>
              <a:gd name="connsiteX2" fmla="*/ 2082800 w 2082800"/>
              <a:gd name="connsiteY2" fmla="*/ 2082800 h 2082800"/>
              <a:gd name="connsiteX3" fmla="*/ 0 w 2082800"/>
              <a:gd name="connsiteY3" fmla="*/ 2082800 h 208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00" h="2082800">
                <a:moveTo>
                  <a:pt x="0" y="0"/>
                </a:moveTo>
                <a:lnTo>
                  <a:pt x="2082800" y="0"/>
                </a:lnTo>
                <a:lnTo>
                  <a:pt x="2082800" y="2082800"/>
                </a:lnTo>
                <a:lnTo>
                  <a:pt x="0" y="20828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185C50FE-A5E4-448B-BB00-652145B445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72175" y="1990725"/>
            <a:ext cx="1562100" cy="1562100"/>
          </a:xfrm>
          <a:custGeom>
            <a:avLst/>
            <a:gdLst>
              <a:gd name="connsiteX0" fmla="*/ 0 w 2082800"/>
              <a:gd name="connsiteY0" fmla="*/ 0 h 2082800"/>
              <a:gd name="connsiteX1" fmla="*/ 2082800 w 2082800"/>
              <a:gd name="connsiteY1" fmla="*/ 0 h 2082800"/>
              <a:gd name="connsiteX2" fmla="*/ 2082800 w 2082800"/>
              <a:gd name="connsiteY2" fmla="*/ 2082800 h 2082800"/>
              <a:gd name="connsiteX3" fmla="*/ 0 w 2082800"/>
              <a:gd name="connsiteY3" fmla="*/ 2082800 h 208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00" h="2082800">
                <a:moveTo>
                  <a:pt x="0" y="0"/>
                </a:moveTo>
                <a:lnTo>
                  <a:pt x="2082800" y="0"/>
                </a:lnTo>
                <a:lnTo>
                  <a:pt x="2082800" y="2082800"/>
                </a:lnTo>
                <a:lnTo>
                  <a:pt x="0" y="20828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022CEB9A-A885-4F7A-83B2-F6FAC7D37D8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762875" y="1990725"/>
            <a:ext cx="1562100" cy="1562100"/>
          </a:xfrm>
          <a:custGeom>
            <a:avLst/>
            <a:gdLst>
              <a:gd name="connsiteX0" fmla="*/ 0 w 2082800"/>
              <a:gd name="connsiteY0" fmla="*/ 0 h 2082800"/>
              <a:gd name="connsiteX1" fmla="*/ 2082800 w 2082800"/>
              <a:gd name="connsiteY1" fmla="*/ 0 h 2082800"/>
              <a:gd name="connsiteX2" fmla="*/ 2082800 w 2082800"/>
              <a:gd name="connsiteY2" fmla="*/ 2082800 h 2082800"/>
              <a:gd name="connsiteX3" fmla="*/ 0 w 2082800"/>
              <a:gd name="connsiteY3" fmla="*/ 2082800 h 208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00" h="2082800">
                <a:moveTo>
                  <a:pt x="0" y="0"/>
                </a:moveTo>
                <a:lnTo>
                  <a:pt x="2082800" y="0"/>
                </a:lnTo>
                <a:lnTo>
                  <a:pt x="2082800" y="2082800"/>
                </a:lnTo>
                <a:lnTo>
                  <a:pt x="0" y="20828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E89729F-083E-4710-964D-A82260A3C94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3143250" cy="5143500"/>
          </a:xfrm>
          <a:custGeom>
            <a:avLst/>
            <a:gdLst>
              <a:gd name="connsiteX0" fmla="*/ 0 w 4191000"/>
              <a:gd name="connsiteY0" fmla="*/ 0 h 6858000"/>
              <a:gd name="connsiteX1" fmla="*/ 4191000 w 4191000"/>
              <a:gd name="connsiteY1" fmla="*/ 0 h 6858000"/>
              <a:gd name="connsiteX2" fmla="*/ 4191000 w 4191000"/>
              <a:gd name="connsiteY2" fmla="*/ 6858000 h 6858000"/>
              <a:gd name="connsiteX3" fmla="*/ 0 w 4191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1000" h="6858000">
                <a:moveTo>
                  <a:pt x="0" y="0"/>
                </a:moveTo>
                <a:lnTo>
                  <a:pt x="4191000" y="0"/>
                </a:lnTo>
                <a:lnTo>
                  <a:pt x="4191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87064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50E77465-6E00-45A3-8034-717E01AA01E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45527" y="2903330"/>
            <a:ext cx="2028298" cy="1748531"/>
          </a:xfrm>
          <a:custGeom>
            <a:avLst/>
            <a:gdLst>
              <a:gd name="connsiteX0" fmla="*/ 0 w 2704397"/>
              <a:gd name="connsiteY0" fmla="*/ 0 h 2331375"/>
              <a:gd name="connsiteX1" fmla="*/ 2704397 w 2704397"/>
              <a:gd name="connsiteY1" fmla="*/ 0 h 2331375"/>
              <a:gd name="connsiteX2" fmla="*/ 1352198 w 2704397"/>
              <a:gd name="connsiteY2" fmla="*/ 2331375 h 233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04397" h="2331375">
                <a:moveTo>
                  <a:pt x="0" y="0"/>
                </a:moveTo>
                <a:lnTo>
                  <a:pt x="2704397" y="0"/>
                </a:lnTo>
                <a:lnTo>
                  <a:pt x="1352198" y="23313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51672465-9D00-4010-81BD-55B6C11441C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445528" y="902372"/>
            <a:ext cx="2028298" cy="1748531"/>
          </a:xfrm>
          <a:custGeom>
            <a:avLst/>
            <a:gdLst>
              <a:gd name="connsiteX0" fmla="*/ 1352199 w 2704397"/>
              <a:gd name="connsiteY0" fmla="*/ 0 h 2331375"/>
              <a:gd name="connsiteX1" fmla="*/ 2704397 w 2704397"/>
              <a:gd name="connsiteY1" fmla="*/ 2331375 h 2331375"/>
              <a:gd name="connsiteX2" fmla="*/ 0 w 2704397"/>
              <a:gd name="connsiteY2" fmla="*/ 2331375 h 233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04397" h="2331375">
                <a:moveTo>
                  <a:pt x="1352199" y="0"/>
                </a:moveTo>
                <a:lnTo>
                  <a:pt x="2704397" y="2331375"/>
                </a:lnTo>
                <a:lnTo>
                  <a:pt x="0" y="23313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A04A6BC9-71D5-4D6B-B67A-794A0CDBC8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73586" y="491641"/>
            <a:ext cx="2028298" cy="1748531"/>
          </a:xfrm>
          <a:custGeom>
            <a:avLst/>
            <a:gdLst>
              <a:gd name="connsiteX0" fmla="*/ 0 w 2704397"/>
              <a:gd name="connsiteY0" fmla="*/ 0 h 2331375"/>
              <a:gd name="connsiteX1" fmla="*/ 2704397 w 2704397"/>
              <a:gd name="connsiteY1" fmla="*/ 0 h 2331375"/>
              <a:gd name="connsiteX2" fmla="*/ 1352198 w 2704397"/>
              <a:gd name="connsiteY2" fmla="*/ 2331375 h 233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04397" h="2331375">
                <a:moveTo>
                  <a:pt x="0" y="0"/>
                </a:moveTo>
                <a:lnTo>
                  <a:pt x="2704397" y="0"/>
                </a:lnTo>
                <a:lnTo>
                  <a:pt x="1352198" y="23313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782B0C69-5404-4714-B4B1-E20FFA5633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92495" y="491641"/>
            <a:ext cx="2028298" cy="1748531"/>
          </a:xfrm>
          <a:custGeom>
            <a:avLst/>
            <a:gdLst>
              <a:gd name="connsiteX0" fmla="*/ 0 w 2704397"/>
              <a:gd name="connsiteY0" fmla="*/ 0 h 2331375"/>
              <a:gd name="connsiteX1" fmla="*/ 2704397 w 2704397"/>
              <a:gd name="connsiteY1" fmla="*/ 0 h 2331375"/>
              <a:gd name="connsiteX2" fmla="*/ 1352198 w 2704397"/>
              <a:gd name="connsiteY2" fmla="*/ 2331375 h 233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04397" h="2331375">
                <a:moveTo>
                  <a:pt x="0" y="0"/>
                </a:moveTo>
                <a:lnTo>
                  <a:pt x="2704397" y="0"/>
                </a:lnTo>
                <a:lnTo>
                  <a:pt x="1352198" y="23313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9933682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CC392FE-E1E6-4152-9D2F-130724F44CD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07943" y="357506"/>
            <a:ext cx="2789363" cy="4445365"/>
          </a:xfrm>
          <a:custGeom>
            <a:avLst/>
            <a:gdLst>
              <a:gd name="connsiteX0" fmla="*/ 1859575 w 3719150"/>
              <a:gd name="connsiteY0" fmla="*/ 0 h 5927153"/>
              <a:gd name="connsiteX1" fmla="*/ 3719150 w 3719150"/>
              <a:gd name="connsiteY1" fmla="*/ 1859575 h 5927153"/>
              <a:gd name="connsiteX2" fmla="*/ 3719150 w 3719150"/>
              <a:gd name="connsiteY2" fmla="*/ 5927153 h 5927153"/>
              <a:gd name="connsiteX3" fmla="*/ 0 w 3719150"/>
              <a:gd name="connsiteY3" fmla="*/ 5927153 h 5927153"/>
              <a:gd name="connsiteX4" fmla="*/ 0 w 3719150"/>
              <a:gd name="connsiteY4" fmla="*/ 1859575 h 5927153"/>
              <a:gd name="connsiteX5" fmla="*/ 1859575 w 3719150"/>
              <a:gd name="connsiteY5" fmla="*/ 0 h 5927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19150" h="5927153">
                <a:moveTo>
                  <a:pt x="1859575" y="0"/>
                </a:moveTo>
                <a:cubicBezTo>
                  <a:pt x="2886590" y="0"/>
                  <a:pt x="3719150" y="832560"/>
                  <a:pt x="3719150" y="1859575"/>
                </a:cubicBezTo>
                <a:lnTo>
                  <a:pt x="3719150" y="5927153"/>
                </a:lnTo>
                <a:lnTo>
                  <a:pt x="0" y="5927153"/>
                </a:lnTo>
                <a:lnTo>
                  <a:pt x="0" y="1859575"/>
                </a:lnTo>
                <a:cubicBezTo>
                  <a:pt x="0" y="832560"/>
                  <a:pt x="832560" y="0"/>
                  <a:pt x="185957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A75F305-A9B2-4472-BAE6-F2BA0E707C2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77319" y="357505"/>
            <a:ext cx="2789363" cy="4445365"/>
          </a:xfrm>
          <a:custGeom>
            <a:avLst/>
            <a:gdLst>
              <a:gd name="connsiteX0" fmla="*/ 1859575 w 3719150"/>
              <a:gd name="connsiteY0" fmla="*/ 0 h 5927153"/>
              <a:gd name="connsiteX1" fmla="*/ 3719150 w 3719150"/>
              <a:gd name="connsiteY1" fmla="*/ 1859575 h 5927153"/>
              <a:gd name="connsiteX2" fmla="*/ 3719150 w 3719150"/>
              <a:gd name="connsiteY2" fmla="*/ 5927153 h 5927153"/>
              <a:gd name="connsiteX3" fmla="*/ 0 w 3719150"/>
              <a:gd name="connsiteY3" fmla="*/ 5927153 h 5927153"/>
              <a:gd name="connsiteX4" fmla="*/ 0 w 3719150"/>
              <a:gd name="connsiteY4" fmla="*/ 1859575 h 5927153"/>
              <a:gd name="connsiteX5" fmla="*/ 1859575 w 3719150"/>
              <a:gd name="connsiteY5" fmla="*/ 0 h 5927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19150" h="5927153">
                <a:moveTo>
                  <a:pt x="1859575" y="0"/>
                </a:moveTo>
                <a:cubicBezTo>
                  <a:pt x="2886590" y="0"/>
                  <a:pt x="3719150" y="832560"/>
                  <a:pt x="3719150" y="1859575"/>
                </a:cubicBezTo>
                <a:lnTo>
                  <a:pt x="3719150" y="5927153"/>
                </a:lnTo>
                <a:lnTo>
                  <a:pt x="0" y="5927153"/>
                </a:lnTo>
                <a:lnTo>
                  <a:pt x="0" y="1859575"/>
                </a:lnTo>
                <a:cubicBezTo>
                  <a:pt x="0" y="832560"/>
                  <a:pt x="832560" y="0"/>
                  <a:pt x="185957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4A37F18-7B2B-4F60-8252-B578E143D6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6696" y="357505"/>
            <a:ext cx="2789363" cy="4445365"/>
          </a:xfrm>
          <a:custGeom>
            <a:avLst/>
            <a:gdLst>
              <a:gd name="connsiteX0" fmla="*/ 1859575 w 3719150"/>
              <a:gd name="connsiteY0" fmla="*/ 0 h 5927153"/>
              <a:gd name="connsiteX1" fmla="*/ 3719150 w 3719150"/>
              <a:gd name="connsiteY1" fmla="*/ 1859575 h 5927153"/>
              <a:gd name="connsiteX2" fmla="*/ 3719150 w 3719150"/>
              <a:gd name="connsiteY2" fmla="*/ 5927153 h 5927153"/>
              <a:gd name="connsiteX3" fmla="*/ 0 w 3719150"/>
              <a:gd name="connsiteY3" fmla="*/ 5927153 h 5927153"/>
              <a:gd name="connsiteX4" fmla="*/ 0 w 3719150"/>
              <a:gd name="connsiteY4" fmla="*/ 1859575 h 5927153"/>
              <a:gd name="connsiteX5" fmla="*/ 1859575 w 3719150"/>
              <a:gd name="connsiteY5" fmla="*/ 0 h 5927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19150" h="5927153">
                <a:moveTo>
                  <a:pt x="1859575" y="0"/>
                </a:moveTo>
                <a:cubicBezTo>
                  <a:pt x="2886590" y="0"/>
                  <a:pt x="3719150" y="832560"/>
                  <a:pt x="3719150" y="1859575"/>
                </a:cubicBezTo>
                <a:lnTo>
                  <a:pt x="3719150" y="5927153"/>
                </a:lnTo>
                <a:lnTo>
                  <a:pt x="0" y="5927153"/>
                </a:lnTo>
                <a:lnTo>
                  <a:pt x="0" y="1859575"/>
                </a:lnTo>
                <a:cubicBezTo>
                  <a:pt x="0" y="832560"/>
                  <a:pt x="832560" y="0"/>
                  <a:pt x="185957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525873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96458E5B-FCC6-45CE-B96A-1F98BC784EF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65181" y="0"/>
            <a:ext cx="1466273" cy="3270915"/>
          </a:xfrm>
          <a:custGeom>
            <a:avLst/>
            <a:gdLst>
              <a:gd name="connsiteX0" fmla="*/ 0 w 1955030"/>
              <a:gd name="connsiteY0" fmla="*/ 0 h 4361220"/>
              <a:gd name="connsiteX1" fmla="*/ 1955030 w 1955030"/>
              <a:gd name="connsiteY1" fmla="*/ 0 h 4361220"/>
              <a:gd name="connsiteX2" fmla="*/ 1955030 w 1955030"/>
              <a:gd name="connsiteY2" fmla="*/ 4361220 h 4361220"/>
              <a:gd name="connsiteX3" fmla="*/ 0 w 1955030"/>
              <a:gd name="connsiteY3" fmla="*/ 4361220 h 4361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5030" h="4361220">
                <a:moveTo>
                  <a:pt x="0" y="0"/>
                </a:moveTo>
                <a:lnTo>
                  <a:pt x="1955030" y="0"/>
                </a:lnTo>
                <a:lnTo>
                  <a:pt x="1955030" y="4361220"/>
                </a:lnTo>
                <a:lnTo>
                  <a:pt x="0" y="436122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17">
            <a:extLst>
              <a:ext uri="{FF2B5EF4-FFF2-40B4-BE49-F238E27FC236}">
                <a16:creationId xmlns:a16="http://schemas.microsoft.com/office/drawing/2014/main" id="{FB40103A-4D56-42B9-879A-79CC55CE57D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55167" y="0"/>
            <a:ext cx="1466273" cy="2076666"/>
          </a:xfrm>
          <a:custGeom>
            <a:avLst/>
            <a:gdLst>
              <a:gd name="connsiteX0" fmla="*/ 0 w 1955030"/>
              <a:gd name="connsiteY0" fmla="*/ 0 h 2768888"/>
              <a:gd name="connsiteX1" fmla="*/ 1955030 w 1955030"/>
              <a:gd name="connsiteY1" fmla="*/ 0 h 2768888"/>
              <a:gd name="connsiteX2" fmla="*/ 1955030 w 1955030"/>
              <a:gd name="connsiteY2" fmla="*/ 2768888 h 2768888"/>
              <a:gd name="connsiteX3" fmla="*/ 0 w 1955030"/>
              <a:gd name="connsiteY3" fmla="*/ 2768888 h 2768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5030" h="2768888">
                <a:moveTo>
                  <a:pt x="0" y="0"/>
                </a:moveTo>
                <a:lnTo>
                  <a:pt x="1955030" y="0"/>
                </a:lnTo>
                <a:lnTo>
                  <a:pt x="1955030" y="2768888"/>
                </a:lnTo>
                <a:lnTo>
                  <a:pt x="0" y="276888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8">
            <a:extLst>
              <a:ext uri="{FF2B5EF4-FFF2-40B4-BE49-F238E27FC236}">
                <a16:creationId xmlns:a16="http://schemas.microsoft.com/office/drawing/2014/main" id="{B1E25749-5F18-4EE9-BD5D-531546A806E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610174" y="0"/>
            <a:ext cx="1466273" cy="3980830"/>
          </a:xfrm>
          <a:custGeom>
            <a:avLst/>
            <a:gdLst>
              <a:gd name="connsiteX0" fmla="*/ 0 w 1955030"/>
              <a:gd name="connsiteY0" fmla="*/ 0 h 5307773"/>
              <a:gd name="connsiteX1" fmla="*/ 1955030 w 1955030"/>
              <a:gd name="connsiteY1" fmla="*/ 0 h 5307773"/>
              <a:gd name="connsiteX2" fmla="*/ 1955030 w 1955030"/>
              <a:gd name="connsiteY2" fmla="*/ 5307773 h 5307773"/>
              <a:gd name="connsiteX3" fmla="*/ 0 w 1955030"/>
              <a:gd name="connsiteY3" fmla="*/ 5307773 h 5307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5030" h="5307773">
                <a:moveTo>
                  <a:pt x="0" y="0"/>
                </a:moveTo>
                <a:lnTo>
                  <a:pt x="1955030" y="0"/>
                </a:lnTo>
                <a:lnTo>
                  <a:pt x="1955030" y="5307773"/>
                </a:lnTo>
                <a:lnTo>
                  <a:pt x="0" y="530777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89923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2D4461AE-8545-4B6F-B5CD-5DAEC68012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32142" y="1011447"/>
            <a:ext cx="2122098" cy="3065253"/>
          </a:xfrm>
          <a:prstGeom prst="roundRect">
            <a:avLst>
              <a:gd name="adj" fmla="val 3577"/>
            </a:avLst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2093C2DF-1FEE-4E3B-8CBE-EA9DBE3DF1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44027" y="1790220"/>
            <a:ext cx="1116993" cy="2321804"/>
          </a:xfrm>
          <a:prstGeom prst="roundRect">
            <a:avLst>
              <a:gd name="adj" fmla="val 13436"/>
            </a:avLst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919AC9DC-95E2-4C48-88A8-5950F0E00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26721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718D338-BE25-40FA-8898-8EEF1683BD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43910" y="4790123"/>
            <a:ext cx="1101090" cy="1976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 i="1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/>
              <a:t>www.siteexample.com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2F20948-C739-4CAD-BE9F-0D7A480704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45000" y="4744402"/>
            <a:ext cx="39585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i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24087EED-2C44-45B7-952B-683F8BC9A5D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DB1593A-71BF-4BC1-AEE8-09F333ED7BC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19112" y="1342248"/>
            <a:ext cx="2395538" cy="1470044"/>
          </a:xfrm>
          <a:custGeom>
            <a:avLst/>
            <a:gdLst>
              <a:gd name="connsiteX0" fmla="*/ 0 w 3194050"/>
              <a:gd name="connsiteY0" fmla="*/ 0 h 1960059"/>
              <a:gd name="connsiteX1" fmla="*/ 3194050 w 3194050"/>
              <a:gd name="connsiteY1" fmla="*/ 0 h 1960059"/>
              <a:gd name="connsiteX2" fmla="*/ 3194050 w 3194050"/>
              <a:gd name="connsiteY2" fmla="*/ 1960059 h 1960059"/>
              <a:gd name="connsiteX3" fmla="*/ 0 w 3194050"/>
              <a:gd name="connsiteY3" fmla="*/ 1960059 h 1960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4050" h="1960059">
                <a:moveTo>
                  <a:pt x="0" y="0"/>
                </a:moveTo>
                <a:lnTo>
                  <a:pt x="3194050" y="0"/>
                </a:lnTo>
                <a:lnTo>
                  <a:pt x="3194050" y="1960059"/>
                </a:lnTo>
                <a:lnTo>
                  <a:pt x="0" y="1960059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8158A70-A5D1-4765-B1F6-F2075C3AC8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74231" y="1342248"/>
            <a:ext cx="2395538" cy="1470044"/>
          </a:xfrm>
          <a:custGeom>
            <a:avLst/>
            <a:gdLst>
              <a:gd name="connsiteX0" fmla="*/ 0 w 3194050"/>
              <a:gd name="connsiteY0" fmla="*/ 0 h 1960059"/>
              <a:gd name="connsiteX1" fmla="*/ 3194050 w 3194050"/>
              <a:gd name="connsiteY1" fmla="*/ 0 h 1960059"/>
              <a:gd name="connsiteX2" fmla="*/ 3194050 w 3194050"/>
              <a:gd name="connsiteY2" fmla="*/ 1960059 h 1960059"/>
              <a:gd name="connsiteX3" fmla="*/ 0 w 3194050"/>
              <a:gd name="connsiteY3" fmla="*/ 1960059 h 1960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4050" h="1960059">
                <a:moveTo>
                  <a:pt x="0" y="0"/>
                </a:moveTo>
                <a:lnTo>
                  <a:pt x="3194050" y="0"/>
                </a:lnTo>
                <a:lnTo>
                  <a:pt x="3194050" y="1960059"/>
                </a:lnTo>
                <a:lnTo>
                  <a:pt x="0" y="1960059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F334ABA-4E07-482A-B8D0-CBE8D205287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9350" y="1342248"/>
            <a:ext cx="2395538" cy="1470044"/>
          </a:xfrm>
          <a:custGeom>
            <a:avLst/>
            <a:gdLst>
              <a:gd name="connsiteX0" fmla="*/ 0 w 3194050"/>
              <a:gd name="connsiteY0" fmla="*/ 0 h 1960059"/>
              <a:gd name="connsiteX1" fmla="*/ 3194050 w 3194050"/>
              <a:gd name="connsiteY1" fmla="*/ 0 h 1960059"/>
              <a:gd name="connsiteX2" fmla="*/ 3194050 w 3194050"/>
              <a:gd name="connsiteY2" fmla="*/ 1960059 h 1960059"/>
              <a:gd name="connsiteX3" fmla="*/ 0 w 3194050"/>
              <a:gd name="connsiteY3" fmla="*/ 1960059 h 1960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4050" h="1960059">
                <a:moveTo>
                  <a:pt x="0" y="0"/>
                </a:moveTo>
                <a:lnTo>
                  <a:pt x="3194050" y="0"/>
                </a:lnTo>
                <a:lnTo>
                  <a:pt x="3194050" y="1960059"/>
                </a:lnTo>
                <a:lnTo>
                  <a:pt x="0" y="1960059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43EB1797-BF94-4DAD-ADB5-63D1E6A14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09075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8158A70-A5D1-4765-B1F6-F2075C3AC8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4948" y="2043798"/>
            <a:ext cx="2014538" cy="3514525"/>
          </a:xfrm>
          <a:custGeom>
            <a:avLst/>
            <a:gdLst>
              <a:gd name="connsiteX0" fmla="*/ 0 w 3194050"/>
              <a:gd name="connsiteY0" fmla="*/ 0 h 1960059"/>
              <a:gd name="connsiteX1" fmla="*/ 3194050 w 3194050"/>
              <a:gd name="connsiteY1" fmla="*/ 0 h 1960059"/>
              <a:gd name="connsiteX2" fmla="*/ 3194050 w 3194050"/>
              <a:gd name="connsiteY2" fmla="*/ 1960059 h 1960059"/>
              <a:gd name="connsiteX3" fmla="*/ 0 w 3194050"/>
              <a:gd name="connsiteY3" fmla="*/ 1960059 h 1960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4050" h="1960059">
                <a:moveTo>
                  <a:pt x="0" y="0"/>
                </a:moveTo>
                <a:lnTo>
                  <a:pt x="3194050" y="0"/>
                </a:lnTo>
                <a:lnTo>
                  <a:pt x="3194050" y="1960059"/>
                </a:lnTo>
                <a:lnTo>
                  <a:pt x="0" y="1960059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DFD59BE2-B880-44BF-996D-DDABC93E3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12264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64305-169C-4E29-A29D-EFA8A77DCF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43910" y="4790123"/>
            <a:ext cx="1101090" cy="1976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 i="1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/>
              <a:t>www.siteexample.com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BE2B4-42DE-414D-9679-D4C753997F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45000" y="4744402"/>
            <a:ext cx="39585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i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24087EED-2C44-45B7-952B-683F8BC9A5D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6C6D71-1340-46BD-B481-BD5D65FA1D49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E356092-82AF-4F68-9A8D-27994526CAB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2571750"/>
            <a:ext cx="3048000" cy="2571750"/>
          </a:xfrm>
          <a:custGeom>
            <a:avLst/>
            <a:gdLst>
              <a:gd name="connsiteX0" fmla="*/ 0 w 4064000"/>
              <a:gd name="connsiteY0" fmla="*/ 0 h 3429000"/>
              <a:gd name="connsiteX1" fmla="*/ 4064000 w 4064000"/>
              <a:gd name="connsiteY1" fmla="*/ 0 h 3429000"/>
              <a:gd name="connsiteX2" fmla="*/ 4064000 w 4064000"/>
              <a:gd name="connsiteY2" fmla="*/ 3429000 h 3429000"/>
              <a:gd name="connsiteX3" fmla="*/ 0 w 4064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3429000">
                <a:moveTo>
                  <a:pt x="0" y="0"/>
                </a:moveTo>
                <a:lnTo>
                  <a:pt x="4064000" y="0"/>
                </a:lnTo>
                <a:lnTo>
                  <a:pt x="4064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1965DE7-D63A-4753-988E-13DE1C2C0CC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2571750"/>
            <a:ext cx="3048000" cy="2571750"/>
          </a:xfrm>
          <a:custGeom>
            <a:avLst/>
            <a:gdLst>
              <a:gd name="connsiteX0" fmla="*/ 0 w 4064000"/>
              <a:gd name="connsiteY0" fmla="*/ 0 h 3429000"/>
              <a:gd name="connsiteX1" fmla="*/ 4064000 w 4064000"/>
              <a:gd name="connsiteY1" fmla="*/ 0 h 3429000"/>
              <a:gd name="connsiteX2" fmla="*/ 4064000 w 4064000"/>
              <a:gd name="connsiteY2" fmla="*/ 3429000 h 3429000"/>
              <a:gd name="connsiteX3" fmla="*/ 0 w 4064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3429000">
                <a:moveTo>
                  <a:pt x="0" y="0"/>
                </a:moveTo>
                <a:lnTo>
                  <a:pt x="4064000" y="0"/>
                </a:lnTo>
                <a:lnTo>
                  <a:pt x="4064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DDB0E98-C8C9-4537-AC57-95D15190FD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8000" y="0"/>
            <a:ext cx="3048000" cy="2571750"/>
          </a:xfrm>
          <a:custGeom>
            <a:avLst/>
            <a:gdLst>
              <a:gd name="connsiteX0" fmla="*/ 0 w 4064000"/>
              <a:gd name="connsiteY0" fmla="*/ 0 h 3429000"/>
              <a:gd name="connsiteX1" fmla="*/ 4064000 w 4064000"/>
              <a:gd name="connsiteY1" fmla="*/ 0 h 3429000"/>
              <a:gd name="connsiteX2" fmla="*/ 4064000 w 4064000"/>
              <a:gd name="connsiteY2" fmla="*/ 3429000 h 3429000"/>
              <a:gd name="connsiteX3" fmla="*/ 0 w 4064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3429000">
                <a:moveTo>
                  <a:pt x="0" y="0"/>
                </a:moveTo>
                <a:lnTo>
                  <a:pt x="4064000" y="0"/>
                </a:lnTo>
                <a:lnTo>
                  <a:pt x="4064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41283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0" y="-1"/>
            <a:ext cx="9144000" cy="2757488"/>
          </a:xfrm>
          <a:custGeom>
            <a:avLst/>
            <a:gdLst>
              <a:gd name="connsiteX0" fmla="*/ 0 w 12192000"/>
              <a:gd name="connsiteY0" fmla="*/ 0 h 2752724"/>
              <a:gd name="connsiteX1" fmla="*/ 12192000 w 12192000"/>
              <a:gd name="connsiteY1" fmla="*/ 0 h 2752724"/>
              <a:gd name="connsiteX2" fmla="*/ 12192000 w 12192000"/>
              <a:gd name="connsiteY2" fmla="*/ 2752724 h 2752724"/>
              <a:gd name="connsiteX3" fmla="*/ 0 w 12192000"/>
              <a:gd name="connsiteY3" fmla="*/ 2752724 h 2752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752724">
                <a:moveTo>
                  <a:pt x="0" y="0"/>
                </a:moveTo>
                <a:lnTo>
                  <a:pt x="12192000" y="0"/>
                </a:lnTo>
                <a:lnTo>
                  <a:pt x="12192000" y="2752724"/>
                </a:lnTo>
                <a:lnTo>
                  <a:pt x="0" y="275272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81023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1DD5DF-DC99-475B-B4DF-CB0A2ED61B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29862" y="0"/>
            <a:ext cx="5814138" cy="5143500"/>
          </a:xfrm>
          <a:custGeom>
            <a:avLst/>
            <a:gdLst>
              <a:gd name="connsiteX0" fmla="*/ 0 w 4828804"/>
              <a:gd name="connsiteY0" fmla="*/ 0 h 4250034"/>
              <a:gd name="connsiteX1" fmla="*/ 4828804 w 4828804"/>
              <a:gd name="connsiteY1" fmla="*/ 0 h 4250034"/>
              <a:gd name="connsiteX2" fmla="*/ 4828804 w 4828804"/>
              <a:gd name="connsiteY2" fmla="*/ 4250034 h 4250034"/>
              <a:gd name="connsiteX3" fmla="*/ 0 w 4828804"/>
              <a:gd name="connsiteY3" fmla="*/ 4250034 h 425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8804" h="4250034">
                <a:moveTo>
                  <a:pt x="0" y="0"/>
                </a:moveTo>
                <a:lnTo>
                  <a:pt x="4828804" y="0"/>
                </a:lnTo>
                <a:lnTo>
                  <a:pt x="4828804" y="4250034"/>
                </a:lnTo>
                <a:lnTo>
                  <a:pt x="0" y="425003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6424442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7F2460C-3429-47F7-8CA8-204DF3E665A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05225" y="2605251"/>
            <a:ext cx="4482000" cy="2484000"/>
          </a:xfrm>
          <a:custGeom>
            <a:avLst/>
            <a:gdLst>
              <a:gd name="connsiteX0" fmla="*/ 0 w 5976000"/>
              <a:gd name="connsiteY0" fmla="*/ 0 h 3312000"/>
              <a:gd name="connsiteX1" fmla="*/ 5976000 w 5976000"/>
              <a:gd name="connsiteY1" fmla="*/ 0 h 3312000"/>
              <a:gd name="connsiteX2" fmla="*/ 5976000 w 5976000"/>
              <a:gd name="connsiteY2" fmla="*/ 3312000 h 3312000"/>
              <a:gd name="connsiteX3" fmla="*/ 0 w 5976000"/>
              <a:gd name="connsiteY3" fmla="*/ 3312000 h 33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6000" h="3312000">
                <a:moveTo>
                  <a:pt x="0" y="0"/>
                </a:moveTo>
                <a:lnTo>
                  <a:pt x="5976000" y="0"/>
                </a:lnTo>
                <a:lnTo>
                  <a:pt x="5976000" y="3312000"/>
                </a:lnTo>
                <a:lnTo>
                  <a:pt x="0" y="3312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6F2CDB8-F32A-40FB-B830-525BA3E592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6775" y="2605251"/>
            <a:ext cx="4482000" cy="2484000"/>
          </a:xfrm>
          <a:custGeom>
            <a:avLst/>
            <a:gdLst>
              <a:gd name="connsiteX0" fmla="*/ 0 w 5976000"/>
              <a:gd name="connsiteY0" fmla="*/ 0 h 3312000"/>
              <a:gd name="connsiteX1" fmla="*/ 5976000 w 5976000"/>
              <a:gd name="connsiteY1" fmla="*/ 0 h 3312000"/>
              <a:gd name="connsiteX2" fmla="*/ 5976000 w 5976000"/>
              <a:gd name="connsiteY2" fmla="*/ 3312000 h 3312000"/>
              <a:gd name="connsiteX3" fmla="*/ 0 w 5976000"/>
              <a:gd name="connsiteY3" fmla="*/ 3312000 h 33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6000" h="3312000">
                <a:moveTo>
                  <a:pt x="0" y="0"/>
                </a:moveTo>
                <a:lnTo>
                  <a:pt x="5976000" y="0"/>
                </a:lnTo>
                <a:lnTo>
                  <a:pt x="5976000" y="3312000"/>
                </a:lnTo>
                <a:lnTo>
                  <a:pt x="0" y="3312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A3B3037-ED03-4F49-9CB1-3E2C4E4CBBA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05225" y="54525"/>
            <a:ext cx="4482000" cy="2484000"/>
          </a:xfrm>
          <a:custGeom>
            <a:avLst/>
            <a:gdLst>
              <a:gd name="connsiteX0" fmla="*/ 0 w 5976000"/>
              <a:gd name="connsiteY0" fmla="*/ 0 h 3312000"/>
              <a:gd name="connsiteX1" fmla="*/ 5976000 w 5976000"/>
              <a:gd name="connsiteY1" fmla="*/ 0 h 3312000"/>
              <a:gd name="connsiteX2" fmla="*/ 5976000 w 5976000"/>
              <a:gd name="connsiteY2" fmla="*/ 3312000 h 3312000"/>
              <a:gd name="connsiteX3" fmla="*/ 0 w 5976000"/>
              <a:gd name="connsiteY3" fmla="*/ 3312000 h 33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6000" h="3312000">
                <a:moveTo>
                  <a:pt x="0" y="0"/>
                </a:moveTo>
                <a:lnTo>
                  <a:pt x="5976000" y="0"/>
                </a:lnTo>
                <a:lnTo>
                  <a:pt x="5976000" y="3312000"/>
                </a:lnTo>
                <a:lnTo>
                  <a:pt x="0" y="3312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00F8928-C6DA-4A05-9201-3EAD8CFE59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775" y="54525"/>
            <a:ext cx="4482000" cy="2484000"/>
          </a:xfrm>
          <a:custGeom>
            <a:avLst/>
            <a:gdLst>
              <a:gd name="connsiteX0" fmla="*/ 0 w 5976000"/>
              <a:gd name="connsiteY0" fmla="*/ 0 h 3312000"/>
              <a:gd name="connsiteX1" fmla="*/ 5976000 w 5976000"/>
              <a:gd name="connsiteY1" fmla="*/ 0 h 3312000"/>
              <a:gd name="connsiteX2" fmla="*/ 5976000 w 5976000"/>
              <a:gd name="connsiteY2" fmla="*/ 3312000 h 3312000"/>
              <a:gd name="connsiteX3" fmla="*/ 0 w 5976000"/>
              <a:gd name="connsiteY3" fmla="*/ 3312000 h 33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6000" h="3312000">
                <a:moveTo>
                  <a:pt x="0" y="0"/>
                </a:moveTo>
                <a:lnTo>
                  <a:pt x="5976000" y="0"/>
                </a:lnTo>
                <a:lnTo>
                  <a:pt x="5976000" y="3312000"/>
                </a:lnTo>
                <a:lnTo>
                  <a:pt x="0" y="3312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124558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CC392FE-E1E6-4152-9D2F-130724F44CD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07943" y="357506"/>
            <a:ext cx="2789363" cy="4445365"/>
          </a:xfrm>
          <a:custGeom>
            <a:avLst/>
            <a:gdLst>
              <a:gd name="connsiteX0" fmla="*/ 1859575 w 3719150"/>
              <a:gd name="connsiteY0" fmla="*/ 0 h 5927153"/>
              <a:gd name="connsiteX1" fmla="*/ 3719150 w 3719150"/>
              <a:gd name="connsiteY1" fmla="*/ 1859575 h 5927153"/>
              <a:gd name="connsiteX2" fmla="*/ 3719150 w 3719150"/>
              <a:gd name="connsiteY2" fmla="*/ 5927153 h 5927153"/>
              <a:gd name="connsiteX3" fmla="*/ 0 w 3719150"/>
              <a:gd name="connsiteY3" fmla="*/ 5927153 h 5927153"/>
              <a:gd name="connsiteX4" fmla="*/ 0 w 3719150"/>
              <a:gd name="connsiteY4" fmla="*/ 1859575 h 5927153"/>
              <a:gd name="connsiteX5" fmla="*/ 1859575 w 3719150"/>
              <a:gd name="connsiteY5" fmla="*/ 0 h 5927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19150" h="5927153">
                <a:moveTo>
                  <a:pt x="1859575" y="0"/>
                </a:moveTo>
                <a:cubicBezTo>
                  <a:pt x="2886590" y="0"/>
                  <a:pt x="3719150" y="832560"/>
                  <a:pt x="3719150" y="1859575"/>
                </a:cubicBezTo>
                <a:lnTo>
                  <a:pt x="3719150" y="5927153"/>
                </a:lnTo>
                <a:lnTo>
                  <a:pt x="0" y="5927153"/>
                </a:lnTo>
                <a:lnTo>
                  <a:pt x="0" y="1859575"/>
                </a:lnTo>
                <a:cubicBezTo>
                  <a:pt x="0" y="832560"/>
                  <a:pt x="832560" y="0"/>
                  <a:pt x="185957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A75F305-A9B2-4472-BAE6-F2BA0E707C2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77319" y="357505"/>
            <a:ext cx="2789363" cy="4445365"/>
          </a:xfrm>
          <a:custGeom>
            <a:avLst/>
            <a:gdLst>
              <a:gd name="connsiteX0" fmla="*/ 1859575 w 3719150"/>
              <a:gd name="connsiteY0" fmla="*/ 0 h 5927153"/>
              <a:gd name="connsiteX1" fmla="*/ 3719150 w 3719150"/>
              <a:gd name="connsiteY1" fmla="*/ 1859575 h 5927153"/>
              <a:gd name="connsiteX2" fmla="*/ 3719150 w 3719150"/>
              <a:gd name="connsiteY2" fmla="*/ 5927153 h 5927153"/>
              <a:gd name="connsiteX3" fmla="*/ 0 w 3719150"/>
              <a:gd name="connsiteY3" fmla="*/ 5927153 h 5927153"/>
              <a:gd name="connsiteX4" fmla="*/ 0 w 3719150"/>
              <a:gd name="connsiteY4" fmla="*/ 1859575 h 5927153"/>
              <a:gd name="connsiteX5" fmla="*/ 1859575 w 3719150"/>
              <a:gd name="connsiteY5" fmla="*/ 0 h 5927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19150" h="5927153">
                <a:moveTo>
                  <a:pt x="1859575" y="0"/>
                </a:moveTo>
                <a:cubicBezTo>
                  <a:pt x="2886590" y="0"/>
                  <a:pt x="3719150" y="832560"/>
                  <a:pt x="3719150" y="1859575"/>
                </a:cubicBezTo>
                <a:lnTo>
                  <a:pt x="3719150" y="5927153"/>
                </a:lnTo>
                <a:lnTo>
                  <a:pt x="0" y="5927153"/>
                </a:lnTo>
                <a:lnTo>
                  <a:pt x="0" y="1859575"/>
                </a:lnTo>
                <a:cubicBezTo>
                  <a:pt x="0" y="832560"/>
                  <a:pt x="832560" y="0"/>
                  <a:pt x="185957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4A37F18-7B2B-4F60-8252-B578E143D6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6696" y="357505"/>
            <a:ext cx="2789363" cy="4445365"/>
          </a:xfrm>
          <a:custGeom>
            <a:avLst/>
            <a:gdLst>
              <a:gd name="connsiteX0" fmla="*/ 1859575 w 3719150"/>
              <a:gd name="connsiteY0" fmla="*/ 0 h 5927153"/>
              <a:gd name="connsiteX1" fmla="*/ 3719150 w 3719150"/>
              <a:gd name="connsiteY1" fmla="*/ 1859575 h 5927153"/>
              <a:gd name="connsiteX2" fmla="*/ 3719150 w 3719150"/>
              <a:gd name="connsiteY2" fmla="*/ 5927153 h 5927153"/>
              <a:gd name="connsiteX3" fmla="*/ 0 w 3719150"/>
              <a:gd name="connsiteY3" fmla="*/ 5927153 h 5927153"/>
              <a:gd name="connsiteX4" fmla="*/ 0 w 3719150"/>
              <a:gd name="connsiteY4" fmla="*/ 1859575 h 5927153"/>
              <a:gd name="connsiteX5" fmla="*/ 1859575 w 3719150"/>
              <a:gd name="connsiteY5" fmla="*/ 0 h 5927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19150" h="5927153">
                <a:moveTo>
                  <a:pt x="1859575" y="0"/>
                </a:moveTo>
                <a:cubicBezTo>
                  <a:pt x="2886590" y="0"/>
                  <a:pt x="3719150" y="832560"/>
                  <a:pt x="3719150" y="1859575"/>
                </a:cubicBezTo>
                <a:lnTo>
                  <a:pt x="3719150" y="5927153"/>
                </a:lnTo>
                <a:lnTo>
                  <a:pt x="0" y="5927153"/>
                </a:lnTo>
                <a:lnTo>
                  <a:pt x="0" y="1859575"/>
                </a:lnTo>
                <a:cubicBezTo>
                  <a:pt x="0" y="832560"/>
                  <a:pt x="832560" y="0"/>
                  <a:pt x="185957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793324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12FEB07-ACFE-429D-AD48-8265981E2F1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763688" cy="5143500"/>
          </a:xfrm>
          <a:custGeom>
            <a:avLst/>
            <a:gdLst>
              <a:gd name="connsiteX0" fmla="*/ 0 w 2351584"/>
              <a:gd name="connsiteY0" fmla="*/ 0 h 6858000"/>
              <a:gd name="connsiteX1" fmla="*/ 2351584 w 2351584"/>
              <a:gd name="connsiteY1" fmla="*/ 0 h 6858000"/>
              <a:gd name="connsiteX2" fmla="*/ 2351584 w 2351584"/>
              <a:gd name="connsiteY2" fmla="*/ 6858000 h 6858000"/>
              <a:gd name="connsiteX3" fmla="*/ 0 w 235158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1584" h="6858000">
                <a:moveTo>
                  <a:pt x="0" y="0"/>
                </a:moveTo>
                <a:lnTo>
                  <a:pt x="2351584" y="0"/>
                </a:lnTo>
                <a:lnTo>
                  <a:pt x="235158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3525018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12FEB07-ACFE-429D-AD48-8265981E2F1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763688" cy="5143500"/>
          </a:xfrm>
          <a:custGeom>
            <a:avLst/>
            <a:gdLst>
              <a:gd name="connsiteX0" fmla="*/ 0 w 2351584"/>
              <a:gd name="connsiteY0" fmla="*/ 0 h 6858000"/>
              <a:gd name="connsiteX1" fmla="*/ 2351584 w 2351584"/>
              <a:gd name="connsiteY1" fmla="*/ 0 h 6858000"/>
              <a:gd name="connsiteX2" fmla="*/ 2351584 w 2351584"/>
              <a:gd name="connsiteY2" fmla="*/ 6858000 h 6858000"/>
              <a:gd name="connsiteX3" fmla="*/ 0 w 235158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1584" h="6858000">
                <a:moveTo>
                  <a:pt x="0" y="0"/>
                </a:moveTo>
                <a:lnTo>
                  <a:pt x="2351584" y="0"/>
                </a:lnTo>
                <a:lnTo>
                  <a:pt x="235158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72137660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17B148-152F-4B58-8040-26D739D2C9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346" y="763748"/>
            <a:ext cx="2487476" cy="3616004"/>
          </a:xfrm>
          <a:custGeom>
            <a:avLst/>
            <a:gdLst>
              <a:gd name="connsiteX0" fmla="*/ 0 w 3316635"/>
              <a:gd name="connsiteY0" fmla="*/ 0 h 4821338"/>
              <a:gd name="connsiteX1" fmla="*/ 3316635 w 3316635"/>
              <a:gd name="connsiteY1" fmla="*/ 0 h 4821338"/>
              <a:gd name="connsiteX2" fmla="*/ 3316635 w 3316635"/>
              <a:gd name="connsiteY2" fmla="*/ 4821338 h 4821338"/>
              <a:gd name="connsiteX3" fmla="*/ 0 w 3316635"/>
              <a:gd name="connsiteY3" fmla="*/ 4821338 h 4821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6635" h="4821338">
                <a:moveTo>
                  <a:pt x="0" y="0"/>
                </a:moveTo>
                <a:lnTo>
                  <a:pt x="3316635" y="0"/>
                </a:lnTo>
                <a:lnTo>
                  <a:pt x="3316635" y="4821338"/>
                </a:lnTo>
                <a:lnTo>
                  <a:pt x="0" y="48213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32101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D960C9F-E282-422A-ADB9-3AA6D98206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32056" y="1068932"/>
            <a:ext cx="2207996" cy="3005636"/>
          </a:xfrm>
          <a:custGeom>
            <a:avLst/>
            <a:gdLst>
              <a:gd name="connsiteX0" fmla="*/ 0 w 2943995"/>
              <a:gd name="connsiteY0" fmla="*/ 0 h 4007514"/>
              <a:gd name="connsiteX1" fmla="*/ 2943995 w 2943995"/>
              <a:gd name="connsiteY1" fmla="*/ 0 h 4007514"/>
              <a:gd name="connsiteX2" fmla="*/ 2943995 w 2943995"/>
              <a:gd name="connsiteY2" fmla="*/ 4007514 h 4007514"/>
              <a:gd name="connsiteX3" fmla="*/ 0 w 2943995"/>
              <a:gd name="connsiteY3" fmla="*/ 4007514 h 4007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3995" h="4007514">
                <a:moveTo>
                  <a:pt x="0" y="0"/>
                </a:moveTo>
                <a:lnTo>
                  <a:pt x="2943995" y="0"/>
                </a:lnTo>
                <a:lnTo>
                  <a:pt x="2943995" y="4007514"/>
                </a:lnTo>
                <a:lnTo>
                  <a:pt x="0" y="40075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7584239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FFE19EA-D804-47F0-930A-76C58E67112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17694" y="0"/>
            <a:ext cx="1245339" cy="2895786"/>
          </a:xfrm>
          <a:custGeom>
            <a:avLst/>
            <a:gdLst>
              <a:gd name="connsiteX0" fmla="*/ 0 w 1660452"/>
              <a:gd name="connsiteY0" fmla="*/ 0 h 3861048"/>
              <a:gd name="connsiteX1" fmla="*/ 1660452 w 1660452"/>
              <a:gd name="connsiteY1" fmla="*/ 0 h 3861048"/>
              <a:gd name="connsiteX2" fmla="*/ 1660452 w 1660452"/>
              <a:gd name="connsiteY2" fmla="*/ 3861048 h 3861048"/>
              <a:gd name="connsiteX3" fmla="*/ 0 w 1660452"/>
              <a:gd name="connsiteY3" fmla="*/ 3861048 h 3861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0452" h="3861048">
                <a:moveTo>
                  <a:pt x="0" y="0"/>
                </a:moveTo>
                <a:lnTo>
                  <a:pt x="1660452" y="0"/>
                </a:lnTo>
                <a:lnTo>
                  <a:pt x="1660452" y="3861048"/>
                </a:lnTo>
                <a:lnTo>
                  <a:pt x="0" y="386104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79BF7F0-F64B-4C86-9F7A-C1021985953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817694" y="2983260"/>
            <a:ext cx="1245339" cy="2160240"/>
          </a:xfrm>
          <a:custGeom>
            <a:avLst/>
            <a:gdLst>
              <a:gd name="connsiteX0" fmla="*/ 0 w 1660452"/>
              <a:gd name="connsiteY0" fmla="*/ 0 h 2880320"/>
              <a:gd name="connsiteX1" fmla="*/ 1660452 w 1660452"/>
              <a:gd name="connsiteY1" fmla="*/ 0 h 2880320"/>
              <a:gd name="connsiteX2" fmla="*/ 1660452 w 1660452"/>
              <a:gd name="connsiteY2" fmla="*/ 2880320 h 2880320"/>
              <a:gd name="connsiteX3" fmla="*/ 0 w 1660452"/>
              <a:gd name="connsiteY3" fmla="*/ 2880320 h 288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0452" h="2880320">
                <a:moveTo>
                  <a:pt x="0" y="0"/>
                </a:moveTo>
                <a:lnTo>
                  <a:pt x="1660452" y="0"/>
                </a:lnTo>
                <a:lnTo>
                  <a:pt x="1660452" y="2880320"/>
                </a:lnTo>
                <a:lnTo>
                  <a:pt x="0" y="28803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50D5552-7E3C-4A1E-A7F9-A464CB80D89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4341" y="2247714"/>
            <a:ext cx="1245339" cy="2895786"/>
          </a:xfrm>
          <a:custGeom>
            <a:avLst/>
            <a:gdLst>
              <a:gd name="connsiteX0" fmla="*/ 0 w 1660452"/>
              <a:gd name="connsiteY0" fmla="*/ 0 h 3861048"/>
              <a:gd name="connsiteX1" fmla="*/ 1660452 w 1660452"/>
              <a:gd name="connsiteY1" fmla="*/ 0 h 3861048"/>
              <a:gd name="connsiteX2" fmla="*/ 1660452 w 1660452"/>
              <a:gd name="connsiteY2" fmla="*/ 3861048 h 3861048"/>
              <a:gd name="connsiteX3" fmla="*/ 0 w 1660452"/>
              <a:gd name="connsiteY3" fmla="*/ 3861048 h 3861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0452" h="3861048">
                <a:moveTo>
                  <a:pt x="0" y="0"/>
                </a:moveTo>
                <a:lnTo>
                  <a:pt x="1660452" y="0"/>
                </a:lnTo>
                <a:lnTo>
                  <a:pt x="1660452" y="3861048"/>
                </a:lnTo>
                <a:lnTo>
                  <a:pt x="0" y="386104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7D91EE7-8930-465F-AA50-A2B6DA54FA2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342" y="0"/>
            <a:ext cx="1245339" cy="2160240"/>
          </a:xfrm>
          <a:custGeom>
            <a:avLst/>
            <a:gdLst>
              <a:gd name="connsiteX0" fmla="*/ 0 w 1660452"/>
              <a:gd name="connsiteY0" fmla="*/ 0 h 2880320"/>
              <a:gd name="connsiteX1" fmla="*/ 1660452 w 1660452"/>
              <a:gd name="connsiteY1" fmla="*/ 0 h 2880320"/>
              <a:gd name="connsiteX2" fmla="*/ 1660452 w 1660452"/>
              <a:gd name="connsiteY2" fmla="*/ 2880320 h 2880320"/>
              <a:gd name="connsiteX3" fmla="*/ 0 w 1660452"/>
              <a:gd name="connsiteY3" fmla="*/ 2880320 h 288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0452" h="2880320">
                <a:moveTo>
                  <a:pt x="0" y="0"/>
                </a:moveTo>
                <a:lnTo>
                  <a:pt x="1660452" y="0"/>
                </a:lnTo>
                <a:lnTo>
                  <a:pt x="1660452" y="2880320"/>
                </a:lnTo>
                <a:lnTo>
                  <a:pt x="0" y="28803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5769254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B21A507-FDCC-4781-A094-6BFF78BB10A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38175" y="1167595"/>
            <a:ext cx="2544272" cy="3511562"/>
          </a:xfrm>
          <a:custGeom>
            <a:avLst/>
            <a:gdLst>
              <a:gd name="connsiteX0" fmla="*/ 0 w 3392363"/>
              <a:gd name="connsiteY0" fmla="*/ 0 h 4682083"/>
              <a:gd name="connsiteX1" fmla="*/ 3392363 w 3392363"/>
              <a:gd name="connsiteY1" fmla="*/ 0 h 4682083"/>
              <a:gd name="connsiteX2" fmla="*/ 3392363 w 3392363"/>
              <a:gd name="connsiteY2" fmla="*/ 4682083 h 4682083"/>
              <a:gd name="connsiteX3" fmla="*/ 0 w 3392363"/>
              <a:gd name="connsiteY3" fmla="*/ 4682083 h 4682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2363" h="4682083">
                <a:moveTo>
                  <a:pt x="0" y="0"/>
                </a:moveTo>
                <a:lnTo>
                  <a:pt x="3392363" y="0"/>
                </a:lnTo>
                <a:lnTo>
                  <a:pt x="3392363" y="4682083"/>
                </a:lnTo>
                <a:lnTo>
                  <a:pt x="0" y="468208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0575107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19E95B1-580C-4824-B94C-475C2D0D37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85577" y="1815666"/>
            <a:ext cx="2572298" cy="2572847"/>
          </a:xfrm>
          <a:custGeom>
            <a:avLst/>
            <a:gdLst>
              <a:gd name="connsiteX0" fmla="*/ 1715231 w 3429730"/>
              <a:gd name="connsiteY0" fmla="*/ 0 h 3430462"/>
              <a:gd name="connsiteX1" fmla="*/ 3421607 w 3429730"/>
              <a:gd name="connsiteY1" fmla="*/ 1539859 h 3430462"/>
              <a:gd name="connsiteX2" fmla="*/ 3429730 w 3429730"/>
              <a:gd name="connsiteY2" fmla="*/ 1700735 h 3430462"/>
              <a:gd name="connsiteX3" fmla="*/ 3429730 w 3429730"/>
              <a:gd name="connsiteY3" fmla="*/ 1729728 h 3430462"/>
              <a:gd name="connsiteX4" fmla="*/ 3421607 w 3429730"/>
              <a:gd name="connsiteY4" fmla="*/ 1890604 h 3430462"/>
              <a:gd name="connsiteX5" fmla="*/ 1715231 w 3429730"/>
              <a:gd name="connsiteY5" fmla="*/ 3430462 h 3430462"/>
              <a:gd name="connsiteX6" fmla="*/ 0 w 3429730"/>
              <a:gd name="connsiteY6" fmla="*/ 1715231 h 3430462"/>
              <a:gd name="connsiteX7" fmla="*/ 1715231 w 3429730"/>
              <a:gd name="connsiteY7" fmla="*/ 0 h 3430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9730" h="3430462">
                <a:moveTo>
                  <a:pt x="1715231" y="0"/>
                </a:moveTo>
                <a:cubicBezTo>
                  <a:pt x="2603321" y="0"/>
                  <a:pt x="3333770" y="674943"/>
                  <a:pt x="3421607" y="1539859"/>
                </a:cubicBezTo>
                <a:lnTo>
                  <a:pt x="3429730" y="1700735"/>
                </a:lnTo>
                <a:lnTo>
                  <a:pt x="3429730" y="1729728"/>
                </a:lnTo>
                <a:lnTo>
                  <a:pt x="3421607" y="1890604"/>
                </a:lnTo>
                <a:cubicBezTo>
                  <a:pt x="3333770" y="2755519"/>
                  <a:pt x="2603321" y="3430462"/>
                  <a:pt x="1715231" y="3430462"/>
                </a:cubicBezTo>
                <a:cubicBezTo>
                  <a:pt x="767935" y="3430462"/>
                  <a:pt x="0" y="2662527"/>
                  <a:pt x="0" y="1715231"/>
                </a:cubicBezTo>
                <a:cubicBezTo>
                  <a:pt x="0" y="767935"/>
                  <a:pt x="767935" y="0"/>
                  <a:pt x="17152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A37CD241-0490-47CC-83F4-E6B7B4E0C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88031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9F3A0A9D-0FE3-41BF-9E07-CD565B29E0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96966" y="2634403"/>
            <a:ext cx="2691900" cy="2392200"/>
          </a:xfrm>
          <a:custGeom>
            <a:avLst/>
            <a:gdLst>
              <a:gd name="connsiteX0" fmla="*/ 0 w 3589200"/>
              <a:gd name="connsiteY0" fmla="*/ 0 h 3189600"/>
              <a:gd name="connsiteX1" fmla="*/ 3589200 w 3589200"/>
              <a:gd name="connsiteY1" fmla="*/ 0 h 3189600"/>
              <a:gd name="connsiteX2" fmla="*/ 3589200 w 3589200"/>
              <a:gd name="connsiteY2" fmla="*/ 3189600 h 3189600"/>
              <a:gd name="connsiteX3" fmla="*/ 0 w 3589200"/>
              <a:gd name="connsiteY3" fmla="*/ 3189600 h 318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9200" h="3189600">
                <a:moveTo>
                  <a:pt x="0" y="0"/>
                </a:moveTo>
                <a:lnTo>
                  <a:pt x="3589200" y="0"/>
                </a:lnTo>
                <a:lnTo>
                  <a:pt x="3589200" y="3189600"/>
                </a:lnTo>
                <a:lnTo>
                  <a:pt x="0" y="3189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94073CE-0BB4-4232-87FE-3118AD29C4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461800" y="2634403"/>
            <a:ext cx="2691900" cy="2392200"/>
          </a:xfrm>
          <a:custGeom>
            <a:avLst/>
            <a:gdLst>
              <a:gd name="connsiteX0" fmla="*/ 0 w 3589200"/>
              <a:gd name="connsiteY0" fmla="*/ 0 h 3189600"/>
              <a:gd name="connsiteX1" fmla="*/ 3589200 w 3589200"/>
              <a:gd name="connsiteY1" fmla="*/ 0 h 3189600"/>
              <a:gd name="connsiteX2" fmla="*/ 3589200 w 3589200"/>
              <a:gd name="connsiteY2" fmla="*/ 3189600 h 3189600"/>
              <a:gd name="connsiteX3" fmla="*/ 0 w 3589200"/>
              <a:gd name="connsiteY3" fmla="*/ 3189600 h 318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9200" h="3189600">
                <a:moveTo>
                  <a:pt x="0" y="0"/>
                </a:moveTo>
                <a:lnTo>
                  <a:pt x="3589200" y="0"/>
                </a:lnTo>
                <a:lnTo>
                  <a:pt x="3589200" y="3189600"/>
                </a:lnTo>
                <a:lnTo>
                  <a:pt x="0" y="3189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DB1416F-A46C-4DDD-88D6-D84C43A06B6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96966" y="116897"/>
            <a:ext cx="2691900" cy="2392200"/>
          </a:xfrm>
          <a:custGeom>
            <a:avLst/>
            <a:gdLst>
              <a:gd name="connsiteX0" fmla="*/ 0 w 3589200"/>
              <a:gd name="connsiteY0" fmla="*/ 0 h 3189600"/>
              <a:gd name="connsiteX1" fmla="*/ 3589200 w 3589200"/>
              <a:gd name="connsiteY1" fmla="*/ 0 h 3189600"/>
              <a:gd name="connsiteX2" fmla="*/ 3589200 w 3589200"/>
              <a:gd name="connsiteY2" fmla="*/ 3189600 h 3189600"/>
              <a:gd name="connsiteX3" fmla="*/ 0 w 3589200"/>
              <a:gd name="connsiteY3" fmla="*/ 3189600 h 318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9200" h="3189600">
                <a:moveTo>
                  <a:pt x="0" y="0"/>
                </a:moveTo>
                <a:lnTo>
                  <a:pt x="3589200" y="0"/>
                </a:lnTo>
                <a:lnTo>
                  <a:pt x="3589200" y="3189600"/>
                </a:lnTo>
                <a:lnTo>
                  <a:pt x="0" y="3189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AB6F9DE-CB6E-4A95-B684-0B0788EE67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61800" y="116897"/>
            <a:ext cx="2691900" cy="2392200"/>
          </a:xfrm>
          <a:custGeom>
            <a:avLst/>
            <a:gdLst>
              <a:gd name="connsiteX0" fmla="*/ 0 w 3589200"/>
              <a:gd name="connsiteY0" fmla="*/ 0 h 3189600"/>
              <a:gd name="connsiteX1" fmla="*/ 3589200 w 3589200"/>
              <a:gd name="connsiteY1" fmla="*/ 0 h 3189600"/>
              <a:gd name="connsiteX2" fmla="*/ 3589200 w 3589200"/>
              <a:gd name="connsiteY2" fmla="*/ 3189600 h 3189600"/>
              <a:gd name="connsiteX3" fmla="*/ 0 w 3589200"/>
              <a:gd name="connsiteY3" fmla="*/ 3189600 h 318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9200" h="3189600">
                <a:moveTo>
                  <a:pt x="0" y="0"/>
                </a:moveTo>
                <a:lnTo>
                  <a:pt x="3589200" y="0"/>
                </a:lnTo>
                <a:lnTo>
                  <a:pt x="3589200" y="3189600"/>
                </a:lnTo>
                <a:lnTo>
                  <a:pt x="0" y="3189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854367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DC16560-118F-4375-8D3D-AECE580D3BA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77412" y="611333"/>
            <a:ext cx="2006878" cy="3920836"/>
          </a:xfrm>
          <a:custGeom>
            <a:avLst/>
            <a:gdLst>
              <a:gd name="connsiteX0" fmla="*/ 981927 w 2675836"/>
              <a:gd name="connsiteY0" fmla="*/ 0 h 4320480"/>
              <a:gd name="connsiteX1" fmla="*/ 2675836 w 2675836"/>
              <a:gd name="connsiteY1" fmla="*/ 0 h 4320480"/>
              <a:gd name="connsiteX2" fmla="*/ 1693909 w 2675836"/>
              <a:gd name="connsiteY2" fmla="*/ 4320480 h 4320480"/>
              <a:gd name="connsiteX3" fmla="*/ 0 w 2675836"/>
              <a:gd name="connsiteY3" fmla="*/ 4320480 h 432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5836" h="4320480">
                <a:moveTo>
                  <a:pt x="981927" y="0"/>
                </a:moveTo>
                <a:lnTo>
                  <a:pt x="2675836" y="0"/>
                </a:lnTo>
                <a:lnTo>
                  <a:pt x="1693909" y="4320480"/>
                </a:lnTo>
                <a:lnTo>
                  <a:pt x="0" y="43204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57251A1-26A6-4927-A5F8-FD6240B8CB7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12060" y="611333"/>
            <a:ext cx="2006878" cy="3920836"/>
          </a:xfrm>
          <a:custGeom>
            <a:avLst/>
            <a:gdLst>
              <a:gd name="connsiteX0" fmla="*/ 981927 w 2675836"/>
              <a:gd name="connsiteY0" fmla="*/ 0 h 4320480"/>
              <a:gd name="connsiteX1" fmla="*/ 2675836 w 2675836"/>
              <a:gd name="connsiteY1" fmla="*/ 0 h 4320480"/>
              <a:gd name="connsiteX2" fmla="*/ 1693909 w 2675836"/>
              <a:gd name="connsiteY2" fmla="*/ 4320480 h 4320480"/>
              <a:gd name="connsiteX3" fmla="*/ 0 w 2675836"/>
              <a:gd name="connsiteY3" fmla="*/ 4320480 h 432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5836" h="4320480">
                <a:moveTo>
                  <a:pt x="981927" y="0"/>
                </a:moveTo>
                <a:lnTo>
                  <a:pt x="2675836" y="0"/>
                </a:lnTo>
                <a:lnTo>
                  <a:pt x="1693909" y="4320480"/>
                </a:lnTo>
                <a:lnTo>
                  <a:pt x="0" y="43204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BCD88B6-ECD7-4AD9-A6AE-D1CDF234F53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46708" y="611333"/>
            <a:ext cx="2006878" cy="3920836"/>
          </a:xfrm>
          <a:custGeom>
            <a:avLst/>
            <a:gdLst>
              <a:gd name="connsiteX0" fmla="*/ 981927 w 2675836"/>
              <a:gd name="connsiteY0" fmla="*/ 0 h 4320480"/>
              <a:gd name="connsiteX1" fmla="*/ 2675836 w 2675836"/>
              <a:gd name="connsiteY1" fmla="*/ 0 h 4320480"/>
              <a:gd name="connsiteX2" fmla="*/ 1693909 w 2675836"/>
              <a:gd name="connsiteY2" fmla="*/ 4320480 h 4320480"/>
              <a:gd name="connsiteX3" fmla="*/ 0 w 2675836"/>
              <a:gd name="connsiteY3" fmla="*/ 4320480 h 432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5836" h="4320480">
                <a:moveTo>
                  <a:pt x="981927" y="0"/>
                </a:moveTo>
                <a:lnTo>
                  <a:pt x="2675836" y="0"/>
                </a:lnTo>
                <a:lnTo>
                  <a:pt x="1693909" y="4320480"/>
                </a:lnTo>
                <a:lnTo>
                  <a:pt x="0" y="43204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4718590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5BF3DF13-A2E8-4C57-9708-252B52DF64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6557"/>
            <a:ext cx="1400472" cy="1562193"/>
          </a:xfrm>
          <a:custGeom>
            <a:avLst/>
            <a:gdLst>
              <a:gd name="connsiteX0" fmla="*/ 0 w 1867296"/>
              <a:gd name="connsiteY0" fmla="*/ 0 h 2082924"/>
              <a:gd name="connsiteX1" fmla="*/ 1867296 w 1867296"/>
              <a:gd name="connsiteY1" fmla="*/ 0 h 2082924"/>
              <a:gd name="connsiteX2" fmla="*/ 1867296 w 1867296"/>
              <a:gd name="connsiteY2" fmla="*/ 2082924 h 2082924"/>
              <a:gd name="connsiteX3" fmla="*/ 0 w 1867296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296" h="2082924">
                <a:moveTo>
                  <a:pt x="0" y="0"/>
                </a:moveTo>
                <a:lnTo>
                  <a:pt x="1867296" y="0"/>
                </a:lnTo>
                <a:lnTo>
                  <a:pt x="1867296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48DEA7D4-D9A4-4AFF-8DA5-ED1DD0C8211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20589" y="-16557"/>
            <a:ext cx="2461059" cy="1562193"/>
          </a:xfrm>
          <a:custGeom>
            <a:avLst/>
            <a:gdLst>
              <a:gd name="connsiteX0" fmla="*/ 0 w 3281412"/>
              <a:gd name="connsiteY0" fmla="*/ 0 h 2082924"/>
              <a:gd name="connsiteX1" fmla="*/ 3281412 w 3281412"/>
              <a:gd name="connsiteY1" fmla="*/ 0 h 2082924"/>
              <a:gd name="connsiteX2" fmla="*/ 3281412 w 3281412"/>
              <a:gd name="connsiteY2" fmla="*/ 2082924 h 2082924"/>
              <a:gd name="connsiteX3" fmla="*/ 0 w 3281412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1412" h="2082924">
                <a:moveTo>
                  <a:pt x="0" y="0"/>
                </a:moveTo>
                <a:lnTo>
                  <a:pt x="3281412" y="0"/>
                </a:lnTo>
                <a:lnTo>
                  <a:pt x="3281412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F25C104C-4ABA-45C6-B3DB-F6E763A350F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01765" y="-16557"/>
            <a:ext cx="2461059" cy="1562193"/>
          </a:xfrm>
          <a:custGeom>
            <a:avLst/>
            <a:gdLst>
              <a:gd name="connsiteX0" fmla="*/ 0 w 3281412"/>
              <a:gd name="connsiteY0" fmla="*/ 0 h 2082924"/>
              <a:gd name="connsiteX1" fmla="*/ 3281412 w 3281412"/>
              <a:gd name="connsiteY1" fmla="*/ 0 h 2082924"/>
              <a:gd name="connsiteX2" fmla="*/ 3281412 w 3281412"/>
              <a:gd name="connsiteY2" fmla="*/ 2082924 h 2082924"/>
              <a:gd name="connsiteX3" fmla="*/ 0 w 3281412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1412" h="2082924">
                <a:moveTo>
                  <a:pt x="0" y="0"/>
                </a:moveTo>
                <a:lnTo>
                  <a:pt x="3281412" y="0"/>
                </a:lnTo>
                <a:lnTo>
                  <a:pt x="3281412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51342B97-38C2-45E6-BF14-2FB16A243D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82941" y="-16557"/>
            <a:ext cx="2461059" cy="1562193"/>
          </a:xfrm>
          <a:custGeom>
            <a:avLst/>
            <a:gdLst>
              <a:gd name="connsiteX0" fmla="*/ 0 w 3281412"/>
              <a:gd name="connsiteY0" fmla="*/ 0 h 2082924"/>
              <a:gd name="connsiteX1" fmla="*/ 3281412 w 3281412"/>
              <a:gd name="connsiteY1" fmla="*/ 0 h 2082924"/>
              <a:gd name="connsiteX2" fmla="*/ 3281412 w 3281412"/>
              <a:gd name="connsiteY2" fmla="*/ 2082924 h 2082924"/>
              <a:gd name="connsiteX3" fmla="*/ 0 w 3281412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1412" h="2082924">
                <a:moveTo>
                  <a:pt x="0" y="0"/>
                </a:moveTo>
                <a:lnTo>
                  <a:pt x="3281412" y="0"/>
                </a:lnTo>
                <a:lnTo>
                  <a:pt x="3281412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703622CF-1C6B-4718-8310-F93F93C0F30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62352" y="1653648"/>
            <a:ext cx="3981648" cy="1562193"/>
          </a:xfrm>
          <a:custGeom>
            <a:avLst/>
            <a:gdLst>
              <a:gd name="connsiteX0" fmla="*/ 0 w 5308864"/>
              <a:gd name="connsiteY0" fmla="*/ 0 h 2082924"/>
              <a:gd name="connsiteX1" fmla="*/ 5308864 w 5308864"/>
              <a:gd name="connsiteY1" fmla="*/ 0 h 2082924"/>
              <a:gd name="connsiteX2" fmla="*/ 5308864 w 5308864"/>
              <a:gd name="connsiteY2" fmla="*/ 2082924 h 2082924"/>
              <a:gd name="connsiteX3" fmla="*/ 0 w 5308864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864" h="2082924">
                <a:moveTo>
                  <a:pt x="0" y="0"/>
                </a:moveTo>
                <a:lnTo>
                  <a:pt x="5308864" y="0"/>
                </a:lnTo>
                <a:lnTo>
                  <a:pt x="5308864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FA97BA38-783D-43D9-B5A6-D1F564F3C53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581176" y="1653648"/>
            <a:ext cx="2461059" cy="1562193"/>
          </a:xfrm>
          <a:custGeom>
            <a:avLst/>
            <a:gdLst>
              <a:gd name="connsiteX0" fmla="*/ 0 w 3281412"/>
              <a:gd name="connsiteY0" fmla="*/ 0 h 2082924"/>
              <a:gd name="connsiteX1" fmla="*/ 3281412 w 3281412"/>
              <a:gd name="connsiteY1" fmla="*/ 0 h 2082924"/>
              <a:gd name="connsiteX2" fmla="*/ 3281412 w 3281412"/>
              <a:gd name="connsiteY2" fmla="*/ 2082924 h 2082924"/>
              <a:gd name="connsiteX3" fmla="*/ 0 w 3281412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1412" h="2082924">
                <a:moveTo>
                  <a:pt x="0" y="0"/>
                </a:moveTo>
                <a:lnTo>
                  <a:pt x="3281412" y="0"/>
                </a:lnTo>
                <a:lnTo>
                  <a:pt x="3281412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5697A554-BDFC-49C1-AC76-112837D5E1B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653648"/>
            <a:ext cx="2461059" cy="1562193"/>
          </a:xfrm>
          <a:custGeom>
            <a:avLst/>
            <a:gdLst>
              <a:gd name="connsiteX0" fmla="*/ 0 w 3281412"/>
              <a:gd name="connsiteY0" fmla="*/ 0 h 2082924"/>
              <a:gd name="connsiteX1" fmla="*/ 3281412 w 3281412"/>
              <a:gd name="connsiteY1" fmla="*/ 0 h 2082924"/>
              <a:gd name="connsiteX2" fmla="*/ 3281412 w 3281412"/>
              <a:gd name="connsiteY2" fmla="*/ 2082924 h 2082924"/>
              <a:gd name="connsiteX3" fmla="*/ 0 w 3281412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1412" h="2082924">
                <a:moveTo>
                  <a:pt x="0" y="0"/>
                </a:moveTo>
                <a:lnTo>
                  <a:pt x="3281412" y="0"/>
                </a:lnTo>
                <a:lnTo>
                  <a:pt x="3281412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8117468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1E00F53-5874-4810-AB4E-977D1D600E6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2571750"/>
            <a:ext cx="2465766" cy="1940235"/>
          </a:xfrm>
          <a:custGeom>
            <a:avLst/>
            <a:gdLst>
              <a:gd name="connsiteX0" fmla="*/ 0 w 3281412"/>
              <a:gd name="connsiteY0" fmla="*/ 0 h 2082924"/>
              <a:gd name="connsiteX1" fmla="*/ 3281412 w 3281412"/>
              <a:gd name="connsiteY1" fmla="*/ 0 h 2082924"/>
              <a:gd name="connsiteX2" fmla="*/ 3281412 w 3281412"/>
              <a:gd name="connsiteY2" fmla="*/ 2082924 h 2082924"/>
              <a:gd name="connsiteX3" fmla="*/ 0 w 3281412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1412" h="2082924">
                <a:moveTo>
                  <a:pt x="0" y="0"/>
                </a:moveTo>
                <a:lnTo>
                  <a:pt x="3281412" y="0"/>
                </a:lnTo>
                <a:lnTo>
                  <a:pt x="3281412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331526D-05A2-489C-8CBE-5A611E2CB9F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627784" y="2571750"/>
            <a:ext cx="3186354" cy="1940235"/>
          </a:xfrm>
          <a:custGeom>
            <a:avLst/>
            <a:gdLst>
              <a:gd name="connsiteX0" fmla="*/ 0 w 3281412"/>
              <a:gd name="connsiteY0" fmla="*/ 0 h 2082924"/>
              <a:gd name="connsiteX1" fmla="*/ 3281412 w 3281412"/>
              <a:gd name="connsiteY1" fmla="*/ 0 h 2082924"/>
              <a:gd name="connsiteX2" fmla="*/ 3281412 w 3281412"/>
              <a:gd name="connsiteY2" fmla="*/ 2082924 h 2082924"/>
              <a:gd name="connsiteX3" fmla="*/ 0 w 3281412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1412" h="2082924">
                <a:moveTo>
                  <a:pt x="0" y="0"/>
                </a:moveTo>
                <a:lnTo>
                  <a:pt x="3281412" y="0"/>
                </a:lnTo>
                <a:lnTo>
                  <a:pt x="3281412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23486E6-A9CB-46D9-B1AB-DEB17299C2C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976156" y="2571750"/>
            <a:ext cx="3167844" cy="1940235"/>
          </a:xfrm>
          <a:custGeom>
            <a:avLst/>
            <a:gdLst>
              <a:gd name="connsiteX0" fmla="*/ 0 w 3281412"/>
              <a:gd name="connsiteY0" fmla="*/ 0 h 2082924"/>
              <a:gd name="connsiteX1" fmla="*/ 3281412 w 3281412"/>
              <a:gd name="connsiteY1" fmla="*/ 0 h 2082924"/>
              <a:gd name="connsiteX2" fmla="*/ 3281412 w 3281412"/>
              <a:gd name="connsiteY2" fmla="*/ 2082924 h 2082924"/>
              <a:gd name="connsiteX3" fmla="*/ 0 w 3281412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1412" h="2082924">
                <a:moveTo>
                  <a:pt x="0" y="0"/>
                </a:moveTo>
                <a:lnTo>
                  <a:pt x="3281412" y="0"/>
                </a:lnTo>
                <a:lnTo>
                  <a:pt x="3281412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09536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72FE8F3E-235A-429E-BA6F-F86BC4FC8F6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72000" y="0"/>
            <a:ext cx="4572000" cy="5143500"/>
          </a:xfrm>
          <a:custGeom>
            <a:avLst/>
            <a:gdLst>
              <a:gd name="connsiteX0" fmla="*/ 0 w 3870190"/>
              <a:gd name="connsiteY0" fmla="*/ 0 h 3429000"/>
              <a:gd name="connsiteX1" fmla="*/ 3870190 w 3870190"/>
              <a:gd name="connsiteY1" fmla="*/ 0 h 3429000"/>
              <a:gd name="connsiteX2" fmla="*/ 3870190 w 3870190"/>
              <a:gd name="connsiteY2" fmla="*/ 3429000 h 3429000"/>
              <a:gd name="connsiteX3" fmla="*/ 0 w 387019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0190" h="3429000">
                <a:moveTo>
                  <a:pt x="0" y="0"/>
                </a:moveTo>
                <a:lnTo>
                  <a:pt x="3870190" y="0"/>
                </a:lnTo>
                <a:lnTo>
                  <a:pt x="387019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77521628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17B148-152F-4B58-8040-26D739D2C9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346" y="763748"/>
            <a:ext cx="2487476" cy="3616004"/>
          </a:xfrm>
          <a:custGeom>
            <a:avLst/>
            <a:gdLst>
              <a:gd name="connsiteX0" fmla="*/ 0 w 3316635"/>
              <a:gd name="connsiteY0" fmla="*/ 0 h 4821338"/>
              <a:gd name="connsiteX1" fmla="*/ 3316635 w 3316635"/>
              <a:gd name="connsiteY1" fmla="*/ 0 h 4821338"/>
              <a:gd name="connsiteX2" fmla="*/ 3316635 w 3316635"/>
              <a:gd name="connsiteY2" fmla="*/ 4821338 h 4821338"/>
              <a:gd name="connsiteX3" fmla="*/ 0 w 3316635"/>
              <a:gd name="connsiteY3" fmla="*/ 4821338 h 4821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6635" h="4821338">
                <a:moveTo>
                  <a:pt x="0" y="0"/>
                </a:moveTo>
                <a:lnTo>
                  <a:pt x="3316635" y="0"/>
                </a:lnTo>
                <a:lnTo>
                  <a:pt x="3316635" y="4821338"/>
                </a:lnTo>
                <a:lnTo>
                  <a:pt x="0" y="48213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494152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C81296-5A76-45C9-A380-FCE3F9694A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00472" cy="2571750"/>
          </a:xfrm>
          <a:custGeom>
            <a:avLst/>
            <a:gdLst>
              <a:gd name="connsiteX0" fmla="*/ 0 w 1867296"/>
              <a:gd name="connsiteY0" fmla="*/ 0 h 2082924"/>
              <a:gd name="connsiteX1" fmla="*/ 1867296 w 1867296"/>
              <a:gd name="connsiteY1" fmla="*/ 0 h 2082924"/>
              <a:gd name="connsiteX2" fmla="*/ 1867296 w 1867296"/>
              <a:gd name="connsiteY2" fmla="*/ 2082924 h 2082924"/>
              <a:gd name="connsiteX3" fmla="*/ 0 w 1867296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296" h="2082924">
                <a:moveTo>
                  <a:pt x="0" y="0"/>
                </a:moveTo>
                <a:lnTo>
                  <a:pt x="1867296" y="0"/>
                </a:lnTo>
                <a:lnTo>
                  <a:pt x="1867296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BDDC2A0-C0BD-4FC2-8B7A-A109657BF86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93658" y="0"/>
            <a:ext cx="2322258" cy="2571750"/>
          </a:xfrm>
          <a:custGeom>
            <a:avLst/>
            <a:gdLst>
              <a:gd name="connsiteX0" fmla="*/ 0 w 1867296"/>
              <a:gd name="connsiteY0" fmla="*/ 0 h 2082924"/>
              <a:gd name="connsiteX1" fmla="*/ 1867296 w 1867296"/>
              <a:gd name="connsiteY1" fmla="*/ 0 h 2082924"/>
              <a:gd name="connsiteX2" fmla="*/ 1867296 w 1867296"/>
              <a:gd name="connsiteY2" fmla="*/ 2082924 h 2082924"/>
              <a:gd name="connsiteX3" fmla="*/ 0 w 1867296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296" h="2082924">
                <a:moveTo>
                  <a:pt x="0" y="0"/>
                </a:moveTo>
                <a:lnTo>
                  <a:pt x="1867296" y="0"/>
                </a:lnTo>
                <a:lnTo>
                  <a:pt x="1867296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83D5980-E6F3-4A7F-875B-17DBFC7252A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909102" y="0"/>
            <a:ext cx="2322258" cy="1202958"/>
          </a:xfrm>
          <a:custGeom>
            <a:avLst/>
            <a:gdLst>
              <a:gd name="connsiteX0" fmla="*/ 0 w 1867296"/>
              <a:gd name="connsiteY0" fmla="*/ 0 h 2082924"/>
              <a:gd name="connsiteX1" fmla="*/ 1867296 w 1867296"/>
              <a:gd name="connsiteY1" fmla="*/ 0 h 2082924"/>
              <a:gd name="connsiteX2" fmla="*/ 1867296 w 1867296"/>
              <a:gd name="connsiteY2" fmla="*/ 2082924 h 2082924"/>
              <a:gd name="connsiteX3" fmla="*/ 0 w 1867296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296" h="2082924">
                <a:moveTo>
                  <a:pt x="0" y="0"/>
                </a:moveTo>
                <a:lnTo>
                  <a:pt x="1867296" y="0"/>
                </a:lnTo>
                <a:lnTo>
                  <a:pt x="1867296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FCE86C2-FA91-4804-AC85-A73A1CAE0F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09102" y="1296144"/>
            <a:ext cx="2322258" cy="1275606"/>
          </a:xfrm>
          <a:custGeom>
            <a:avLst/>
            <a:gdLst>
              <a:gd name="connsiteX0" fmla="*/ 0 w 1867296"/>
              <a:gd name="connsiteY0" fmla="*/ 0 h 2082924"/>
              <a:gd name="connsiteX1" fmla="*/ 1867296 w 1867296"/>
              <a:gd name="connsiteY1" fmla="*/ 0 h 2082924"/>
              <a:gd name="connsiteX2" fmla="*/ 1867296 w 1867296"/>
              <a:gd name="connsiteY2" fmla="*/ 2082924 h 2082924"/>
              <a:gd name="connsiteX3" fmla="*/ 0 w 1867296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296" h="2082924">
                <a:moveTo>
                  <a:pt x="0" y="0"/>
                </a:moveTo>
                <a:lnTo>
                  <a:pt x="1867296" y="0"/>
                </a:lnTo>
                <a:lnTo>
                  <a:pt x="1867296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877FDA1-017C-424A-B4A5-0EF0CB6E417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24546" y="0"/>
            <a:ext cx="2819454" cy="2571750"/>
          </a:xfrm>
          <a:custGeom>
            <a:avLst/>
            <a:gdLst>
              <a:gd name="connsiteX0" fmla="*/ 0 w 1867296"/>
              <a:gd name="connsiteY0" fmla="*/ 0 h 2082924"/>
              <a:gd name="connsiteX1" fmla="*/ 1867296 w 1867296"/>
              <a:gd name="connsiteY1" fmla="*/ 0 h 2082924"/>
              <a:gd name="connsiteX2" fmla="*/ 1867296 w 1867296"/>
              <a:gd name="connsiteY2" fmla="*/ 2082924 h 2082924"/>
              <a:gd name="connsiteX3" fmla="*/ 0 w 1867296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296" h="2082924">
                <a:moveTo>
                  <a:pt x="0" y="0"/>
                </a:moveTo>
                <a:lnTo>
                  <a:pt x="1867296" y="0"/>
                </a:lnTo>
                <a:lnTo>
                  <a:pt x="1867296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1130370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D7615CF-BDD1-4B41-A195-CDBD885E1B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72000" y="815211"/>
            <a:ext cx="2754306" cy="3513079"/>
          </a:xfrm>
          <a:custGeom>
            <a:avLst/>
            <a:gdLst>
              <a:gd name="connsiteX0" fmla="*/ 0 w 3870190"/>
              <a:gd name="connsiteY0" fmla="*/ 0 h 3429000"/>
              <a:gd name="connsiteX1" fmla="*/ 3870190 w 3870190"/>
              <a:gd name="connsiteY1" fmla="*/ 0 h 3429000"/>
              <a:gd name="connsiteX2" fmla="*/ 3870190 w 3870190"/>
              <a:gd name="connsiteY2" fmla="*/ 3429000 h 3429000"/>
              <a:gd name="connsiteX3" fmla="*/ 0 w 387019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0190" h="3429000">
                <a:moveTo>
                  <a:pt x="0" y="0"/>
                </a:moveTo>
                <a:lnTo>
                  <a:pt x="3870190" y="0"/>
                </a:lnTo>
                <a:lnTo>
                  <a:pt x="387019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C52E61F-9A6D-4A2C-9C04-2695E5290D7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817694" y="815211"/>
            <a:ext cx="2754306" cy="3513079"/>
          </a:xfrm>
          <a:custGeom>
            <a:avLst/>
            <a:gdLst>
              <a:gd name="connsiteX0" fmla="*/ 0 w 3870190"/>
              <a:gd name="connsiteY0" fmla="*/ 0 h 3429000"/>
              <a:gd name="connsiteX1" fmla="*/ 3870190 w 3870190"/>
              <a:gd name="connsiteY1" fmla="*/ 0 h 3429000"/>
              <a:gd name="connsiteX2" fmla="*/ 3870190 w 3870190"/>
              <a:gd name="connsiteY2" fmla="*/ 3429000 h 3429000"/>
              <a:gd name="connsiteX3" fmla="*/ 0 w 387019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0190" h="3429000">
                <a:moveTo>
                  <a:pt x="0" y="0"/>
                </a:moveTo>
                <a:lnTo>
                  <a:pt x="3870190" y="0"/>
                </a:lnTo>
                <a:lnTo>
                  <a:pt x="387019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4173539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57E6BA1C-6003-4F27-9C2F-662CD055E6D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66122" y="357225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392F4DC4-DEAD-4A80-ACB8-4EBF802A603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66831" y="357225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6A50E4FB-69F6-49B9-8750-1E8BC86E67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79302" y="357225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AA4C5F54-A9B2-443F-A872-A4A890E524E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85890" y="357225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155D70BA-89F4-48CC-8966-BCC0354FA7A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9532" y="1868717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459C41DF-1197-47F2-A78D-30EA7AE52D1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066122" y="1868717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7BBB1294-2014-4E2A-B669-1FA7E203748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766831" y="1868717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02B30015-6E1D-4866-8851-1B8322FF0A0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479302" y="1868717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59C00880-20A2-4584-82F0-ED9C75F7542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185890" y="1868717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D69335D6-03B6-49A9-BB21-FAD1328C544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59532" y="3380209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F74FD8C5-D31D-4BCC-B270-B20771DD9CC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066122" y="3380209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9D4612C5-EBA8-47FF-889A-CE452DAFFD1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766831" y="3380209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84E19D6E-1E98-4C42-9804-02C48F9B257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479302" y="3380209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9011B5B7-A451-4350-A00E-168A725755E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85890" y="3380209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701689D9-EEAC-4B79-BB1E-024B47340D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9532" y="357225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848426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icture Placeholder 59">
            <a:extLst>
              <a:ext uri="{FF2B5EF4-FFF2-40B4-BE49-F238E27FC236}">
                <a16:creationId xmlns:a16="http://schemas.microsoft.com/office/drawing/2014/main" id="{9E5CA37C-4CA9-46EA-93CE-3F3C3B817E6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1795" y="1383618"/>
            <a:ext cx="1947977" cy="1947977"/>
          </a:xfrm>
          <a:custGeom>
            <a:avLst/>
            <a:gdLst>
              <a:gd name="connsiteX0" fmla="*/ 2231405 w 4462810"/>
              <a:gd name="connsiteY0" fmla="*/ 0 h 4462810"/>
              <a:gd name="connsiteX1" fmla="*/ 4462810 w 4462810"/>
              <a:gd name="connsiteY1" fmla="*/ 2231405 h 4462810"/>
              <a:gd name="connsiteX2" fmla="*/ 2231405 w 4462810"/>
              <a:gd name="connsiteY2" fmla="*/ 4462810 h 4462810"/>
              <a:gd name="connsiteX3" fmla="*/ 0 w 4462810"/>
              <a:gd name="connsiteY3" fmla="*/ 2231405 h 4462810"/>
              <a:gd name="connsiteX4" fmla="*/ 2231405 w 4462810"/>
              <a:gd name="connsiteY4" fmla="*/ 0 h 446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2810" h="4462810">
                <a:moveTo>
                  <a:pt x="2231405" y="0"/>
                </a:moveTo>
                <a:cubicBezTo>
                  <a:pt x="3463776" y="0"/>
                  <a:pt x="4462810" y="999034"/>
                  <a:pt x="4462810" y="2231405"/>
                </a:cubicBezTo>
                <a:cubicBezTo>
                  <a:pt x="4462810" y="3463776"/>
                  <a:pt x="3463776" y="4462810"/>
                  <a:pt x="2231405" y="4462810"/>
                </a:cubicBezTo>
                <a:cubicBezTo>
                  <a:pt x="999034" y="4462810"/>
                  <a:pt x="0" y="3463776"/>
                  <a:pt x="0" y="2231405"/>
                </a:cubicBezTo>
                <a:cubicBezTo>
                  <a:pt x="0" y="999034"/>
                  <a:pt x="999034" y="0"/>
                  <a:pt x="22314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1" name="Picture Placeholder 60">
            <a:extLst>
              <a:ext uri="{FF2B5EF4-FFF2-40B4-BE49-F238E27FC236}">
                <a16:creationId xmlns:a16="http://schemas.microsoft.com/office/drawing/2014/main" id="{7F75CC3F-CBE9-4F62-9498-543C85B97D0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487113" y="1168920"/>
            <a:ext cx="1947977" cy="1947977"/>
          </a:xfrm>
          <a:custGeom>
            <a:avLst/>
            <a:gdLst>
              <a:gd name="connsiteX0" fmla="*/ 2231405 w 4462810"/>
              <a:gd name="connsiteY0" fmla="*/ 0 h 4462810"/>
              <a:gd name="connsiteX1" fmla="*/ 4462810 w 4462810"/>
              <a:gd name="connsiteY1" fmla="*/ 2231405 h 4462810"/>
              <a:gd name="connsiteX2" fmla="*/ 2231405 w 4462810"/>
              <a:gd name="connsiteY2" fmla="*/ 4462810 h 4462810"/>
              <a:gd name="connsiteX3" fmla="*/ 0 w 4462810"/>
              <a:gd name="connsiteY3" fmla="*/ 2231405 h 4462810"/>
              <a:gd name="connsiteX4" fmla="*/ 2231405 w 4462810"/>
              <a:gd name="connsiteY4" fmla="*/ 0 h 446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2810" h="4462810">
                <a:moveTo>
                  <a:pt x="2231405" y="0"/>
                </a:moveTo>
                <a:cubicBezTo>
                  <a:pt x="3463776" y="0"/>
                  <a:pt x="4462810" y="999034"/>
                  <a:pt x="4462810" y="2231405"/>
                </a:cubicBezTo>
                <a:cubicBezTo>
                  <a:pt x="4462810" y="3463776"/>
                  <a:pt x="3463776" y="4462810"/>
                  <a:pt x="2231405" y="4462810"/>
                </a:cubicBezTo>
                <a:cubicBezTo>
                  <a:pt x="999034" y="4462810"/>
                  <a:pt x="0" y="3463776"/>
                  <a:pt x="0" y="2231405"/>
                </a:cubicBezTo>
                <a:cubicBezTo>
                  <a:pt x="0" y="999034"/>
                  <a:pt x="999034" y="0"/>
                  <a:pt x="22314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43321709-4AE6-423B-B4E6-A4009B8EF1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62577" y="3160395"/>
            <a:ext cx="1412501" cy="1412501"/>
          </a:xfrm>
          <a:custGeom>
            <a:avLst/>
            <a:gdLst>
              <a:gd name="connsiteX0" fmla="*/ 2231405 w 4462810"/>
              <a:gd name="connsiteY0" fmla="*/ 0 h 4462810"/>
              <a:gd name="connsiteX1" fmla="*/ 4462810 w 4462810"/>
              <a:gd name="connsiteY1" fmla="*/ 2231405 h 4462810"/>
              <a:gd name="connsiteX2" fmla="*/ 2231405 w 4462810"/>
              <a:gd name="connsiteY2" fmla="*/ 4462810 h 4462810"/>
              <a:gd name="connsiteX3" fmla="*/ 0 w 4462810"/>
              <a:gd name="connsiteY3" fmla="*/ 2231405 h 4462810"/>
              <a:gd name="connsiteX4" fmla="*/ 2231405 w 4462810"/>
              <a:gd name="connsiteY4" fmla="*/ 0 h 446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2810" h="4462810">
                <a:moveTo>
                  <a:pt x="2231405" y="0"/>
                </a:moveTo>
                <a:cubicBezTo>
                  <a:pt x="3463776" y="0"/>
                  <a:pt x="4462810" y="999034"/>
                  <a:pt x="4462810" y="2231405"/>
                </a:cubicBezTo>
                <a:cubicBezTo>
                  <a:pt x="4462810" y="3463776"/>
                  <a:pt x="3463776" y="4462810"/>
                  <a:pt x="2231405" y="4462810"/>
                </a:cubicBezTo>
                <a:cubicBezTo>
                  <a:pt x="999034" y="4462810"/>
                  <a:pt x="0" y="3463776"/>
                  <a:pt x="0" y="2231405"/>
                </a:cubicBezTo>
                <a:cubicBezTo>
                  <a:pt x="0" y="999034"/>
                  <a:pt x="999034" y="0"/>
                  <a:pt x="22314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3" name="Picture Placeholder 62">
            <a:extLst>
              <a:ext uri="{FF2B5EF4-FFF2-40B4-BE49-F238E27FC236}">
                <a16:creationId xmlns:a16="http://schemas.microsoft.com/office/drawing/2014/main" id="{7CD8166C-A6F3-4BC5-9695-20993C4F4A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875078" y="2867550"/>
            <a:ext cx="622302" cy="622302"/>
          </a:xfrm>
          <a:custGeom>
            <a:avLst/>
            <a:gdLst>
              <a:gd name="connsiteX0" fmla="*/ 2231405 w 4462810"/>
              <a:gd name="connsiteY0" fmla="*/ 0 h 4462810"/>
              <a:gd name="connsiteX1" fmla="*/ 4462810 w 4462810"/>
              <a:gd name="connsiteY1" fmla="*/ 2231405 h 4462810"/>
              <a:gd name="connsiteX2" fmla="*/ 2231405 w 4462810"/>
              <a:gd name="connsiteY2" fmla="*/ 4462810 h 4462810"/>
              <a:gd name="connsiteX3" fmla="*/ 0 w 4462810"/>
              <a:gd name="connsiteY3" fmla="*/ 2231405 h 4462810"/>
              <a:gd name="connsiteX4" fmla="*/ 2231405 w 4462810"/>
              <a:gd name="connsiteY4" fmla="*/ 0 h 446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2810" h="4462810">
                <a:moveTo>
                  <a:pt x="2231405" y="0"/>
                </a:moveTo>
                <a:cubicBezTo>
                  <a:pt x="3463776" y="0"/>
                  <a:pt x="4462810" y="999034"/>
                  <a:pt x="4462810" y="2231405"/>
                </a:cubicBezTo>
                <a:cubicBezTo>
                  <a:pt x="4462810" y="3463776"/>
                  <a:pt x="3463776" y="4462810"/>
                  <a:pt x="2231405" y="4462810"/>
                </a:cubicBezTo>
                <a:cubicBezTo>
                  <a:pt x="999034" y="4462810"/>
                  <a:pt x="0" y="3463776"/>
                  <a:pt x="0" y="2231405"/>
                </a:cubicBezTo>
                <a:cubicBezTo>
                  <a:pt x="0" y="999034"/>
                  <a:pt x="999034" y="0"/>
                  <a:pt x="22314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4" name="Picture Placeholder 63">
            <a:extLst>
              <a:ext uri="{FF2B5EF4-FFF2-40B4-BE49-F238E27FC236}">
                <a16:creationId xmlns:a16="http://schemas.microsoft.com/office/drawing/2014/main" id="{AD83031B-9F4A-4E60-A10D-90A430F1D3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494291" y="3542856"/>
            <a:ext cx="1025482" cy="1025482"/>
          </a:xfrm>
          <a:custGeom>
            <a:avLst/>
            <a:gdLst>
              <a:gd name="connsiteX0" fmla="*/ 2231405 w 4462810"/>
              <a:gd name="connsiteY0" fmla="*/ 0 h 4462810"/>
              <a:gd name="connsiteX1" fmla="*/ 4462810 w 4462810"/>
              <a:gd name="connsiteY1" fmla="*/ 2231405 h 4462810"/>
              <a:gd name="connsiteX2" fmla="*/ 2231405 w 4462810"/>
              <a:gd name="connsiteY2" fmla="*/ 4462810 h 4462810"/>
              <a:gd name="connsiteX3" fmla="*/ 0 w 4462810"/>
              <a:gd name="connsiteY3" fmla="*/ 2231405 h 4462810"/>
              <a:gd name="connsiteX4" fmla="*/ 2231405 w 4462810"/>
              <a:gd name="connsiteY4" fmla="*/ 0 h 446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2810" h="4462810">
                <a:moveTo>
                  <a:pt x="2231405" y="0"/>
                </a:moveTo>
                <a:cubicBezTo>
                  <a:pt x="3463776" y="0"/>
                  <a:pt x="4462810" y="999034"/>
                  <a:pt x="4462810" y="2231405"/>
                </a:cubicBezTo>
                <a:cubicBezTo>
                  <a:pt x="4462810" y="3463776"/>
                  <a:pt x="3463776" y="4462810"/>
                  <a:pt x="2231405" y="4462810"/>
                </a:cubicBezTo>
                <a:cubicBezTo>
                  <a:pt x="999034" y="4462810"/>
                  <a:pt x="0" y="3463776"/>
                  <a:pt x="0" y="2231405"/>
                </a:cubicBezTo>
                <a:cubicBezTo>
                  <a:pt x="0" y="999034"/>
                  <a:pt x="999034" y="0"/>
                  <a:pt x="22314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4" name="Picture Placeholder 53">
            <a:extLst>
              <a:ext uri="{FF2B5EF4-FFF2-40B4-BE49-F238E27FC236}">
                <a16:creationId xmlns:a16="http://schemas.microsoft.com/office/drawing/2014/main" id="{82BA742E-4A75-49DD-979C-5886156333F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898446" y="1400464"/>
            <a:ext cx="3347108" cy="3347108"/>
          </a:xfrm>
          <a:custGeom>
            <a:avLst/>
            <a:gdLst>
              <a:gd name="connsiteX0" fmla="*/ 2231405 w 4462810"/>
              <a:gd name="connsiteY0" fmla="*/ 0 h 4462810"/>
              <a:gd name="connsiteX1" fmla="*/ 4462810 w 4462810"/>
              <a:gd name="connsiteY1" fmla="*/ 2231405 h 4462810"/>
              <a:gd name="connsiteX2" fmla="*/ 2231405 w 4462810"/>
              <a:gd name="connsiteY2" fmla="*/ 4462810 h 4462810"/>
              <a:gd name="connsiteX3" fmla="*/ 0 w 4462810"/>
              <a:gd name="connsiteY3" fmla="*/ 2231405 h 4462810"/>
              <a:gd name="connsiteX4" fmla="*/ 2231405 w 4462810"/>
              <a:gd name="connsiteY4" fmla="*/ 0 h 446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2810" h="4462810">
                <a:moveTo>
                  <a:pt x="2231405" y="0"/>
                </a:moveTo>
                <a:cubicBezTo>
                  <a:pt x="3463776" y="0"/>
                  <a:pt x="4462810" y="999034"/>
                  <a:pt x="4462810" y="2231405"/>
                </a:cubicBezTo>
                <a:cubicBezTo>
                  <a:pt x="4462810" y="3463776"/>
                  <a:pt x="3463776" y="4462810"/>
                  <a:pt x="2231405" y="4462810"/>
                </a:cubicBezTo>
                <a:cubicBezTo>
                  <a:pt x="999034" y="4462810"/>
                  <a:pt x="0" y="3463776"/>
                  <a:pt x="0" y="2231405"/>
                </a:cubicBezTo>
                <a:cubicBezTo>
                  <a:pt x="0" y="999034"/>
                  <a:pt x="999034" y="0"/>
                  <a:pt x="22314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3" name="Title 6">
            <a:extLst>
              <a:ext uri="{FF2B5EF4-FFF2-40B4-BE49-F238E27FC236}">
                <a16:creationId xmlns:a16="http://schemas.microsoft.com/office/drawing/2014/main" id="{BE40D27E-3C7F-45FA-A2F2-4714BB5C6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02007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CC7D893-3391-45EF-A59F-68FF54C95B7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020141" y="2139702"/>
            <a:ext cx="1669489" cy="1450714"/>
          </a:xfrm>
          <a:custGeom>
            <a:avLst/>
            <a:gdLst>
              <a:gd name="connsiteX0" fmla="*/ 0 w 2225985"/>
              <a:gd name="connsiteY0" fmla="*/ 0 h 1934285"/>
              <a:gd name="connsiteX1" fmla="*/ 2225985 w 2225985"/>
              <a:gd name="connsiteY1" fmla="*/ 0 h 1934285"/>
              <a:gd name="connsiteX2" fmla="*/ 2225985 w 2225985"/>
              <a:gd name="connsiteY2" fmla="*/ 1934285 h 1934285"/>
              <a:gd name="connsiteX3" fmla="*/ 0 w 2225985"/>
              <a:gd name="connsiteY3" fmla="*/ 1934285 h 193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5985" h="1934285">
                <a:moveTo>
                  <a:pt x="0" y="0"/>
                </a:moveTo>
                <a:lnTo>
                  <a:pt x="2225985" y="0"/>
                </a:lnTo>
                <a:lnTo>
                  <a:pt x="2225985" y="1934285"/>
                </a:lnTo>
                <a:lnTo>
                  <a:pt x="0" y="19342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C1EBBA3-222F-4DBC-BA86-BAF49224BD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4341" y="2139702"/>
            <a:ext cx="1638950" cy="1450714"/>
          </a:xfrm>
          <a:custGeom>
            <a:avLst/>
            <a:gdLst>
              <a:gd name="connsiteX0" fmla="*/ 0 w 2185266"/>
              <a:gd name="connsiteY0" fmla="*/ 0 h 1934285"/>
              <a:gd name="connsiteX1" fmla="*/ 2185266 w 2185266"/>
              <a:gd name="connsiteY1" fmla="*/ 0 h 1934285"/>
              <a:gd name="connsiteX2" fmla="*/ 2185266 w 2185266"/>
              <a:gd name="connsiteY2" fmla="*/ 1934285 h 1934285"/>
              <a:gd name="connsiteX3" fmla="*/ 0 w 2185266"/>
              <a:gd name="connsiteY3" fmla="*/ 1934285 h 193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85266" h="1934285">
                <a:moveTo>
                  <a:pt x="0" y="0"/>
                </a:moveTo>
                <a:lnTo>
                  <a:pt x="2185266" y="0"/>
                </a:lnTo>
                <a:lnTo>
                  <a:pt x="2185266" y="1934285"/>
                </a:lnTo>
                <a:lnTo>
                  <a:pt x="0" y="19342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46D5CE35-412F-4AA5-BE14-9FE7DFE90D2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103292" y="2139702"/>
            <a:ext cx="1644041" cy="1450714"/>
          </a:xfrm>
          <a:custGeom>
            <a:avLst/>
            <a:gdLst>
              <a:gd name="connsiteX0" fmla="*/ 0 w 2192055"/>
              <a:gd name="connsiteY0" fmla="*/ 0 h 1934285"/>
              <a:gd name="connsiteX1" fmla="*/ 2192055 w 2192055"/>
              <a:gd name="connsiteY1" fmla="*/ 0 h 1934285"/>
              <a:gd name="connsiteX2" fmla="*/ 2192055 w 2192055"/>
              <a:gd name="connsiteY2" fmla="*/ 1934285 h 1934285"/>
              <a:gd name="connsiteX3" fmla="*/ 0 w 2192055"/>
              <a:gd name="connsiteY3" fmla="*/ 1934285 h 193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2055" h="1934285">
                <a:moveTo>
                  <a:pt x="0" y="0"/>
                </a:moveTo>
                <a:lnTo>
                  <a:pt x="2192055" y="0"/>
                </a:lnTo>
                <a:lnTo>
                  <a:pt x="2192055" y="1934285"/>
                </a:lnTo>
                <a:lnTo>
                  <a:pt x="0" y="19342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8359F49F-63E9-4504-BD56-7D861276367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747332" y="2139702"/>
            <a:ext cx="1679669" cy="1450714"/>
          </a:xfrm>
          <a:custGeom>
            <a:avLst/>
            <a:gdLst>
              <a:gd name="connsiteX0" fmla="*/ 0 w 2239558"/>
              <a:gd name="connsiteY0" fmla="*/ 0 h 1934285"/>
              <a:gd name="connsiteX1" fmla="*/ 2239558 w 2239558"/>
              <a:gd name="connsiteY1" fmla="*/ 0 h 1934285"/>
              <a:gd name="connsiteX2" fmla="*/ 2239558 w 2239558"/>
              <a:gd name="connsiteY2" fmla="*/ 1934285 h 1934285"/>
              <a:gd name="connsiteX3" fmla="*/ 0 w 2239558"/>
              <a:gd name="connsiteY3" fmla="*/ 1934285 h 193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9558" h="1934285">
                <a:moveTo>
                  <a:pt x="0" y="0"/>
                </a:moveTo>
                <a:lnTo>
                  <a:pt x="2239558" y="0"/>
                </a:lnTo>
                <a:lnTo>
                  <a:pt x="2239558" y="1934285"/>
                </a:lnTo>
                <a:lnTo>
                  <a:pt x="0" y="19342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05C1DE14-5895-45F1-AE30-FDC1114A9E8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427002" y="2139702"/>
            <a:ext cx="1593142" cy="1450714"/>
          </a:xfrm>
          <a:custGeom>
            <a:avLst/>
            <a:gdLst>
              <a:gd name="connsiteX0" fmla="*/ 0 w 2124189"/>
              <a:gd name="connsiteY0" fmla="*/ 0 h 1934285"/>
              <a:gd name="connsiteX1" fmla="*/ 2124189 w 2124189"/>
              <a:gd name="connsiteY1" fmla="*/ 0 h 1934285"/>
              <a:gd name="connsiteX2" fmla="*/ 2124189 w 2124189"/>
              <a:gd name="connsiteY2" fmla="*/ 1934285 h 1934285"/>
              <a:gd name="connsiteX3" fmla="*/ 0 w 2124189"/>
              <a:gd name="connsiteY3" fmla="*/ 1934285 h 193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4189" h="1934285">
                <a:moveTo>
                  <a:pt x="0" y="0"/>
                </a:moveTo>
                <a:lnTo>
                  <a:pt x="2124189" y="0"/>
                </a:lnTo>
                <a:lnTo>
                  <a:pt x="2124189" y="1934285"/>
                </a:lnTo>
                <a:lnTo>
                  <a:pt x="0" y="19342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7236591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CC7D893-3391-45EF-A59F-68FF54C95B7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020141" y="2355726"/>
            <a:ext cx="1669489" cy="1450714"/>
          </a:xfrm>
          <a:custGeom>
            <a:avLst/>
            <a:gdLst>
              <a:gd name="connsiteX0" fmla="*/ 0 w 2225985"/>
              <a:gd name="connsiteY0" fmla="*/ 0 h 1934285"/>
              <a:gd name="connsiteX1" fmla="*/ 2225985 w 2225985"/>
              <a:gd name="connsiteY1" fmla="*/ 0 h 1934285"/>
              <a:gd name="connsiteX2" fmla="*/ 2225985 w 2225985"/>
              <a:gd name="connsiteY2" fmla="*/ 1934285 h 1934285"/>
              <a:gd name="connsiteX3" fmla="*/ 0 w 2225985"/>
              <a:gd name="connsiteY3" fmla="*/ 1934285 h 193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5985" h="1934285">
                <a:moveTo>
                  <a:pt x="0" y="0"/>
                </a:moveTo>
                <a:lnTo>
                  <a:pt x="2225985" y="0"/>
                </a:lnTo>
                <a:lnTo>
                  <a:pt x="2225985" y="1934285"/>
                </a:lnTo>
                <a:lnTo>
                  <a:pt x="0" y="19342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8359F49F-63E9-4504-BD56-7D861276367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747332" y="2355726"/>
            <a:ext cx="1679669" cy="1450714"/>
          </a:xfrm>
          <a:custGeom>
            <a:avLst/>
            <a:gdLst>
              <a:gd name="connsiteX0" fmla="*/ 0 w 2239558"/>
              <a:gd name="connsiteY0" fmla="*/ 0 h 1934285"/>
              <a:gd name="connsiteX1" fmla="*/ 2239558 w 2239558"/>
              <a:gd name="connsiteY1" fmla="*/ 0 h 1934285"/>
              <a:gd name="connsiteX2" fmla="*/ 2239558 w 2239558"/>
              <a:gd name="connsiteY2" fmla="*/ 1934285 h 1934285"/>
              <a:gd name="connsiteX3" fmla="*/ 0 w 2239558"/>
              <a:gd name="connsiteY3" fmla="*/ 1934285 h 193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9558" h="1934285">
                <a:moveTo>
                  <a:pt x="0" y="0"/>
                </a:moveTo>
                <a:lnTo>
                  <a:pt x="2239558" y="0"/>
                </a:lnTo>
                <a:lnTo>
                  <a:pt x="2239558" y="1934285"/>
                </a:lnTo>
                <a:lnTo>
                  <a:pt x="0" y="19342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05C1DE14-5895-45F1-AE30-FDC1114A9E8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427002" y="2355726"/>
            <a:ext cx="1593142" cy="1450714"/>
          </a:xfrm>
          <a:custGeom>
            <a:avLst/>
            <a:gdLst>
              <a:gd name="connsiteX0" fmla="*/ 0 w 2124189"/>
              <a:gd name="connsiteY0" fmla="*/ 0 h 1934285"/>
              <a:gd name="connsiteX1" fmla="*/ 2124189 w 2124189"/>
              <a:gd name="connsiteY1" fmla="*/ 0 h 1934285"/>
              <a:gd name="connsiteX2" fmla="*/ 2124189 w 2124189"/>
              <a:gd name="connsiteY2" fmla="*/ 1934285 h 1934285"/>
              <a:gd name="connsiteX3" fmla="*/ 0 w 2124189"/>
              <a:gd name="connsiteY3" fmla="*/ 1934285 h 193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4189" h="1934285">
                <a:moveTo>
                  <a:pt x="0" y="0"/>
                </a:moveTo>
                <a:lnTo>
                  <a:pt x="2124189" y="0"/>
                </a:lnTo>
                <a:lnTo>
                  <a:pt x="2124189" y="1934285"/>
                </a:lnTo>
                <a:lnTo>
                  <a:pt x="0" y="19342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3887352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F78B8FC-884C-4823-AEDD-5A59B381222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70222" y="2355726"/>
            <a:ext cx="2052228" cy="2052228"/>
          </a:xfrm>
          <a:custGeom>
            <a:avLst/>
            <a:gdLst>
              <a:gd name="connsiteX0" fmla="*/ 1368152 w 2736304"/>
              <a:gd name="connsiteY0" fmla="*/ 0 h 2736304"/>
              <a:gd name="connsiteX1" fmla="*/ 2736304 w 2736304"/>
              <a:gd name="connsiteY1" fmla="*/ 1368152 h 2736304"/>
              <a:gd name="connsiteX2" fmla="*/ 1368152 w 2736304"/>
              <a:gd name="connsiteY2" fmla="*/ 2736304 h 2736304"/>
              <a:gd name="connsiteX3" fmla="*/ 0 w 2736304"/>
              <a:gd name="connsiteY3" fmla="*/ 1368152 h 2736304"/>
              <a:gd name="connsiteX4" fmla="*/ 1368152 w 2736304"/>
              <a:gd name="connsiteY4" fmla="*/ 0 h 273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6304" h="2736304">
                <a:moveTo>
                  <a:pt x="1368152" y="0"/>
                </a:moveTo>
                <a:cubicBezTo>
                  <a:pt x="2123761" y="0"/>
                  <a:pt x="2736304" y="612543"/>
                  <a:pt x="2736304" y="1368152"/>
                </a:cubicBezTo>
                <a:cubicBezTo>
                  <a:pt x="2736304" y="2123761"/>
                  <a:pt x="2123761" y="2736304"/>
                  <a:pt x="1368152" y="2736304"/>
                </a:cubicBezTo>
                <a:cubicBezTo>
                  <a:pt x="612543" y="2736304"/>
                  <a:pt x="0" y="2123761"/>
                  <a:pt x="0" y="1368152"/>
                </a:cubicBezTo>
                <a:cubicBezTo>
                  <a:pt x="0" y="612543"/>
                  <a:pt x="612543" y="0"/>
                  <a:pt x="136815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0B205A9C-5EFD-4461-AB59-8DC8CC9CF67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88913" y="2355726"/>
            <a:ext cx="2052228" cy="2052228"/>
          </a:xfrm>
          <a:custGeom>
            <a:avLst/>
            <a:gdLst>
              <a:gd name="connsiteX0" fmla="*/ 1368152 w 2736304"/>
              <a:gd name="connsiteY0" fmla="*/ 0 h 2736304"/>
              <a:gd name="connsiteX1" fmla="*/ 2736304 w 2736304"/>
              <a:gd name="connsiteY1" fmla="*/ 1368152 h 2736304"/>
              <a:gd name="connsiteX2" fmla="*/ 1368152 w 2736304"/>
              <a:gd name="connsiteY2" fmla="*/ 2736304 h 2736304"/>
              <a:gd name="connsiteX3" fmla="*/ 0 w 2736304"/>
              <a:gd name="connsiteY3" fmla="*/ 1368152 h 2736304"/>
              <a:gd name="connsiteX4" fmla="*/ 1368152 w 2736304"/>
              <a:gd name="connsiteY4" fmla="*/ 0 h 273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6304" h="2736304">
                <a:moveTo>
                  <a:pt x="1368152" y="0"/>
                </a:moveTo>
                <a:cubicBezTo>
                  <a:pt x="2123761" y="0"/>
                  <a:pt x="2736304" y="612543"/>
                  <a:pt x="2736304" y="1368152"/>
                </a:cubicBezTo>
                <a:cubicBezTo>
                  <a:pt x="2736304" y="2123761"/>
                  <a:pt x="2123761" y="2736304"/>
                  <a:pt x="1368152" y="2736304"/>
                </a:cubicBezTo>
                <a:cubicBezTo>
                  <a:pt x="612543" y="2736304"/>
                  <a:pt x="0" y="2123761"/>
                  <a:pt x="0" y="1368152"/>
                </a:cubicBezTo>
                <a:cubicBezTo>
                  <a:pt x="0" y="612543"/>
                  <a:pt x="612543" y="0"/>
                  <a:pt x="136815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A5D2800-57E9-4C67-B9E8-D1ECB33DC0E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07604" y="2355726"/>
            <a:ext cx="2052228" cy="2052228"/>
          </a:xfrm>
          <a:custGeom>
            <a:avLst/>
            <a:gdLst>
              <a:gd name="connsiteX0" fmla="*/ 1368152 w 2736304"/>
              <a:gd name="connsiteY0" fmla="*/ 0 h 2736304"/>
              <a:gd name="connsiteX1" fmla="*/ 2736304 w 2736304"/>
              <a:gd name="connsiteY1" fmla="*/ 1368152 h 2736304"/>
              <a:gd name="connsiteX2" fmla="*/ 1368152 w 2736304"/>
              <a:gd name="connsiteY2" fmla="*/ 2736304 h 2736304"/>
              <a:gd name="connsiteX3" fmla="*/ 0 w 2736304"/>
              <a:gd name="connsiteY3" fmla="*/ 1368152 h 2736304"/>
              <a:gd name="connsiteX4" fmla="*/ 1368152 w 2736304"/>
              <a:gd name="connsiteY4" fmla="*/ 0 h 273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6304" h="2736304">
                <a:moveTo>
                  <a:pt x="1368152" y="0"/>
                </a:moveTo>
                <a:cubicBezTo>
                  <a:pt x="2123761" y="0"/>
                  <a:pt x="2736304" y="612543"/>
                  <a:pt x="2736304" y="1368152"/>
                </a:cubicBezTo>
                <a:cubicBezTo>
                  <a:pt x="2736304" y="2123761"/>
                  <a:pt x="2123761" y="2736304"/>
                  <a:pt x="1368152" y="2736304"/>
                </a:cubicBezTo>
                <a:cubicBezTo>
                  <a:pt x="612543" y="2736304"/>
                  <a:pt x="0" y="2123761"/>
                  <a:pt x="0" y="1368152"/>
                </a:cubicBezTo>
                <a:cubicBezTo>
                  <a:pt x="0" y="612543"/>
                  <a:pt x="612543" y="0"/>
                  <a:pt x="136815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D798479F-BDF8-41DF-BCB1-72E6581F8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07957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1E35E872-1BC9-4787-B0E8-8612D6E2E53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53092" y="3474028"/>
            <a:ext cx="1566173" cy="1669472"/>
          </a:xfrm>
          <a:custGeom>
            <a:avLst/>
            <a:gdLst>
              <a:gd name="connsiteX0" fmla="*/ 0 w 2088231"/>
              <a:gd name="connsiteY0" fmla="*/ 0 h 2225962"/>
              <a:gd name="connsiteX1" fmla="*/ 2088231 w 2088231"/>
              <a:gd name="connsiteY1" fmla="*/ 0 h 2225962"/>
              <a:gd name="connsiteX2" fmla="*/ 2088231 w 2088231"/>
              <a:gd name="connsiteY2" fmla="*/ 2225962 h 2225962"/>
              <a:gd name="connsiteX3" fmla="*/ 0 w 2088231"/>
              <a:gd name="connsiteY3" fmla="*/ 2225962 h 222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8231" h="2225962">
                <a:moveTo>
                  <a:pt x="0" y="0"/>
                </a:moveTo>
                <a:lnTo>
                  <a:pt x="2088231" y="0"/>
                </a:lnTo>
                <a:lnTo>
                  <a:pt x="2088231" y="2225962"/>
                </a:lnTo>
                <a:lnTo>
                  <a:pt x="0" y="222596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1C47A84-8F5D-4B65-A73E-5304E230C99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53092" y="0"/>
            <a:ext cx="1566173" cy="3327834"/>
          </a:xfrm>
          <a:custGeom>
            <a:avLst/>
            <a:gdLst>
              <a:gd name="connsiteX0" fmla="*/ 0 w 2088231"/>
              <a:gd name="connsiteY0" fmla="*/ 0 h 4437112"/>
              <a:gd name="connsiteX1" fmla="*/ 2088231 w 2088231"/>
              <a:gd name="connsiteY1" fmla="*/ 0 h 4437112"/>
              <a:gd name="connsiteX2" fmla="*/ 2088231 w 2088231"/>
              <a:gd name="connsiteY2" fmla="*/ 4437112 h 4437112"/>
              <a:gd name="connsiteX3" fmla="*/ 0 w 2088231"/>
              <a:gd name="connsiteY3" fmla="*/ 4437112 h 4437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8231" h="4437112">
                <a:moveTo>
                  <a:pt x="0" y="0"/>
                </a:moveTo>
                <a:lnTo>
                  <a:pt x="2088231" y="0"/>
                </a:lnTo>
                <a:lnTo>
                  <a:pt x="2088231" y="4437112"/>
                </a:lnTo>
                <a:lnTo>
                  <a:pt x="0" y="44371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245C2A5-C756-4BBA-943E-EAD0F2A7175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62166" y="0"/>
            <a:ext cx="1566173" cy="1669472"/>
          </a:xfrm>
          <a:custGeom>
            <a:avLst/>
            <a:gdLst>
              <a:gd name="connsiteX0" fmla="*/ 0 w 2088231"/>
              <a:gd name="connsiteY0" fmla="*/ 0 h 2225962"/>
              <a:gd name="connsiteX1" fmla="*/ 2088231 w 2088231"/>
              <a:gd name="connsiteY1" fmla="*/ 0 h 2225962"/>
              <a:gd name="connsiteX2" fmla="*/ 2088231 w 2088231"/>
              <a:gd name="connsiteY2" fmla="*/ 2225962 h 2225962"/>
              <a:gd name="connsiteX3" fmla="*/ 0 w 2088231"/>
              <a:gd name="connsiteY3" fmla="*/ 2225962 h 222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8231" h="2225962">
                <a:moveTo>
                  <a:pt x="0" y="0"/>
                </a:moveTo>
                <a:lnTo>
                  <a:pt x="2088231" y="0"/>
                </a:lnTo>
                <a:lnTo>
                  <a:pt x="2088231" y="2225962"/>
                </a:lnTo>
                <a:lnTo>
                  <a:pt x="0" y="222596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4546CF6E-E0AD-4D5C-BD1D-1D5D2B1ED9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65460" y="1815666"/>
            <a:ext cx="1566173" cy="3327834"/>
          </a:xfrm>
          <a:custGeom>
            <a:avLst/>
            <a:gdLst>
              <a:gd name="connsiteX0" fmla="*/ 0 w 2088231"/>
              <a:gd name="connsiteY0" fmla="*/ 0 h 4437112"/>
              <a:gd name="connsiteX1" fmla="*/ 2088231 w 2088231"/>
              <a:gd name="connsiteY1" fmla="*/ 0 h 4437112"/>
              <a:gd name="connsiteX2" fmla="*/ 2088231 w 2088231"/>
              <a:gd name="connsiteY2" fmla="*/ 4437112 h 4437112"/>
              <a:gd name="connsiteX3" fmla="*/ 0 w 2088231"/>
              <a:gd name="connsiteY3" fmla="*/ 4437112 h 4437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8231" h="4437112">
                <a:moveTo>
                  <a:pt x="0" y="0"/>
                </a:moveTo>
                <a:lnTo>
                  <a:pt x="2088231" y="0"/>
                </a:lnTo>
                <a:lnTo>
                  <a:pt x="2088231" y="4437112"/>
                </a:lnTo>
                <a:lnTo>
                  <a:pt x="0" y="44371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0AE86BEE-8D45-439A-8F8C-C615B08214D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71242" y="3474028"/>
            <a:ext cx="1566173" cy="1669472"/>
          </a:xfrm>
          <a:custGeom>
            <a:avLst/>
            <a:gdLst>
              <a:gd name="connsiteX0" fmla="*/ 0 w 2088231"/>
              <a:gd name="connsiteY0" fmla="*/ 0 h 2225962"/>
              <a:gd name="connsiteX1" fmla="*/ 2088231 w 2088231"/>
              <a:gd name="connsiteY1" fmla="*/ 0 h 2225962"/>
              <a:gd name="connsiteX2" fmla="*/ 2088231 w 2088231"/>
              <a:gd name="connsiteY2" fmla="*/ 2225962 h 2225962"/>
              <a:gd name="connsiteX3" fmla="*/ 0 w 2088231"/>
              <a:gd name="connsiteY3" fmla="*/ 2225962 h 222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8231" h="2225962">
                <a:moveTo>
                  <a:pt x="0" y="0"/>
                </a:moveTo>
                <a:lnTo>
                  <a:pt x="2088231" y="0"/>
                </a:lnTo>
                <a:lnTo>
                  <a:pt x="2088231" y="2225962"/>
                </a:lnTo>
                <a:lnTo>
                  <a:pt x="0" y="222596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5E89372-45A2-4903-845F-64D23115CB9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71242" y="0"/>
            <a:ext cx="1566173" cy="3327834"/>
          </a:xfrm>
          <a:custGeom>
            <a:avLst/>
            <a:gdLst>
              <a:gd name="connsiteX0" fmla="*/ 0 w 2088231"/>
              <a:gd name="connsiteY0" fmla="*/ 0 h 4437112"/>
              <a:gd name="connsiteX1" fmla="*/ 2088231 w 2088231"/>
              <a:gd name="connsiteY1" fmla="*/ 0 h 4437112"/>
              <a:gd name="connsiteX2" fmla="*/ 2088231 w 2088231"/>
              <a:gd name="connsiteY2" fmla="*/ 4437112 h 4437112"/>
              <a:gd name="connsiteX3" fmla="*/ 0 w 2088231"/>
              <a:gd name="connsiteY3" fmla="*/ 4437112 h 4437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8231" h="4437112">
                <a:moveTo>
                  <a:pt x="0" y="0"/>
                </a:moveTo>
                <a:lnTo>
                  <a:pt x="2088231" y="0"/>
                </a:lnTo>
                <a:lnTo>
                  <a:pt x="2088231" y="4437112"/>
                </a:lnTo>
                <a:lnTo>
                  <a:pt x="0" y="44371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02931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9FBD28AE-1CE0-4E05-9782-F26CA67852B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76156" y="1903930"/>
            <a:ext cx="1728192" cy="1728192"/>
          </a:xfrm>
          <a:custGeom>
            <a:avLst/>
            <a:gdLst>
              <a:gd name="connsiteX0" fmla="*/ 1152128 w 2304256"/>
              <a:gd name="connsiteY0" fmla="*/ 0 h 2304256"/>
              <a:gd name="connsiteX1" fmla="*/ 2304256 w 2304256"/>
              <a:gd name="connsiteY1" fmla="*/ 1152128 h 2304256"/>
              <a:gd name="connsiteX2" fmla="*/ 1152128 w 2304256"/>
              <a:gd name="connsiteY2" fmla="*/ 2304256 h 2304256"/>
              <a:gd name="connsiteX3" fmla="*/ 0 w 2304256"/>
              <a:gd name="connsiteY3" fmla="*/ 1152128 h 2304256"/>
              <a:gd name="connsiteX4" fmla="*/ 1152128 w 2304256"/>
              <a:gd name="connsiteY4" fmla="*/ 0 h 2304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4256" h="2304256">
                <a:moveTo>
                  <a:pt x="1152128" y="0"/>
                </a:moveTo>
                <a:cubicBezTo>
                  <a:pt x="1788431" y="0"/>
                  <a:pt x="2304256" y="515825"/>
                  <a:pt x="2304256" y="1152128"/>
                </a:cubicBezTo>
                <a:cubicBezTo>
                  <a:pt x="2304256" y="1788431"/>
                  <a:pt x="1788431" y="2304256"/>
                  <a:pt x="1152128" y="2304256"/>
                </a:cubicBezTo>
                <a:cubicBezTo>
                  <a:pt x="515825" y="2304256"/>
                  <a:pt x="0" y="1788431"/>
                  <a:pt x="0" y="1152128"/>
                </a:cubicBezTo>
                <a:cubicBezTo>
                  <a:pt x="0" y="515825"/>
                  <a:pt x="515825" y="0"/>
                  <a:pt x="115212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70E58836-7300-41AC-AA0F-BCCF18C09AE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07904" y="1903930"/>
            <a:ext cx="1728192" cy="1728192"/>
          </a:xfrm>
          <a:custGeom>
            <a:avLst/>
            <a:gdLst>
              <a:gd name="connsiteX0" fmla="*/ 1152128 w 2304256"/>
              <a:gd name="connsiteY0" fmla="*/ 0 h 2304256"/>
              <a:gd name="connsiteX1" fmla="*/ 2304256 w 2304256"/>
              <a:gd name="connsiteY1" fmla="*/ 1152128 h 2304256"/>
              <a:gd name="connsiteX2" fmla="*/ 1152128 w 2304256"/>
              <a:gd name="connsiteY2" fmla="*/ 2304256 h 2304256"/>
              <a:gd name="connsiteX3" fmla="*/ 0 w 2304256"/>
              <a:gd name="connsiteY3" fmla="*/ 1152128 h 2304256"/>
              <a:gd name="connsiteX4" fmla="*/ 1152128 w 2304256"/>
              <a:gd name="connsiteY4" fmla="*/ 0 h 2304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4256" h="2304256">
                <a:moveTo>
                  <a:pt x="1152128" y="0"/>
                </a:moveTo>
                <a:cubicBezTo>
                  <a:pt x="1788431" y="0"/>
                  <a:pt x="2304256" y="515825"/>
                  <a:pt x="2304256" y="1152128"/>
                </a:cubicBezTo>
                <a:cubicBezTo>
                  <a:pt x="2304256" y="1788431"/>
                  <a:pt x="1788431" y="2304256"/>
                  <a:pt x="1152128" y="2304256"/>
                </a:cubicBezTo>
                <a:cubicBezTo>
                  <a:pt x="515825" y="2304256"/>
                  <a:pt x="0" y="1788431"/>
                  <a:pt x="0" y="1152128"/>
                </a:cubicBezTo>
                <a:cubicBezTo>
                  <a:pt x="0" y="515825"/>
                  <a:pt x="515825" y="0"/>
                  <a:pt x="115212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65A71BF-8DA5-43CE-A973-C09730BB292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41577" y="1903930"/>
            <a:ext cx="1728192" cy="1728192"/>
          </a:xfrm>
          <a:custGeom>
            <a:avLst/>
            <a:gdLst>
              <a:gd name="connsiteX0" fmla="*/ 1152128 w 2304256"/>
              <a:gd name="connsiteY0" fmla="*/ 0 h 2304256"/>
              <a:gd name="connsiteX1" fmla="*/ 2304256 w 2304256"/>
              <a:gd name="connsiteY1" fmla="*/ 1152128 h 2304256"/>
              <a:gd name="connsiteX2" fmla="*/ 1152128 w 2304256"/>
              <a:gd name="connsiteY2" fmla="*/ 2304256 h 2304256"/>
              <a:gd name="connsiteX3" fmla="*/ 0 w 2304256"/>
              <a:gd name="connsiteY3" fmla="*/ 1152128 h 2304256"/>
              <a:gd name="connsiteX4" fmla="*/ 1152128 w 2304256"/>
              <a:gd name="connsiteY4" fmla="*/ 0 h 2304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4256" h="2304256">
                <a:moveTo>
                  <a:pt x="1152128" y="0"/>
                </a:moveTo>
                <a:cubicBezTo>
                  <a:pt x="1788431" y="0"/>
                  <a:pt x="2304256" y="515825"/>
                  <a:pt x="2304256" y="1152128"/>
                </a:cubicBezTo>
                <a:cubicBezTo>
                  <a:pt x="2304256" y="1788431"/>
                  <a:pt x="1788431" y="2304256"/>
                  <a:pt x="1152128" y="2304256"/>
                </a:cubicBezTo>
                <a:cubicBezTo>
                  <a:pt x="515825" y="2304256"/>
                  <a:pt x="0" y="1788431"/>
                  <a:pt x="0" y="1152128"/>
                </a:cubicBezTo>
                <a:cubicBezTo>
                  <a:pt x="0" y="515825"/>
                  <a:pt x="515825" y="0"/>
                  <a:pt x="115212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D798479F-BDF8-41DF-BCB1-72E6581F8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74533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730180A-C82E-4CD1-B16A-4C3D1B949B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734017" cy="5143500"/>
          </a:xfrm>
          <a:custGeom>
            <a:avLst/>
            <a:gdLst>
              <a:gd name="connsiteX0" fmla="*/ 0 w 6312023"/>
              <a:gd name="connsiteY0" fmla="*/ 0 h 6858000"/>
              <a:gd name="connsiteX1" fmla="*/ 6312023 w 6312023"/>
              <a:gd name="connsiteY1" fmla="*/ 0 h 6858000"/>
              <a:gd name="connsiteX2" fmla="*/ 6312023 w 6312023"/>
              <a:gd name="connsiteY2" fmla="*/ 6858000 h 6858000"/>
              <a:gd name="connsiteX3" fmla="*/ 0 w 631202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12023" h="6858000">
                <a:moveTo>
                  <a:pt x="0" y="0"/>
                </a:moveTo>
                <a:lnTo>
                  <a:pt x="6312023" y="0"/>
                </a:lnTo>
                <a:lnTo>
                  <a:pt x="631202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834916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D960C9F-E282-422A-ADB9-3AA6D98206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32056" y="1068932"/>
            <a:ext cx="2207996" cy="3005636"/>
          </a:xfrm>
          <a:custGeom>
            <a:avLst/>
            <a:gdLst>
              <a:gd name="connsiteX0" fmla="*/ 0 w 2943995"/>
              <a:gd name="connsiteY0" fmla="*/ 0 h 4007514"/>
              <a:gd name="connsiteX1" fmla="*/ 2943995 w 2943995"/>
              <a:gd name="connsiteY1" fmla="*/ 0 h 4007514"/>
              <a:gd name="connsiteX2" fmla="*/ 2943995 w 2943995"/>
              <a:gd name="connsiteY2" fmla="*/ 4007514 h 4007514"/>
              <a:gd name="connsiteX3" fmla="*/ 0 w 2943995"/>
              <a:gd name="connsiteY3" fmla="*/ 4007514 h 4007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3995" h="4007514">
                <a:moveTo>
                  <a:pt x="0" y="0"/>
                </a:moveTo>
                <a:lnTo>
                  <a:pt x="2943995" y="0"/>
                </a:lnTo>
                <a:lnTo>
                  <a:pt x="2943995" y="4007514"/>
                </a:lnTo>
                <a:lnTo>
                  <a:pt x="0" y="40075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2611608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Full Image without Header &amp;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D853DB3-DAED-4F73-9948-13A9E3EE27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2413" y="1329612"/>
            <a:ext cx="4069587" cy="3367092"/>
          </a:xfrm>
          <a:custGeom>
            <a:avLst/>
            <a:gdLst>
              <a:gd name="connsiteX0" fmla="*/ 0 w 5426116"/>
              <a:gd name="connsiteY0" fmla="*/ 0 h 4489456"/>
              <a:gd name="connsiteX1" fmla="*/ 5426116 w 5426116"/>
              <a:gd name="connsiteY1" fmla="*/ 0 h 4489456"/>
              <a:gd name="connsiteX2" fmla="*/ 5426116 w 5426116"/>
              <a:gd name="connsiteY2" fmla="*/ 4489456 h 4489456"/>
              <a:gd name="connsiteX3" fmla="*/ 0 w 5426116"/>
              <a:gd name="connsiteY3" fmla="*/ 4489456 h 4489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6116" h="4489456">
                <a:moveTo>
                  <a:pt x="0" y="0"/>
                </a:moveTo>
                <a:lnTo>
                  <a:pt x="5426116" y="0"/>
                </a:lnTo>
                <a:lnTo>
                  <a:pt x="5426116" y="4489456"/>
                </a:lnTo>
                <a:lnTo>
                  <a:pt x="0" y="44894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reeform 10">
            <a:extLst>
              <a:ext uri="{FF2B5EF4-FFF2-40B4-BE49-F238E27FC236}">
                <a16:creationId xmlns:a16="http://schemas.microsoft.com/office/drawing/2014/main" id="{4329345D-21A5-D92F-CC4A-742053C4F41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75AAAEB-2E3B-04BD-6B6E-65C38D2303DA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" name="Freeform 19">
            <a:extLst>
              <a:ext uri="{FF2B5EF4-FFF2-40B4-BE49-F238E27FC236}">
                <a16:creationId xmlns:a16="http://schemas.microsoft.com/office/drawing/2014/main" id="{2ED2178C-9F41-57AB-A9DB-5B307D090D8E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25046220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2C68B60-1E91-04F6-D535-CF5856178C74}"/>
              </a:ext>
            </a:extLst>
          </p:cNvPr>
          <p:cNvSpPr/>
          <p:nvPr userDrawn="1"/>
        </p:nvSpPr>
        <p:spPr>
          <a:xfrm>
            <a:off x="38" y="0"/>
            <a:ext cx="9144000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3" name="Freeform 10">
            <a:extLst>
              <a:ext uri="{FF2B5EF4-FFF2-40B4-BE49-F238E27FC236}">
                <a16:creationId xmlns:a16="http://schemas.microsoft.com/office/drawing/2014/main" id="{AAE72E13-B3E3-81E2-009D-27384E0C40B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6F7EFCF-9BF4-320D-0808-F80731DFE953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5" name="Freeform 19">
            <a:extLst>
              <a:ext uri="{FF2B5EF4-FFF2-40B4-BE49-F238E27FC236}">
                <a16:creationId xmlns:a16="http://schemas.microsoft.com/office/drawing/2014/main" id="{8507CF2C-0514-27A0-CFED-E00CB2650F06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12434907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30954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9DD353D-3C86-4DED-89BD-0C8978D065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3370" y="2018400"/>
            <a:ext cx="1271072" cy="2258512"/>
          </a:xfrm>
          <a:custGeom>
            <a:avLst/>
            <a:gdLst>
              <a:gd name="connsiteX0" fmla="*/ 0 w 1694763"/>
              <a:gd name="connsiteY0" fmla="*/ 0 h 3011349"/>
              <a:gd name="connsiteX1" fmla="*/ 1694763 w 1694763"/>
              <a:gd name="connsiteY1" fmla="*/ 0 h 3011349"/>
              <a:gd name="connsiteX2" fmla="*/ 1694763 w 1694763"/>
              <a:gd name="connsiteY2" fmla="*/ 3011349 h 3011349"/>
              <a:gd name="connsiteX3" fmla="*/ 0 w 1694763"/>
              <a:gd name="connsiteY3" fmla="*/ 3011349 h 3011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4763" h="3011349">
                <a:moveTo>
                  <a:pt x="0" y="0"/>
                </a:moveTo>
                <a:lnTo>
                  <a:pt x="1694763" y="0"/>
                </a:lnTo>
                <a:lnTo>
                  <a:pt x="1694763" y="3011349"/>
                </a:lnTo>
                <a:lnTo>
                  <a:pt x="0" y="30113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reeform 10">
            <a:extLst>
              <a:ext uri="{FF2B5EF4-FFF2-40B4-BE49-F238E27FC236}">
                <a16:creationId xmlns:a16="http://schemas.microsoft.com/office/drawing/2014/main" id="{C90A702D-61B6-C6CD-B9C9-6D2864B839B9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2320FA1-BB94-03BA-CCE4-B7BBF63E30D5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" name="Freeform 19">
            <a:extLst>
              <a:ext uri="{FF2B5EF4-FFF2-40B4-BE49-F238E27FC236}">
                <a16:creationId xmlns:a16="http://schemas.microsoft.com/office/drawing/2014/main" id="{9EE84691-E989-15EC-BAD3-925BC68BD47C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31040455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948BECE4-AD90-47A3-BFA7-AB080398D8C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1844" y="1371816"/>
            <a:ext cx="2538282" cy="1847634"/>
          </a:xfrm>
          <a:custGeom>
            <a:avLst/>
            <a:gdLst>
              <a:gd name="connsiteX0" fmla="*/ 410676 w 3384376"/>
              <a:gd name="connsiteY0" fmla="*/ 0 h 2463512"/>
              <a:gd name="connsiteX1" fmla="*/ 3384376 w 3384376"/>
              <a:gd name="connsiteY1" fmla="*/ 0 h 2463512"/>
              <a:gd name="connsiteX2" fmla="*/ 3384376 w 3384376"/>
              <a:gd name="connsiteY2" fmla="*/ 2053332 h 2463512"/>
              <a:gd name="connsiteX3" fmla="*/ 3056466 w 3384376"/>
              <a:gd name="connsiteY3" fmla="*/ 2455665 h 2463512"/>
              <a:gd name="connsiteX4" fmla="*/ 2978620 w 3384376"/>
              <a:gd name="connsiteY4" fmla="*/ 2463512 h 2463512"/>
              <a:gd name="connsiteX5" fmla="*/ 0 w 3384376"/>
              <a:gd name="connsiteY5" fmla="*/ 2463512 h 2463512"/>
              <a:gd name="connsiteX6" fmla="*/ 0 w 3384376"/>
              <a:gd name="connsiteY6" fmla="*/ 410676 h 2463512"/>
              <a:gd name="connsiteX7" fmla="*/ 410676 w 3384376"/>
              <a:gd name="connsiteY7" fmla="*/ 0 h 2463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84376" h="2463512">
                <a:moveTo>
                  <a:pt x="410676" y="0"/>
                </a:moveTo>
                <a:lnTo>
                  <a:pt x="3384376" y="0"/>
                </a:lnTo>
                <a:lnTo>
                  <a:pt x="3384376" y="2053332"/>
                </a:lnTo>
                <a:cubicBezTo>
                  <a:pt x="3384376" y="2251791"/>
                  <a:pt x="3243604" y="2417371"/>
                  <a:pt x="3056466" y="2455665"/>
                </a:cubicBezTo>
                <a:lnTo>
                  <a:pt x="2978620" y="2463512"/>
                </a:lnTo>
                <a:lnTo>
                  <a:pt x="0" y="2463512"/>
                </a:lnTo>
                <a:lnTo>
                  <a:pt x="0" y="410676"/>
                </a:lnTo>
                <a:cubicBezTo>
                  <a:pt x="0" y="183866"/>
                  <a:pt x="183866" y="0"/>
                  <a:pt x="41067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DB769F44-B631-4791-B1CE-B5E4F5872AE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04694" y="1371816"/>
            <a:ext cx="2538282" cy="1848006"/>
          </a:xfrm>
          <a:custGeom>
            <a:avLst/>
            <a:gdLst>
              <a:gd name="connsiteX0" fmla="*/ 410676 w 3384376"/>
              <a:gd name="connsiteY0" fmla="*/ 0 h 2464008"/>
              <a:gd name="connsiteX1" fmla="*/ 3384376 w 3384376"/>
              <a:gd name="connsiteY1" fmla="*/ 0 h 2464008"/>
              <a:gd name="connsiteX2" fmla="*/ 3384376 w 3384376"/>
              <a:gd name="connsiteY2" fmla="*/ 2053332 h 2464008"/>
              <a:gd name="connsiteX3" fmla="*/ 2973700 w 3384376"/>
              <a:gd name="connsiteY3" fmla="*/ 2464008 h 2464008"/>
              <a:gd name="connsiteX4" fmla="*/ 0 w 3384376"/>
              <a:gd name="connsiteY4" fmla="*/ 2464008 h 2464008"/>
              <a:gd name="connsiteX5" fmla="*/ 0 w 3384376"/>
              <a:gd name="connsiteY5" fmla="*/ 410676 h 2464008"/>
              <a:gd name="connsiteX6" fmla="*/ 410676 w 3384376"/>
              <a:gd name="connsiteY6" fmla="*/ 0 h 2464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4376" h="2464008">
                <a:moveTo>
                  <a:pt x="410676" y="0"/>
                </a:moveTo>
                <a:lnTo>
                  <a:pt x="3384376" y="0"/>
                </a:lnTo>
                <a:lnTo>
                  <a:pt x="3384376" y="2053332"/>
                </a:lnTo>
                <a:cubicBezTo>
                  <a:pt x="3384376" y="2280142"/>
                  <a:pt x="3200510" y="2464008"/>
                  <a:pt x="2973700" y="2464008"/>
                </a:cubicBezTo>
                <a:lnTo>
                  <a:pt x="0" y="2464008"/>
                </a:lnTo>
                <a:lnTo>
                  <a:pt x="0" y="410676"/>
                </a:lnTo>
                <a:cubicBezTo>
                  <a:pt x="0" y="183866"/>
                  <a:pt x="183866" y="0"/>
                  <a:pt x="41067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C80D28F-53D4-421A-A60B-8150567A5B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44" y="1371816"/>
            <a:ext cx="2538282" cy="1848006"/>
          </a:xfrm>
          <a:custGeom>
            <a:avLst/>
            <a:gdLst>
              <a:gd name="connsiteX0" fmla="*/ 410676 w 3384376"/>
              <a:gd name="connsiteY0" fmla="*/ 0 h 2464008"/>
              <a:gd name="connsiteX1" fmla="*/ 3384376 w 3384376"/>
              <a:gd name="connsiteY1" fmla="*/ 0 h 2464008"/>
              <a:gd name="connsiteX2" fmla="*/ 3384376 w 3384376"/>
              <a:gd name="connsiteY2" fmla="*/ 2053332 h 2464008"/>
              <a:gd name="connsiteX3" fmla="*/ 2973700 w 3384376"/>
              <a:gd name="connsiteY3" fmla="*/ 2464008 h 2464008"/>
              <a:gd name="connsiteX4" fmla="*/ 0 w 3384376"/>
              <a:gd name="connsiteY4" fmla="*/ 2464008 h 2464008"/>
              <a:gd name="connsiteX5" fmla="*/ 0 w 3384376"/>
              <a:gd name="connsiteY5" fmla="*/ 410676 h 2464008"/>
              <a:gd name="connsiteX6" fmla="*/ 410676 w 3384376"/>
              <a:gd name="connsiteY6" fmla="*/ 0 h 2464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4376" h="2464008">
                <a:moveTo>
                  <a:pt x="410676" y="0"/>
                </a:moveTo>
                <a:lnTo>
                  <a:pt x="3384376" y="0"/>
                </a:lnTo>
                <a:lnTo>
                  <a:pt x="3384376" y="2053332"/>
                </a:lnTo>
                <a:cubicBezTo>
                  <a:pt x="3384376" y="2280142"/>
                  <a:pt x="3200510" y="2464008"/>
                  <a:pt x="2973700" y="2464008"/>
                </a:cubicBezTo>
                <a:lnTo>
                  <a:pt x="0" y="2464008"/>
                </a:lnTo>
                <a:lnTo>
                  <a:pt x="0" y="410676"/>
                </a:lnTo>
                <a:cubicBezTo>
                  <a:pt x="0" y="183866"/>
                  <a:pt x="183866" y="0"/>
                  <a:pt x="41067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z="2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779459-8380-82F2-6712-14987B1DA8AC}"/>
              </a:ext>
            </a:extLst>
          </p:cNvPr>
          <p:cNvSpPr/>
          <p:nvPr userDrawn="1"/>
        </p:nvSpPr>
        <p:spPr>
          <a:xfrm>
            <a:off x="38" y="0"/>
            <a:ext cx="9144000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3" name="Freeform 10">
            <a:extLst>
              <a:ext uri="{FF2B5EF4-FFF2-40B4-BE49-F238E27FC236}">
                <a16:creationId xmlns:a16="http://schemas.microsoft.com/office/drawing/2014/main" id="{8D789085-545D-7A48-5302-0F8C10EF9F9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78E800B-6508-0539-CE1F-DE654710FAFD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5" name="Freeform 19">
            <a:extLst>
              <a:ext uri="{FF2B5EF4-FFF2-40B4-BE49-F238E27FC236}">
                <a16:creationId xmlns:a16="http://schemas.microsoft.com/office/drawing/2014/main" id="{EBB672E5-BB33-BF0D-F4BA-1352E8B35CBD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2117519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06172C6-76DE-4875-85B6-4966C4B579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12656" y="1577798"/>
            <a:ext cx="1995529" cy="1995527"/>
          </a:xfrm>
          <a:custGeom>
            <a:avLst/>
            <a:gdLst>
              <a:gd name="connsiteX0" fmla="*/ 1609726 w 3219452"/>
              <a:gd name="connsiteY0" fmla="*/ 0 h 3219450"/>
              <a:gd name="connsiteX1" fmla="*/ 3219452 w 3219452"/>
              <a:gd name="connsiteY1" fmla="*/ 1609725 h 3219450"/>
              <a:gd name="connsiteX2" fmla="*/ 1609726 w 3219452"/>
              <a:gd name="connsiteY2" fmla="*/ 3219450 h 3219450"/>
              <a:gd name="connsiteX3" fmla="*/ 0 w 3219452"/>
              <a:gd name="connsiteY3" fmla="*/ 1609725 h 3219450"/>
              <a:gd name="connsiteX4" fmla="*/ 1609726 w 3219452"/>
              <a:gd name="connsiteY4" fmla="*/ 0 h 321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9452" h="3219450">
                <a:moveTo>
                  <a:pt x="1609726" y="0"/>
                </a:moveTo>
                <a:cubicBezTo>
                  <a:pt x="2498753" y="0"/>
                  <a:pt x="3219452" y="720698"/>
                  <a:pt x="3219452" y="1609725"/>
                </a:cubicBezTo>
                <a:cubicBezTo>
                  <a:pt x="3219452" y="2498752"/>
                  <a:pt x="2498753" y="3219450"/>
                  <a:pt x="1609726" y="3219450"/>
                </a:cubicBezTo>
                <a:cubicBezTo>
                  <a:pt x="720699" y="3219450"/>
                  <a:pt x="0" y="2498752"/>
                  <a:pt x="0" y="1609725"/>
                </a:cubicBezTo>
                <a:cubicBezTo>
                  <a:pt x="0" y="720698"/>
                  <a:pt x="720699" y="0"/>
                  <a:pt x="160972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4074675-B300-E395-BBEF-D71253E121CA}"/>
              </a:ext>
            </a:extLst>
          </p:cNvPr>
          <p:cNvSpPr/>
          <p:nvPr userDrawn="1"/>
        </p:nvSpPr>
        <p:spPr>
          <a:xfrm>
            <a:off x="38" y="0"/>
            <a:ext cx="9144000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36310097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846CA87-DB8B-4F6D-8D49-E8F122E844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8221" y="0"/>
            <a:ext cx="4032411" cy="5143500"/>
          </a:xfrm>
          <a:custGeom>
            <a:avLst/>
            <a:gdLst>
              <a:gd name="connsiteX0" fmla="*/ 2465040 w 5376548"/>
              <a:gd name="connsiteY0" fmla="*/ 0 h 6872188"/>
              <a:gd name="connsiteX1" fmla="*/ 5376548 w 5376548"/>
              <a:gd name="connsiteY1" fmla="*/ 0 h 6872188"/>
              <a:gd name="connsiteX2" fmla="*/ 2911508 w 5376548"/>
              <a:gd name="connsiteY2" fmla="*/ 6872188 h 6872188"/>
              <a:gd name="connsiteX3" fmla="*/ 0 w 5376548"/>
              <a:gd name="connsiteY3" fmla="*/ 6872188 h 687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6548" h="6872188">
                <a:moveTo>
                  <a:pt x="2465040" y="0"/>
                </a:moveTo>
                <a:lnTo>
                  <a:pt x="5376548" y="0"/>
                </a:lnTo>
                <a:lnTo>
                  <a:pt x="2911508" y="6872188"/>
                </a:lnTo>
                <a:lnTo>
                  <a:pt x="0" y="68721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0971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64B1D44-8F12-4FE8-BDC3-15FAC6B984C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65326" y="1423129"/>
            <a:ext cx="2582824" cy="1566472"/>
          </a:xfrm>
          <a:custGeom>
            <a:avLst/>
            <a:gdLst>
              <a:gd name="connsiteX0" fmla="*/ 0 w 3443765"/>
              <a:gd name="connsiteY0" fmla="*/ 0 h 2088629"/>
              <a:gd name="connsiteX1" fmla="*/ 3443765 w 3443765"/>
              <a:gd name="connsiteY1" fmla="*/ 0 h 2088629"/>
              <a:gd name="connsiteX2" fmla="*/ 3443765 w 3443765"/>
              <a:gd name="connsiteY2" fmla="*/ 2088629 h 2088629"/>
              <a:gd name="connsiteX3" fmla="*/ 0 w 3443765"/>
              <a:gd name="connsiteY3" fmla="*/ 2088629 h 2088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3765" h="2088629">
                <a:moveTo>
                  <a:pt x="0" y="0"/>
                </a:moveTo>
                <a:lnTo>
                  <a:pt x="3443765" y="0"/>
                </a:lnTo>
                <a:lnTo>
                  <a:pt x="3443765" y="2088629"/>
                </a:lnTo>
                <a:lnTo>
                  <a:pt x="0" y="20886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D1AC97A-5632-45AA-9BFD-98FE38751E1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47398" y="2989600"/>
            <a:ext cx="2582824" cy="1483815"/>
          </a:xfrm>
          <a:custGeom>
            <a:avLst/>
            <a:gdLst>
              <a:gd name="connsiteX0" fmla="*/ 0 w 3443765"/>
              <a:gd name="connsiteY0" fmla="*/ 0 h 1978420"/>
              <a:gd name="connsiteX1" fmla="*/ 3443765 w 3443765"/>
              <a:gd name="connsiteY1" fmla="*/ 0 h 1978420"/>
              <a:gd name="connsiteX2" fmla="*/ 3443765 w 3443765"/>
              <a:gd name="connsiteY2" fmla="*/ 1978420 h 1978420"/>
              <a:gd name="connsiteX3" fmla="*/ 0 w 3443765"/>
              <a:gd name="connsiteY3" fmla="*/ 1978420 h 1978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3765" h="1978420">
                <a:moveTo>
                  <a:pt x="0" y="0"/>
                </a:moveTo>
                <a:lnTo>
                  <a:pt x="3443765" y="0"/>
                </a:lnTo>
                <a:lnTo>
                  <a:pt x="3443765" y="1978420"/>
                </a:lnTo>
                <a:lnTo>
                  <a:pt x="0" y="19784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F9372123-8CAB-4E90-9916-4E396BEA553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9469" y="1423128"/>
            <a:ext cx="2582824" cy="1566472"/>
          </a:xfrm>
          <a:custGeom>
            <a:avLst/>
            <a:gdLst>
              <a:gd name="connsiteX0" fmla="*/ 0 w 3443765"/>
              <a:gd name="connsiteY0" fmla="*/ 0 h 2088629"/>
              <a:gd name="connsiteX1" fmla="*/ 3443765 w 3443765"/>
              <a:gd name="connsiteY1" fmla="*/ 0 h 2088629"/>
              <a:gd name="connsiteX2" fmla="*/ 3443765 w 3443765"/>
              <a:gd name="connsiteY2" fmla="*/ 2088629 h 2088629"/>
              <a:gd name="connsiteX3" fmla="*/ 0 w 3443765"/>
              <a:gd name="connsiteY3" fmla="*/ 2088629 h 2088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3765" h="2088629">
                <a:moveTo>
                  <a:pt x="0" y="0"/>
                </a:moveTo>
                <a:lnTo>
                  <a:pt x="3443765" y="0"/>
                </a:lnTo>
                <a:lnTo>
                  <a:pt x="3443765" y="2088629"/>
                </a:lnTo>
                <a:lnTo>
                  <a:pt x="0" y="20886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reeform 10">
            <a:extLst>
              <a:ext uri="{FF2B5EF4-FFF2-40B4-BE49-F238E27FC236}">
                <a16:creationId xmlns:a16="http://schemas.microsoft.com/office/drawing/2014/main" id="{DCBA482D-0B51-CEE9-DBFC-FDAD3ED05A1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C7F4997-232A-BC14-D3EC-4206380B313D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" name="Freeform 19">
            <a:extLst>
              <a:ext uri="{FF2B5EF4-FFF2-40B4-BE49-F238E27FC236}">
                <a16:creationId xmlns:a16="http://schemas.microsoft.com/office/drawing/2014/main" id="{77BAB176-5A8C-4D8E-3F99-4DA336306B4F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17911570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6326C50-99E7-4BDA-AF7F-938AF6DBD70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48501" y="1434991"/>
            <a:ext cx="2631626" cy="1715789"/>
          </a:xfrm>
          <a:custGeom>
            <a:avLst/>
            <a:gdLst>
              <a:gd name="connsiteX0" fmla="*/ 0 w 3508835"/>
              <a:gd name="connsiteY0" fmla="*/ 0 h 2287719"/>
              <a:gd name="connsiteX1" fmla="*/ 3508835 w 3508835"/>
              <a:gd name="connsiteY1" fmla="*/ 0 h 2287719"/>
              <a:gd name="connsiteX2" fmla="*/ 3508835 w 3508835"/>
              <a:gd name="connsiteY2" fmla="*/ 2287719 h 2287719"/>
              <a:gd name="connsiteX3" fmla="*/ 0 w 3508835"/>
              <a:gd name="connsiteY3" fmla="*/ 2287719 h 2287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8835" h="2287719">
                <a:moveTo>
                  <a:pt x="0" y="0"/>
                </a:moveTo>
                <a:lnTo>
                  <a:pt x="3508835" y="0"/>
                </a:lnTo>
                <a:lnTo>
                  <a:pt x="3508835" y="2287719"/>
                </a:lnTo>
                <a:lnTo>
                  <a:pt x="0" y="22877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9ABB4D14-C88E-4B08-8CE7-96F015A8D37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58022" y="1434991"/>
            <a:ext cx="2631626" cy="1715789"/>
          </a:xfrm>
          <a:custGeom>
            <a:avLst/>
            <a:gdLst>
              <a:gd name="connsiteX0" fmla="*/ 0 w 3508835"/>
              <a:gd name="connsiteY0" fmla="*/ 0 h 2287719"/>
              <a:gd name="connsiteX1" fmla="*/ 3508835 w 3508835"/>
              <a:gd name="connsiteY1" fmla="*/ 0 h 2287719"/>
              <a:gd name="connsiteX2" fmla="*/ 3508835 w 3508835"/>
              <a:gd name="connsiteY2" fmla="*/ 2287719 h 2287719"/>
              <a:gd name="connsiteX3" fmla="*/ 0 w 3508835"/>
              <a:gd name="connsiteY3" fmla="*/ 2287719 h 2287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8835" h="2287719">
                <a:moveTo>
                  <a:pt x="0" y="0"/>
                </a:moveTo>
                <a:lnTo>
                  <a:pt x="3508835" y="0"/>
                </a:lnTo>
                <a:lnTo>
                  <a:pt x="3508835" y="2287719"/>
                </a:lnTo>
                <a:lnTo>
                  <a:pt x="0" y="22877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2593FDC4-20E6-45B9-9439-0ECB748792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45" y="1434991"/>
            <a:ext cx="2631626" cy="1715789"/>
          </a:xfrm>
          <a:custGeom>
            <a:avLst/>
            <a:gdLst>
              <a:gd name="connsiteX0" fmla="*/ 0 w 3508835"/>
              <a:gd name="connsiteY0" fmla="*/ 0 h 2287719"/>
              <a:gd name="connsiteX1" fmla="*/ 3508835 w 3508835"/>
              <a:gd name="connsiteY1" fmla="*/ 0 h 2287719"/>
              <a:gd name="connsiteX2" fmla="*/ 3508835 w 3508835"/>
              <a:gd name="connsiteY2" fmla="*/ 2287719 h 2287719"/>
              <a:gd name="connsiteX3" fmla="*/ 0 w 3508835"/>
              <a:gd name="connsiteY3" fmla="*/ 2287719 h 2287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8835" h="2287719">
                <a:moveTo>
                  <a:pt x="0" y="0"/>
                </a:moveTo>
                <a:lnTo>
                  <a:pt x="3508835" y="0"/>
                </a:lnTo>
                <a:lnTo>
                  <a:pt x="3508835" y="2287719"/>
                </a:lnTo>
                <a:lnTo>
                  <a:pt x="0" y="22877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reeform 10">
            <a:extLst>
              <a:ext uri="{FF2B5EF4-FFF2-40B4-BE49-F238E27FC236}">
                <a16:creationId xmlns:a16="http://schemas.microsoft.com/office/drawing/2014/main" id="{B227CF38-A3AC-2E8E-EFA4-7EBE58E41BC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E67688D-93A2-8159-1878-54AB39C5C58C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" name="Freeform 19">
            <a:extLst>
              <a:ext uri="{FF2B5EF4-FFF2-40B4-BE49-F238E27FC236}">
                <a16:creationId xmlns:a16="http://schemas.microsoft.com/office/drawing/2014/main" id="{0D350BD5-2A92-3B0C-7A20-60884B5F8CFF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281263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502" y="-1"/>
            <a:ext cx="5091404" cy="5143501"/>
          </a:xfrm>
          <a:custGeom>
            <a:avLst/>
            <a:gdLst>
              <a:gd name="connsiteX0" fmla="*/ 589916 w 6788538"/>
              <a:gd name="connsiteY0" fmla="*/ 3507470 h 6858001"/>
              <a:gd name="connsiteX1" fmla="*/ 1229930 w 6788538"/>
              <a:gd name="connsiteY1" fmla="*/ 3971164 h 6858001"/>
              <a:gd name="connsiteX2" fmla="*/ 2003787 w 6788538"/>
              <a:gd name="connsiteY2" fmla="*/ 6858001 h 6858001"/>
              <a:gd name="connsiteX3" fmla="*/ 709064 w 6788538"/>
              <a:gd name="connsiteY3" fmla="*/ 6858001 h 6858001"/>
              <a:gd name="connsiteX4" fmla="*/ 21521 w 6788538"/>
              <a:gd name="connsiteY4" fmla="*/ 4295561 h 6858001"/>
              <a:gd name="connsiteX5" fmla="*/ 465001 w 6788538"/>
              <a:gd name="connsiteY5" fmla="*/ 3527722 h 6858001"/>
              <a:gd name="connsiteX6" fmla="*/ 589916 w 6788538"/>
              <a:gd name="connsiteY6" fmla="*/ 3507470 h 6858001"/>
              <a:gd name="connsiteX7" fmla="*/ 1662397 w 6788538"/>
              <a:gd name="connsiteY7" fmla="*/ 2239684 h 6858001"/>
              <a:gd name="connsiteX8" fmla="*/ 2302157 w 6788538"/>
              <a:gd name="connsiteY8" fmla="*/ 2703373 h 6858001"/>
              <a:gd name="connsiteX9" fmla="*/ 3417856 w 6788538"/>
              <a:gd name="connsiteY9" fmla="*/ 6858001 h 6858001"/>
              <a:gd name="connsiteX10" fmla="*/ 2120670 w 6788538"/>
              <a:gd name="connsiteY10" fmla="*/ 6858001 h 6858001"/>
              <a:gd name="connsiteX11" fmla="*/ 1094228 w 6788538"/>
              <a:gd name="connsiteY11" fmla="*/ 3027768 h 6858001"/>
              <a:gd name="connsiteX12" fmla="*/ 1537532 w 6788538"/>
              <a:gd name="connsiteY12" fmla="*/ 2259935 h 6858001"/>
              <a:gd name="connsiteX13" fmla="*/ 1662397 w 6788538"/>
              <a:gd name="connsiteY13" fmla="*/ 2239684 h 6858001"/>
              <a:gd name="connsiteX14" fmla="*/ 2600875 w 6788538"/>
              <a:gd name="connsiteY14" fmla="*/ 185436 h 6858001"/>
              <a:gd name="connsiteX15" fmla="*/ 3242654 w 6788538"/>
              <a:gd name="connsiteY15" fmla="*/ 649178 h 6858001"/>
              <a:gd name="connsiteX16" fmla="*/ 4905854 w 6788538"/>
              <a:gd name="connsiteY16" fmla="*/ 6858001 h 6858001"/>
              <a:gd name="connsiteX17" fmla="*/ 3608618 w 6788538"/>
              <a:gd name="connsiteY17" fmla="*/ 6858001 h 6858001"/>
              <a:gd name="connsiteX18" fmla="*/ 2031702 w 6788538"/>
              <a:gd name="connsiteY18" fmla="*/ 973608 h 6858001"/>
              <a:gd name="connsiteX19" fmla="*/ 2475023 w 6788538"/>
              <a:gd name="connsiteY19" fmla="*/ 205690 h 6858001"/>
              <a:gd name="connsiteX20" fmla="*/ 2600875 w 6788538"/>
              <a:gd name="connsiteY20" fmla="*/ 185436 h 6858001"/>
              <a:gd name="connsiteX21" fmla="*/ 4674633 w 6788538"/>
              <a:gd name="connsiteY21" fmla="*/ 0 h 6858001"/>
              <a:gd name="connsiteX22" fmla="*/ 5972321 w 6788538"/>
              <a:gd name="connsiteY22" fmla="*/ 0 h 6858001"/>
              <a:gd name="connsiteX23" fmla="*/ 6767006 w 6788538"/>
              <a:gd name="connsiteY23" fmla="*/ 2976123 h 6858001"/>
              <a:gd name="connsiteX24" fmla="*/ 6326506 w 6788538"/>
              <a:gd name="connsiteY24" fmla="*/ 3743962 h 6858001"/>
              <a:gd name="connsiteX25" fmla="*/ 5558609 w 6788538"/>
              <a:gd name="connsiteY25" fmla="*/ 3300521 h 6858001"/>
              <a:gd name="connsiteX26" fmla="*/ 3221240 w 6788538"/>
              <a:gd name="connsiteY26" fmla="*/ 0 h 6858001"/>
              <a:gd name="connsiteX27" fmla="*/ 4519029 w 6788538"/>
              <a:gd name="connsiteY27" fmla="*/ 0 h 6858001"/>
              <a:gd name="connsiteX28" fmla="*/ 5980531 w 6788538"/>
              <a:gd name="connsiteY28" fmla="*/ 5459574 h 6858001"/>
              <a:gd name="connsiteX29" fmla="*/ 5539997 w 6788538"/>
              <a:gd name="connsiteY29" fmla="*/ 6224628 h 6858001"/>
              <a:gd name="connsiteX30" fmla="*/ 4772039 w 6788538"/>
              <a:gd name="connsiteY30" fmla="*/ 5784052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788538" h="6858001">
                <a:moveTo>
                  <a:pt x="589916" y="3507470"/>
                </a:moveTo>
                <a:cubicBezTo>
                  <a:pt x="879973" y="3490381"/>
                  <a:pt x="1151800" y="3679504"/>
                  <a:pt x="1229930" y="3971164"/>
                </a:cubicBezTo>
                <a:lnTo>
                  <a:pt x="2003787" y="6858001"/>
                </a:lnTo>
                <a:cubicBezTo>
                  <a:pt x="2003787" y="6858001"/>
                  <a:pt x="2003787" y="6858001"/>
                  <a:pt x="709064" y="6858001"/>
                </a:cubicBezTo>
                <a:cubicBezTo>
                  <a:pt x="709064" y="6858001"/>
                  <a:pt x="709064" y="6858001"/>
                  <a:pt x="21521" y="4295561"/>
                </a:cubicBezTo>
                <a:cubicBezTo>
                  <a:pt x="-67770" y="3962235"/>
                  <a:pt x="128671" y="3617005"/>
                  <a:pt x="465001" y="3527722"/>
                </a:cubicBezTo>
                <a:cubicBezTo>
                  <a:pt x="506670" y="3516561"/>
                  <a:pt x="548479" y="3509912"/>
                  <a:pt x="589916" y="3507470"/>
                </a:cubicBezTo>
                <a:close/>
                <a:moveTo>
                  <a:pt x="1662397" y="2239684"/>
                </a:moveTo>
                <a:cubicBezTo>
                  <a:pt x="1952340" y="2222594"/>
                  <a:pt x="2224058" y="2411716"/>
                  <a:pt x="2302157" y="2703373"/>
                </a:cubicBezTo>
                <a:lnTo>
                  <a:pt x="3417856" y="6858001"/>
                </a:lnTo>
                <a:cubicBezTo>
                  <a:pt x="3417856" y="6858001"/>
                  <a:pt x="3417856" y="6858001"/>
                  <a:pt x="2120670" y="6858001"/>
                </a:cubicBezTo>
                <a:cubicBezTo>
                  <a:pt x="2120670" y="6858001"/>
                  <a:pt x="2120670" y="6858001"/>
                  <a:pt x="1094228" y="3027768"/>
                </a:cubicBezTo>
                <a:cubicBezTo>
                  <a:pt x="1004972" y="2694445"/>
                  <a:pt x="1201335" y="2349218"/>
                  <a:pt x="1537532" y="2259935"/>
                </a:cubicBezTo>
                <a:cubicBezTo>
                  <a:pt x="1579185" y="2248775"/>
                  <a:pt x="1620977" y="2242125"/>
                  <a:pt x="1662397" y="2239684"/>
                </a:cubicBezTo>
                <a:close/>
                <a:moveTo>
                  <a:pt x="2600875" y="185436"/>
                </a:moveTo>
                <a:cubicBezTo>
                  <a:pt x="2892822" y="168345"/>
                  <a:pt x="3164552" y="357488"/>
                  <a:pt x="3242654" y="649178"/>
                </a:cubicBezTo>
                <a:lnTo>
                  <a:pt x="4905854" y="6858001"/>
                </a:lnTo>
                <a:cubicBezTo>
                  <a:pt x="4905854" y="6858001"/>
                  <a:pt x="4905854" y="6858001"/>
                  <a:pt x="3608618" y="6858001"/>
                </a:cubicBezTo>
                <a:cubicBezTo>
                  <a:pt x="3608618" y="6858001"/>
                  <a:pt x="3608618" y="6858001"/>
                  <a:pt x="2031702" y="973608"/>
                </a:cubicBezTo>
                <a:cubicBezTo>
                  <a:pt x="1942442" y="640248"/>
                  <a:pt x="2141788" y="294983"/>
                  <a:pt x="2475023" y="205690"/>
                </a:cubicBezTo>
                <a:cubicBezTo>
                  <a:pt x="2517049" y="194528"/>
                  <a:pt x="2559169" y="187878"/>
                  <a:pt x="2600875" y="185436"/>
                </a:cubicBezTo>
                <a:close/>
                <a:moveTo>
                  <a:pt x="4674633" y="0"/>
                </a:moveTo>
                <a:cubicBezTo>
                  <a:pt x="4674633" y="0"/>
                  <a:pt x="4674633" y="0"/>
                  <a:pt x="5972321" y="0"/>
                </a:cubicBezTo>
                <a:cubicBezTo>
                  <a:pt x="5972321" y="0"/>
                  <a:pt x="5972321" y="0"/>
                  <a:pt x="6767006" y="2976123"/>
                </a:cubicBezTo>
                <a:cubicBezTo>
                  <a:pt x="6856296" y="3309449"/>
                  <a:pt x="6659857" y="3651703"/>
                  <a:pt x="6326506" y="3743962"/>
                </a:cubicBezTo>
                <a:cubicBezTo>
                  <a:pt x="5990179" y="3833246"/>
                  <a:pt x="5647899" y="3633846"/>
                  <a:pt x="5558609" y="3300521"/>
                </a:cubicBezTo>
                <a:close/>
                <a:moveTo>
                  <a:pt x="3221240" y="0"/>
                </a:moveTo>
                <a:cubicBezTo>
                  <a:pt x="3221240" y="0"/>
                  <a:pt x="3221240" y="0"/>
                  <a:pt x="4519029" y="0"/>
                </a:cubicBezTo>
                <a:cubicBezTo>
                  <a:pt x="4519029" y="0"/>
                  <a:pt x="4519029" y="0"/>
                  <a:pt x="5980531" y="5459574"/>
                </a:cubicBezTo>
                <a:cubicBezTo>
                  <a:pt x="6069828" y="5792983"/>
                  <a:pt x="5873374" y="6135322"/>
                  <a:pt x="5539997" y="6224628"/>
                </a:cubicBezTo>
                <a:cubicBezTo>
                  <a:pt x="5203643" y="6316911"/>
                  <a:pt x="4861336" y="6117461"/>
                  <a:pt x="4772039" y="5784052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72044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FFE19EA-D804-47F0-930A-76C58E67112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17694" y="0"/>
            <a:ext cx="1245339" cy="2895786"/>
          </a:xfrm>
          <a:custGeom>
            <a:avLst/>
            <a:gdLst>
              <a:gd name="connsiteX0" fmla="*/ 0 w 1660452"/>
              <a:gd name="connsiteY0" fmla="*/ 0 h 3861048"/>
              <a:gd name="connsiteX1" fmla="*/ 1660452 w 1660452"/>
              <a:gd name="connsiteY1" fmla="*/ 0 h 3861048"/>
              <a:gd name="connsiteX2" fmla="*/ 1660452 w 1660452"/>
              <a:gd name="connsiteY2" fmla="*/ 3861048 h 3861048"/>
              <a:gd name="connsiteX3" fmla="*/ 0 w 1660452"/>
              <a:gd name="connsiteY3" fmla="*/ 3861048 h 3861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0452" h="3861048">
                <a:moveTo>
                  <a:pt x="0" y="0"/>
                </a:moveTo>
                <a:lnTo>
                  <a:pt x="1660452" y="0"/>
                </a:lnTo>
                <a:lnTo>
                  <a:pt x="1660452" y="3861048"/>
                </a:lnTo>
                <a:lnTo>
                  <a:pt x="0" y="386104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79BF7F0-F64B-4C86-9F7A-C1021985953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817694" y="2983260"/>
            <a:ext cx="1245339" cy="2160240"/>
          </a:xfrm>
          <a:custGeom>
            <a:avLst/>
            <a:gdLst>
              <a:gd name="connsiteX0" fmla="*/ 0 w 1660452"/>
              <a:gd name="connsiteY0" fmla="*/ 0 h 2880320"/>
              <a:gd name="connsiteX1" fmla="*/ 1660452 w 1660452"/>
              <a:gd name="connsiteY1" fmla="*/ 0 h 2880320"/>
              <a:gd name="connsiteX2" fmla="*/ 1660452 w 1660452"/>
              <a:gd name="connsiteY2" fmla="*/ 2880320 h 2880320"/>
              <a:gd name="connsiteX3" fmla="*/ 0 w 1660452"/>
              <a:gd name="connsiteY3" fmla="*/ 2880320 h 288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0452" h="2880320">
                <a:moveTo>
                  <a:pt x="0" y="0"/>
                </a:moveTo>
                <a:lnTo>
                  <a:pt x="1660452" y="0"/>
                </a:lnTo>
                <a:lnTo>
                  <a:pt x="1660452" y="2880320"/>
                </a:lnTo>
                <a:lnTo>
                  <a:pt x="0" y="28803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50D5552-7E3C-4A1E-A7F9-A464CB80D89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4341" y="2247714"/>
            <a:ext cx="1245339" cy="2895786"/>
          </a:xfrm>
          <a:custGeom>
            <a:avLst/>
            <a:gdLst>
              <a:gd name="connsiteX0" fmla="*/ 0 w 1660452"/>
              <a:gd name="connsiteY0" fmla="*/ 0 h 3861048"/>
              <a:gd name="connsiteX1" fmla="*/ 1660452 w 1660452"/>
              <a:gd name="connsiteY1" fmla="*/ 0 h 3861048"/>
              <a:gd name="connsiteX2" fmla="*/ 1660452 w 1660452"/>
              <a:gd name="connsiteY2" fmla="*/ 3861048 h 3861048"/>
              <a:gd name="connsiteX3" fmla="*/ 0 w 1660452"/>
              <a:gd name="connsiteY3" fmla="*/ 3861048 h 3861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0452" h="3861048">
                <a:moveTo>
                  <a:pt x="0" y="0"/>
                </a:moveTo>
                <a:lnTo>
                  <a:pt x="1660452" y="0"/>
                </a:lnTo>
                <a:lnTo>
                  <a:pt x="1660452" y="3861048"/>
                </a:lnTo>
                <a:lnTo>
                  <a:pt x="0" y="386104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7D91EE7-8930-465F-AA50-A2B6DA54FA2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342" y="0"/>
            <a:ext cx="1245339" cy="2160240"/>
          </a:xfrm>
          <a:custGeom>
            <a:avLst/>
            <a:gdLst>
              <a:gd name="connsiteX0" fmla="*/ 0 w 1660452"/>
              <a:gd name="connsiteY0" fmla="*/ 0 h 2880320"/>
              <a:gd name="connsiteX1" fmla="*/ 1660452 w 1660452"/>
              <a:gd name="connsiteY1" fmla="*/ 0 h 2880320"/>
              <a:gd name="connsiteX2" fmla="*/ 1660452 w 1660452"/>
              <a:gd name="connsiteY2" fmla="*/ 2880320 h 2880320"/>
              <a:gd name="connsiteX3" fmla="*/ 0 w 1660452"/>
              <a:gd name="connsiteY3" fmla="*/ 2880320 h 288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0452" h="2880320">
                <a:moveTo>
                  <a:pt x="0" y="0"/>
                </a:moveTo>
                <a:lnTo>
                  <a:pt x="1660452" y="0"/>
                </a:lnTo>
                <a:lnTo>
                  <a:pt x="1660452" y="2880320"/>
                </a:lnTo>
                <a:lnTo>
                  <a:pt x="0" y="28803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4197647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384008" y="2982517"/>
            <a:ext cx="1465660" cy="1468040"/>
          </a:xfrm>
          <a:custGeom>
            <a:avLst/>
            <a:gdLst>
              <a:gd name="connsiteX0" fmla="*/ 0 w 1954213"/>
              <a:gd name="connsiteY0" fmla="*/ 0 h 1957387"/>
              <a:gd name="connsiteX1" fmla="*/ 1954213 w 1954213"/>
              <a:gd name="connsiteY1" fmla="*/ 0 h 1957387"/>
              <a:gd name="connsiteX2" fmla="*/ 1954213 w 1954213"/>
              <a:gd name="connsiteY2" fmla="*/ 1957387 h 1957387"/>
              <a:gd name="connsiteX3" fmla="*/ 0 w 1954213"/>
              <a:gd name="connsiteY3" fmla="*/ 1957387 h 195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4213" h="1957387">
                <a:moveTo>
                  <a:pt x="0" y="0"/>
                </a:moveTo>
                <a:lnTo>
                  <a:pt x="1954213" y="0"/>
                </a:lnTo>
                <a:lnTo>
                  <a:pt x="1954213" y="1957387"/>
                </a:lnTo>
                <a:lnTo>
                  <a:pt x="0" y="195738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838577" y="2982517"/>
            <a:ext cx="1469231" cy="1468040"/>
          </a:xfrm>
          <a:custGeom>
            <a:avLst/>
            <a:gdLst>
              <a:gd name="connsiteX0" fmla="*/ 0 w 1958975"/>
              <a:gd name="connsiteY0" fmla="*/ 0 h 1957387"/>
              <a:gd name="connsiteX1" fmla="*/ 1958975 w 1958975"/>
              <a:gd name="connsiteY1" fmla="*/ 0 h 1957387"/>
              <a:gd name="connsiteX2" fmla="*/ 1958975 w 1958975"/>
              <a:gd name="connsiteY2" fmla="*/ 1957387 h 1957387"/>
              <a:gd name="connsiteX3" fmla="*/ 0 w 1958975"/>
              <a:gd name="connsiteY3" fmla="*/ 1957387 h 195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8975" h="1957387">
                <a:moveTo>
                  <a:pt x="0" y="0"/>
                </a:moveTo>
                <a:lnTo>
                  <a:pt x="1958975" y="0"/>
                </a:lnTo>
                <a:lnTo>
                  <a:pt x="1958975" y="1957387"/>
                </a:lnTo>
                <a:lnTo>
                  <a:pt x="0" y="195738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296716" y="2982517"/>
            <a:ext cx="1468041" cy="1468040"/>
          </a:xfrm>
          <a:custGeom>
            <a:avLst/>
            <a:gdLst>
              <a:gd name="connsiteX0" fmla="*/ 0 w 1957388"/>
              <a:gd name="connsiteY0" fmla="*/ 0 h 1957387"/>
              <a:gd name="connsiteX1" fmla="*/ 1957388 w 1957388"/>
              <a:gd name="connsiteY1" fmla="*/ 0 h 1957387"/>
              <a:gd name="connsiteX2" fmla="*/ 1957388 w 1957388"/>
              <a:gd name="connsiteY2" fmla="*/ 1957387 h 1957387"/>
              <a:gd name="connsiteX3" fmla="*/ 0 w 1957388"/>
              <a:gd name="connsiteY3" fmla="*/ 1957387 h 195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7388" h="1957387">
                <a:moveTo>
                  <a:pt x="0" y="0"/>
                </a:moveTo>
                <a:lnTo>
                  <a:pt x="1957388" y="0"/>
                </a:lnTo>
                <a:lnTo>
                  <a:pt x="1957388" y="1957387"/>
                </a:lnTo>
                <a:lnTo>
                  <a:pt x="0" y="195738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53667" y="2982517"/>
            <a:ext cx="1465660" cy="1468040"/>
          </a:xfrm>
          <a:custGeom>
            <a:avLst/>
            <a:gdLst>
              <a:gd name="connsiteX0" fmla="*/ 0 w 1954213"/>
              <a:gd name="connsiteY0" fmla="*/ 0 h 1957387"/>
              <a:gd name="connsiteX1" fmla="*/ 1954213 w 1954213"/>
              <a:gd name="connsiteY1" fmla="*/ 0 h 1957387"/>
              <a:gd name="connsiteX2" fmla="*/ 1954213 w 1954213"/>
              <a:gd name="connsiteY2" fmla="*/ 1957387 h 1957387"/>
              <a:gd name="connsiteX3" fmla="*/ 0 w 1954213"/>
              <a:gd name="connsiteY3" fmla="*/ 1957387 h 195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4213" h="1957387">
                <a:moveTo>
                  <a:pt x="0" y="0"/>
                </a:moveTo>
                <a:lnTo>
                  <a:pt x="1954213" y="0"/>
                </a:lnTo>
                <a:lnTo>
                  <a:pt x="1954213" y="1957387"/>
                </a:lnTo>
                <a:lnTo>
                  <a:pt x="0" y="195738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927057" y="2982517"/>
            <a:ext cx="1468041" cy="1468040"/>
          </a:xfrm>
          <a:custGeom>
            <a:avLst/>
            <a:gdLst>
              <a:gd name="connsiteX0" fmla="*/ 0 w 1957388"/>
              <a:gd name="connsiteY0" fmla="*/ 0 h 1957387"/>
              <a:gd name="connsiteX1" fmla="*/ 1957388 w 1957388"/>
              <a:gd name="connsiteY1" fmla="*/ 0 h 1957387"/>
              <a:gd name="connsiteX2" fmla="*/ 1957388 w 1957388"/>
              <a:gd name="connsiteY2" fmla="*/ 1957387 h 1957387"/>
              <a:gd name="connsiteX3" fmla="*/ 0 w 1957388"/>
              <a:gd name="connsiteY3" fmla="*/ 1957387 h 195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7388" h="1957387">
                <a:moveTo>
                  <a:pt x="0" y="0"/>
                </a:moveTo>
                <a:lnTo>
                  <a:pt x="1957388" y="0"/>
                </a:lnTo>
                <a:lnTo>
                  <a:pt x="1957388" y="1957387"/>
                </a:lnTo>
                <a:lnTo>
                  <a:pt x="0" y="195738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296716" y="1434703"/>
            <a:ext cx="1468041" cy="1470422"/>
          </a:xfrm>
          <a:custGeom>
            <a:avLst/>
            <a:gdLst>
              <a:gd name="connsiteX0" fmla="*/ 0 w 1957388"/>
              <a:gd name="connsiteY0" fmla="*/ 0 h 1960562"/>
              <a:gd name="connsiteX1" fmla="*/ 1957388 w 1957388"/>
              <a:gd name="connsiteY1" fmla="*/ 0 h 1960562"/>
              <a:gd name="connsiteX2" fmla="*/ 1957388 w 1957388"/>
              <a:gd name="connsiteY2" fmla="*/ 1960562 h 1960562"/>
              <a:gd name="connsiteX3" fmla="*/ 0 w 1957388"/>
              <a:gd name="connsiteY3" fmla="*/ 1960562 h 1960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7388" h="1960562">
                <a:moveTo>
                  <a:pt x="0" y="0"/>
                </a:moveTo>
                <a:lnTo>
                  <a:pt x="1957388" y="0"/>
                </a:lnTo>
                <a:lnTo>
                  <a:pt x="1957388" y="1960562"/>
                </a:lnTo>
                <a:lnTo>
                  <a:pt x="0" y="196056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838576" y="1434703"/>
            <a:ext cx="1469231" cy="1470422"/>
          </a:xfrm>
          <a:custGeom>
            <a:avLst/>
            <a:gdLst>
              <a:gd name="connsiteX0" fmla="*/ 0 w 1958975"/>
              <a:gd name="connsiteY0" fmla="*/ 0 h 1960562"/>
              <a:gd name="connsiteX1" fmla="*/ 1958975 w 1958975"/>
              <a:gd name="connsiteY1" fmla="*/ 0 h 1960562"/>
              <a:gd name="connsiteX2" fmla="*/ 1958975 w 1958975"/>
              <a:gd name="connsiteY2" fmla="*/ 1960562 h 1960562"/>
              <a:gd name="connsiteX3" fmla="*/ 0 w 1958975"/>
              <a:gd name="connsiteY3" fmla="*/ 1960562 h 1960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8975" h="1960562">
                <a:moveTo>
                  <a:pt x="0" y="0"/>
                </a:moveTo>
                <a:lnTo>
                  <a:pt x="1958975" y="0"/>
                </a:lnTo>
                <a:lnTo>
                  <a:pt x="1958975" y="1960562"/>
                </a:lnTo>
                <a:lnTo>
                  <a:pt x="0" y="196056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384007" y="1434703"/>
            <a:ext cx="1465660" cy="1470422"/>
          </a:xfrm>
          <a:custGeom>
            <a:avLst/>
            <a:gdLst>
              <a:gd name="connsiteX0" fmla="*/ 0 w 1954213"/>
              <a:gd name="connsiteY0" fmla="*/ 0 h 1960562"/>
              <a:gd name="connsiteX1" fmla="*/ 1954213 w 1954213"/>
              <a:gd name="connsiteY1" fmla="*/ 0 h 1960562"/>
              <a:gd name="connsiteX2" fmla="*/ 1954213 w 1954213"/>
              <a:gd name="connsiteY2" fmla="*/ 1960562 h 1960562"/>
              <a:gd name="connsiteX3" fmla="*/ 0 w 1954213"/>
              <a:gd name="connsiteY3" fmla="*/ 1960562 h 1960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4213" h="1960562">
                <a:moveTo>
                  <a:pt x="0" y="0"/>
                </a:moveTo>
                <a:lnTo>
                  <a:pt x="1954213" y="0"/>
                </a:lnTo>
                <a:lnTo>
                  <a:pt x="1954213" y="1960562"/>
                </a:lnTo>
                <a:lnTo>
                  <a:pt x="0" y="196056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927057" y="1434703"/>
            <a:ext cx="1468041" cy="1470422"/>
          </a:xfrm>
          <a:custGeom>
            <a:avLst/>
            <a:gdLst>
              <a:gd name="connsiteX0" fmla="*/ 0 w 1957388"/>
              <a:gd name="connsiteY0" fmla="*/ 0 h 1960562"/>
              <a:gd name="connsiteX1" fmla="*/ 1957388 w 1957388"/>
              <a:gd name="connsiteY1" fmla="*/ 0 h 1960562"/>
              <a:gd name="connsiteX2" fmla="*/ 1957388 w 1957388"/>
              <a:gd name="connsiteY2" fmla="*/ 1960562 h 1960562"/>
              <a:gd name="connsiteX3" fmla="*/ 0 w 1957388"/>
              <a:gd name="connsiteY3" fmla="*/ 1960562 h 1960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7388" h="1960562">
                <a:moveTo>
                  <a:pt x="0" y="0"/>
                </a:moveTo>
                <a:lnTo>
                  <a:pt x="1957388" y="0"/>
                </a:lnTo>
                <a:lnTo>
                  <a:pt x="1957388" y="1960562"/>
                </a:lnTo>
                <a:lnTo>
                  <a:pt x="0" y="196056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53666" y="1434703"/>
            <a:ext cx="1465660" cy="1470422"/>
          </a:xfrm>
          <a:custGeom>
            <a:avLst/>
            <a:gdLst>
              <a:gd name="connsiteX0" fmla="*/ 0 w 1954213"/>
              <a:gd name="connsiteY0" fmla="*/ 0 h 1960562"/>
              <a:gd name="connsiteX1" fmla="*/ 1954213 w 1954213"/>
              <a:gd name="connsiteY1" fmla="*/ 0 h 1960562"/>
              <a:gd name="connsiteX2" fmla="*/ 1954213 w 1954213"/>
              <a:gd name="connsiteY2" fmla="*/ 1960562 h 1960562"/>
              <a:gd name="connsiteX3" fmla="*/ 0 w 1954213"/>
              <a:gd name="connsiteY3" fmla="*/ 1960562 h 1960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4213" h="1960562">
                <a:moveTo>
                  <a:pt x="0" y="0"/>
                </a:moveTo>
                <a:lnTo>
                  <a:pt x="1954213" y="0"/>
                </a:lnTo>
                <a:lnTo>
                  <a:pt x="1954213" y="1960562"/>
                </a:lnTo>
                <a:lnTo>
                  <a:pt x="0" y="196056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36185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948295" y="-21431"/>
            <a:ext cx="2097442" cy="1167309"/>
          </a:xfrm>
          <a:custGeom>
            <a:avLst/>
            <a:gdLst>
              <a:gd name="connsiteX0" fmla="*/ 24183 w 2796589"/>
              <a:gd name="connsiteY0" fmla="*/ 0 h 1556412"/>
              <a:gd name="connsiteX1" fmla="*/ 2772408 w 2796589"/>
              <a:gd name="connsiteY1" fmla="*/ 0 h 1556412"/>
              <a:gd name="connsiteX2" fmla="*/ 2726268 w 2796589"/>
              <a:gd name="connsiteY2" fmla="*/ 280946 h 1556412"/>
              <a:gd name="connsiteX3" fmla="*/ 1566995 w 2796589"/>
              <a:gd name="connsiteY3" fmla="*/ 1482440 h 1556412"/>
              <a:gd name="connsiteX4" fmla="*/ 1229595 w 2796589"/>
              <a:gd name="connsiteY4" fmla="*/ 1482440 h 1556412"/>
              <a:gd name="connsiteX5" fmla="*/ 70323 w 2796589"/>
              <a:gd name="connsiteY5" fmla="*/ 280946 h 1556412"/>
              <a:gd name="connsiteX6" fmla="*/ 24183 w 2796589"/>
              <a:gd name="connsiteY6" fmla="*/ 0 h 1556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6589" h="1556412">
                <a:moveTo>
                  <a:pt x="24183" y="0"/>
                </a:moveTo>
                <a:cubicBezTo>
                  <a:pt x="24183" y="0"/>
                  <a:pt x="24183" y="0"/>
                  <a:pt x="2772408" y="0"/>
                </a:cubicBezTo>
                <a:cubicBezTo>
                  <a:pt x="2815664" y="89664"/>
                  <a:pt x="2801245" y="206227"/>
                  <a:pt x="2726268" y="280946"/>
                </a:cubicBezTo>
                <a:cubicBezTo>
                  <a:pt x="2726268" y="280946"/>
                  <a:pt x="2726268" y="280946"/>
                  <a:pt x="1566995" y="1482440"/>
                </a:cubicBezTo>
                <a:cubicBezTo>
                  <a:pt x="1474715" y="1581070"/>
                  <a:pt x="1321875" y="1581070"/>
                  <a:pt x="1229595" y="1482440"/>
                </a:cubicBezTo>
                <a:cubicBezTo>
                  <a:pt x="1229595" y="1482440"/>
                  <a:pt x="1229595" y="1482440"/>
                  <a:pt x="70323" y="280946"/>
                </a:cubicBezTo>
                <a:cubicBezTo>
                  <a:pt x="-4655" y="206227"/>
                  <a:pt x="-19074" y="89664"/>
                  <a:pt x="24183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740215" y="220960"/>
            <a:ext cx="2099503" cy="2175872"/>
          </a:xfrm>
          <a:custGeom>
            <a:avLst/>
            <a:gdLst>
              <a:gd name="connsiteX0" fmla="*/ 1399669 w 2799337"/>
              <a:gd name="connsiteY0" fmla="*/ 0 h 2901163"/>
              <a:gd name="connsiteX1" fmla="*/ 1568408 w 2799337"/>
              <a:gd name="connsiteY1" fmla="*/ 73987 h 2901163"/>
              <a:gd name="connsiteX2" fmla="*/ 2727948 w 2799337"/>
              <a:gd name="connsiteY2" fmla="*/ 1275705 h 2901163"/>
              <a:gd name="connsiteX3" fmla="*/ 2727948 w 2799337"/>
              <a:gd name="connsiteY3" fmla="*/ 1625458 h 2901163"/>
              <a:gd name="connsiteX4" fmla="*/ 1568408 w 2799337"/>
              <a:gd name="connsiteY4" fmla="*/ 2827177 h 2901163"/>
              <a:gd name="connsiteX5" fmla="*/ 1230930 w 2799337"/>
              <a:gd name="connsiteY5" fmla="*/ 2827177 h 2901163"/>
              <a:gd name="connsiteX6" fmla="*/ 71390 w 2799337"/>
              <a:gd name="connsiteY6" fmla="*/ 1625458 h 2901163"/>
              <a:gd name="connsiteX7" fmla="*/ 71390 w 2799337"/>
              <a:gd name="connsiteY7" fmla="*/ 1275705 h 2901163"/>
              <a:gd name="connsiteX8" fmla="*/ 1230930 w 2799337"/>
              <a:gd name="connsiteY8" fmla="*/ 73987 h 2901163"/>
              <a:gd name="connsiteX9" fmla="*/ 1399669 w 2799337"/>
              <a:gd name="connsiteY9" fmla="*/ 0 h 2901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99337" h="2901163">
                <a:moveTo>
                  <a:pt x="1399669" y="0"/>
                </a:moveTo>
                <a:cubicBezTo>
                  <a:pt x="1460963" y="0"/>
                  <a:pt x="1522258" y="24662"/>
                  <a:pt x="1568408" y="73987"/>
                </a:cubicBezTo>
                <a:lnTo>
                  <a:pt x="2727948" y="1275705"/>
                </a:lnTo>
                <a:cubicBezTo>
                  <a:pt x="2823134" y="1371364"/>
                  <a:pt x="2823134" y="1529799"/>
                  <a:pt x="2727948" y="1625458"/>
                </a:cubicBezTo>
                <a:cubicBezTo>
                  <a:pt x="1568408" y="2827177"/>
                  <a:pt x="1568408" y="2827177"/>
                  <a:pt x="1568408" y="2827177"/>
                </a:cubicBezTo>
                <a:cubicBezTo>
                  <a:pt x="1476107" y="2925825"/>
                  <a:pt x="1323232" y="2925825"/>
                  <a:pt x="1230930" y="2827177"/>
                </a:cubicBezTo>
                <a:cubicBezTo>
                  <a:pt x="71390" y="1625458"/>
                  <a:pt x="71390" y="1625458"/>
                  <a:pt x="71390" y="1625458"/>
                </a:cubicBezTo>
                <a:cubicBezTo>
                  <a:pt x="-23796" y="1529799"/>
                  <a:pt x="-23796" y="1371364"/>
                  <a:pt x="71390" y="1275705"/>
                </a:cubicBezTo>
                <a:cubicBezTo>
                  <a:pt x="1230930" y="73987"/>
                  <a:pt x="1230930" y="73987"/>
                  <a:pt x="1230930" y="73987"/>
                </a:cubicBezTo>
                <a:cubicBezTo>
                  <a:pt x="1277081" y="24662"/>
                  <a:pt x="1338375" y="0"/>
                  <a:pt x="1399669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154304" y="220960"/>
            <a:ext cx="2098380" cy="2175872"/>
          </a:xfrm>
          <a:custGeom>
            <a:avLst/>
            <a:gdLst>
              <a:gd name="connsiteX0" fmla="*/ 1398921 w 2797840"/>
              <a:gd name="connsiteY0" fmla="*/ 0 h 2901163"/>
              <a:gd name="connsiteX1" fmla="*/ 1567569 w 2797840"/>
              <a:gd name="connsiteY1" fmla="*/ 73987 h 2901163"/>
              <a:gd name="connsiteX2" fmla="*/ 2726489 w 2797840"/>
              <a:gd name="connsiteY2" fmla="*/ 1275705 h 2901163"/>
              <a:gd name="connsiteX3" fmla="*/ 2726489 w 2797840"/>
              <a:gd name="connsiteY3" fmla="*/ 1625458 h 2901163"/>
              <a:gd name="connsiteX4" fmla="*/ 1567569 w 2797840"/>
              <a:gd name="connsiteY4" fmla="*/ 2827177 h 2901163"/>
              <a:gd name="connsiteX5" fmla="*/ 1230272 w 2797840"/>
              <a:gd name="connsiteY5" fmla="*/ 2827177 h 2901163"/>
              <a:gd name="connsiteX6" fmla="*/ 71352 w 2797840"/>
              <a:gd name="connsiteY6" fmla="*/ 1625458 h 2901163"/>
              <a:gd name="connsiteX7" fmla="*/ 71352 w 2797840"/>
              <a:gd name="connsiteY7" fmla="*/ 1275705 h 2901163"/>
              <a:gd name="connsiteX8" fmla="*/ 1230272 w 2797840"/>
              <a:gd name="connsiteY8" fmla="*/ 73987 h 2901163"/>
              <a:gd name="connsiteX9" fmla="*/ 1398921 w 2797840"/>
              <a:gd name="connsiteY9" fmla="*/ 0 h 2901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97840" h="2901163">
                <a:moveTo>
                  <a:pt x="1398921" y="0"/>
                </a:moveTo>
                <a:cubicBezTo>
                  <a:pt x="1460182" y="0"/>
                  <a:pt x="1521443" y="24662"/>
                  <a:pt x="1567569" y="73987"/>
                </a:cubicBezTo>
                <a:lnTo>
                  <a:pt x="2726489" y="1275705"/>
                </a:lnTo>
                <a:cubicBezTo>
                  <a:pt x="2821624" y="1371364"/>
                  <a:pt x="2821624" y="1529799"/>
                  <a:pt x="2726489" y="1625458"/>
                </a:cubicBezTo>
                <a:cubicBezTo>
                  <a:pt x="1567569" y="2827177"/>
                  <a:pt x="1567569" y="2827177"/>
                  <a:pt x="1567569" y="2827177"/>
                </a:cubicBezTo>
                <a:cubicBezTo>
                  <a:pt x="1475317" y="2925825"/>
                  <a:pt x="1322524" y="2925825"/>
                  <a:pt x="1230272" y="2827177"/>
                </a:cubicBezTo>
                <a:cubicBezTo>
                  <a:pt x="71352" y="1625458"/>
                  <a:pt x="71352" y="1625458"/>
                  <a:pt x="71352" y="1625458"/>
                </a:cubicBezTo>
                <a:cubicBezTo>
                  <a:pt x="-23783" y="1529799"/>
                  <a:pt x="-23783" y="1371364"/>
                  <a:pt x="71352" y="1275705"/>
                </a:cubicBezTo>
                <a:cubicBezTo>
                  <a:pt x="1230272" y="73987"/>
                  <a:pt x="1230272" y="73987"/>
                  <a:pt x="1230272" y="73987"/>
                </a:cubicBezTo>
                <a:cubicBezTo>
                  <a:pt x="1276398" y="24662"/>
                  <a:pt x="1337659" y="0"/>
                  <a:pt x="1398921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347555" y="1471915"/>
            <a:ext cx="2098380" cy="2175872"/>
          </a:xfrm>
          <a:custGeom>
            <a:avLst/>
            <a:gdLst>
              <a:gd name="connsiteX0" fmla="*/ 1398921 w 2797840"/>
              <a:gd name="connsiteY0" fmla="*/ 0 h 2901163"/>
              <a:gd name="connsiteX1" fmla="*/ 1567569 w 2797840"/>
              <a:gd name="connsiteY1" fmla="*/ 73987 h 2901163"/>
              <a:gd name="connsiteX2" fmla="*/ 2726489 w 2797840"/>
              <a:gd name="connsiteY2" fmla="*/ 1275705 h 2901163"/>
              <a:gd name="connsiteX3" fmla="*/ 2726489 w 2797840"/>
              <a:gd name="connsiteY3" fmla="*/ 1625459 h 2901163"/>
              <a:gd name="connsiteX4" fmla="*/ 1567569 w 2797840"/>
              <a:gd name="connsiteY4" fmla="*/ 2827177 h 2901163"/>
              <a:gd name="connsiteX5" fmla="*/ 1230272 w 2797840"/>
              <a:gd name="connsiteY5" fmla="*/ 2827177 h 2901163"/>
              <a:gd name="connsiteX6" fmla="*/ 71352 w 2797840"/>
              <a:gd name="connsiteY6" fmla="*/ 1625459 h 2901163"/>
              <a:gd name="connsiteX7" fmla="*/ 71352 w 2797840"/>
              <a:gd name="connsiteY7" fmla="*/ 1275705 h 2901163"/>
              <a:gd name="connsiteX8" fmla="*/ 1230272 w 2797840"/>
              <a:gd name="connsiteY8" fmla="*/ 73987 h 2901163"/>
              <a:gd name="connsiteX9" fmla="*/ 1398921 w 2797840"/>
              <a:gd name="connsiteY9" fmla="*/ 0 h 2901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97840" h="2901163">
                <a:moveTo>
                  <a:pt x="1398921" y="0"/>
                </a:moveTo>
                <a:cubicBezTo>
                  <a:pt x="1460182" y="0"/>
                  <a:pt x="1521443" y="24662"/>
                  <a:pt x="1567569" y="73987"/>
                </a:cubicBezTo>
                <a:lnTo>
                  <a:pt x="2726489" y="1275705"/>
                </a:lnTo>
                <a:cubicBezTo>
                  <a:pt x="2821624" y="1371364"/>
                  <a:pt x="2821624" y="1529799"/>
                  <a:pt x="2726489" y="1625459"/>
                </a:cubicBezTo>
                <a:cubicBezTo>
                  <a:pt x="1567569" y="2827177"/>
                  <a:pt x="1567569" y="2827177"/>
                  <a:pt x="1567569" y="2827177"/>
                </a:cubicBezTo>
                <a:cubicBezTo>
                  <a:pt x="1475317" y="2925825"/>
                  <a:pt x="1322524" y="2925825"/>
                  <a:pt x="1230272" y="2827177"/>
                </a:cubicBezTo>
                <a:cubicBezTo>
                  <a:pt x="71352" y="1625459"/>
                  <a:pt x="71352" y="1625459"/>
                  <a:pt x="71352" y="1625459"/>
                </a:cubicBezTo>
                <a:cubicBezTo>
                  <a:pt x="-23783" y="1529799"/>
                  <a:pt x="-23783" y="1371364"/>
                  <a:pt x="71352" y="1275705"/>
                </a:cubicBezTo>
                <a:cubicBezTo>
                  <a:pt x="1230272" y="73987"/>
                  <a:pt x="1230272" y="73987"/>
                  <a:pt x="1230272" y="73987"/>
                </a:cubicBezTo>
                <a:cubicBezTo>
                  <a:pt x="1276398" y="24662"/>
                  <a:pt x="1337659" y="0"/>
                  <a:pt x="1398921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947255" y="1471915"/>
            <a:ext cx="2098380" cy="2175872"/>
          </a:xfrm>
          <a:custGeom>
            <a:avLst/>
            <a:gdLst>
              <a:gd name="connsiteX0" fmla="*/ 1398921 w 2797840"/>
              <a:gd name="connsiteY0" fmla="*/ 0 h 2901163"/>
              <a:gd name="connsiteX1" fmla="*/ 1567569 w 2797840"/>
              <a:gd name="connsiteY1" fmla="*/ 73987 h 2901163"/>
              <a:gd name="connsiteX2" fmla="*/ 2726489 w 2797840"/>
              <a:gd name="connsiteY2" fmla="*/ 1275705 h 2901163"/>
              <a:gd name="connsiteX3" fmla="*/ 2726489 w 2797840"/>
              <a:gd name="connsiteY3" fmla="*/ 1625459 h 2901163"/>
              <a:gd name="connsiteX4" fmla="*/ 1567569 w 2797840"/>
              <a:gd name="connsiteY4" fmla="*/ 2827177 h 2901163"/>
              <a:gd name="connsiteX5" fmla="*/ 1230272 w 2797840"/>
              <a:gd name="connsiteY5" fmla="*/ 2827177 h 2901163"/>
              <a:gd name="connsiteX6" fmla="*/ 71352 w 2797840"/>
              <a:gd name="connsiteY6" fmla="*/ 1625459 h 2901163"/>
              <a:gd name="connsiteX7" fmla="*/ 71352 w 2797840"/>
              <a:gd name="connsiteY7" fmla="*/ 1275705 h 2901163"/>
              <a:gd name="connsiteX8" fmla="*/ 1230272 w 2797840"/>
              <a:gd name="connsiteY8" fmla="*/ 73987 h 2901163"/>
              <a:gd name="connsiteX9" fmla="*/ 1398921 w 2797840"/>
              <a:gd name="connsiteY9" fmla="*/ 0 h 2901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97840" h="2901163">
                <a:moveTo>
                  <a:pt x="1398921" y="0"/>
                </a:moveTo>
                <a:cubicBezTo>
                  <a:pt x="1460182" y="0"/>
                  <a:pt x="1521443" y="24662"/>
                  <a:pt x="1567569" y="73987"/>
                </a:cubicBezTo>
                <a:lnTo>
                  <a:pt x="2726489" y="1275705"/>
                </a:lnTo>
                <a:cubicBezTo>
                  <a:pt x="2821624" y="1371364"/>
                  <a:pt x="2821624" y="1529799"/>
                  <a:pt x="2726489" y="1625459"/>
                </a:cubicBezTo>
                <a:cubicBezTo>
                  <a:pt x="1567569" y="2827177"/>
                  <a:pt x="1567569" y="2827177"/>
                  <a:pt x="1567569" y="2827177"/>
                </a:cubicBezTo>
                <a:cubicBezTo>
                  <a:pt x="1475317" y="2925825"/>
                  <a:pt x="1322524" y="2925825"/>
                  <a:pt x="1230272" y="2827177"/>
                </a:cubicBezTo>
                <a:cubicBezTo>
                  <a:pt x="71352" y="1625459"/>
                  <a:pt x="71352" y="1625459"/>
                  <a:pt x="71352" y="1625459"/>
                </a:cubicBezTo>
                <a:cubicBezTo>
                  <a:pt x="-23783" y="1529799"/>
                  <a:pt x="-23783" y="1371364"/>
                  <a:pt x="71352" y="1275705"/>
                </a:cubicBezTo>
                <a:cubicBezTo>
                  <a:pt x="1230272" y="73987"/>
                  <a:pt x="1230272" y="73987"/>
                  <a:pt x="1230272" y="73987"/>
                </a:cubicBezTo>
                <a:cubicBezTo>
                  <a:pt x="1276398" y="24662"/>
                  <a:pt x="1337659" y="0"/>
                  <a:pt x="1398921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154304" y="2709828"/>
            <a:ext cx="2098380" cy="2174708"/>
          </a:xfrm>
          <a:custGeom>
            <a:avLst/>
            <a:gdLst>
              <a:gd name="connsiteX0" fmla="*/ 1398921 w 2797840"/>
              <a:gd name="connsiteY0" fmla="*/ 0 h 2899610"/>
              <a:gd name="connsiteX1" fmla="*/ 1567569 w 2797840"/>
              <a:gd name="connsiteY1" fmla="*/ 73947 h 2899610"/>
              <a:gd name="connsiteX2" fmla="*/ 2726489 w 2797840"/>
              <a:gd name="connsiteY2" fmla="*/ 1275022 h 2899610"/>
              <a:gd name="connsiteX3" fmla="*/ 2726489 w 2797840"/>
              <a:gd name="connsiteY3" fmla="*/ 1624588 h 2899610"/>
              <a:gd name="connsiteX4" fmla="*/ 1567569 w 2797840"/>
              <a:gd name="connsiteY4" fmla="*/ 2825663 h 2899610"/>
              <a:gd name="connsiteX5" fmla="*/ 1230272 w 2797840"/>
              <a:gd name="connsiteY5" fmla="*/ 2825663 h 2899610"/>
              <a:gd name="connsiteX6" fmla="*/ 71352 w 2797840"/>
              <a:gd name="connsiteY6" fmla="*/ 1624588 h 2899610"/>
              <a:gd name="connsiteX7" fmla="*/ 71352 w 2797840"/>
              <a:gd name="connsiteY7" fmla="*/ 1275022 h 2899610"/>
              <a:gd name="connsiteX8" fmla="*/ 1230272 w 2797840"/>
              <a:gd name="connsiteY8" fmla="*/ 73947 h 2899610"/>
              <a:gd name="connsiteX9" fmla="*/ 1398921 w 2797840"/>
              <a:gd name="connsiteY9" fmla="*/ 0 h 2899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97840" h="2899610">
                <a:moveTo>
                  <a:pt x="1398921" y="0"/>
                </a:moveTo>
                <a:cubicBezTo>
                  <a:pt x="1460182" y="0"/>
                  <a:pt x="1521443" y="24649"/>
                  <a:pt x="1567569" y="73947"/>
                </a:cubicBezTo>
                <a:lnTo>
                  <a:pt x="2726489" y="1275022"/>
                </a:lnTo>
                <a:cubicBezTo>
                  <a:pt x="2821624" y="1370630"/>
                  <a:pt x="2821624" y="1528981"/>
                  <a:pt x="2726489" y="1624588"/>
                </a:cubicBezTo>
                <a:cubicBezTo>
                  <a:pt x="1567569" y="2825663"/>
                  <a:pt x="1567569" y="2825663"/>
                  <a:pt x="1567569" y="2825663"/>
                </a:cubicBezTo>
                <a:cubicBezTo>
                  <a:pt x="1475317" y="2924259"/>
                  <a:pt x="1322524" y="2924259"/>
                  <a:pt x="1230272" y="2825663"/>
                </a:cubicBezTo>
                <a:cubicBezTo>
                  <a:pt x="71352" y="1624588"/>
                  <a:pt x="71352" y="1624588"/>
                  <a:pt x="71352" y="1624588"/>
                </a:cubicBezTo>
                <a:cubicBezTo>
                  <a:pt x="-23783" y="1528981"/>
                  <a:pt x="-23783" y="1370630"/>
                  <a:pt x="71352" y="1275022"/>
                </a:cubicBezTo>
                <a:cubicBezTo>
                  <a:pt x="1230272" y="73947"/>
                  <a:pt x="1230272" y="73947"/>
                  <a:pt x="1230272" y="73947"/>
                </a:cubicBezTo>
                <a:cubicBezTo>
                  <a:pt x="1276398" y="24649"/>
                  <a:pt x="1337659" y="0"/>
                  <a:pt x="1398921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947489" y="3960788"/>
            <a:ext cx="2099054" cy="1182713"/>
          </a:xfrm>
          <a:custGeom>
            <a:avLst/>
            <a:gdLst>
              <a:gd name="connsiteX0" fmla="*/ 1399370 w 2798739"/>
              <a:gd name="connsiteY0" fmla="*/ 0 h 1576951"/>
              <a:gd name="connsiteX1" fmla="*/ 1568090 w 2798739"/>
              <a:gd name="connsiteY1" fmla="*/ 73954 h 1576951"/>
              <a:gd name="connsiteX2" fmla="*/ 2727496 w 2798739"/>
              <a:gd name="connsiteY2" fmla="*/ 1275157 h 1576951"/>
              <a:gd name="connsiteX3" fmla="*/ 2764989 w 2798739"/>
              <a:gd name="connsiteY3" fmla="*/ 1576951 h 1576951"/>
              <a:gd name="connsiteX4" fmla="*/ 33751 w 2798739"/>
              <a:gd name="connsiteY4" fmla="*/ 1576951 h 1576951"/>
              <a:gd name="connsiteX5" fmla="*/ 71244 w 2798739"/>
              <a:gd name="connsiteY5" fmla="*/ 1275157 h 1576951"/>
              <a:gd name="connsiteX6" fmla="*/ 1230650 w 2798739"/>
              <a:gd name="connsiteY6" fmla="*/ 73954 h 1576951"/>
              <a:gd name="connsiteX7" fmla="*/ 1399370 w 2798739"/>
              <a:gd name="connsiteY7" fmla="*/ 0 h 1576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98739" h="1576951">
                <a:moveTo>
                  <a:pt x="1399370" y="0"/>
                </a:moveTo>
                <a:cubicBezTo>
                  <a:pt x="1460657" y="0"/>
                  <a:pt x="1521944" y="24651"/>
                  <a:pt x="1568090" y="73954"/>
                </a:cubicBezTo>
                <a:cubicBezTo>
                  <a:pt x="1568090" y="73954"/>
                  <a:pt x="1568090" y="73954"/>
                  <a:pt x="2727496" y="1275157"/>
                </a:cubicBezTo>
                <a:cubicBezTo>
                  <a:pt x="2808251" y="1355834"/>
                  <a:pt x="2819787" y="1481333"/>
                  <a:pt x="2764989" y="1576951"/>
                </a:cubicBezTo>
                <a:cubicBezTo>
                  <a:pt x="2764989" y="1576951"/>
                  <a:pt x="2764989" y="1576951"/>
                  <a:pt x="33751" y="1576951"/>
                </a:cubicBezTo>
                <a:cubicBezTo>
                  <a:pt x="-21047" y="1481333"/>
                  <a:pt x="-9510" y="1355834"/>
                  <a:pt x="71244" y="1275157"/>
                </a:cubicBezTo>
                <a:cubicBezTo>
                  <a:pt x="71244" y="1275157"/>
                  <a:pt x="71244" y="1275157"/>
                  <a:pt x="1230650" y="73954"/>
                </a:cubicBezTo>
                <a:cubicBezTo>
                  <a:pt x="1276796" y="24651"/>
                  <a:pt x="1338083" y="0"/>
                  <a:pt x="139937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40215" y="2709828"/>
            <a:ext cx="2099503" cy="2174708"/>
          </a:xfrm>
          <a:custGeom>
            <a:avLst/>
            <a:gdLst>
              <a:gd name="connsiteX0" fmla="*/ 1399669 w 2799337"/>
              <a:gd name="connsiteY0" fmla="*/ 0 h 2899610"/>
              <a:gd name="connsiteX1" fmla="*/ 1568408 w 2799337"/>
              <a:gd name="connsiteY1" fmla="*/ 73947 h 2899610"/>
              <a:gd name="connsiteX2" fmla="*/ 2727948 w 2799337"/>
              <a:gd name="connsiteY2" fmla="*/ 1275022 h 2899610"/>
              <a:gd name="connsiteX3" fmla="*/ 2727948 w 2799337"/>
              <a:gd name="connsiteY3" fmla="*/ 1624588 h 2899610"/>
              <a:gd name="connsiteX4" fmla="*/ 1568408 w 2799337"/>
              <a:gd name="connsiteY4" fmla="*/ 2825663 h 2899610"/>
              <a:gd name="connsiteX5" fmla="*/ 1230930 w 2799337"/>
              <a:gd name="connsiteY5" fmla="*/ 2825663 h 2899610"/>
              <a:gd name="connsiteX6" fmla="*/ 71390 w 2799337"/>
              <a:gd name="connsiteY6" fmla="*/ 1624588 h 2899610"/>
              <a:gd name="connsiteX7" fmla="*/ 71390 w 2799337"/>
              <a:gd name="connsiteY7" fmla="*/ 1275022 h 2899610"/>
              <a:gd name="connsiteX8" fmla="*/ 1230930 w 2799337"/>
              <a:gd name="connsiteY8" fmla="*/ 73947 h 2899610"/>
              <a:gd name="connsiteX9" fmla="*/ 1399669 w 2799337"/>
              <a:gd name="connsiteY9" fmla="*/ 0 h 2899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99337" h="2899610">
                <a:moveTo>
                  <a:pt x="1399669" y="0"/>
                </a:moveTo>
                <a:cubicBezTo>
                  <a:pt x="1460963" y="0"/>
                  <a:pt x="1522258" y="24649"/>
                  <a:pt x="1568408" y="73947"/>
                </a:cubicBezTo>
                <a:lnTo>
                  <a:pt x="2727948" y="1275022"/>
                </a:lnTo>
                <a:cubicBezTo>
                  <a:pt x="2823134" y="1370630"/>
                  <a:pt x="2823134" y="1528981"/>
                  <a:pt x="2727948" y="1624588"/>
                </a:cubicBezTo>
                <a:cubicBezTo>
                  <a:pt x="1568408" y="2825663"/>
                  <a:pt x="1568408" y="2825663"/>
                  <a:pt x="1568408" y="2825663"/>
                </a:cubicBezTo>
                <a:cubicBezTo>
                  <a:pt x="1476107" y="2924259"/>
                  <a:pt x="1323232" y="2924259"/>
                  <a:pt x="1230930" y="2825663"/>
                </a:cubicBezTo>
                <a:cubicBezTo>
                  <a:pt x="71390" y="1624588"/>
                  <a:pt x="71390" y="1624588"/>
                  <a:pt x="71390" y="1624588"/>
                </a:cubicBezTo>
                <a:cubicBezTo>
                  <a:pt x="-23796" y="1528981"/>
                  <a:pt x="-23796" y="1370630"/>
                  <a:pt x="71390" y="1275022"/>
                </a:cubicBezTo>
                <a:cubicBezTo>
                  <a:pt x="1230930" y="73947"/>
                  <a:pt x="1230930" y="73947"/>
                  <a:pt x="1230930" y="73947"/>
                </a:cubicBezTo>
                <a:cubicBezTo>
                  <a:pt x="1277081" y="24649"/>
                  <a:pt x="1338375" y="0"/>
                  <a:pt x="1399669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35163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381188" y="3040092"/>
            <a:ext cx="1762812" cy="2103409"/>
          </a:xfrm>
          <a:custGeom>
            <a:avLst/>
            <a:gdLst>
              <a:gd name="connsiteX0" fmla="*/ 0 w 2350416"/>
              <a:gd name="connsiteY0" fmla="*/ 0 h 2804545"/>
              <a:gd name="connsiteX1" fmla="*/ 2350416 w 2350416"/>
              <a:gd name="connsiteY1" fmla="*/ 0 h 2804545"/>
              <a:gd name="connsiteX2" fmla="*/ 2350416 w 2350416"/>
              <a:gd name="connsiteY2" fmla="*/ 2804545 h 2804545"/>
              <a:gd name="connsiteX3" fmla="*/ 0 w 2350416"/>
              <a:gd name="connsiteY3" fmla="*/ 2804545 h 280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0416" h="2804545">
                <a:moveTo>
                  <a:pt x="0" y="0"/>
                </a:moveTo>
                <a:lnTo>
                  <a:pt x="2350416" y="0"/>
                </a:lnTo>
                <a:lnTo>
                  <a:pt x="2350416" y="2804545"/>
                </a:lnTo>
                <a:lnTo>
                  <a:pt x="0" y="280454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618375" y="3040093"/>
            <a:ext cx="1762812" cy="2103409"/>
          </a:xfrm>
          <a:custGeom>
            <a:avLst/>
            <a:gdLst>
              <a:gd name="connsiteX0" fmla="*/ 0 w 2350416"/>
              <a:gd name="connsiteY0" fmla="*/ 0 h 2804545"/>
              <a:gd name="connsiteX1" fmla="*/ 2350416 w 2350416"/>
              <a:gd name="connsiteY1" fmla="*/ 0 h 2804545"/>
              <a:gd name="connsiteX2" fmla="*/ 2350416 w 2350416"/>
              <a:gd name="connsiteY2" fmla="*/ 2804545 h 2804545"/>
              <a:gd name="connsiteX3" fmla="*/ 0 w 2350416"/>
              <a:gd name="connsiteY3" fmla="*/ 2804545 h 280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0416" h="2804545">
                <a:moveTo>
                  <a:pt x="0" y="0"/>
                </a:moveTo>
                <a:lnTo>
                  <a:pt x="2350416" y="0"/>
                </a:lnTo>
                <a:lnTo>
                  <a:pt x="2350416" y="2804545"/>
                </a:lnTo>
                <a:lnTo>
                  <a:pt x="0" y="280454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" y="3040093"/>
            <a:ext cx="5618375" cy="2103409"/>
          </a:xfrm>
          <a:custGeom>
            <a:avLst/>
            <a:gdLst>
              <a:gd name="connsiteX0" fmla="*/ 0 w 7491167"/>
              <a:gd name="connsiteY0" fmla="*/ 0 h 2804545"/>
              <a:gd name="connsiteX1" fmla="*/ 7491167 w 7491167"/>
              <a:gd name="connsiteY1" fmla="*/ 0 h 2804545"/>
              <a:gd name="connsiteX2" fmla="*/ 7491167 w 7491167"/>
              <a:gd name="connsiteY2" fmla="*/ 2804545 h 2804545"/>
              <a:gd name="connsiteX3" fmla="*/ 0 w 7491167"/>
              <a:gd name="connsiteY3" fmla="*/ 2804545 h 280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91167" h="2804545">
                <a:moveTo>
                  <a:pt x="0" y="0"/>
                </a:moveTo>
                <a:lnTo>
                  <a:pt x="7491167" y="0"/>
                </a:lnTo>
                <a:lnTo>
                  <a:pt x="7491167" y="2804545"/>
                </a:lnTo>
                <a:lnTo>
                  <a:pt x="0" y="280454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618375" y="1651583"/>
            <a:ext cx="3525625" cy="1388510"/>
          </a:xfrm>
          <a:custGeom>
            <a:avLst/>
            <a:gdLst>
              <a:gd name="connsiteX0" fmla="*/ 0 w 4700833"/>
              <a:gd name="connsiteY0" fmla="*/ 0 h 1851346"/>
              <a:gd name="connsiteX1" fmla="*/ 4700833 w 4700833"/>
              <a:gd name="connsiteY1" fmla="*/ 0 h 1851346"/>
              <a:gd name="connsiteX2" fmla="*/ 4700833 w 4700833"/>
              <a:gd name="connsiteY2" fmla="*/ 1851346 h 1851346"/>
              <a:gd name="connsiteX3" fmla="*/ 0 w 4700833"/>
              <a:gd name="connsiteY3" fmla="*/ 1851346 h 1851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00833" h="1851346">
                <a:moveTo>
                  <a:pt x="0" y="0"/>
                </a:moveTo>
                <a:lnTo>
                  <a:pt x="4700833" y="0"/>
                </a:lnTo>
                <a:lnTo>
                  <a:pt x="4700833" y="1851346"/>
                </a:lnTo>
                <a:lnTo>
                  <a:pt x="0" y="185134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381188" y="1"/>
            <a:ext cx="1762812" cy="1651583"/>
          </a:xfrm>
          <a:custGeom>
            <a:avLst/>
            <a:gdLst>
              <a:gd name="connsiteX0" fmla="*/ 0 w 2350416"/>
              <a:gd name="connsiteY0" fmla="*/ 0 h 2202110"/>
              <a:gd name="connsiteX1" fmla="*/ 2350416 w 2350416"/>
              <a:gd name="connsiteY1" fmla="*/ 0 h 2202110"/>
              <a:gd name="connsiteX2" fmla="*/ 2350416 w 2350416"/>
              <a:gd name="connsiteY2" fmla="*/ 2202110 h 2202110"/>
              <a:gd name="connsiteX3" fmla="*/ 0 w 2350416"/>
              <a:gd name="connsiteY3" fmla="*/ 2202110 h 2202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0416" h="2202110">
                <a:moveTo>
                  <a:pt x="0" y="0"/>
                </a:moveTo>
                <a:lnTo>
                  <a:pt x="2350416" y="0"/>
                </a:lnTo>
                <a:lnTo>
                  <a:pt x="2350416" y="2202110"/>
                </a:lnTo>
                <a:lnTo>
                  <a:pt x="0" y="220211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618375" y="1"/>
            <a:ext cx="1762812" cy="1651583"/>
          </a:xfrm>
          <a:custGeom>
            <a:avLst/>
            <a:gdLst>
              <a:gd name="connsiteX0" fmla="*/ 0 w 2350416"/>
              <a:gd name="connsiteY0" fmla="*/ 0 h 2202110"/>
              <a:gd name="connsiteX1" fmla="*/ 2350416 w 2350416"/>
              <a:gd name="connsiteY1" fmla="*/ 0 h 2202110"/>
              <a:gd name="connsiteX2" fmla="*/ 2350416 w 2350416"/>
              <a:gd name="connsiteY2" fmla="*/ 2202110 h 2202110"/>
              <a:gd name="connsiteX3" fmla="*/ 0 w 2350416"/>
              <a:gd name="connsiteY3" fmla="*/ 2202110 h 2202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0416" h="2202110">
                <a:moveTo>
                  <a:pt x="0" y="0"/>
                </a:moveTo>
                <a:lnTo>
                  <a:pt x="2350416" y="0"/>
                </a:lnTo>
                <a:lnTo>
                  <a:pt x="2350416" y="2202110"/>
                </a:lnTo>
                <a:lnTo>
                  <a:pt x="0" y="220211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543300" y="2"/>
            <a:ext cx="2075076" cy="3040091"/>
          </a:xfrm>
          <a:custGeom>
            <a:avLst/>
            <a:gdLst>
              <a:gd name="connsiteX0" fmla="*/ 0 w 2766768"/>
              <a:gd name="connsiteY0" fmla="*/ 0 h 4053455"/>
              <a:gd name="connsiteX1" fmla="*/ 2766768 w 2766768"/>
              <a:gd name="connsiteY1" fmla="*/ 0 h 4053455"/>
              <a:gd name="connsiteX2" fmla="*/ 2766768 w 2766768"/>
              <a:gd name="connsiteY2" fmla="*/ 4053455 h 4053455"/>
              <a:gd name="connsiteX3" fmla="*/ 0 w 2766768"/>
              <a:gd name="connsiteY3" fmla="*/ 4053455 h 4053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66768" h="4053455">
                <a:moveTo>
                  <a:pt x="0" y="0"/>
                </a:moveTo>
                <a:lnTo>
                  <a:pt x="2766768" y="0"/>
                </a:lnTo>
                <a:lnTo>
                  <a:pt x="2766768" y="4053455"/>
                </a:lnTo>
                <a:lnTo>
                  <a:pt x="0" y="405345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55305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-2381" y="-4761"/>
            <a:ext cx="2287191" cy="2574131"/>
          </a:xfrm>
          <a:custGeom>
            <a:avLst/>
            <a:gdLst>
              <a:gd name="connsiteX0" fmla="*/ 0 w 3049588"/>
              <a:gd name="connsiteY0" fmla="*/ 0 h 3432175"/>
              <a:gd name="connsiteX1" fmla="*/ 3049588 w 3049588"/>
              <a:gd name="connsiteY1" fmla="*/ 0 h 3432175"/>
              <a:gd name="connsiteX2" fmla="*/ 3049588 w 3049588"/>
              <a:gd name="connsiteY2" fmla="*/ 3432175 h 3432175"/>
              <a:gd name="connsiteX3" fmla="*/ 0 w 3049588"/>
              <a:gd name="connsiteY3" fmla="*/ 3432175 h 343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9588" h="3432175">
                <a:moveTo>
                  <a:pt x="0" y="0"/>
                </a:moveTo>
                <a:lnTo>
                  <a:pt x="3049588" y="0"/>
                </a:lnTo>
                <a:lnTo>
                  <a:pt x="3049588" y="3432175"/>
                </a:lnTo>
                <a:lnTo>
                  <a:pt x="0" y="343217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284810" y="2569370"/>
            <a:ext cx="2286000" cy="2574131"/>
          </a:xfrm>
          <a:custGeom>
            <a:avLst/>
            <a:gdLst>
              <a:gd name="connsiteX0" fmla="*/ 0 w 3048000"/>
              <a:gd name="connsiteY0" fmla="*/ 0 h 3432175"/>
              <a:gd name="connsiteX1" fmla="*/ 3048000 w 3048000"/>
              <a:gd name="connsiteY1" fmla="*/ 0 h 3432175"/>
              <a:gd name="connsiteX2" fmla="*/ 3048000 w 3048000"/>
              <a:gd name="connsiteY2" fmla="*/ 3432175 h 3432175"/>
              <a:gd name="connsiteX3" fmla="*/ 0 w 3048000"/>
              <a:gd name="connsiteY3" fmla="*/ 3432175 h 343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3432175">
                <a:moveTo>
                  <a:pt x="0" y="0"/>
                </a:moveTo>
                <a:lnTo>
                  <a:pt x="3048000" y="0"/>
                </a:lnTo>
                <a:lnTo>
                  <a:pt x="3048000" y="3432175"/>
                </a:lnTo>
                <a:lnTo>
                  <a:pt x="0" y="343217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570811" y="-4761"/>
            <a:ext cx="2284810" cy="2574131"/>
          </a:xfrm>
          <a:custGeom>
            <a:avLst/>
            <a:gdLst>
              <a:gd name="connsiteX0" fmla="*/ 0 w 3046413"/>
              <a:gd name="connsiteY0" fmla="*/ 0 h 3432175"/>
              <a:gd name="connsiteX1" fmla="*/ 3046413 w 3046413"/>
              <a:gd name="connsiteY1" fmla="*/ 0 h 3432175"/>
              <a:gd name="connsiteX2" fmla="*/ 3046413 w 3046413"/>
              <a:gd name="connsiteY2" fmla="*/ 3432175 h 3432175"/>
              <a:gd name="connsiteX3" fmla="*/ 0 w 3046413"/>
              <a:gd name="connsiteY3" fmla="*/ 3432175 h 343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6413" h="3432175">
                <a:moveTo>
                  <a:pt x="0" y="0"/>
                </a:moveTo>
                <a:lnTo>
                  <a:pt x="3046413" y="0"/>
                </a:lnTo>
                <a:lnTo>
                  <a:pt x="3046413" y="3432175"/>
                </a:lnTo>
                <a:lnTo>
                  <a:pt x="0" y="343217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855619" y="2569370"/>
            <a:ext cx="2286000" cy="2574131"/>
          </a:xfrm>
          <a:custGeom>
            <a:avLst/>
            <a:gdLst>
              <a:gd name="connsiteX0" fmla="*/ 0 w 3048000"/>
              <a:gd name="connsiteY0" fmla="*/ 0 h 3432175"/>
              <a:gd name="connsiteX1" fmla="*/ 3048000 w 3048000"/>
              <a:gd name="connsiteY1" fmla="*/ 0 h 3432175"/>
              <a:gd name="connsiteX2" fmla="*/ 3048000 w 3048000"/>
              <a:gd name="connsiteY2" fmla="*/ 3432175 h 3432175"/>
              <a:gd name="connsiteX3" fmla="*/ 0 w 3048000"/>
              <a:gd name="connsiteY3" fmla="*/ 3432175 h 343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3432175">
                <a:moveTo>
                  <a:pt x="0" y="0"/>
                </a:moveTo>
                <a:lnTo>
                  <a:pt x="3048000" y="0"/>
                </a:lnTo>
                <a:lnTo>
                  <a:pt x="3048000" y="3432175"/>
                </a:lnTo>
                <a:lnTo>
                  <a:pt x="0" y="343217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57243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509357" y="0"/>
            <a:ext cx="2022009" cy="1979540"/>
          </a:xfrm>
          <a:custGeom>
            <a:avLst/>
            <a:gdLst>
              <a:gd name="connsiteX0" fmla="*/ 0 w 2696012"/>
              <a:gd name="connsiteY0" fmla="*/ 0 h 2639386"/>
              <a:gd name="connsiteX1" fmla="*/ 2696012 w 2696012"/>
              <a:gd name="connsiteY1" fmla="*/ 0 h 2639386"/>
              <a:gd name="connsiteX2" fmla="*/ 2696012 w 2696012"/>
              <a:gd name="connsiteY2" fmla="*/ 2639386 h 2639386"/>
              <a:gd name="connsiteX3" fmla="*/ 0 w 2696012"/>
              <a:gd name="connsiteY3" fmla="*/ 2639386 h 2639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6012" h="2639386">
                <a:moveTo>
                  <a:pt x="0" y="0"/>
                </a:moveTo>
                <a:lnTo>
                  <a:pt x="2696012" y="0"/>
                </a:lnTo>
                <a:lnTo>
                  <a:pt x="2696012" y="2639386"/>
                </a:lnTo>
                <a:lnTo>
                  <a:pt x="0" y="263938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21023" y="-1"/>
            <a:ext cx="2022009" cy="5143500"/>
          </a:xfrm>
          <a:custGeom>
            <a:avLst/>
            <a:gdLst>
              <a:gd name="connsiteX0" fmla="*/ 0 w 2696012"/>
              <a:gd name="connsiteY0" fmla="*/ 3926048 h 6858000"/>
              <a:gd name="connsiteX1" fmla="*/ 2696012 w 2696012"/>
              <a:gd name="connsiteY1" fmla="*/ 3926048 h 6858000"/>
              <a:gd name="connsiteX2" fmla="*/ 2696012 w 2696012"/>
              <a:gd name="connsiteY2" fmla="*/ 6858000 h 6858000"/>
              <a:gd name="connsiteX3" fmla="*/ 0 w 2696012"/>
              <a:gd name="connsiteY3" fmla="*/ 6858000 h 6858000"/>
              <a:gd name="connsiteX4" fmla="*/ 0 w 2696012"/>
              <a:gd name="connsiteY4" fmla="*/ 0 h 6858000"/>
              <a:gd name="connsiteX5" fmla="*/ 2696012 w 2696012"/>
              <a:gd name="connsiteY5" fmla="*/ 0 h 6858000"/>
              <a:gd name="connsiteX6" fmla="*/ 2696012 w 2696012"/>
              <a:gd name="connsiteY6" fmla="*/ 3806505 h 6858000"/>
              <a:gd name="connsiteX7" fmla="*/ 0 w 2696012"/>
              <a:gd name="connsiteY7" fmla="*/ 3806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6012" h="6858000">
                <a:moveTo>
                  <a:pt x="0" y="3926048"/>
                </a:moveTo>
                <a:lnTo>
                  <a:pt x="2696012" y="3926048"/>
                </a:lnTo>
                <a:lnTo>
                  <a:pt x="2696012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2696012" y="0"/>
                </a:lnTo>
                <a:lnTo>
                  <a:pt x="2696012" y="3806505"/>
                </a:lnTo>
                <a:lnTo>
                  <a:pt x="0" y="380650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731510" y="0"/>
            <a:ext cx="2412491" cy="5143500"/>
          </a:xfrm>
          <a:custGeom>
            <a:avLst/>
            <a:gdLst>
              <a:gd name="connsiteX0" fmla="*/ 0 w 3216654"/>
              <a:gd name="connsiteY0" fmla="*/ 0 h 6858000"/>
              <a:gd name="connsiteX1" fmla="*/ 3216654 w 3216654"/>
              <a:gd name="connsiteY1" fmla="*/ 0 h 6858000"/>
              <a:gd name="connsiteX2" fmla="*/ 3216654 w 3216654"/>
              <a:gd name="connsiteY2" fmla="*/ 6858000 h 6858000"/>
              <a:gd name="connsiteX3" fmla="*/ 0 w 32166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16654" h="6858000">
                <a:moveTo>
                  <a:pt x="0" y="0"/>
                </a:moveTo>
                <a:lnTo>
                  <a:pt x="3216654" y="0"/>
                </a:lnTo>
                <a:lnTo>
                  <a:pt x="321665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50514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215D899C-8CE0-4B56-87B8-0C0B0E2DDF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95344" y="2327147"/>
            <a:ext cx="1785323" cy="1785323"/>
          </a:xfrm>
          <a:custGeom>
            <a:avLst/>
            <a:gdLst>
              <a:gd name="connsiteX0" fmla="*/ 579436 w 2380431"/>
              <a:gd name="connsiteY0" fmla="*/ 0 h 2380431"/>
              <a:gd name="connsiteX1" fmla="*/ 2380431 w 2380431"/>
              <a:gd name="connsiteY1" fmla="*/ 0 h 2380431"/>
              <a:gd name="connsiteX2" fmla="*/ 2380431 w 2380431"/>
              <a:gd name="connsiteY2" fmla="*/ 1795174 h 2380431"/>
              <a:gd name="connsiteX3" fmla="*/ 1795175 w 2380431"/>
              <a:gd name="connsiteY3" fmla="*/ 2380430 h 2380431"/>
              <a:gd name="connsiteX4" fmla="*/ 2 w 2380431"/>
              <a:gd name="connsiteY4" fmla="*/ 2380431 h 2380431"/>
              <a:gd name="connsiteX5" fmla="*/ 0 w 2380431"/>
              <a:gd name="connsiteY5" fmla="*/ 579435 h 2380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0431" h="2380431">
                <a:moveTo>
                  <a:pt x="579436" y="0"/>
                </a:moveTo>
                <a:lnTo>
                  <a:pt x="2380431" y="0"/>
                </a:lnTo>
                <a:lnTo>
                  <a:pt x="2380431" y="1795174"/>
                </a:lnTo>
                <a:lnTo>
                  <a:pt x="1795175" y="2380430"/>
                </a:lnTo>
                <a:lnTo>
                  <a:pt x="2" y="2380431"/>
                </a:lnTo>
                <a:lnTo>
                  <a:pt x="0" y="57943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0115825C-7F89-49A1-BAF7-7B7989F17B8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18736" y="2327149"/>
            <a:ext cx="1785323" cy="1785323"/>
          </a:xfrm>
          <a:custGeom>
            <a:avLst/>
            <a:gdLst>
              <a:gd name="connsiteX0" fmla="*/ 579435 w 2380431"/>
              <a:gd name="connsiteY0" fmla="*/ 0 h 2380431"/>
              <a:gd name="connsiteX1" fmla="*/ 2380430 w 2380431"/>
              <a:gd name="connsiteY1" fmla="*/ 0 h 2380431"/>
              <a:gd name="connsiteX2" fmla="*/ 2380431 w 2380431"/>
              <a:gd name="connsiteY2" fmla="*/ 1795173 h 2380431"/>
              <a:gd name="connsiteX3" fmla="*/ 1795175 w 2380431"/>
              <a:gd name="connsiteY3" fmla="*/ 2380429 h 2380431"/>
              <a:gd name="connsiteX4" fmla="*/ 1 w 2380431"/>
              <a:gd name="connsiteY4" fmla="*/ 2380431 h 2380431"/>
              <a:gd name="connsiteX5" fmla="*/ 0 w 2380431"/>
              <a:gd name="connsiteY5" fmla="*/ 579435 h 2380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0431" h="2380431">
                <a:moveTo>
                  <a:pt x="579435" y="0"/>
                </a:moveTo>
                <a:lnTo>
                  <a:pt x="2380430" y="0"/>
                </a:lnTo>
                <a:lnTo>
                  <a:pt x="2380431" y="1795173"/>
                </a:lnTo>
                <a:lnTo>
                  <a:pt x="1795175" y="2380429"/>
                </a:lnTo>
                <a:lnTo>
                  <a:pt x="1" y="2380431"/>
                </a:lnTo>
                <a:lnTo>
                  <a:pt x="0" y="57943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250925B1-0DB1-4B25-A912-D135C711585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42126" y="2327148"/>
            <a:ext cx="1785324" cy="1785323"/>
          </a:xfrm>
          <a:custGeom>
            <a:avLst/>
            <a:gdLst>
              <a:gd name="connsiteX0" fmla="*/ 2380432 w 2380432"/>
              <a:gd name="connsiteY0" fmla="*/ 0 h 2380431"/>
              <a:gd name="connsiteX1" fmla="*/ 2380430 w 2380432"/>
              <a:gd name="connsiteY1" fmla="*/ 1795175 h 2380431"/>
              <a:gd name="connsiteX2" fmla="*/ 1795174 w 2380432"/>
              <a:gd name="connsiteY2" fmla="*/ 2380431 h 2380431"/>
              <a:gd name="connsiteX3" fmla="*/ 1 w 2380432"/>
              <a:gd name="connsiteY3" fmla="*/ 2380431 h 2380431"/>
              <a:gd name="connsiteX4" fmla="*/ 0 w 2380432"/>
              <a:gd name="connsiteY4" fmla="*/ 579437 h 2380431"/>
              <a:gd name="connsiteX5" fmla="*/ 579436 w 2380432"/>
              <a:gd name="connsiteY5" fmla="*/ 1 h 2380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0432" h="2380431">
                <a:moveTo>
                  <a:pt x="2380432" y="0"/>
                </a:moveTo>
                <a:lnTo>
                  <a:pt x="2380430" y="1795175"/>
                </a:lnTo>
                <a:lnTo>
                  <a:pt x="1795174" y="2380431"/>
                </a:lnTo>
                <a:lnTo>
                  <a:pt x="1" y="2380431"/>
                </a:lnTo>
                <a:lnTo>
                  <a:pt x="0" y="579437"/>
                </a:lnTo>
                <a:lnTo>
                  <a:pt x="579436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C8B6EEB9-04AC-4A82-AB2B-0D77A0EBCC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5516" y="2327149"/>
            <a:ext cx="1785323" cy="1785324"/>
          </a:xfrm>
          <a:custGeom>
            <a:avLst/>
            <a:gdLst>
              <a:gd name="connsiteX0" fmla="*/ 2380431 w 2380431"/>
              <a:gd name="connsiteY0" fmla="*/ 0 h 2380432"/>
              <a:gd name="connsiteX1" fmla="*/ 2380431 w 2380431"/>
              <a:gd name="connsiteY1" fmla="*/ 1795175 h 2380432"/>
              <a:gd name="connsiteX2" fmla="*/ 1795175 w 2380431"/>
              <a:gd name="connsiteY2" fmla="*/ 2380431 h 2380432"/>
              <a:gd name="connsiteX3" fmla="*/ 1 w 2380431"/>
              <a:gd name="connsiteY3" fmla="*/ 2380432 h 2380432"/>
              <a:gd name="connsiteX4" fmla="*/ 0 w 2380431"/>
              <a:gd name="connsiteY4" fmla="*/ 579437 h 2380432"/>
              <a:gd name="connsiteX5" fmla="*/ 579436 w 2380431"/>
              <a:gd name="connsiteY5" fmla="*/ 1 h 2380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0431" h="2380432">
                <a:moveTo>
                  <a:pt x="2380431" y="0"/>
                </a:moveTo>
                <a:lnTo>
                  <a:pt x="2380431" y="1795175"/>
                </a:lnTo>
                <a:lnTo>
                  <a:pt x="1795175" y="2380431"/>
                </a:lnTo>
                <a:lnTo>
                  <a:pt x="1" y="2380432"/>
                </a:lnTo>
                <a:lnTo>
                  <a:pt x="0" y="579437"/>
                </a:lnTo>
                <a:lnTo>
                  <a:pt x="579436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itle 6">
            <a:extLst>
              <a:ext uri="{FF2B5EF4-FFF2-40B4-BE49-F238E27FC236}">
                <a16:creationId xmlns:a16="http://schemas.microsoft.com/office/drawing/2014/main" id="{512D181B-034D-464C-B4E5-4950D43FC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03304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A0059-2054-4322-80D2-E7AB4AA530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D1DDD7-E997-4955-8D1A-D89E72CF50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C5F84-AC55-4804-9627-ED8FF8E8F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PROJECT PROPOSAL | Presentation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EEC41F-FC77-4423-BDE1-9C0B37E08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www.siteexample.com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F1B25-8D20-4A8A-8712-B05AEA06B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87EED-2C44-45B7-952B-683F8BC9A5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812273"/>
      </p:ext>
    </p:extLst>
  </p:cSld>
  <p:clrMapOvr>
    <a:masterClrMapping/>
  </p:clrMapOvr>
  <p:hf hdr="0"/>
</p:sldLayout>
</file>

<file path=ppt/slideLayouts/slideLayout10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978BE2-D779-434C-8FE5-7AAA7C6475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910" y="2571751"/>
            <a:ext cx="9143999" cy="257174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5302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4" y="269713"/>
            <a:ext cx="8018681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38">
            <a:extLst>
              <a:ext uri="{FF2B5EF4-FFF2-40B4-BE49-F238E27FC236}">
                <a16:creationId xmlns:a16="http://schemas.microsoft.com/office/drawing/2014/main" id="{6425A1E5-4192-4CE2-9E31-4A4066DD1D1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68712" y="1977684"/>
            <a:ext cx="2450145" cy="2450142"/>
          </a:xfrm>
          <a:custGeom>
            <a:avLst/>
            <a:gdLst>
              <a:gd name="connsiteX0" fmla="*/ 1516818 w 3033636"/>
              <a:gd name="connsiteY0" fmla="*/ 0 h 3033634"/>
              <a:gd name="connsiteX1" fmla="*/ 3033636 w 3033636"/>
              <a:gd name="connsiteY1" fmla="*/ 1516817 h 3033634"/>
              <a:gd name="connsiteX2" fmla="*/ 1516818 w 3033636"/>
              <a:gd name="connsiteY2" fmla="*/ 3033634 h 3033634"/>
              <a:gd name="connsiteX3" fmla="*/ 0 w 3033636"/>
              <a:gd name="connsiteY3" fmla="*/ 1516817 h 3033634"/>
              <a:gd name="connsiteX4" fmla="*/ 1516818 w 3033636"/>
              <a:gd name="connsiteY4" fmla="*/ 0 h 3033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33636" h="3033634">
                <a:moveTo>
                  <a:pt x="1516818" y="0"/>
                </a:moveTo>
                <a:cubicBezTo>
                  <a:pt x="2354533" y="0"/>
                  <a:pt x="3033636" y="679102"/>
                  <a:pt x="3033636" y="1516817"/>
                </a:cubicBezTo>
                <a:cubicBezTo>
                  <a:pt x="3033636" y="2354532"/>
                  <a:pt x="2354533" y="3033634"/>
                  <a:pt x="1516818" y="3033634"/>
                </a:cubicBezTo>
                <a:cubicBezTo>
                  <a:pt x="679103" y="3033634"/>
                  <a:pt x="0" y="2354532"/>
                  <a:pt x="0" y="1516817"/>
                </a:cubicBezTo>
                <a:cubicBezTo>
                  <a:pt x="0" y="679102"/>
                  <a:pt x="679103" y="0"/>
                  <a:pt x="151681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4" name="Freeform 19">
            <a:extLst>
              <a:ext uri="{FF2B5EF4-FFF2-40B4-BE49-F238E27FC236}">
                <a16:creationId xmlns:a16="http://schemas.microsoft.com/office/drawing/2014/main" id="{BDF43BF3-AD7B-42D3-B2C1-FAE929398B07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5" name="Slide Number Placeholder 13">
            <a:extLst>
              <a:ext uri="{FF2B5EF4-FFF2-40B4-BE49-F238E27FC236}">
                <a16:creationId xmlns:a16="http://schemas.microsoft.com/office/drawing/2014/main" id="{EFB2D2F1-AB1D-48F1-A878-89A2B020DF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0E3025A3-697E-43E6-ADF4-59EDDD5093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7" name="Date Placeholder 5">
            <a:extLst>
              <a:ext uri="{FF2B5EF4-FFF2-40B4-BE49-F238E27FC236}">
                <a16:creationId xmlns:a16="http://schemas.microsoft.com/office/drawing/2014/main" id="{20354750-AD99-4BCE-88DF-C505BC500D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FE5E5C9D-8554-4216-A8A3-AFFA31EA3F5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B681777-21C2-44BE-8820-8A2FEE053440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170311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F9D7CCFC-A076-4D27-9F42-29B200667EB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34318" y="1201336"/>
            <a:ext cx="1705632" cy="3422642"/>
          </a:xfrm>
          <a:custGeom>
            <a:avLst/>
            <a:gdLst>
              <a:gd name="connsiteX0" fmla="*/ 0 w 2054226"/>
              <a:gd name="connsiteY0" fmla="*/ 0 h 4491517"/>
              <a:gd name="connsiteX1" fmla="*/ 2054226 w 2054226"/>
              <a:gd name="connsiteY1" fmla="*/ 0 h 4491517"/>
              <a:gd name="connsiteX2" fmla="*/ 2054226 w 2054226"/>
              <a:gd name="connsiteY2" fmla="*/ 4491517 h 4491517"/>
              <a:gd name="connsiteX3" fmla="*/ 0 w 2054226"/>
              <a:gd name="connsiteY3" fmla="*/ 4491517 h 449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4226" h="4491517">
                <a:moveTo>
                  <a:pt x="0" y="0"/>
                </a:moveTo>
                <a:lnTo>
                  <a:pt x="2054226" y="0"/>
                </a:lnTo>
                <a:lnTo>
                  <a:pt x="2054226" y="4491517"/>
                </a:lnTo>
                <a:lnTo>
                  <a:pt x="0" y="449151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D30890E2-4EEE-4C10-B0CF-8FCEC6F915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20" name="Date Placeholder 5">
            <a:extLst>
              <a:ext uri="{FF2B5EF4-FFF2-40B4-BE49-F238E27FC236}">
                <a16:creationId xmlns:a16="http://schemas.microsoft.com/office/drawing/2014/main" id="{EE5A9090-2E8E-401C-8CEF-E7A928EE30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21" name="Freeform 10">
            <a:extLst>
              <a:ext uri="{FF2B5EF4-FFF2-40B4-BE49-F238E27FC236}">
                <a16:creationId xmlns:a16="http://schemas.microsoft.com/office/drawing/2014/main" id="{653304BE-0F2E-4BF4-9E41-305309583879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D114AC9-9BDE-486E-9281-21D8D0F765DF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7" name="Freeform 19">
            <a:extLst>
              <a:ext uri="{FF2B5EF4-FFF2-40B4-BE49-F238E27FC236}">
                <a16:creationId xmlns:a16="http://schemas.microsoft.com/office/drawing/2014/main" id="{CD42D79A-8D03-411E-A83B-3CE8047B7B2A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8" name="Slide Number Placeholder 13">
            <a:extLst>
              <a:ext uri="{FF2B5EF4-FFF2-40B4-BE49-F238E27FC236}">
                <a16:creationId xmlns:a16="http://schemas.microsoft.com/office/drawing/2014/main" id="{AA924560-979F-4A6F-9C5F-CD69FB2842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0505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B21A507-FDCC-4781-A094-6BFF78BB10A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38175" y="1167595"/>
            <a:ext cx="2544272" cy="3511562"/>
          </a:xfrm>
          <a:custGeom>
            <a:avLst/>
            <a:gdLst>
              <a:gd name="connsiteX0" fmla="*/ 0 w 3392363"/>
              <a:gd name="connsiteY0" fmla="*/ 0 h 4682083"/>
              <a:gd name="connsiteX1" fmla="*/ 3392363 w 3392363"/>
              <a:gd name="connsiteY1" fmla="*/ 0 h 4682083"/>
              <a:gd name="connsiteX2" fmla="*/ 3392363 w 3392363"/>
              <a:gd name="connsiteY2" fmla="*/ 4682083 h 4682083"/>
              <a:gd name="connsiteX3" fmla="*/ 0 w 3392363"/>
              <a:gd name="connsiteY3" fmla="*/ 4682083 h 4682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2363" h="4682083">
                <a:moveTo>
                  <a:pt x="0" y="0"/>
                </a:moveTo>
                <a:lnTo>
                  <a:pt x="3392363" y="0"/>
                </a:lnTo>
                <a:lnTo>
                  <a:pt x="3392363" y="4682083"/>
                </a:lnTo>
                <a:lnTo>
                  <a:pt x="0" y="468208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8880731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58699317-0D79-4197-B61E-1446F86EC3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3" name="Date Placeholder 5">
            <a:extLst>
              <a:ext uri="{FF2B5EF4-FFF2-40B4-BE49-F238E27FC236}">
                <a16:creationId xmlns:a16="http://schemas.microsoft.com/office/drawing/2014/main" id="{6925C67E-8C8F-4B6A-B765-BA5B13CDAC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C6AE20A5-052A-4128-BF94-B4928C7ECBC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DF72660-F86D-445C-A2CD-D303BB720217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6" name="Freeform 19">
            <a:extLst>
              <a:ext uri="{FF2B5EF4-FFF2-40B4-BE49-F238E27FC236}">
                <a16:creationId xmlns:a16="http://schemas.microsoft.com/office/drawing/2014/main" id="{E8E59CC9-48E3-472D-A91C-86E65DDE36B5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7" name="Slide Number Placeholder 13">
            <a:extLst>
              <a:ext uri="{FF2B5EF4-FFF2-40B4-BE49-F238E27FC236}">
                <a16:creationId xmlns:a16="http://schemas.microsoft.com/office/drawing/2014/main" id="{30809F0C-D5FF-4503-96FE-495114CB42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1277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A3E8C86A-3F73-4923-9ECF-53440ADB846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221850" cy="5143500"/>
          </a:xfrm>
          <a:custGeom>
            <a:avLst/>
            <a:gdLst>
              <a:gd name="connsiteX0" fmla="*/ 0 w 5426116"/>
              <a:gd name="connsiteY0" fmla="*/ 0 h 4489456"/>
              <a:gd name="connsiteX1" fmla="*/ 5426116 w 5426116"/>
              <a:gd name="connsiteY1" fmla="*/ 0 h 4489456"/>
              <a:gd name="connsiteX2" fmla="*/ 5426116 w 5426116"/>
              <a:gd name="connsiteY2" fmla="*/ 4489456 h 4489456"/>
              <a:gd name="connsiteX3" fmla="*/ 0 w 5426116"/>
              <a:gd name="connsiteY3" fmla="*/ 4489456 h 4489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6116" h="4489456">
                <a:moveTo>
                  <a:pt x="0" y="0"/>
                </a:moveTo>
                <a:lnTo>
                  <a:pt x="5426116" y="0"/>
                </a:lnTo>
                <a:lnTo>
                  <a:pt x="5426116" y="4489456"/>
                </a:lnTo>
                <a:lnTo>
                  <a:pt x="0" y="44894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4778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A0EB147-3A6F-4503-AA92-A45BD11231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2395" y="1165138"/>
            <a:ext cx="2231219" cy="3303054"/>
          </a:xfrm>
          <a:custGeom>
            <a:avLst/>
            <a:gdLst>
              <a:gd name="connsiteX0" fmla="*/ 0 w 2974959"/>
              <a:gd name="connsiteY0" fmla="*/ 0 h 4404072"/>
              <a:gd name="connsiteX1" fmla="*/ 2974959 w 2974959"/>
              <a:gd name="connsiteY1" fmla="*/ 0 h 4404072"/>
              <a:gd name="connsiteX2" fmla="*/ 2974959 w 2974959"/>
              <a:gd name="connsiteY2" fmla="*/ 4404072 h 4404072"/>
              <a:gd name="connsiteX3" fmla="*/ 0 w 2974959"/>
              <a:gd name="connsiteY3" fmla="*/ 4404072 h 4404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4959" h="4404072">
                <a:moveTo>
                  <a:pt x="0" y="0"/>
                </a:moveTo>
                <a:lnTo>
                  <a:pt x="2974959" y="0"/>
                </a:lnTo>
                <a:lnTo>
                  <a:pt x="2974959" y="4404072"/>
                </a:lnTo>
                <a:lnTo>
                  <a:pt x="0" y="44040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C3D7A56F-DD7E-4682-B0EA-D1F4374B32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5" name="Date Placeholder 5">
            <a:extLst>
              <a:ext uri="{FF2B5EF4-FFF2-40B4-BE49-F238E27FC236}">
                <a16:creationId xmlns:a16="http://schemas.microsoft.com/office/drawing/2014/main" id="{33C176E0-824D-4BDA-836C-68593558EB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0C8EF0D7-D22B-4B84-AC6C-3C3990F9552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7E08B4E-B238-40F3-A8B2-6ACD995689D4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8" name="Freeform 19">
            <a:extLst>
              <a:ext uri="{FF2B5EF4-FFF2-40B4-BE49-F238E27FC236}">
                <a16:creationId xmlns:a16="http://schemas.microsoft.com/office/drawing/2014/main" id="{B13EEAC9-9A5E-40D9-9337-BAE729EDDF32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9" name="Slide Number Placeholder 13">
            <a:extLst>
              <a:ext uri="{FF2B5EF4-FFF2-40B4-BE49-F238E27FC236}">
                <a16:creationId xmlns:a16="http://schemas.microsoft.com/office/drawing/2014/main" id="{09B1132F-00BB-4C05-9D79-DDD8581D6B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42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978BE2-D779-434C-8FE5-7AAA7C6475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910" y="1"/>
            <a:ext cx="9143999" cy="257174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44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EE6B185-DCA7-4B8C-9B50-D35531F630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07995" y="1288183"/>
            <a:ext cx="3451214" cy="3451212"/>
          </a:xfrm>
          <a:custGeom>
            <a:avLst/>
            <a:gdLst>
              <a:gd name="connsiteX0" fmla="*/ 243594 w 4601618"/>
              <a:gd name="connsiteY0" fmla="*/ 3677444 h 4601616"/>
              <a:gd name="connsiteX1" fmla="*/ 243596 w 4601618"/>
              <a:gd name="connsiteY1" fmla="*/ 3677444 h 4601616"/>
              <a:gd name="connsiteX2" fmla="*/ 243595 w 4601618"/>
              <a:gd name="connsiteY2" fmla="*/ 3677444 h 4601616"/>
              <a:gd name="connsiteX3" fmla="*/ 89130 w 4601618"/>
              <a:gd name="connsiteY3" fmla="*/ 2850624 h 4601616"/>
              <a:gd name="connsiteX4" fmla="*/ 89131 w 4601618"/>
              <a:gd name="connsiteY4" fmla="*/ 2850625 h 4601616"/>
              <a:gd name="connsiteX5" fmla="*/ 89132 w 4601618"/>
              <a:gd name="connsiteY5" fmla="*/ 2850626 h 4601616"/>
              <a:gd name="connsiteX6" fmla="*/ 4297306 w 4601618"/>
              <a:gd name="connsiteY6" fmla="*/ 2263270 h 4601616"/>
              <a:gd name="connsiteX7" fmla="*/ 4512489 w 4601618"/>
              <a:gd name="connsiteY7" fmla="*/ 2352401 h 4601616"/>
              <a:gd name="connsiteX8" fmla="*/ 4512488 w 4601618"/>
              <a:gd name="connsiteY8" fmla="*/ 2352402 h 4601616"/>
              <a:gd name="connsiteX9" fmla="*/ 4512488 w 4601618"/>
              <a:gd name="connsiteY9" fmla="*/ 2782765 h 4601616"/>
              <a:gd name="connsiteX10" fmla="*/ 2782766 w 4601618"/>
              <a:gd name="connsiteY10" fmla="*/ 4512486 h 4601616"/>
              <a:gd name="connsiteX11" fmla="*/ 2352403 w 4601618"/>
              <a:gd name="connsiteY11" fmla="*/ 4512486 h 4601616"/>
              <a:gd name="connsiteX12" fmla="*/ 2352404 w 4601618"/>
              <a:gd name="connsiteY12" fmla="*/ 4512486 h 4601616"/>
              <a:gd name="connsiteX13" fmla="*/ 2352404 w 4601618"/>
              <a:gd name="connsiteY13" fmla="*/ 4082123 h 4601616"/>
              <a:gd name="connsiteX14" fmla="*/ 4082125 w 4601618"/>
              <a:gd name="connsiteY14" fmla="*/ 2352401 h 4601616"/>
              <a:gd name="connsiteX15" fmla="*/ 4297306 w 4601618"/>
              <a:gd name="connsiteY15" fmla="*/ 2263270 h 4601616"/>
              <a:gd name="connsiteX16" fmla="*/ 4165860 w 4601618"/>
              <a:gd name="connsiteY16" fmla="*/ 1413433 h 4601616"/>
              <a:gd name="connsiteX17" fmla="*/ 4381042 w 4601618"/>
              <a:gd name="connsiteY17" fmla="*/ 1502563 h 4601616"/>
              <a:gd name="connsiteX18" fmla="*/ 4381041 w 4601618"/>
              <a:gd name="connsiteY18" fmla="*/ 1502565 h 4601616"/>
              <a:gd name="connsiteX19" fmla="*/ 4381041 w 4601618"/>
              <a:gd name="connsiteY19" fmla="*/ 1932928 h 4601616"/>
              <a:gd name="connsiteX20" fmla="*/ 1932927 w 4601618"/>
              <a:gd name="connsiteY20" fmla="*/ 4381041 h 4601616"/>
              <a:gd name="connsiteX21" fmla="*/ 1550302 w 4601618"/>
              <a:gd name="connsiteY21" fmla="*/ 4420036 h 4601616"/>
              <a:gd name="connsiteX22" fmla="*/ 1502565 w 4601618"/>
              <a:gd name="connsiteY22" fmla="*/ 4381041 h 4601616"/>
              <a:gd name="connsiteX23" fmla="*/ 1502565 w 4601618"/>
              <a:gd name="connsiteY23" fmla="*/ 4381042 h 4601616"/>
              <a:gd name="connsiteX24" fmla="*/ 1502564 w 4601618"/>
              <a:gd name="connsiteY24" fmla="*/ 4381042 h 4601616"/>
              <a:gd name="connsiteX25" fmla="*/ 1463570 w 4601618"/>
              <a:gd name="connsiteY25" fmla="*/ 4333303 h 4601616"/>
              <a:gd name="connsiteX26" fmla="*/ 1502565 w 4601618"/>
              <a:gd name="connsiteY26" fmla="*/ 3950677 h 4601616"/>
              <a:gd name="connsiteX27" fmla="*/ 3950678 w 4601618"/>
              <a:gd name="connsiteY27" fmla="*/ 1502564 h 4601616"/>
              <a:gd name="connsiteX28" fmla="*/ 4165860 w 4601618"/>
              <a:gd name="connsiteY28" fmla="*/ 1413433 h 4601616"/>
              <a:gd name="connsiteX29" fmla="*/ 3316023 w 4601618"/>
              <a:gd name="connsiteY29" fmla="*/ 1281986 h 4601616"/>
              <a:gd name="connsiteX30" fmla="*/ 3531205 w 4601618"/>
              <a:gd name="connsiteY30" fmla="*/ 1371117 h 4601616"/>
              <a:gd name="connsiteX31" fmla="*/ 3531204 w 4601618"/>
              <a:gd name="connsiteY31" fmla="*/ 1371118 h 4601616"/>
              <a:gd name="connsiteX32" fmla="*/ 3531204 w 4601618"/>
              <a:gd name="connsiteY32" fmla="*/ 1801481 h 4601616"/>
              <a:gd name="connsiteX33" fmla="*/ 1801482 w 4601618"/>
              <a:gd name="connsiteY33" fmla="*/ 3531202 h 4601616"/>
              <a:gd name="connsiteX34" fmla="*/ 1418857 w 4601618"/>
              <a:gd name="connsiteY34" fmla="*/ 3570197 h 4601616"/>
              <a:gd name="connsiteX35" fmla="*/ 1371119 w 4601618"/>
              <a:gd name="connsiteY35" fmla="*/ 3531202 h 4601616"/>
              <a:gd name="connsiteX36" fmla="*/ 1332124 w 4601618"/>
              <a:gd name="connsiteY36" fmla="*/ 3483464 h 4601616"/>
              <a:gd name="connsiteX37" fmla="*/ 1371120 w 4601618"/>
              <a:gd name="connsiteY37" fmla="*/ 3100839 h 4601616"/>
              <a:gd name="connsiteX38" fmla="*/ 3100841 w 4601618"/>
              <a:gd name="connsiteY38" fmla="*/ 1371117 h 4601616"/>
              <a:gd name="connsiteX39" fmla="*/ 3316023 w 4601618"/>
              <a:gd name="connsiteY39" fmla="*/ 1281986 h 4601616"/>
              <a:gd name="connsiteX40" fmla="*/ 1470202 w 4601618"/>
              <a:gd name="connsiteY40" fmla="*/ 183959 h 4601616"/>
              <a:gd name="connsiteX41" fmla="*/ 1685383 w 4601618"/>
              <a:gd name="connsiteY41" fmla="*/ 273090 h 4601616"/>
              <a:gd name="connsiteX42" fmla="*/ 1685382 w 4601618"/>
              <a:gd name="connsiteY42" fmla="*/ 273091 h 4601616"/>
              <a:gd name="connsiteX43" fmla="*/ 1685382 w 4601618"/>
              <a:gd name="connsiteY43" fmla="*/ 703454 h 4601616"/>
              <a:gd name="connsiteX44" fmla="*/ 703454 w 4601618"/>
              <a:gd name="connsiteY44" fmla="*/ 1685381 h 4601616"/>
              <a:gd name="connsiteX45" fmla="*/ 273091 w 4601618"/>
              <a:gd name="connsiteY45" fmla="*/ 1685381 h 4601616"/>
              <a:gd name="connsiteX46" fmla="*/ 273091 w 4601618"/>
              <a:gd name="connsiteY46" fmla="*/ 1685381 h 4601616"/>
              <a:gd name="connsiteX47" fmla="*/ 273091 w 4601618"/>
              <a:gd name="connsiteY47" fmla="*/ 1255018 h 4601616"/>
              <a:gd name="connsiteX48" fmla="*/ 1255020 w 4601618"/>
              <a:gd name="connsiteY48" fmla="*/ 273091 h 4601616"/>
              <a:gd name="connsiteX49" fmla="*/ 1470202 w 4601618"/>
              <a:gd name="connsiteY49" fmla="*/ 183959 h 4601616"/>
              <a:gd name="connsiteX50" fmla="*/ 3462265 w 4601618"/>
              <a:gd name="connsiteY50" fmla="*/ 154462 h 4601616"/>
              <a:gd name="connsiteX51" fmla="*/ 3677446 w 4601618"/>
              <a:gd name="connsiteY51" fmla="*/ 243593 h 4601616"/>
              <a:gd name="connsiteX52" fmla="*/ 3677446 w 4601618"/>
              <a:gd name="connsiteY52" fmla="*/ 243594 h 4601616"/>
              <a:gd name="connsiteX53" fmla="*/ 3677446 w 4601618"/>
              <a:gd name="connsiteY53" fmla="*/ 673958 h 4601616"/>
              <a:gd name="connsiteX54" fmla="*/ 673958 w 4601618"/>
              <a:gd name="connsiteY54" fmla="*/ 3677444 h 4601616"/>
              <a:gd name="connsiteX55" fmla="*/ 291333 w 4601618"/>
              <a:gd name="connsiteY55" fmla="*/ 3716438 h 4601616"/>
              <a:gd name="connsiteX56" fmla="*/ 243596 w 4601618"/>
              <a:gd name="connsiteY56" fmla="*/ 3677444 h 4601616"/>
              <a:gd name="connsiteX57" fmla="*/ 204601 w 4601618"/>
              <a:gd name="connsiteY57" fmla="*/ 3629706 h 4601616"/>
              <a:gd name="connsiteX58" fmla="*/ 243595 w 4601618"/>
              <a:gd name="connsiteY58" fmla="*/ 3247081 h 4601616"/>
              <a:gd name="connsiteX59" fmla="*/ 3247083 w 4601618"/>
              <a:gd name="connsiteY59" fmla="*/ 243593 h 4601616"/>
              <a:gd name="connsiteX60" fmla="*/ 3462265 w 4601618"/>
              <a:gd name="connsiteY60" fmla="*/ 154462 h 4601616"/>
              <a:gd name="connsiteX61" fmla="*/ 2635444 w 4601618"/>
              <a:gd name="connsiteY61" fmla="*/ 0 h 4601616"/>
              <a:gd name="connsiteX62" fmla="*/ 2850626 w 4601618"/>
              <a:gd name="connsiteY62" fmla="*/ 89131 h 4601616"/>
              <a:gd name="connsiteX63" fmla="*/ 2850625 w 4601618"/>
              <a:gd name="connsiteY63" fmla="*/ 89131 h 4601616"/>
              <a:gd name="connsiteX64" fmla="*/ 2850625 w 4601618"/>
              <a:gd name="connsiteY64" fmla="*/ 519495 h 4601616"/>
              <a:gd name="connsiteX65" fmla="*/ 519495 w 4601618"/>
              <a:gd name="connsiteY65" fmla="*/ 2850624 h 4601616"/>
              <a:gd name="connsiteX66" fmla="*/ 136869 w 4601618"/>
              <a:gd name="connsiteY66" fmla="*/ 2889619 h 4601616"/>
              <a:gd name="connsiteX67" fmla="*/ 89131 w 4601618"/>
              <a:gd name="connsiteY67" fmla="*/ 2850625 h 4601616"/>
              <a:gd name="connsiteX68" fmla="*/ 50137 w 4601618"/>
              <a:gd name="connsiteY68" fmla="*/ 2802887 h 4601616"/>
              <a:gd name="connsiteX69" fmla="*/ 89132 w 4601618"/>
              <a:gd name="connsiteY69" fmla="*/ 2420262 h 4601616"/>
              <a:gd name="connsiteX70" fmla="*/ 2420262 w 4601618"/>
              <a:gd name="connsiteY70" fmla="*/ 89130 h 4601616"/>
              <a:gd name="connsiteX71" fmla="*/ 2635444 w 4601618"/>
              <a:gd name="connsiteY71" fmla="*/ 0 h 460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4601618" h="4601616">
                <a:moveTo>
                  <a:pt x="243594" y="3677444"/>
                </a:moveTo>
                <a:lnTo>
                  <a:pt x="243596" y="3677444"/>
                </a:lnTo>
                <a:lnTo>
                  <a:pt x="243595" y="3677444"/>
                </a:lnTo>
                <a:close/>
                <a:moveTo>
                  <a:pt x="89130" y="2850624"/>
                </a:moveTo>
                <a:lnTo>
                  <a:pt x="89131" y="2850625"/>
                </a:lnTo>
                <a:lnTo>
                  <a:pt x="89132" y="2850626"/>
                </a:lnTo>
                <a:close/>
                <a:moveTo>
                  <a:pt x="4297306" y="2263270"/>
                </a:moveTo>
                <a:cubicBezTo>
                  <a:pt x="4375188" y="2263269"/>
                  <a:pt x="4453069" y="2292981"/>
                  <a:pt x="4512489" y="2352401"/>
                </a:cubicBezTo>
                <a:lnTo>
                  <a:pt x="4512488" y="2352402"/>
                </a:lnTo>
                <a:cubicBezTo>
                  <a:pt x="4631329" y="2471243"/>
                  <a:pt x="4631329" y="2663924"/>
                  <a:pt x="4512488" y="2782765"/>
                </a:cubicBezTo>
                <a:lnTo>
                  <a:pt x="2782766" y="4512486"/>
                </a:lnTo>
                <a:cubicBezTo>
                  <a:pt x="2663925" y="4631327"/>
                  <a:pt x="2471244" y="4631327"/>
                  <a:pt x="2352403" y="4512486"/>
                </a:cubicBezTo>
                <a:lnTo>
                  <a:pt x="2352404" y="4512486"/>
                </a:lnTo>
                <a:cubicBezTo>
                  <a:pt x="2233562" y="4393645"/>
                  <a:pt x="2233562" y="4200964"/>
                  <a:pt x="2352404" y="4082123"/>
                </a:cubicBezTo>
                <a:lnTo>
                  <a:pt x="4082125" y="2352401"/>
                </a:lnTo>
                <a:cubicBezTo>
                  <a:pt x="4141546" y="2292981"/>
                  <a:pt x="4219427" y="2263270"/>
                  <a:pt x="4297306" y="2263270"/>
                </a:cubicBezTo>
                <a:close/>
                <a:moveTo>
                  <a:pt x="4165860" y="1413433"/>
                </a:moveTo>
                <a:cubicBezTo>
                  <a:pt x="4243741" y="1413433"/>
                  <a:pt x="4321621" y="1443144"/>
                  <a:pt x="4381042" y="1502563"/>
                </a:cubicBezTo>
                <a:lnTo>
                  <a:pt x="4381041" y="1502565"/>
                </a:lnTo>
                <a:cubicBezTo>
                  <a:pt x="4499883" y="1621406"/>
                  <a:pt x="4499883" y="1814087"/>
                  <a:pt x="4381041" y="1932928"/>
                </a:cubicBezTo>
                <a:lnTo>
                  <a:pt x="1932927" y="4381041"/>
                </a:lnTo>
                <a:cubicBezTo>
                  <a:pt x="1828942" y="4485027"/>
                  <a:pt x="1668422" y="4498025"/>
                  <a:pt x="1550302" y="4420036"/>
                </a:cubicBezTo>
                <a:lnTo>
                  <a:pt x="1502565" y="4381041"/>
                </a:lnTo>
                <a:lnTo>
                  <a:pt x="1502565" y="4381042"/>
                </a:lnTo>
                <a:lnTo>
                  <a:pt x="1502564" y="4381042"/>
                </a:lnTo>
                <a:lnTo>
                  <a:pt x="1463570" y="4333303"/>
                </a:lnTo>
                <a:cubicBezTo>
                  <a:pt x="1385580" y="4215184"/>
                  <a:pt x="1398579" y="4054664"/>
                  <a:pt x="1502565" y="3950677"/>
                </a:cubicBezTo>
                <a:lnTo>
                  <a:pt x="3950678" y="1502564"/>
                </a:lnTo>
                <a:cubicBezTo>
                  <a:pt x="4010099" y="1443144"/>
                  <a:pt x="4087979" y="1413433"/>
                  <a:pt x="4165860" y="1413433"/>
                </a:cubicBezTo>
                <a:close/>
                <a:moveTo>
                  <a:pt x="3316023" y="1281986"/>
                </a:moveTo>
                <a:cubicBezTo>
                  <a:pt x="3393904" y="1281986"/>
                  <a:pt x="3471785" y="1311697"/>
                  <a:pt x="3531205" y="1371117"/>
                </a:cubicBezTo>
                <a:lnTo>
                  <a:pt x="3531204" y="1371118"/>
                </a:lnTo>
                <a:cubicBezTo>
                  <a:pt x="3650045" y="1489958"/>
                  <a:pt x="3650045" y="1682639"/>
                  <a:pt x="3531204" y="1801481"/>
                </a:cubicBezTo>
                <a:lnTo>
                  <a:pt x="1801482" y="3531202"/>
                </a:lnTo>
                <a:cubicBezTo>
                  <a:pt x="1697496" y="3635188"/>
                  <a:pt x="1536977" y="3648186"/>
                  <a:pt x="1418857" y="3570197"/>
                </a:cubicBezTo>
                <a:lnTo>
                  <a:pt x="1371119" y="3531202"/>
                </a:lnTo>
                <a:lnTo>
                  <a:pt x="1332124" y="3483464"/>
                </a:lnTo>
                <a:cubicBezTo>
                  <a:pt x="1254135" y="3365344"/>
                  <a:pt x="1267133" y="3204825"/>
                  <a:pt x="1371120" y="3100839"/>
                </a:cubicBezTo>
                <a:lnTo>
                  <a:pt x="3100841" y="1371117"/>
                </a:lnTo>
                <a:cubicBezTo>
                  <a:pt x="3160262" y="1311697"/>
                  <a:pt x="3238143" y="1281986"/>
                  <a:pt x="3316023" y="1281986"/>
                </a:cubicBezTo>
                <a:close/>
                <a:moveTo>
                  <a:pt x="1470202" y="183959"/>
                </a:moveTo>
                <a:cubicBezTo>
                  <a:pt x="1548083" y="183959"/>
                  <a:pt x="1625962" y="213669"/>
                  <a:pt x="1685383" y="273090"/>
                </a:cubicBezTo>
                <a:lnTo>
                  <a:pt x="1685382" y="273091"/>
                </a:lnTo>
                <a:cubicBezTo>
                  <a:pt x="1804224" y="391933"/>
                  <a:pt x="1804224" y="584613"/>
                  <a:pt x="1685382" y="703454"/>
                </a:cubicBezTo>
                <a:lnTo>
                  <a:pt x="703454" y="1685381"/>
                </a:lnTo>
                <a:cubicBezTo>
                  <a:pt x="584613" y="1804222"/>
                  <a:pt x="391932" y="1804222"/>
                  <a:pt x="273091" y="1685381"/>
                </a:cubicBezTo>
                <a:lnTo>
                  <a:pt x="273091" y="1685381"/>
                </a:lnTo>
                <a:cubicBezTo>
                  <a:pt x="154250" y="1566540"/>
                  <a:pt x="154250" y="1373859"/>
                  <a:pt x="273091" y="1255018"/>
                </a:cubicBezTo>
                <a:lnTo>
                  <a:pt x="1255020" y="273091"/>
                </a:lnTo>
                <a:cubicBezTo>
                  <a:pt x="1314441" y="213669"/>
                  <a:pt x="1392321" y="183959"/>
                  <a:pt x="1470202" y="183959"/>
                </a:cubicBezTo>
                <a:close/>
                <a:moveTo>
                  <a:pt x="3462265" y="154462"/>
                </a:moveTo>
                <a:cubicBezTo>
                  <a:pt x="3540145" y="154463"/>
                  <a:pt x="3618026" y="184172"/>
                  <a:pt x="3677446" y="243593"/>
                </a:cubicBezTo>
                <a:lnTo>
                  <a:pt x="3677446" y="243594"/>
                </a:lnTo>
                <a:cubicBezTo>
                  <a:pt x="3796287" y="362436"/>
                  <a:pt x="3796287" y="555116"/>
                  <a:pt x="3677446" y="673958"/>
                </a:cubicBezTo>
                <a:lnTo>
                  <a:pt x="673958" y="3677444"/>
                </a:lnTo>
                <a:cubicBezTo>
                  <a:pt x="569972" y="3781429"/>
                  <a:pt x="409453" y="3794428"/>
                  <a:pt x="291333" y="3716438"/>
                </a:cubicBezTo>
                <a:lnTo>
                  <a:pt x="243596" y="3677444"/>
                </a:lnTo>
                <a:lnTo>
                  <a:pt x="204601" y="3629706"/>
                </a:lnTo>
                <a:cubicBezTo>
                  <a:pt x="126611" y="3511587"/>
                  <a:pt x="139609" y="3351068"/>
                  <a:pt x="243595" y="3247081"/>
                </a:cubicBezTo>
                <a:lnTo>
                  <a:pt x="3247083" y="243593"/>
                </a:lnTo>
                <a:cubicBezTo>
                  <a:pt x="3306503" y="184172"/>
                  <a:pt x="3384384" y="154462"/>
                  <a:pt x="3462265" y="154462"/>
                </a:cubicBezTo>
                <a:close/>
                <a:moveTo>
                  <a:pt x="2635444" y="0"/>
                </a:moveTo>
                <a:cubicBezTo>
                  <a:pt x="2713325" y="0"/>
                  <a:pt x="2791205" y="29710"/>
                  <a:pt x="2850626" y="89131"/>
                </a:cubicBezTo>
                <a:lnTo>
                  <a:pt x="2850625" y="89131"/>
                </a:lnTo>
                <a:cubicBezTo>
                  <a:pt x="2969467" y="207972"/>
                  <a:pt x="2969467" y="400653"/>
                  <a:pt x="2850625" y="519495"/>
                </a:cubicBezTo>
                <a:lnTo>
                  <a:pt x="519495" y="2850624"/>
                </a:lnTo>
                <a:cubicBezTo>
                  <a:pt x="415509" y="2954611"/>
                  <a:pt x="254989" y="2967609"/>
                  <a:pt x="136869" y="2889619"/>
                </a:cubicBezTo>
                <a:lnTo>
                  <a:pt x="89131" y="2850625"/>
                </a:lnTo>
                <a:lnTo>
                  <a:pt x="50137" y="2802887"/>
                </a:lnTo>
                <a:cubicBezTo>
                  <a:pt x="-27853" y="2684767"/>
                  <a:pt x="-14855" y="2524247"/>
                  <a:pt x="89132" y="2420262"/>
                </a:cubicBezTo>
                <a:lnTo>
                  <a:pt x="2420262" y="89130"/>
                </a:lnTo>
                <a:cubicBezTo>
                  <a:pt x="2479683" y="29709"/>
                  <a:pt x="2557563" y="0"/>
                  <a:pt x="26354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6E067A8E-B2C1-4398-ABBB-E5924954A3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5" name="Date Placeholder 5">
            <a:extLst>
              <a:ext uri="{FF2B5EF4-FFF2-40B4-BE49-F238E27FC236}">
                <a16:creationId xmlns:a16="http://schemas.microsoft.com/office/drawing/2014/main" id="{C838C8B1-022E-4003-908E-16456A4DFC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162B7ECE-88BF-490A-8421-4948AEE6B91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AB98744-521E-40F4-81F2-9C3FFCC658F5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8" name="Freeform 19">
            <a:extLst>
              <a:ext uri="{FF2B5EF4-FFF2-40B4-BE49-F238E27FC236}">
                <a16:creationId xmlns:a16="http://schemas.microsoft.com/office/drawing/2014/main" id="{7DAA272C-0758-4199-878E-5FC08B789126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9" name="Slide Number Placeholder 13">
            <a:extLst>
              <a:ext uri="{FF2B5EF4-FFF2-40B4-BE49-F238E27FC236}">
                <a16:creationId xmlns:a16="http://schemas.microsoft.com/office/drawing/2014/main" id="{99F9F21D-4A6E-425D-BDE6-4D31B7871B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6357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EA20584-7125-4D68-9411-757C34AF6B1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192047" cy="51435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2226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C2D3C3C2-5DBA-4CD3-AB17-2D8FA409CFA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572000" cy="51435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3816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90DD187-D30A-4221-AE3F-BA8045A2E0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79056" y="1194929"/>
            <a:ext cx="1385888" cy="1385888"/>
          </a:xfrm>
          <a:custGeom>
            <a:avLst/>
            <a:gdLst>
              <a:gd name="connsiteX0" fmla="*/ 923925 w 1847850"/>
              <a:gd name="connsiteY0" fmla="*/ 0 h 1847850"/>
              <a:gd name="connsiteX1" fmla="*/ 1847850 w 1847850"/>
              <a:gd name="connsiteY1" fmla="*/ 923925 h 1847850"/>
              <a:gd name="connsiteX2" fmla="*/ 923925 w 1847850"/>
              <a:gd name="connsiteY2" fmla="*/ 1847850 h 1847850"/>
              <a:gd name="connsiteX3" fmla="*/ 0 w 1847850"/>
              <a:gd name="connsiteY3" fmla="*/ 923925 h 1847850"/>
              <a:gd name="connsiteX4" fmla="*/ 923925 w 1847850"/>
              <a:gd name="connsiteY4" fmla="*/ 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7850" h="1847850">
                <a:moveTo>
                  <a:pt x="923925" y="0"/>
                </a:moveTo>
                <a:cubicBezTo>
                  <a:pt x="1434195" y="0"/>
                  <a:pt x="1847850" y="413655"/>
                  <a:pt x="1847850" y="923925"/>
                </a:cubicBezTo>
                <a:cubicBezTo>
                  <a:pt x="1847850" y="1434195"/>
                  <a:pt x="1434195" y="1847850"/>
                  <a:pt x="923925" y="1847850"/>
                </a:cubicBezTo>
                <a:cubicBezTo>
                  <a:pt x="413655" y="1847850"/>
                  <a:pt x="0" y="1434195"/>
                  <a:pt x="0" y="923925"/>
                </a:cubicBezTo>
                <a:cubicBezTo>
                  <a:pt x="0" y="413655"/>
                  <a:pt x="413655" y="0"/>
                  <a:pt x="92392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CF4687B2-29BF-4BD8-A204-09D55ABB10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5" name="Date Placeholder 5">
            <a:extLst>
              <a:ext uri="{FF2B5EF4-FFF2-40B4-BE49-F238E27FC236}">
                <a16:creationId xmlns:a16="http://schemas.microsoft.com/office/drawing/2014/main" id="{426CE6BE-E6BA-4584-8DB0-308422F68B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4563B814-281A-4D30-88EC-DCD217B54CA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E52440A-72BC-4815-9FE2-3A5BE69FE37A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8" name="Freeform 19">
            <a:extLst>
              <a:ext uri="{FF2B5EF4-FFF2-40B4-BE49-F238E27FC236}">
                <a16:creationId xmlns:a16="http://schemas.microsoft.com/office/drawing/2014/main" id="{318F3EC8-99D7-4976-97A9-BF1812CA1B1E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9" name="Slide Number Placeholder 13">
            <a:extLst>
              <a:ext uri="{FF2B5EF4-FFF2-40B4-BE49-F238E27FC236}">
                <a16:creationId xmlns:a16="http://schemas.microsoft.com/office/drawing/2014/main" id="{132D34E9-0EC3-4F69-B5A3-2079C7D001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0578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DC70EEF-C2DB-4621-8E5A-8463701BE8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61910" y="784815"/>
            <a:ext cx="1620180" cy="1620180"/>
          </a:xfrm>
          <a:custGeom>
            <a:avLst/>
            <a:gdLst>
              <a:gd name="connsiteX0" fmla="*/ 0 w 2160240"/>
              <a:gd name="connsiteY0" fmla="*/ 0 h 2160240"/>
              <a:gd name="connsiteX1" fmla="*/ 2160240 w 2160240"/>
              <a:gd name="connsiteY1" fmla="*/ 0 h 2160240"/>
              <a:gd name="connsiteX2" fmla="*/ 2160240 w 2160240"/>
              <a:gd name="connsiteY2" fmla="*/ 2160240 h 2160240"/>
              <a:gd name="connsiteX3" fmla="*/ 0 w 2160240"/>
              <a:gd name="connsiteY3" fmla="*/ 2160240 h 21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240" h="2160240">
                <a:moveTo>
                  <a:pt x="0" y="0"/>
                </a:moveTo>
                <a:lnTo>
                  <a:pt x="2160240" y="0"/>
                </a:lnTo>
                <a:lnTo>
                  <a:pt x="2160240" y="2160240"/>
                </a:lnTo>
                <a:lnTo>
                  <a:pt x="0" y="216024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417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66CE2AE-12A5-4C9A-8993-41DA9731A6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68144" y="572549"/>
            <a:ext cx="2629111" cy="3739880"/>
          </a:xfrm>
          <a:custGeom>
            <a:avLst/>
            <a:gdLst>
              <a:gd name="connsiteX0" fmla="*/ 0 w 3505481"/>
              <a:gd name="connsiteY0" fmla="*/ 0 h 4986507"/>
              <a:gd name="connsiteX1" fmla="*/ 3505481 w 3505481"/>
              <a:gd name="connsiteY1" fmla="*/ 0 h 4986507"/>
              <a:gd name="connsiteX2" fmla="*/ 3505481 w 3505481"/>
              <a:gd name="connsiteY2" fmla="*/ 4986507 h 4986507"/>
              <a:gd name="connsiteX3" fmla="*/ 0 w 3505481"/>
              <a:gd name="connsiteY3" fmla="*/ 4986507 h 4986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5481" h="4986507">
                <a:moveTo>
                  <a:pt x="0" y="0"/>
                </a:moveTo>
                <a:lnTo>
                  <a:pt x="3505481" y="0"/>
                </a:lnTo>
                <a:lnTo>
                  <a:pt x="3505481" y="4986507"/>
                </a:lnTo>
                <a:lnTo>
                  <a:pt x="0" y="498650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380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19E95B1-580C-4824-B94C-475C2D0D37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85577" y="1815666"/>
            <a:ext cx="2572298" cy="2572847"/>
          </a:xfrm>
          <a:custGeom>
            <a:avLst/>
            <a:gdLst>
              <a:gd name="connsiteX0" fmla="*/ 1715231 w 3429730"/>
              <a:gd name="connsiteY0" fmla="*/ 0 h 3430462"/>
              <a:gd name="connsiteX1" fmla="*/ 3421607 w 3429730"/>
              <a:gd name="connsiteY1" fmla="*/ 1539859 h 3430462"/>
              <a:gd name="connsiteX2" fmla="*/ 3429730 w 3429730"/>
              <a:gd name="connsiteY2" fmla="*/ 1700735 h 3430462"/>
              <a:gd name="connsiteX3" fmla="*/ 3429730 w 3429730"/>
              <a:gd name="connsiteY3" fmla="*/ 1729728 h 3430462"/>
              <a:gd name="connsiteX4" fmla="*/ 3421607 w 3429730"/>
              <a:gd name="connsiteY4" fmla="*/ 1890604 h 3430462"/>
              <a:gd name="connsiteX5" fmla="*/ 1715231 w 3429730"/>
              <a:gd name="connsiteY5" fmla="*/ 3430462 h 3430462"/>
              <a:gd name="connsiteX6" fmla="*/ 0 w 3429730"/>
              <a:gd name="connsiteY6" fmla="*/ 1715231 h 3430462"/>
              <a:gd name="connsiteX7" fmla="*/ 1715231 w 3429730"/>
              <a:gd name="connsiteY7" fmla="*/ 0 h 3430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9730" h="3430462">
                <a:moveTo>
                  <a:pt x="1715231" y="0"/>
                </a:moveTo>
                <a:cubicBezTo>
                  <a:pt x="2603321" y="0"/>
                  <a:pt x="3333770" y="674943"/>
                  <a:pt x="3421607" y="1539859"/>
                </a:cubicBezTo>
                <a:lnTo>
                  <a:pt x="3429730" y="1700735"/>
                </a:lnTo>
                <a:lnTo>
                  <a:pt x="3429730" y="1729728"/>
                </a:lnTo>
                <a:lnTo>
                  <a:pt x="3421607" y="1890604"/>
                </a:lnTo>
                <a:cubicBezTo>
                  <a:pt x="3333770" y="2755519"/>
                  <a:pt x="2603321" y="3430462"/>
                  <a:pt x="1715231" y="3430462"/>
                </a:cubicBezTo>
                <a:cubicBezTo>
                  <a:pt x="767935" y="3430462"/>
                  <a:pt x="0" y="2662527"/>
                  <a:pt x="0" y="1715231"/>
                </a:cubicBezTo>
                <a:cubicBezTo>
                  <a:pt x="0" y="767935"/>
                  <a:pt x="767935" y="0"/>
                  <a:pt x="17152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A37CD241-0490-47CC-83F4-E6B7B4E0C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37185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66CE2AE-12A5-4C9A-8993-41DA9731A6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61610" y="1383618"/>
            <a:ext cx="2172819" cy="3151011"/>
          </a:xfrm>
          <a:custGeom>
            <a:avLst/>
            <a:gdLst>
              <a:gd name="connsiteX0" fmla="*/ 0 w 3505481"/>
              <a:gd name="connsiteY0" fmla="*/ 0 h 4986507"/>
              <a:gd name="connsiteX1" fmla="*/ 3505481 w 3505481"/>
              <a:gd name="connsiteY1" fmla="*/ 0 h 4986507"/>
              <a:gd name="connsiteX2" fmla="*/ 3505481 w 3505481"/>
              <a:gd name="connsiteY2" fmla="*/ 4986507 h 4986507"/>
              <a:gd name="connsiteX3" fmla="*/ 0 w 3505481"/>
              <a:gd name="connsiteY3" fmla="*/ 4986507 h 4986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5481" h="4986507">
                <a:moveTo>
                  <a:pt x="0" y="0"/>
                </a:moveTo>
                <a:lnTo>
                  <a:pt x="3505481" y="0"/>
                </a:lnTo>
                <a:lnTo>
                  <a:pt x="3505481" y="4986507"/>
                </a:lnTo>
                <a:lnTo>
                  <a:pt x="0" y="498650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0134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7">
            <a:extLst>
              <a:ext uri="{FF2B5EF4-FFF2-40B4-BE49-F238E27FC236}">
                <a16:creationId xmlns:a16="http://schemas.microsoft.com/office/drawing/2014/main" id="{448A2669-8DC5-40B8-AF45-375C778798E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2395" y="1109302"/>
            <a:ext cx="8283912" cy="2218532"/>
          </a:xfrm>
          <a:custGeom>
            <a:avLst/>
            <a:gdLst>
              <a:gd name="connsiteX0" fmla="*/ 0 w 5228194"/>
              <a:gd name="connsiteY0" fmla="*/ 0 h 2453986"/>
              <a:gd name="connsiteX1" fmla="*/ 5228194 w 5228194"/>
              <a:gd name="connsiteY1" fmla="*/ 0 h 2453986"/>
              <a:gd name="connsiteX2" fmla="*/ 5228194 w 5228194"/>
              <a:gd name="connsiteY2" fmla="*/ 2453986 h 2453986"/>
              <a:gd name="connsiteX3" fmla="*/ 0 w 5228194"/>
              <a:gd name="connsiteY3" fmla="*/ 2453986 h 245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8194" h="2453986">
                <a:moveTo>
                  <a:pt x="0" y="0"/>
                </a:moveTo>
                <a:lnTo>
                  <a:pt x="5228194" y="0"/>
                </a:lnTo>
                <a:lnTo>
                  <a:pt x="5228194" y="2453986"/>
                </a:lnTo>
                <a:lnTo>
                  <a:pt x="0" y="24539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961F0D6-9597-446A-84C6-53167A0DD3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4" name="Date Placeholder 5">
            <a:extLst>
              <a:ext uri="{FF2B5EF4-FFF2-40B4-BE49-F238E27FC236}">
                <a16:creationId xmlns:a16="http://schemas.microsoft.com/office/drawing/2014/main" id="{9139703B-658C-4EF7-AF2A-75CC1AD10A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3159BF4B-2FE4-45C7-B0E0-766CB55A548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6CF24CD-7EB6-4EB5-ABBA-DB0CCC6F154E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7" name="Freeform 19">
            <a:extLst>
              <a:ext uri="{FF2B5EF4-FFF2-40B4-BE49-F238E27FC236}">
                <a16:creationId xmlns:a16="http://schemas.microsoft.com/office/drawing/2014/main" id="{1CCBE8CA-AE7E-4E28-8568-618CFF886D50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8" name="Slide Number Placeholder 13">
            <a:extLst>
              <a:ext uri="{FF2B5EF4-FFF2-40B4-BE49-F238E27FC236}">
                <a16:creationId xmlns:a16="http://schemas.microsoft.com/office/drawing/2014/main" id="{BAE6259E-3B83-4C52-84D4-03BD66A0AF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065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3B6F81C-4C1E-42B6-95A9-AD53A8E0C7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2395" y="1221600"/>
            <a:ext cx="3733019" cy="1890210"/>
          </a:xfrm>
          <a:custGeom>
            <a:avLst/>
            <a:gdLst>
              <a:gd name="connsiteX0" fmla="*/ 0 w 4977358"/>
              <a:gd name="connsiteY0" fmla="*/ 0 h 2520280"/>
              <a:gd name="connsiteX1" fmla="*/ 4557303 w 4977358"/>
              <a:gd name="connsiteY1" fmla="*/ 0 h 2520280"/>
              <a:gd name="connsiteX2" fmla="*/ 4977358 w 4977358"/>
              <a:gd name="connsiteY2" fmla="*/ 420055 h 2520280"/>
              <a:gd name="connsiteX3" fmla="*/ 4977358 w 4977358"/>
              <a:gd name="connsiteY3" fmla="*/ 2520280 h 2520280"/>
              <a:gd name="connsiteX4" fmla="*/ 0 w 4977358"/>
              <a:gd name="connsiteY4" fmla="*/ 2520280 h 2520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7358" h="2520280">
                <a:moveTo>
                  <a:pt x="0" y="0"/>
                </a:moveTo>
                <a:lnTo>
                  <a:pt x="4557303" y="0"/>
                </a:lnTo>
                <a:cubicBezTo>
                  <a:pt x="4789293" y="0"/>
                  <a:pt x="4977358" y="188065"/>
                  <a:pt x="4977358" y="420055"/>
                </a:cubicBezTo>
                <a:lnTo>
                  <a:pt x="4977358" y="2520280"/>
                </a:lnTo>
                <a:lnTo>
                  <a:pt x="0" y="25202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F34168C-1C67-497A-9C63-39DC34B705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6" name="Date Placeholder 5">
            <a:extLst>
              <a:ext uri="{FF2B5EF4-FFF2-40B4-BE49-F238E27FC236}">
                <a16:creationId xmlns:a16="http://schemas.microsoft.com/office/drawing/2014/main" id="{AAD646CE-0465-4B61-8E8D-BCBCC86BC7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7" name="Freeform 10">
            <a:extLst>
              <a:ext uri="{FF2B5EF4-FFF2-40B4-BE49-F238E27FC236}">
                <a16:creationId xmlns:a16="http://schemas.microsoft.com/office/drawing/2014/main" id="{91AEC1FF-C3E5-44F3-9EDB-86C63C712A8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DBECF74-5F5F-4670-AC26-5244357019DD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67802D7B-70D8-4ACB-9C84-EED76B63D5FF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0" name="Slide Number Placeholder 13">
            <a:extLst>
              <a:ext uri="{FF2B5EF4-FFF2-40B4-BE49-F238E27FC236}">
                <a16:creationId xmlns:a16="http://schemas.microsoft.com/office/drawing/2014/main" id="{10EB7E6A-F532-4CC8-919B-BAD4EE5E0C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607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0098292-EF4A-4374-A6BC-3A604467A1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8342" y="1221601"/>
            <a:ext cx="2671763" cy="1907381"/>
          </a:xfrm>
          <a:custGeom>
            <a:avLst/>
            <a:gdLst>
              <a:gd name="connsiteX0" fmla="*/ 0 w 3562350"/>
              <a:gd name="connsiteY0" fmla="*/ 0 h 2543175"/>
              <a:gd name="connsiteX1" fmla="*/ 3562350 w 3562350"/>
              <a:gd name="connsiteY1" fmla="*/ 0 h 2543175"/>
              <a:gd name="connsiteX2" fmla="*/ 3562350 w 3562350"/>
              <a:gd name="connsiteY2" fmla="*/ 2543175 h 2543175"/>
              <a:gd name="connsiteX3" fmla="*/ 0 w 3562350"/>
              <a:gd name="connsiteY3" fmla="*/ 2543175 h 254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2350" h="2543175">
                <a:moveTo>
                  <a:pt x="0" y="0"/>
                </a:moveTo>
                <a:lnTo>
                  <a:pt x="3562350" y="0"/>
                </a:lnTo>
                <a:lnTo>
                  <a:pt x="3562350" y="2543175"/>
                </a:lnTo>
                <a:lnTo>
                  <a:pt x="0" y="25431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70466EF0-C6D6-4173-979D-5C4C7987356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83896" y="1221601"/>
            <a:ext cx="2671763" cy="1907381"/>
          </a:xfrm>
          <a:custGeom>
            <a:avLst/>
            <a:gdLst>
              <a:gd name="connsiteX0" fmla="*/ 0 w 3562350"/>
              <a:gd name="connsiteY0" fmla="*/ 0 h 2543175"/>
              <a:gd name="connsiteX1" fmla="*/ 3562350 w 3562350"/>
              <a:gd name="connsiteY1" fmla="*/ 0 h 2543175"/>
              <a:gd name="connsiteX2" fmla="*/ 3562350 w 3562350"/>
              <a:gd name="connsiteY2" fmla="*/ 2543175 h 2543175"/>
              <a:gd name="connsiteX3" fmla="*/ 0 w 3562350"/>
              <a:gd name="connsiteY3" fmla="*/ 2543175 h 254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2350" h="2543175">
                <a:moveTo>
                  <a:pt x="0" y="0"/>
                </a:moveTo>
                <a:lnTo>
                  <a:pt x="3562350" y="0"/>
                </a:lnTo>
                <a:lnTo>
                  <a:pt x="3562350" y="2543175"/>
                </a:lnTo>
                <a:lnTo>
                  <a:pt x="0" y="25431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9E389575-E027-462C-AF9D-A1D8F789EA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5" name="Date Placeholder 5">
            <a:extLst>
              <a:ext uri="{FF2B5EF4-FFF2-40B4-BE49-F238E27FC236}">
                <a16:creationId xmlns:a16="http://schemas.microsoft.com/office/drawing/2014/main" id="{D11F1745-35D6-4377-9B8F-EC0797BF2D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EBC70912-4B9F-473C-A2EB-C44CC56C563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1511801-2D18-418A-ACDC-3D7B5B85B884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5B6B2C83-19B7-4CC4-93D6-4636AB6F2BEC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5" name="Slide Number Placeholder 13">
            <a:extLst>
              <a:ext uri="{FF2B5EF4-FFF2-40B4-BE49-F238E27FC236}">
                <a16:creationId xmlns:a16="http://schemas.microsoft.com/office/drawing/2014/main" id="{EC3BD420-A349-4C20-B8B8-611EA9A6C5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210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9F0742C-FD4A-4144-8BB2-FF5A38EF346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594218" y="2182092"/>
            <a:ext cx="1973072" cy="2961409"/>
          </a:xfrm>
          <a:custGeom>
            <a:avLst/>
            <a:gdLst>
              <a:gd name="connsiteX0" fmla="*/ 0 w 2630762"/>
              <a:gd name="connsiteY0" fmla="*/ 0 h 3948545"/>
              <a:gd name="connsiteX1" fmla="*/ 2630762 w 2630762"/>
              <a:gd name="connsiteY1" fmla="*/ 0 h 3948545"/>
              <a:gd name="connsiteX2" fmla="*/ 2630762 w 2630762"/>
              <a:gd name="connsiteY2" fmla="*/ 3948545 h 3948545"/>
              <a:gd name="connsiteX3" fmla="*/ 0 w 2630762"/>
              <a:gd name="connsiteY3" fmla="*/ 3948545 h 3948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0762" h="3948545">
                <a:moveTo>
                  <a:pt x="0" y="0"/>
                </a:moveTo>
                <a:lnTo>
                  <a:pt x="2630762" y="0"/>
                </a:lnTo>
                <a:lnTo>
                  <a:pt x="2630762" y="3948545"/>
                </a:lnTo>
                <a:lnTo>
                  <a:pt x="0" y="39485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7035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2157197-E950-49AE-AB3D-C857D709616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2395" y="1113588"/>
            <a:ext cx="8359211" cy="1840490"/>
          </a:xfrm>
          <a:custGeom>
            <a:avLst/>
            <a:gdLst>
              <a:gd name="connsiteX0" fmla="*/ 173080 w 10667844"/>
              <a:gd name="connsiteY0" fmla="*/ 0 h 2453986"/>
              <a:gd name="connsiteX1" fmla="*/ 10494764 w 10667844"/>
              <a:gd name="connsiteY1" fmla="*/ 0 h 2453986"/>
              <a:gd name="connsiteX2" fmla="*/ 10667844 w 10667844"/>
              <a:gd name="connsiteY2" fmla="*/ 173080 h 2453986"/>
              <a:gd name="connsiteX3" fmla="*/ 10667844 w 10667844"/>
              <a:gd name="connsiteY3" fmla="*/ 2280906 h 2453986"/>
              <a:gd name="connsiteX4" fmla="*/ 10494764 w 10667844"/>
              <a:gd name="connsiteY4" fmla="*/ 2453986 h 2453986"/>
              <a:gd name="connsiteX5" fmla="*/ 173080 w 10667844"/>
              <a:gd name="connsiteY5" fmla="*/ 2453986 h 2453986"/>
              <a:gd name="connsiteX6" fmla="*/ 0 w 10667844"/>
              <a:gd name="connsiteY6" fmla="*/ 2280906 h 2453986"/>
              <a:gd name="connsiteX7" fmla="*/ 0 w 10667844"/>
              <a:gd name="connsiteY7" fmla="*/ 173080 h 2453986"/>
              <a:gd name="connsiteX8" fmla="*/ 173080 w 10667844"/>
              <a:gd name="connsiteY8" fmla="*/ 0 h 245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67844" h="2453986">
                <a:moveTo>
                  <a:pt x="173080" y="0"/>
                </a:moveTo>
                <a:lnTo>
                  <a:pt x="10494764" y="0"/>
                </a:lnTo>
                <a:cubicBezTo>
                  <a:pt x="10590353" y="0"/>
                  <a:pt x="10667844" y="77491"/>
                  <a:pt x="10667844" y="173080"/>
                </a:cubicBezTo>
                <a:lnTo>
                  <a:pt x="10667844" y="2280906"/>
                </a:lnTo>
                <a:cubicBezTo>
                  <a:pt x="10667844" y="2376495"/>
                  <a:pt x="10590353" y="2453986"/>
                  <a:pt x="10494764" y="2453986"/>
                </a:cubicBezTo>
                <a:lnTo>
                  <a:pt x="173080" y="2453986"/>
                </a:lnTo>
                <a:cubicBezTo>
                  <a:pt x="77491" y="2453986"/>
                  <a:pt x="0" y="2376495"/>
                  <a:pt x="0" y="2280906"/>
                </a:cubicBezTo>
                <a:lnTo>
                  <a:pt x="0" y="173080"/>
                </a:lnTo>
                <a:cubicBezTo>
                  <a:pt x="0" y="77491"/>
                  <a:pt x="77491" y="0"/>
                  <a:pt x="17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B506D01E-171A-4A4A-B581-C4CDE933B4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5" name="Date Placeholder 5">
            <a:extLst>
              <a:ext uri="{FF2B5EF4-FFF2-40B4-BE49-F238E27FC236}">
                <a16:creationId xmlns:a16="http://schemas.microsoft.com/office/drawing/2014/main" id="{FDD55926-55FC-4F04-B2FD-4AE11EFEFA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0056469C-2FAE-4222-8AC0-76F43D9720A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16E4D8C-9432-449B-87E1-662B1665CFBD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8" name="Freeform 19">
            <a:extLst>
              <a:ext uri="{FF2B5EF4-FFF2-40B4-BE49-F238E27FC236}">
                <a16:creationId xmlns:a16="http://schemas.microsoft.com/office/drawing/2014/main" id="{83D3C208-D2B5-4E5C-AD61-D5D10685265D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9" name="Slide Number Placeholder 13">
            <a:extLst>
              <a:ext uri="{FF2B5EF4-FFF2-40B4-BE49-F238E27FC236}">
                <a16:creationId xmlns:a16="http://schemas.microsoft.com/office/drawing/2014/main" id="{4FDE91A9-7AA8-4DAE-B465-46A21ECD8E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9921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E7C4AD3-381A-4E12-BEF5-A07072385B0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334169"/>
            <a:ext cx="9144000" cy="2857761"/>
          </a:xfrm>
          <a:custGeom>
            <a:avLst/>
            <a:gdLst>
              <a:gd name="connsiteX0" fmla="*/ 0 w 12192000"/>
              <a:gd name="connsiteY0" fmla="*/ 0 h 3594324"/>
              <a:gd name="connsiteX1" fmla="*/ 12192000 w 12192000"/>
              <a:gd name="connsiteY1" fmla="*/ 0 h 3594324"/>
              <a:gd name="connsiteX2" fmla="*/ 12192000 w 12192000"/>
              <a:gd name="connsiteY2" fmla="*/ 3594324 h 3594324"/>
              <a:gd name="connsiteX3" fmla="*/ 0 w 12192000"/>
              <a:gd name="connsiteY3" fmla="*/ 3594324 h 3594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594324">
                <a:moveTo>
                  <a:pt x="0" y="0"/>
                </a:moveTo>
                <a:lnTo>
                  <a:pt x="12192000" y="0"/>
                </a:lnTo>
                <a:lnTo>
                  <a:pt x="12192000" y="3594324"/>
                </a:lnTo>
                <a:lnTo>
                  <a:pt x="0" y="35943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824D3A35-50CA-40C5-BD1F-1A1F3368E5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5" name="Date Placeholder 5">
            <a:extLst>
              <a:ext uri="{FF2B5EF4-FFF2-40B4-BE49-F238E27FC236}">
                <a16:creationId xmlns:a16="http://schemas.microsoft.com/office/drawing/2014/main" id="{64EC3C21-975E-4BCA-8752-B84C25F2BD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59A8210F-42F5-4968-823D-325D7306A3C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20B5E63-0B57-45AA-9300-86613139D8D4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8" name="Freeform 19">
            <a:extLst>
              <a:ext uri="{FF2B5EF4-FFF2-40B4-BE49-F238E27FC236}">
                <a16:creationId xmlns:a16="http://schemas.microsoft.com/office/drawing/2014/main" id="{C722A22B-59B2-4B7E-A1A1-5885EAC6C445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9" name="Slide Number Placeholder 13">
            <a:extLst>
              <a:ext uri="{FF2B5EF4-FFF2-40B4-BE49-F238E27FC236}">
                <a16:creationId xmlns:a16="http://schemas.microsoft.com/office/drawing/2014/main" id="{DE7DC7E2-B8EE-4603-A708-7CB083993B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0668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D98C0AD-B50E-4D5C-8931-EA7983358F05}"/>
              </a:ext>
            </a:extLst>
          </p:cNvPr>
          <p:cNvSpPr/>
          <p:nvPr userDrawn="1"/>
        </p:nvSpPr>
        <p:spPr>
          <a:xfrm>
            <a:off x="38" y="0"/>
            <a:ext cx="9144000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AE4A25D-3286-4E3F-80C8-3F807694B3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14617" y="0"/>
            <a:ext cx="5629382" cy="5143497"/>
          </a:xfrm>
          <a:custGeom>
            <a:avLst/>
            <a:gdLst>
              <a:gd name="connsiteX0" fmla="*/ 6375684 w 7505842"/>
              <a:gd name="connsiteY0" fmla="*/ 0 h 6857996"/>
              <a:gd name="connsiteX1" fmla="*/ 7505842 w 7505842"/>
              <a:gd name="connsiteY1" fmla="*/ 0 h 6857996"/>
              <a:gd name="connsiteX2" fmla="*/ 7505842 w 7505842"/>
              <a:gd name="connsiteY2" fmla="*/ 3281148 h 6857996"/>
              <a:gd name="connsiteX3" fmla="*/ 3972674 w 7505842"/>
              <a:gd name="connsiteY3" fmla="*/ 6857996 h 6857996"/>
              <a:gd name="connsiteX4" fmla="*/ 1792269 w 7505842"/>
              <a:gd name="connsiteY4" fmla="*/ 6857996 h 6857996"/>
              <a:gd name="connsiteX5" fmla="*/ 1792269 w 7505842"/>
              <a:gd name="connsiteY5" fmla="*/ 4651609 h 6857996"/>
              <a:gd name="connsiteX6" fmla="*/ 3647325 w 7505842"/>
              <a:gd name="connsiteY6" fmla="*/ 0 h 6857996"/>
              <a:gd name="connsiteX7" fmla="*/ 5833436 w 7505842"/>
              <a:gd name="connsiteY7" fmla="*/ 0 h 6857996"/>
              <a:gd name="connsiteX8" fmla="*/ 0 w 7505842"/>
              <a:gd name="connsiteY8" fmla="*/ 5925400 h 6857996"/>
              <a:gd name="connsiteX9" fmla="*/ 0 w 7505842"/>
              <a:gd name="connsiteY9" fmla="*/ 3713327 h 685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05842" h="6857996">
                <a:moveTo>
                  <a:pt x="6375684" y="0"/>
                </a:moveTo>
                <a:lnTo>
                  <a:pt x="7505842" y="0"/>
                </a:lnTo>
                <a:lnTo>
                  <a:pt x="7505842" y="3281148"/>
                </a:lnTo>
                <a:lnTo>
                  <a:pt x="3972674" y="6857996"/>
                </a:lnTo>
                <a:lnTo>
                  <a:pt x="1792269" y="6857996"/>
                </a:lnTo>
                <a:lnTo>
                  <a:pt x="1792269" y="4651609"/>
                </a:lnTo>
                <a:close/>
                <a:moveTo>
                  <a:pt x="3647325" y="0"/>
                </a:moveTo>
                <a:lnTo>
                  <a:pt x="5833436" y="0"/>
                </a:lnTo>
                <a:lnTo>
                  <a:pt x="0" y="5925400"/>
                </a:lnTo>
                <a:lnTo>
                  <a:pt x="0" y="371332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0855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37">
            <a:extLst>
              <a:ext uri="{FF2B5EF4-FFF2-40B4-BE49-F238E27FC236}">
                <a16:creationId xmlns:a16="http://schemas.microsoft.com/office/drawing/2014/main" id="{B222BF08-397F-4347-BB94-BAFBD777624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54256" y="1082912"/>
            <a:ext cx="1049375" cy="1173580"/>
          </a:xfrm>
          <a:custGeom>
            <a:avLst/>
            <a:gdLst>
              <a:gd name="connsiteX0" fmla="*/ 700801 w 1399167"/>
              <a:gd name="connsiteY0" fmla="*/ 0 h 1564773"/>
              <a:gd name="connsiteX1" fmla="*/ 772626 w 1399167"/>
              <a:gd name="connsiteY1" fmla="*/ 17026 h 1564773"/>
              <a:gd name="connsiteX2" fmla="*/ 1327748 w 1399167"/>
              <a:gd name="connsiteY2" fmla="*/ 334846 h 1564773"/>
              <a:gd name="connsiteX3" fmla="*/ 1399167 w 1399167"/>
              <a:gd name="connsiteY3" fmla="*/ 461325 h 1564773"/>
              <a:gd name="connsiteX4" fmla="*/ 1399167 w 1399167"/>
              <a:gd name="connsiteY4" fmla="*/ 1100206 h 1564773"/>
              <a:gd name="connsiteX5" fmla="*/ 1327748 w 1399167"/>
              <a:gd name="connsiteY5" fmla="*/ 1226686 h 1564773"/>
              <a:gd name="connsiteX6" fmla="*/ 772626 w 1399167"/>
              <a:gd name="connsiteY6" fmla="*/ 1547748 h 1564773"/>
              <a:gd name="connsiteX7" fmla="*/ 626541 w 1399167"/>
              <a:gd name="connsiteY7" fmla="*/ 1547748 h 1564773"/>
              <a:gd name="connsiteX8" fmla="*/ 74666 w 1399167"/>
              <a:gd name="connsiteY8" fmla="*/ 1226686 h 1564773"/>
              <a:gd name="connsiteX9" fmla="*/ 0 w 1399167"/>
              <a:gd name="connsiteY9" fmla="*/ 1100206 h 1564773"/>
              <a:gd name="connsiteX10" fmla="*/ 0 w 1399167"/>
              <a:gd name="connsiteY10" fmla="*/ 461325 h 1564773"/>
              <a:gd name="connsiteX11" fmla="*/ 74666 w 1399167"/>
              <a:gd name="connsiteY11" fmla="*/ 334846 h 1564773"/>
              <a:gd name="connsiteX12" fmla="*/ 626541 w 1399167"/>
              <a:gd name="connsiteY12" fmla="*/ 17026 h 1564773"/>
              <a:gd name="connsiteX13" fmla="*/ 700801 w 1399167"/>
              <a:gd name="connsiteY13" fmla="*/ 0 h 156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99167" h="1564773">
                <a:moveTo>
                  <a:pt x="700801" y="0"/>
                </a:moveTo>
                <a:cubicBezTo>
                  <a:pt x="727178" y="0"/>
                  <a:pt x="753148" y="5676"/>
                  <a:pt x="772626" y="17026"/>
                </a:cubicBezTo>
                <a:cubicBezTo>
                  <a:pt x="1327748" y="334846"/>
                  <a:pt x="1327748" y="334846"/>
                  <a:pt x="1327748" y="334846"/>
                </a:cubicBezTo>
                <a:cubicBezTo>
                  <a:pt x="1366704" y="357547"/>
                  <a:pt x="1399167" y="415922"/>
                  <a:pt x="1399167" y="461325"/>
                </a:cubicBezTo>
                <a:cubicBezTo>
                  <a:pt x="1399167" y="1100206"/>
                  <a:pt x="1399167" y="1100206"/>
                  <a:pt x="1399167" y="1100206"/>
                </a:cubicBezTo>
                <a:cubicBezTo>
                  <a:pt x="1399167" y="1148852"/>
                  <a:pt x="1366704" y="1203984"/>
                  <a:pt x="1327748" y="1226686"/>
                </a:cubicBezTo>
                <a:cubicBezTo>
                  <a:pt x="772626" y="1547748"/>
                  <a:pt x="772626" y="1547748"/>
                  <a:pt x="772626" y="1547748"/>
                </a:cubicBezTo>
                <a:cubicBezTo>
                  <a:pt x="733670" y="1570449"/>
                  <a:pt x="668744" y="1570449"/>
                  <a:pt x="626541" y="1547748"/>
                </a:cubicBezTo>
                <a:cubicBezTo>
                  <a:pt x="74666" y="1226686"/>
                  <a:pt x="74666" y="1226686"/>
                  <a:pt x="74666" y="1226686"/>
                </a:cubicBezTo>
                <a:cubicBezTo>
                  <a:pt x="32463" y="1203984"/>
                  <a:pt x="0" y="1148852"/>
                  <a:pt x="0" y="1100206"/>
                </a:cubicBezTo>
                <a:lnTo>
                  <a:pt x="0" y="461325"/>
                </a:lnTo>
                <a:cubicBezTo>
                  <a:pt x="0" y="415922"/>
                  <a:pt x="32463" y="357547"/>
                  <a:pt x="74666" y="334846"/>
                </a:cubicBezTo>
                <a:cubicBezTo>
                  <a:pt x="626541" y="17026"/>
                  <a:pt x="626541" y="17026"/>
                  <a:pt x="626541" y="17026"/>
                </a:cubicBezTo>
                <a:cubicBezTo>
                  <a:pt x="647643" y="5676"/>
                  <a:pt x="674425" y="0"/>
                  <a:pt x="70080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38">
            <a:extLst>
              <a:ext uri="{FF2B5EF4-FFF2-40B4-BE49-F238E27FC236}">
                <a16:creationId xmlns:a16="http://schemas.microsoft.com/office/drawing/2014/main" id="{0796EBE8-9DEF-459E-9FFF-3FD3EC5753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8879" y="2509631"/>
            <a:ext cx="564305" cy="630977"/>
          </a:xfrm>
          <a:custGeom>
            <a:avLst/>
            <a:gdLst>
              <a:gd name="connsiteX0" fmla="*/ 377557 w 752407"/>
              <a:gd name="connsiteY0" fmla="*/ 0 h 841303"/>
              <a:gd name="connsiteX1" fmla="*/ 416801 w 752407"/>
              <a:gd name="connsiteY1" fmla="*/ 10153 h 841303"/>
              <a:gd name="connsiteX2" fmla="*/ 711810 w 752407"/>
              <a:gd name="connsiteY2" fmla="*/ 180715 h 841303"/>
              <a:gd name="connsiteX3" fmla="*/ 752407 w 752407"/>
              <a:gd name="connsiteY3" fmla="*/ 248398 h 841303"/>
              <a:gd name="connsiteX4" fmla="*/ 752407 w 752407"/>
              <a:gd name="connsiteY4" fmla="*/ 592229 h 841303"/>
              <a:gd name="connsiteX5" fmla="*/ 711810 w 752407"/>
              <a:gd name="connsiteY5" fmla="*/ 659913 h 841303"/>
              <a:gd name="connsiteX6" fmla="*/ 416801 w 752407"/>
              <a:gd name="connsiteY6" fmla="*/ 833182 h 841303"/>
              <a:gd name="connsiteX7" fmla="*/ 338313 w 752407"/>
              <a:gd name="connsiteY7" fmla="*/ 833182 h 841303"/>
              <a:gd name="connsiteX8" fmla="*/ 40598 w 752407"/>
              <a:gd name="connsiteY8" fmla="*/ 659913 h 841303"/>
              <a:gd name="connsiteX9" fmla="*/ 0 w 752407"/>
              <a:gd name="connsiteY9" fmla="*/ 592229 h 841303"/>
              <a:gd name="connsiteX10" fmla="*/ 0 w 752407"/>
              <a:gd name="connsiteY10" fmla="*/ 248398 h 841303"/>
              <a:gd name="connsiteX11" fmla="*/ 40598 w 752407"/>
              <a:gd name="connsiteY11" fmla="*/ 180715 h 841303"/>
              <a:gd name="connsiteX12" fmla="*/ 338313 w 752407"/>
              <a:gd name="connsiteY12" fmla="*/ 10153 h 841303"/>
              <a:gd name="connsiteX13" fmla="*/ 377557 w 752407"/>
              <a:gd name="connsiteY13" fmla="*/ 0 h 841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52407" h="841303">
                <a:moveTo>
                  <a:pt x="377557" y="0"/>
                </a:moveTo>
                <a:cubicBezTo>
                  <a:pt x="391766" y="0"/>
                  <a:pt x="405975" y="3385"/>
                  <a:pt x="416801" y="10153"/>
                </a:cubicBezTo>
                <a:cubicBezTo>
                  <a:pt x="711810" y="180715"/>
                  <a:pt x="711810" y="180715"/>
                  <a:pt x="711810" y="180715"/>
                </a:cubicBezTo>
                <a:cubicBezTo>
                  <a:pt x="733462" y="194251"/>
                  <a:pt x="752407" y="224032"/>
                  <a:pt x="752407" y="248398"/>
                </a:cubicBezTo>
                <a:cubicBezTo>
                  <a:pt x="752407" y="592229"/>
                  <a:pt x="752407" y="592229"/>
                  <a:pt x="752407" y="592229"/>
                </a:cubicBezTo>
                <a:cubicBezTo>
                  <a:pt x="752407" y="616595"/>
                  <a:pt x="733462" y="649083"/>
                  <a:pt x="711810" y="659913"/>
                </a:cubicBezTo>
                <a:cubicBezTo>
                  <a:pt x="416801" y="833182"/>
                  <a:pt x="416801" y="833182"/>
                  <a:pt x="416801" y="833182"/>
                </a:cubicBezTo>
                <a:cubicBezTo>
                  <a:pt x="395149" y="844011"/>
                  <a:pt x="359965" y="844011"/>
                  <a:pt x="338313" y="833182"/>
                </a:cubicBezTo>
                <a:cubicBezTo>
                  <a:pt x="40598" y="659913"/>
                  <a:pt x="40598" y="659913"/>
                  <a:pt x="40598" y="659913"/>
                </a:cubicBezTo>
                <a:cubicBezTo>
                  <a:pt x="18946" y="649083"/>
                  <a:pt x="0" y="616595"/>
                  <a:pt x="0" y="592229"/>
                </a:cubicBezTo>
                <a:lnTo>
                  <a:pt x="0" y="248398"/>
                </a:lnTo>
                <a:cubicBezTo>
                  <a:pt x="0" y="224032"/>
                  <a:pt x="18946" y="194251"/>
                  <a:pt x="40598" y="180715"/>
                </a:cubicBezTo>
                <a:cubicBezTo>
                  <a:pt x="338313" y="10153"/>
                  <a:pt x="338313" y="10153"/>
                  <a:pt x="338313" y="10153"/>
                </a:cubicBezTo>
                <a:cubicBezTo>
                  <a:pt x="349139" y="3385"/>
                  <a:pt x="363348" y="0"/>
                  <a:pt x="37755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2" name="Picture Placeholder 41">
            <a:extLst>
              <a:ext uri="{FF2B5EF4-FFF2-40B4-BE49-F238E27FC236}">
                <a16:creationId xmlns:a16="http://schemas.microsoft.com/office/drawing/2014/main" id="{8B0C53E5-4CF5-4664-B6B2-BAD22991599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30158" y="1911507"/>
            <a:ext cx="2133454" cy="2386013"/>
          </a:xfrm>
          <a:custGeom>
            <a:avLst/>
            <a:gdLst>
              <a:gd name="connsiteX0" fmla="*/ 1423495 w 2844605"/>
              <a:gd name="connsiteY0" fmla="*/ 0 h 3181350"/>
              <a:gd name="connsiteX1" fmla="*/ 1576097 w 2844605"/>
              <a:gd name="connsiteY1" fmla="*/ 35746 h 3181350"/>
              <a:gd name="connsiteX2" fmla="*/ 2694387 w 2844605"/>
              <a:gd name="connsiteY2" fmla="*/ 681548 h 3181350"/>
              <a:gd name="connsiteX3" fmla="*/ 2844605 w 2844605"/>
              <a:gd name="connsiteY3" fmla="*/ 943682 h 3181350"/>
              <a:gd name="connsiteX4" fmla="*/ 2844605 w 2844605"/>
              <a:gd name="connsiteY4" fmla="*/ 2235286 h 3181350"/>
              <a:gd name="connsiteX5" fmla="*/ 2694387 w 2844605"/>
              <a:gd name="connsiteY5" fmla="*/ 2499802 h 3181350"/>
              <a:gd name="connsiteX6" fmla="*/ 1576097 w 2844605"/>
              <a:gd name="connsiteY6" fmla="*/ 3143222 h 3181350"/>
              <a:gd name="connsiteX7" fmla="*/ 1423495 w 2844605"/>
              <a:gd name="connsiteY7" fmla="*/ 3181350 h 3181350"/>
              <a:gd name="connsiteX8" fmla="*/ 1270892 w 2844605"/>
              <a:gd name="connsiteY8" fmla="*/ 3143222 h 3181350"/>
              <a:gd name="connsiteX9" fmla="*/ 152603 w 2844605"/>
              <a:gd name="connsiteY9" fmla="*/ 2499802 h 3181350"/>
              <a:gd name="connsiteX10" fmla="*/ 0 w 2844605"/>
              <a:gd name="connsiteY10" fmla="*/ 2235286 h 3181350"/>
              <a:gd name="connsiteX11" fmla="*/ 0 w 2844605"/>
              <a:gd name="connsiteY11" fmla="*/ 943682 h 3181350"/>
              <a:gd name="connsiteX12" fmla="*/ 152603 w 2844605"/>
              <a:gd name="connsiteY12" fmla="*/ 681548 h 3181350"/>
              <a:gd name="connsiteX13" fmla="*/ 1270892 w 2844605"/>
              <a:gd name="connsiteY13" fmla="*/ 35746 h 3181350"/>
              <a:gd name="connsiteX14" fmla="*/ 1423495 w 2844605"/>
              <a:gd name="connsiteY14" fmla="*/ 0 h 318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44605" h="3181350">
                <a:moveTo>
                  <a:pt x="1423495" y="0"/>
                </a:moveTo>
                <a:cubicBezTo>
                  <a:pt x="1480721" y="0"/>
                  <a:pt x="1533178" y="11915"/>
                  <a:pt x="1576097" y="35746"/>
                </a:cubicBezTo>
                <a:cubicBezTo>
                  <a:pt x="2694387" y="681548"/>
                  <a:pt x="2694387" y="681548"/>
                  <a:pt x="2694387" y="681548"/>
                </a:cubicBezTo>
                <a:cubicBezTo>
                  <a:pt x="2777842" y="729208"/>
                  <a:pt x="2844605" y="848360"/>
                  <a:pt x="2844605" y="943682"/>
                </a:cubicBezTo>
                <a:cubicBezTo>
                  <a:pt x="2844605" y="2235286"/>
                  <a:pt x="2844605" y="2235286"/>
                  <a:pt x="2844605" y="2235286"/>
                </a:cubicBezTo>
                <a:cubicBezTo>
                  <a:pt x="2844605" y="2332990"/>
                  <a:pt x="2777842" y="2449759"/>
                  <a:pt x="2694387" y="2499802"/>
                </a:cubicBezTo>
                <a:cubicBezTo>
                  <a:pt x="1576097" y="3143222"/>
                  <a:pt x="1576097" y="3143222"/>
                  <a:pt x="1576097" y="3143222"/>
                </a:cubicBezTo>
                <a:cubicBezTo>
                  <a:pt x="1533178" y="3167052"/>
                  <a:pt x="1480721" y="3181350"/>
                  <a:pt x="1423495" y="3181350"/>
                </a:cubicBezTo>
                <a:cubicBezTo>
                  <a:pt x="1366269" y="3181350"/>
                  <a:pt x="1311427" y="3167052"/>
                  <a:pt x="1270892" y="3143222"/>
                </a:cubicBezTo>
                <a:cubicBezTo>
                  <a:pt x="152603" y="2499802"/>
                  <a:pt x="152603" y="2499802"/>
                  <a:pt x="152603" y="2499802"/>
                </a:cubicBezTo>
                <a:cubicBezTo>
                  <a:pt x="69148" y="2449759"/>
                  <a:pt x="0" y="2332990"/>
                  <a:pt x="0" y="2235286"/>
                </a:cubicBezTo>
                <a:cubicBezTo>
                  <a:pt x="0" y="943682"/>
                  <a:pt x="0" y="943682"/>
                  <a:pt x="0" y="943682"/>
                </a:cubicBezTo>
                <a:cubicBezTo>
                  <a:pt x="0" y="848360"/>
                  <a:pt x="69148" y="729208"/>
                  <a:pt x="152603" y="681548"/>
                </a:cubicBezTo>
                <a:cubicBezTo>
                  <a:pt x="1270892" y="35746"/>
                  <a:pt x="1270892" y="35746"/>
                  <a:pt x="1270892" y="35746"/>
                </a:cubicBezTo>
                <a:cubicBezTo>
                  <a:pt x="1311427" y="11915"/>
                  <a:pt x="1366269" y="0"/>
                  <a:pt x="142349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49F27F33-CBD4-4B05-BB69-387ACFB132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6" name="Date Placeholder 5">
            <a:extLst>
              <a:ext uri="{FF2B5EF4-FFF2-40B4-BE49-F238E27FC236}">
                <a16:creationId xmlns:a16="http://schemas.microsoft.com/office/drawing/2014/main" id="{48027325-112F-4816-8535-A4C88423DE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7" name="Freeform 10">
            <a:extLst>
              <a:ext uri="{FF2B5EF4-FFF2-40B4-BE49-F238E27FC236}">
                <a16:creationId xmlns:a16="http://schemas.microsoft.com/office/drawing/2014/main" id="{6FEBD0CC-A7D3-4EFD-B49B-60A9EAAD614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DDB2FBD-6641-471C-A762-750FAE82C94B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35BC1A9E-6931-4934-919F-FFEAF290A7E1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4" name="Slide Number Placeholder 13">
            <a:extLst>
              <a:ext uri="{FF2B5EF4-FFF2-40B4-BE49-F238E27FC236}">
                <a16:creationId xmlns:a16="http://schemas.microsoft.com/office/drawing/2014/main" id="{ABE331A8-38B4-4144-8A85-CC6C28F078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0351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9A7CEF4-188F-4D0A-8968-1BD49D8192A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46186" y="1283042"/>
            <a:ext cx="2269164" cy="3214701"/>
          </a:xfrm>
          <a:custGeom>
            <a:avLst/>
            <a:gdLst>
              <a:gd name="connsiteX0" fmla="*/ 0 w 3025552"/>
              <a:gd name="connsiteY0" fmla="*/ 0 h 4286268"/>
              <a:gd name="connsiteX1" fmla="*/ 3025552 w 3025552"/>
              <a:gd name="connsiteY1" fmla="*/ 0 h 4286268"/>
              <a:gd name="connsiteX2" fmla="*/ 3025552 w 3025552"/>
              <a:gd name="connsiteY2" fmla="*/ 4286268 h 4286268"/>
              <a:gd name="connsiteX3" fmla="*/ 0 w 3025552"/>
              <a:gd name="connsiteY3" fmla="*/ 4286268 h 4286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5552" h="4286268">
                <a:moveTo>
                  <a:pt x="0" y="0"/>
                </a:moveTo>
                <a:lnTo>
                  <a:pt x="3025552" y="0"/>
                </a:lnTo>
                <a:lnTo>
                  <a:pt x="3025552" y="4286268"/>
                </a:lnTo>
                <a:lnTo>
                  <a:pt x="0" y="428626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859B63D6-D71C-4ECA-9CFA-94A585D92C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5" name="Date Placeholder 5">
            <a:extLst>
              <a:ext uri="{FF2B5EF4-FFF2-40B4-BE49-F238E27FC236}">
                <a16:creationId xmlns:a16="http://schemas.microsoft.com/office/drawing/2014/main" id="{E13EB4A5-DFFC-4FE8-BCD8-AEC97BA3B3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47C6F114-6706-45A3-964B-719B6E1D435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B588F53-2AD3-4E57-921E-D2B9FAF94781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8" name="Freeform 19">
            <a:extLst>
              <a:ext uri="{FF2B5EF4-FFF2-40B4-BE49-F238E27FC236}">
                <a16:creationId xmlns:a16="http://schemas.microsoft.com/office/drawing/2014/main" id="{172EA0EA-5EDB-463D-AAC5-94FDB7874D54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9" name="Slide Number Placeholder 13">
            <a:extLst>
              <a:ext uri="{FF2B5EF4-FFF2-40B4-BE49-F238E27FC236}">
                <a16:creationId xmlns:a16="http://schemas.microsoft.com/office/drawing/2014/main" id="{E5AFC572-4A39-40EB-97BA-91493E017D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8932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C829F09-E67F-43BA-BCB2-FEA8AADAAD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18180" y="1563221"/>
            <a:ext cx="2910870" cy="2910870"/>
          </a:xfrm>
          <a:custGeom>
            <a:avLst/>
            <a:gdLst>
              <a:gd name="connsiteX0" fmla="*/ 1940580 w 3881160"/>
              <a:gd name="connsiteY0" fmla="*/ 1103406 h 3881160"/>
              <a:gd name="connsiteX1" fmla="*/ 1103406 w 3881160"/>
              <a:gd name="connsiteY1" fmla="*/ 1940580 h 3881160"/>
              <a:gd name="connsiteX2" fmla="*/ 1940580 w 3881160"/>
              <a:gd name="connsiteY2" fmla="*/ 2777754 h 3881160"/>
              <a:gd name="connsiteX3" fmla="*/ 2777754 w 3881160"/>
              <a:gd name="connsiteY3" fmla="*/ 1940580 h 3881160"/>
              <a:gd name="connsiteX4" fmla="*/ 1940580 w 3881160"/>
              <a:gd name="connsiteY4" fmla="*/ 1103406 h 3881160"/>
              <a:gd name="connsiteX5" fmla="*/ 1940580 w 3881160"/>
              <a:gd name="connsiteY5" fmla="*/ 0 h 3881160"/>
              <a:gd name="connsiteX6" fmla="*/ 3881160 w 3881160"/>
              <a:gd name="connsiteY6" fmla="*/ 1940580 h 3881160"/>
              <a:gd name="connsiteX7" fmla="*/ 1940580 w 3881160"/>
              <a:gd name="connsiteY7" fmla="*/ 3881160 h 3881160"/>
              <a:gd name="connsiteX8" fmla="*/ 0 w 3881160"/>
              <a:gd name="connsiteY8" fmla="*/ 1940580 h 3881160"/>
              <a:gd name="connsiteX9" fmla="*/ 1940580 w 3881160"/>
              <a:gd name="connsiteY9" fmla="*/ 0 h 3881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81160" h="3881160">
                <a:moveTo>
                  <a:pt x="1940580" y="1103406"/>
                </a:moveTo>
                <a:cubicBezTo>
                  <a:pt x="1478222" y="1103406"/>
                  <a:pt x="1103406" y="1478222"/>
                  <a:pt x="1103406" y="1940580"/>
                </a:cubicBezTo>
                <a:cubicBezTo>
                  <a:pt x="1103406" y="2402938"/>
                  <a:pt x="1478222" y="2777754"/>
                  <a:pt x="1940580" y="2777754"/>
                </a:cubicBezTo>
                <a:cubicBezTo>
                  <a:pt x="2402938" y="2777754"/>
                  <a:pt x="2777754" y="2402938"/>
                  <a:pt x="2777754" y="1940580"/>
                </a:cubicBezTo>
                <a:cubicBezTo>
                  <a:pt x="2777754" y="1478222"/>
                  <a:pt x="2402938" y="1103406"/>
                  <a:pt x="1940580" y="1103406"/>
                </a:cubicBezTo>
                <a:close/>
                <a:moveTo>
                  <a:pt x="1940580" y="0"/>
                </a:moveTo>
                <a:cubicBezTo>
                  <a:pt x="3012333" y="0"/>
                  <a:pt x="3881160" y="868827"/>
                  <a:pt x="3881160" y="1940580"/>
                </a:cubicBezTo>
                <a:cubicBezTo>
                  <a:pt x="3881160" y="3012333"/>
                  <a:pt x="3012333" y="3881160"/>
                  <a:pt x="1940580" y="3881160"/>
                </a:cubicBezTo>
                <a:cubicBezTo>
                  <a:pt x="868827" y="3881160"/>
                  <a:pt x="0" y="3012333"/>
                  <a:pt x="0" y="1940580"/>
                </a:cubicBezTo>
                <a:cubicBezTo>
                  <a:pt x="0" y="868827"/>
                  <a:pt x="868827" y="0"/>
                  <a:pt x="19405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96D2931D-00FF-46C3-BFEC-3C722D59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34875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9F3A0A9D-0FE3-41BF-9E07-CD565B29E0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96966" y="2634403"/>
            <a:ext cx="2691900" cy="2392200"/>
          </a:xfrm>
          <a:custGeom>
            <a:avLst/>
            <a:gdLst>
              <a:gd name="connsiteX0" fmla="*/ 0 w 3589200"/>
              <a:gd name="connsiteY0" fmla="*/ 0 h 3189600"/>
              <a:gd name="connsiteX1" fmla="*/ 3589200 w 3589200"/>
              <a:gd name="connsiteY1" fmla="*/ 0 h 3189600"/>
              <a:gd name="connsiteX2" fmla="*/ 3589200 w 3589200"/>
              <a:gd name="connsiteY2" fmla="*/ 3189600 h 3189600"/>
              <a:gd name="connsiteX3" fmla="*/ 0 w 3589200"/>
              <a:gd name="connsiteY3" fmla="*/ 3189600 h 318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9200" h="3189600">
                <a:moveTo>
                  <a:pt x="0" y="0"/>
                </a:moveTo>
                <a:lnTo>
                  <a:pt x="3589200" y="0"/>
                </a:lnTo>
                <a:lnTo>
                  <a:pt x="3589200" y="3189600"/>
                </a:lnTo>
                <a:lnTo>
                  <a:pt x="0" y="3189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94073CE-0BB4-4232-87FE-3118AD29C4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461800" y="2634403"/>
            <a:ext cx="2691900" cy="2392200"/>
          </a:xfrm>
          <a:custGeom>
            <a:avLst/>
            <a:gdLst>
              <a:gd name="connsiteX0" fmla="*/ 0 w 3589200"/>
              <a:gd name="connsiteY0" fmla="*/ 0 h 3189600"/>
              <a:gd name="connsiteX1" fmla="*/ 3589200 w 3589200"/>
              <a:gd name="connsiteY1" fmla="*/ 0 h 3189600"/>
              <a:gd name="connsiteX2" fmla="*/ 3589200 w 3589200"/>
              <a:gd name="connsiteY2" fmla="*/ 3189600 h 3189600"/>
              <a:gd name="connsiteX3" fmla="*/ 0 w 3589200"/>
              <a:gd name="connsiteY3" fmla="*/ 3189600 h 318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9200" h="3189600">
                <a:moveTo>
                  <a:pt x="0" y="0"/>
                </a:moveTo>
                <a:lnTo>
                  <a:pt x="3589200" y="0"/>
                </a:lnTo>
                <a:lnTo>
                  <a:pt x="3589200" y="3189600"/>
                </a:lnTo>
                <a:lnTo>
                  <a:pt x="0" y="3189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DB1416F-A46C-4DDD-88D6-D84C43A06B6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96966" y="116897"/>
            <a:ext cx="2691900" cy="2392200"/>
          </a:xfrm>
          <a:custGeom>
            <a:avLst/>
            <a:gdLst>
              <a:gd name="connsiteX0" fmla="*/ 0 w 3589200"/>
              <a:gd name="connsiteY0" fmla="*/ 0 h 3189600"/>
              <a:gd name="connsiteX1" fmla="*/ 3589200 w 3589200"/>
              <a:gd name="connsiteY1" fmla="*/ 0 h 3189600"/>
              <a:gd name="connsiteX2" fmla="*/ 3589200 w 3589200"/>
              <a:gd name="connsiteY2" fmla="*/ 3189600 h 3189600"/>
              <a:gd name="connsiteX3" fmla="*/ 0 w 3589200"/>
              <a:gd name="connsiteY3" fmla="*/ 3189600 h 318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9200" h="3189600">
                <a:moveTo>
                  <a:pt x="0" y="0"/>
                </a:moveTo>
                <a:lnTo>
                  <a:pt x="3589200" y="0"/>
                </a:lnTo>
                <a:lnTo>
                  <a:pt x="3589200" y="3189600"/>
                </a:lnTo>
                <a:lnTo>
                  <a:pt x="0" y="3189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AB6F9DE-CB6E-4A95-B684-0B0788EE67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61800" y="116897"/>
            <a:ext cx="2691900" cy="2392200"/>
          </a:xfrm>
          <a:custGeom>
            <a:avLst/>
            <a:gdLst>
              <a:gd name="connsiteX0" fmla="*/ 0 w 3589200"/>
              <a:gd name="connsiteY0" fmla="*/ 0 h 3189600"/>
              <a:gd name="connsiteX1" fmla="*/ 3589200 w 3589200"/>
              <a:gd name="connsiteY1" fmla="*/ 0 h 3189600"/>
              <a:gd name="connsiteX2" fmla="*/ 3589200 w 3589200"/>
              <a:gd name="connsiteY2" fmla="*/ 3189600 h 3189600"/>
              <a:gd name="connsiteX3" fmla="*/ 0 w 3589200"/>
              <a:gd name="connsiteY3" fmla="*/ 3189600 h 318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9200" h="3189600">
                <a:moveTo>
                  <a:pt x="0" y="0"/>
                </a:moveTo>
                <a:lnTo>
                  <a:pt x="3589200" y="0"/>
                </a:lnTo>
                <a:lnTo>
                  <a:pt x="3589200" y="3189600"/>
                </a:lnTo>
                <a:lnTo>
                  <a:pt x="0" y="3189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465847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FFBE9DE8-1424-49F4-9D7D-03C8057B36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2488" y="1437624"/>
            <a:ext cx="1458162" cy="1458162"/>
          </a:xfrm>
          <a:custGeom>
            <a:avLst/>
            <a:gdLst>
              <a:gd name="connsiteX0" fmla="*/ 972108 w 1944216"/>
              <a:gd name="connsiteY0" fmla="*/ 0 h 1944216"/>
              <a:gd name="connsiteX1" fmla="*/ 1944216 w 1944216"/>
              <a:gd name="connsiteY1" fmla="*/ 972108 h 1944216"/>
              <a:gd name="connsiteX2" fmla="*/ 972108 w 1944216"/>
              <a:gd name="connsiteY2" fmla="*/ 1944216 h 1944216"/>
              <a:gd name="connsiteX3" fmla="*/ 0 w 1944216"/>
              <a:gd name="connsiteY3" fmla="*/ 972108 h 1944216"/>
              <a:gd name="connsiteX4" fmla="*/ 972108 w 1944216"/>
              <a:gd name="connsiteY4" fmla="*/ 0 h 1944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4216" h="1944216">
                <a:moveTo>
                  <a:pt x="972108" y="0"/>
                </a:moveTo>
                <a:cubicBezTo>
                  <a:pt x="1508988" y="0"/>
                  <a:pt x="1944216" y="435228"/>
                  <a:pt x="1944216" y="972108"/>
                </a:cubicBezTo>
                <a:cubicBezTo>
                  <a:pt x="1944216" y="1508988"/>
                  <a:pt x="1508988" y="1944216"/>
                  <a:pt x="972108" y="1944216"/>
                </a:cubicBezTo>
                <a:cubicBezTo>
                  <a:pt x="435228" y="1944216"/>
                  <a:pt x="0" y="1508988"/>
                  <a:pt x="0" y="972108"/>
                </a:cubicBezTo>
                <a:cubicBezTo>
                  <a:pt x="0" y="435228"/>
                  <a:pt x="435228" y="0"/>
                  <a:pt x="9721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D1173F90-D28B-490D-AC43-4151E4F0B44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92775" y="1437624"/>
            <a:ext cx="1458162" cy="1458162"/>
          </a:xfrm>
          <a:custGeom>
            <a:avLst/>
            <a:gdLst>
              <a:gd name="connsiteX0" fmla="*/ 972108 w 1944216"/>
              <a:gd name="connsiteY0" fmla="*/ 0 h 1944216"/>
              <a:gd name="connsiteX1" fmla="*/ 1944216 w 1944216"/>
              <a:gd name="connsiteY1" fmla="*/ 972108 h 1944216"/>
              <a:gd name="connsiteX2" fmla="*/ 972108 w 1944216"/>
              <a:gd name="connsiteY2" fmla="*/ 1944216 h 1944216"/>
              <a:gd name="connsiteX3" fmla="*/ 0 w 1944216"/>
              <a:gd name="connsiteY3" fmla="*/ 972108 h 1944216"/>
              <a:gd name="connsiteX4" fmla="*/ 972108 w 1944216"/>
              <a:gd name="connsiteY4" fmla="*/ 0 h 1944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4216" h="1944216">
                <a:moveTo>
                  <a:pt x="972108" y="0"/>
                </a:moveTo>
                <a:cubicBezTo>
                  <a:pt x="1508988" y="0"/>
                  <a:pt x="1944216" y="435228"/>
                  <a:pt x="1944216" y="972108"/>
                </a:cubicBezTo>
                <a:cubicBezTo>
                  <a:pt x="1944216" y="1508988"/>
                  <a:pt x="1508988" y="1944216"/>
                  <a:pt x="972108" y="1944216"/>
                </a:cubicBezTo>
                <a:cubicBezTo>
                  <a:pt x="435228" y="1944216"/>
                  <a:pt x="0" y="1508988"/>
                  <a:pt x="0" y="972108"/>
                </a:cubicBezTo>
                <a:cubicBezTo>
                  <a:pt x="0" y="435228"/>
                  <a:pt x="435228" y="0"/>
                  <a:pt x="9721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CAFF4E28-8655-4E22-A901-5A4B244646D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93063" y="1437624"/>
            <a:ext cx="1458162" cy="1458162"/>
          </a:xfrm>
          <a:custGeom>
            <a:avLst/>
            <a:gdLst>
              <a:gd name="connsiteX0" fmla="*/ 972108 w 1944216"/>
              <a:gd name="connsiteY0" fmla="*/ 0 h 1944216"/>
              <a:gd name="connsiteX1" fmla="*/ 1944216 w 1944216"/>
              <a:gd name="connsiteY1" fmla="*/ 972108 h 1944216"/>
              <a:gd name="connsiteX2" fmla="*/ 972108 w 1944216"/>
              <a:gd name="connsiteY2" fmla="*/ 1944216 h 1944216"/>
              <a:gd name="connsiteX3" fmla="*/ 0 w 1944216"/>
              <a:gd name="connsiteY3" fmla="*/ 972108 h 1944216"/>
              <a:gd name="connsiteX4" fmla="*/ 972108 w 1944216"/>
              <a:gd name="connsiteY4" fmla="*/ 0 h 1944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4216" h="1944216">
                <a:moveTo>
                  <a:pt x="972108" y="0"/>
                </a:moveTo>
                <a:cubicBezTo>
                  <a:pt x="1508988" y="0"/>
                  <a:pt x="1944216" y="435228"/>
                  <a:pt x="1944216" y="972108"/>
                </a:cubicBezTo>
                <a:cubicBezTo>
                  <a:pt x="1944216" y="1508988"/>
                  <a:pt x="1508988" y="1944216"/>
                  <a:pt x="972108" y="1944216"/>
                </a:cubicBezTo>
                <a:cubicBezTo>
                  <a:pt x="435228" y="1944216"/>
                  <a:pt x="0" y="1508988"/>
                  <a:pt x="0" y="972108"/>
                </a:cubicBezTo>
                <a:cubicBezTo>
                  <a:pt x="0" y="435228"/>
                  <a:pt x="435228" y="0"/>
                  <a:pt x="9721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0D6104AE-E24C-45B9-8F68-055943E8A0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93350" y="1437624"/>
            <a:ext cx="1458162" cy="1458162"/>
          </a:xfrm>
          <a:custGeom>
            <a:avLst/>
            <a:gdLst>
              <a:gd name="connsiteX0" fmla="*/ 972108 w 1944216"/>
              <a:gd name="connsiteY0" fmla="*/ 0 h 1944216"/>
              <a:gd name="connsiteX1" fmla="*/ 1944216 w 1944216"/>
              <a:gd name="connsiteY1" fmla="*/ 972108 h 1944216"/>
              <a:gd name="connsiteX2" fmla="*/ 972108 w 1944216"/>
              <a:gd name="connsiteY2" fmla="*/ 1944216 h 1944216"/>
              <a:gd name="connsiteX3" fmla="*/ 0 w 1944216"/>
              <a:gd name="connsiteY3" fmla="*/ 972108 h 1944216"/>
              <a:gd name="connsiteX4" fmla="*/ 972108 w 1944216"/>
              <a:gd name="connsiteY4" fmla="*/ 0 h 1944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4216" h="1944216">
                <a:moveTo>
                  <a:pt x="972108" y="0"/>
                </a:moveTo>
                <a:cubicBezTo>
                  <a:pt x="1508988" y="0"/>
                  <a:pt x="1944216" y="435228"/>
                  <a:pt x="1944216" y="972108"/>
                </a:cubicBezTo>
                <a:cubicBezTo>
                  <a:pt x="1944216" y="1508988"/>
                  <a:pt x="1508988" y="1944216"/>
                  <a:pt x="972108" y="1944216"/>
                </a:cubicBezTo>
                <a:cubicBezTo>
                  <a:pt x="435228" y="1944216"/>
                  <a:pt x="0" y="1508988"/>
                  <a:pt x="0" y="972108"/>
                </a:cubicBezTo>
                <a:cubicBezTo>
                  <a:pt x="0" y="435228"/>
                  <a:pt x="435228" y="0"/>
                  <a:pt x="9721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6AC4042A-9533-45FA-80A7-F887DD8EBE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9" name="Date Placeholder 5">
            <a:extLst>
              <a:ext uri="{FF2B5EF4-FFF2-40B4-BE49-F238E27FC236}">
                <a16:creationId xmlns:a16="http://schemas.microsoft.com/office/drawing/2014/main" id="{E2DC65E2-84B0-4B6E-8E28-8F4D54BC76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21" name="Freeform 10">
            <a:extLst>
              <a:ext uri="{FF2B5EF4-FFF2-40B4-BE49-F238E27FC236}">
                <a16:creationId xmlns:a16="http://schemas.microsoft.com/office/drawing/2014/main" id="{ABA4E6EF-B49F-4D3B-AF2F-1D62E99E46A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0C59110-6FE4-43F3-B95D-6F30694660D0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7" name="Freeform 19">
            <a:extLst>
              <a:ext uri="{FF2B5EF4-FFF2-40B4-BE49-F238E27FC236}">
                <a16:creationId xmlns:a16="http://schemas.microsoft.com/office/drawing/2014/main" id="{F7EE6524-D317-4CFE-8930-74D01E816874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8" name="Slide Number Placeholder 13">
            <a:extLst>
              <a:ext uri="{FF2B5EF4-FFF2-40B4-BE49-F238E27FC236}">
                <a16:creationId xmlns:a16="http://schemas.microsoft.com/office/drawing/2014/main" id="{87F5B7EA-43F6-4B43-95BE-0C93B6C04E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9560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icture Placeholder 67">
            <a:extLst>
              <a:ext uri="{FF2B5EF4-FFF2-40B4-BE49-F238E27FC236}">
                <a16:creationId xmlns:a16="http://schemas.microsoft.com/office/drawing/2014/main" id="{9ACED8CD-6C50-4C58-9A6F-6F5C0EABFB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2395" y="1119188"/>
            <a:ext cx="1553766" cy="1228725"/>
          </a:xfrm>
          <a:custGeom>
            <a:avLst/>
            <a:gdLst>
              <a:gd name="connsiteX0" fmla="*/ 0 w 2071688"/>
              <a:gd name="connsiteY0" fmla="*/ 0 h 1638300"/>
              <a:gd name="connsiteX1" fmla="*/ 2071688 w 2071688"/>
              <a:gd name="connsiteY1" fmla="*/ 0 h 1638300"/>
              <a:gd name="connsiteX2" fmla="*/ 2071688 w 2071688"/>
              <a:gd name="connsiteY2" fmla="*/ 1638300 h 1638300"/>
              <a:gd name="connsiteX3" fmla="*/ 0 w 2071688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1688" h="1638300">
                <a:moveTo>
                  <a:pt x="0" y="0"/>
                </a:moveTo>
                <a:lnTo>
                  <a:pt x="2071688" y="0"/>
                </a:lnTo>
                <a:lnTo>
                  <a:pt x="2071688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7" name="Picture Placeholder 66">
            <a:extLst>
              <a:ext uri="{FF2B5EF4-FFF2-40B4-BE49-F238E27FC236}">
                <a16:creationId xmlns:a16="http://schemas.microsoft.com/office/drawing/2014/main" id="{A4CBFA73-F51B-436D-A4AE-8B8CD642B23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162515" y="1119188"/>
            <a:ext cx="1463279" cy="1228725"/>
          </a:xfrm>
          <a:custGeom>
            <a:avLst/>
            <a:gdLst>
              <a:gd name="connsiteX0" fmla="*/ 0 w 1951038"/>
              <a:gd name="connsiteY0" fmla="*/ 0 h 1638300"/>
              <a:gd name="connsiteX1" fmla="*/ 1951038 w 1951038"/>
              <a:gd name="connsiteY1" fmla="*/ 0 h 1638300"/>
              <a:gd name="connsiteX2" fmla="*/ 1951038 w 1951038"/>
              <a:gd name="connsiteY2" fmla="*/ 1638300 h 1638300"/>
              <a:gd name="connsiteX3" fmla="*/ 0 w 1951038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1038" h="1638300">
                <a:moveTo>
                  <a:pt x="0" y="0"/>
                </a:moveTo>
                <a:lnTo>
                  <a:pt x="1951038" y="0"/>
                </a:lnTo>
                <a:lnTo>
                  <a:pt x="1951038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6" name="Picture Placeholder 65">
            <a:extLst>
              <a:ext uri="{FF2B5EF4-FFF2-40B4-BE49-F238E27FC236}">
                <a16:creationId xmlns:a16="http://schemas.microsoft.com/office/drawing/2014/main" id="{16BFA991-E7E1-4D19-95DE-67FB795E34C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42148" y="1119188"/>
            <a:ext cx="1460897" cy="1228725"/>
          </a:xfrm>
          <a:custGeom>
            <a:avLst/>
            <a:gdLst>
              <a:gd name="connsiteX0" fmla="*/ 0 w 1947863"/>
              <a:gd name="connsiteY0" fmla="*/ 0 h 1638300"/>
              <a:gd name="connsiteX1" fmla="*/ 1947863 w 1947863"/>
              <a:gd name="connsiteY1" fmla="*/ 0 h 1638300"/>
              <a:gd name="connsiteX2" fmla="*/ 1947863 w 1947863"/>
              <a:gd name="connsiteY2" fmla="*/ 1638300 h 1638300"/>
              <a:gd name="connsiteX3" fmla="*/ 0 w 1947863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7863" h="1638300">
                <a:moveTo>
                  <a:pt x="0" y="0"/>
                </a:moveTo>
                <a:lnTo>
                  <a:pt x="1947863" y="0"/>
                </a:lnTo>
                <a:lnTo>
                  <a:pt x="1947863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5" name="Picture Placeholder 64">
            <a:extLst>
              <a:ext uri="{FF2B5EF4-FFF2-40B4-BE49-F238E27FC236}">
                <a16:creationId xmlns:a16="http://schemas.microsoft.com/office/drawing/2014/main" id="{7EA11641-9C97-46DC-82EC-20ACDDD201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19398" y="1119188"/>
            <a:ext cx="1462088" cy="1228725"/>
          </a:xfrm>
          <a:custGeom>
            <a:avLst/>
            <a:gdLst>
              <a:gd name="connsiteX0" fmla="*/ 0 w 1949450"/>
              <a:gd name="connsiteY0" fmla="*/ 0 h 1638300"/>
              <a:gd name="connsiteX1" fmla="*/ 1949450 w 1949450"/>
              <a:gd name="connsiteY1" fmla="*/ 0 h 1638300"/>
              <a:gd name="connsiteX2" fmla="*/ 1949450 w 1949450"/>
              <a:gd name="connsiteY2" fmla="*/ 1638300 h 1638300"/>
              <a:gd name="connsiteX3" fmla="*/ 0 w 1949450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9450" h="1638300">
                <a:moveTo>
                  <a:pt x="0" y="0"/>
                </a:moveTo>
                <a:lnTo>
                  <a:pt x="1949450" y="0"/>
                </a:lnTo>
                <a:lnTo>
                  <a:pt x="1949450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4" name="Picture Placeholder 63">
            <a:extLst>
              <a:ext uri="{FF2B5EF4-FFF2-40B4-BE49-F238E27FC236}">
                <a16:creationId xmlns:a16="http://schemas.microsoft.com/office/drawing/2014/main" id="{92DE9BD2-1228-4BA5-B020-A7C72B1929A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97839" y="1119188"/>
            <a:ext cx="1553766" cy="1228725"/>
          </a:xfrm>
          <a:custGeom>
            <a:avLst/>
            <a:gdLst>
              <a:gd name="connsiteX0" fmla="*/ 0 w 2071688"/>
              <a:gd name="connsiteY0" fmla="*/ 0 h 1638300"/>
              <a:gd name="connsiteX1" fmla="*/ 2071688 w 2071688"/>
              <a:gd name="connsiteY1" fmla="*/ 0 h 1638300"/>
              <a:gd name="connsiteX2" fmla="*/ 2071688 w 2071688"/>
              <a:gd name="connsiteY2" fmla="*/ 1638300 h 1638300"/>
              <a:gd name="connsiteX3" fmla="*/ 0 w 2071688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1688" h="1638300">
                <a:moveTo>
                  <a:pt x="0" y="0"/>
                </a:moveTo>
                <a:lnTo>
                  <a:pt x="2071688" y="0"/>
                </a:lnTo>
                <a:lnTo>
                  <a:pt x="2071688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9" name="Picture Placeholder 68">
            <a:extLst>
              <a:ext uri="{FF2B5EF4-FFF2-40B4-BE49-F238E27FC236}">
                <a16:creationId xmlns:a16="http://schemas.microsoft.com/office/drawing/2014/main" id="{59028840-316D-4909-9852-91F91B3F9C5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92395" y="2838450"/>
            <a:ext cx="1553766" cy="1228725"/>
          </a:xfrm>
          <a:custGeom>
            <a:avLst/>
            <a:gdLst>
              <a:gd name="connsiteX0" fmla="*/ 0 w 2071688"/>
              <a:gd name="connsiteY0" fmla="*/ 0 h 1638300"/>
              <a:gd name="connsiteX1" fmla="*/ 2071688 w 2071688"/>
              <a:gd name="connsiteY1" fmla="*/ 0 h 1638300"/>
              <a:gd name="connsiteX2" fmla="*/ 2071688 w 2071688"/>
              <a:gd name="connsiteY2" fmla="*/ 1638300 h 1638300"/>
              <a:gd name="connsiteX3" fmla="*/ 0 w 2071688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1688" h="1638300">
                <a:moveTo>
                  <a:pt x="0" y="0"/>
                </a:moveTo>
                <a:lnTo>
                  <a:pt x="2071688" y="0"/>
                </a:lnTo>
                <a:lnTo>
                  <a:pt x="2071688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0" name="Picture Placeholder 69">
            <a:extLst>
              <a:ext uri="{FF2B5EF4-FFF2-40B4-BE49-F238E27FC236}">
                <a16:creationId xmlns:a16="http://schemas.microsoft.com/office/drawing/2014/main" id="{0C6F9009-3880-4DDB-A5CE-C1D86E65266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162515" y="2838450"/>
            <a:ext cx="1463279" cy="1228725"/>
          </a:xfrm>
          <a:custGeom>
            <a:avLst/>
            <a:gdLst>
              <a:gd name="connsiteX0" fmla="*/ 0 w 1951038"/>
              <a:gd name="connsiteY0" fmla="*/ 0 h 1638300"/>
              <a:gd name="connsiteX1" fmla="*/ 1951038 w 1951038"/>
              <a:gd name="connsiteY1" fmla="*/ 0 h 1638300"/>
              <a:gd name="connsiteX2" fmla="*/ 1951038 w 1951038"/>
              <a:gd name="connsiteY2" fmla="*/ 1638300 h 1638300"/>
              <a:gd name="connsiteX3" fmla="*/ 0 w 1951038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1038" h="1638300">
                <a:moveTo>
                  <a:pt x="0" y="0"/>
                </a:moveTo>
                <a:lnTo>
                  <a:pt x="1951038" y="0"/>
                </a:lnTo>
                <a:lnTo>
                  <a:pt x="1951038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1" name="Picture Placeholder 70">
            <a:extLst>
              <a:ext uri="{FF2B5EF4-FFF2-40B4-BE49-F238E27FC236}">
                <a16:creationId xmlns:a16="http://schemas.microsoft.com/office/drawing/2014/main" id="{769DD6A0-E717-48FF-8D00-C46D60B13CE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42148" y="2838450"/>
            <a:ext cx="1460897" cy="1228725"/>
          </a:xfrm>
          <a:custGeom>
            <a:avLst/>
            <a:gdLst>
              <a:gd name="connsiteX0" fmla="*/ 0 w 1947863"/>
              <a:gd name="connsiteY0" fmla="*/ 0 h 1638300"/>
              <a:gd name="connsiteX1" fmla="*/ 1947863 w 1947863"/>
              <a:gd name="connsiteY1" fmla="*/ 0 h 1638300"/>
              <a:gd name="connsiteX2" fmla="*/ 1947863 w 1947863"/>
              <a:gd name="connsiteY2" fmla="*/ 1638300 h 1638300"/>
              <a:gd name="connsiteX3" fmla="*/ 0 w 1947863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7863" h="1638300">
                <a:moveTo>
                  <a:pt x="0" y="0"/>
                </a:moveTo>
                <a:lnTo>
                  <a:pt x="1947863" y="0"/>
                </a:lnTo>
                <a:lnTo>
                  <a:pt x="1947863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2" name="Picture Placeholder 71">
            <a:extLst>
              <a:ext uri="{FF2B5EF4-FFF2-40B4-BE49-F238E27FC236}">
                <a16:creationId xmlns:a16="http://schemas.microsoft.com/office/drawing/2014/main" id="{1889A146-0696-4C90-9E11-E3D763A1024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519398" y="2838450"/>
            <a:ext cx="1462088" cy="1228725"/>
          </a:xfrm>
          <a:custGeom>
            <a:avLst/>
            <a:gdLst>
              <a:gd name="connsiteX0" fmla="*/ 0 w 1949450"/>
              <a:gd name="connsiteY0" fmla="*/ 0 h 1638300"/>
              <a:gd name="connsiteX1" fmla="*/ 1949450 w 1949450"/>
              <a:gd name="connsiteY1" fmla="*/ 0 h 1638300"/>
              <a:gd name="connsiteX2" fmla="*/ 1949450 w 1949450"/>
              <a:gd name="connsiteY2" fmla="*/ 1638300 h 1638300"/>
              <a:gd name="connsiteX3" fmla="*/ 0 w 1949450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9450" h="1638300">
                <a:moveTo>
                  <a:pt x="0" y="0"/>
                </a:moveTo>
                <a:lnTo>
                  <a:pt x="1949450" y="0"/>
                </a:lnTo>
                <a:lnTo>
                  <a:pt x="1949450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3" name="Picture Placeholder 72">
            <a:extLst>
              <a:ext uri="{FF2B5EF4-FFF2-40B4-BE49-F238E27FC236}">
                <a16:creationId xmlns:a16="http://schemas.microsoft.com/office/drawing/2014/main" id="{451E6346-F661-481C-8EE0-51C7B4113B4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197839" y="2838450"/>
            <a:ext cx="1553766" cy="1228725"/>
          </a:xfrm>
          <a:custGeom>
            <a:avLst/>
            <a:gdLst>
              <a:gd name="connsiteX0" fmla="*/ 0 w 2071688"/>
              <a:gd name="connsiteY0" fmla="*/ 0 h 1638300"/>
              <a:gd name="connsiteX1" fmla="*/ 2071688 w 2071688"/>
              <a:gd name="connsiteY1" fmla="*/ 0 h 1638300"/>
              <a:gd name="connsiteX2" fmla="*/ 2071688 w 2071688"/>
              <a:gd name="connsiteY2" fmla="*/ 1638300 h 1638300"/>
              <a:gd name="connsiteX3" fmla="*/ 0 w 2071688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1688" h="1638300">
                <a:moveTo>
                  <a:pt x="0" y="0"/>
                </a:moveTo>
                <a:lnTo>
                  <a:pt x="2071688" y="0"/>
                </a:lnTo>
                <a:lnTo>
                  <a:pt x="2071688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Footer Placeholder 2">
            <a:extLst>
              <a:ext uri="{FF2B5EF4-FFF2-40B4-BE49-F238E27FC236}">
                <a16:creationId xmlns:a16="http://schemas.microsoft.com/office/drawing/2014/main" id="{03C6E586-9300-4CF7-8DFE-15D8226BFC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24" name="Date Placeholder 5">
            <a:extLst>
              <a:ext uri="{FF2B5EF4-FFF2-40B4-BE49-F238E27FC236}">
                <a16:creationId xmlns:a16="http://schemas.microsoft.com/office/drawing/2014/main" id="{604834A7-35C4-4436-AAC1-14F929B4AC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25" name="Freeform 10">
            <a:extLst>
              <a:ext uri="{FF2B5EF4-FFF2-40B4-BE49-F238E27FC236}">
                <a16:creationId xmlns:a16="http://schemas.microsoft.com/office/drawing/2014/main" id="{B3233CA3-A1F7-472C-B1E7-661365C4BD6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D824114-947B-4436-8410-09D5CE0F2033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7" name="Freeform 19">
            <a:extLst>
              <a:ext uri="{FF2B5EF4-FFF2-40B4-BE49-F238E27FC236}">
                <a16:creationId xmlns:a16="http://schemas.microsoft.com/office/drawing/2014/main" id="{0D9E35F7-BA8F-4AAB-A685-7085BE518574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8" name="Slide Number Placeholder 13">
            <a:extLst>
              <a:ext uri="{FF2B5EF4-FFF2-40B4-BE49-F238E27FC236}">
                <a16:creationId xmlns:a16="http://schemas.microsoft.com/office/drawing/2014/main" id="{184BE8A0-BDCC-44B6-85E9-1C62CE1639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2926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D98C0AD-B50E-4D5C-8931-EA7983358F05}"/>
              </a:ext>
            </a:extLst>
          </p:cNvPr>
          <p:cNvSpPr/>
          <p:nvPr userDrawn="1"/>
        </p:nvSpPr>
        <p:spPr>
          <a:xfrm>
            <a:off x="38" y="0"/>
            <a:ext cx="9144000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A13E2244-C8B5-4EDC-83C8-5C6A4394134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8393" y="447676"/>
            <a:ext cx="1903810" cy="1460897"/>
          </a:xfrm>
          <a:custGeom>
            <a:avLst/>
            <a:gdLst>
              <a:gd name="connsiteX0" fmla="*/ 0 w 2538413"/>
              <a:gd name="connsiteY0" fmla="*/ 0 h 1947863"/>
              <a:gd name="connsiteX1" fmla="*/ 2538413 w 2538413"/>
              <a:gd name="connsiteY1" fmla="*/ 0 h 1947863"/>
              <a:gd name="connsiteX2" fmla="*/ 2538413 w 2538413"/>
              <a:gd name="connsiteY2" fmla="*/ 1947863 h 1947863"/>
              <a:gd name="connsiteX3" fmla="*/ 0 w 2538413"/>
              <a:gd name="connsiteY3" fmla="*/ 1947863 h 194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8413" h="1947863">
                <a:moveTo>
                  <a:pt x="0" y="0"/>
                </a:moveTo>
                <a:lnTo>
                  <a:pt x="2538413" y="0"/>
                </a:lnTo>
                <a:lnTo>
                  <a:pt x="2538413" y="1947863"/>
                </a:lnTo>
                <a:lnTo>
                  <a:pt x="0" y="19478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820FBA7A-0EF7-4613-96C0-D5D01CD6AAD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8393" y="2668192"/>
            <a:ext cx="1903810" cy="1460897"/>
          </a:xfrm>
          <a:custGeom>
            <a:avLst/>
            <a:gdLst>
              <a:gd name="connsiteX0" fmla="*/ 0 w 2538413"/>
              <a:gd name="connsiteY0" fmla="*/ 0 h 1947863"/>
              <a:gd name="connsiteX1" fmla="*/ 2538413 w 2538413"/>
              <a:gd name="connsiteY1" fmla="*/ 0 h 1947863"/>
              <a:gd name="connsiteX2" fmla="*/ 2538413 w 2538413"/>
              <a:gd name="connsiteY2" fmla="*/ 1947863 h 1947863"/>
              <a:gd name="connsiteX3" fmla="*/ 0 w 2538413"/>
              <a:gd name="connsiteY3" fmla="*/ 1947863 h 194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8413" h="1947863">
                <a:moveTo>
                  <a:pt x="0" y="0"/>
                </a:moveTo>
                <a:lnTo>
                  <a:pt x="2538413" y="0"/>
                </a:lnTo>
                <a:lnTo>
                  <a:pt x="2538413" y="1947863"/>
                </a:lnTo>
                <a:lnTo>
                  <a:pt x="0" y="19478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530E7CE1-C9EB-4BEF-8218-DB1CDA90E4E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567678" y="447676"/>
            <a:ext cx="1903810" cy="1460897"/>
          </a:xfrm>
          <a:custGeom>
            <a:avLst/>
            <a:gdLst>
              <a:gd name="connsiteX0" fmla="*/ 0 w 2538413"/>
              <a:gd name="connsiteY0" fmla="*/ 0 h 1947863"/>
              <a:gd name="connsiteX1" fmla="*/ 2538413 w 2538413"/>
              <a:gd name="connsiteY1" fmla="*/ 0 h 1947863"/>
              <a:gd name="connsiteX2" fmla="*/ 2538413 w 2538413"/>
              <a:gd name="connsiteY2" fmla="*/ 1947863 h 1947863"/>
              <a:gd name="connsiteX3" fmla="*/ 0 w 2538413"/>
              <a:gd name="connsiteY3" fmla="*/ 1947863 h 194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8413" h="1947863">
                <a:moveTo>
                  <a:pt x="0" y="0"/>
                </a:moveTo>
                <a:lnTo>
                  <a:pt x="2538413" y="0"/>
                </a:lnTo>
                <a:lnTo>
                  <a:pt x="2538413" y="1947863"/>
                </a:lnTo>
                <a:lnTo>
                  <a:pt x="0" y="19478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39A92E-E12A-4629-BB9A-9576A2A58B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67678" y="2668192"/>
            <a:ext cx="1903810" cy="1460897"/>
          </a:xfrm>
          <a:custGeom>
            <a:avLst/>
            <a:gdLst>
              <a:gd name="connsiteX0" fmla="*/ 0 w 2538413"/>
              <a:gd name="connsiteY0" fmla="*/ 0 h 1947863"/>
              <a:gd name="connsiteX1" fmla="*/ 2538413 w 2538413"/>
              <a:gd name="connsiteY1" fmla="*/ 0 h 1947863"/>
              <a:gd name="connsiteX2" fmla="*/ 2538413 w 2538413"/>
              <a:gd name="connsiteY2" fmla="*/ 1947863 h 1947863"/>
              <a:gd name="connsiteX3" fmla="*/ 0 w 2538413"/>
              <a:gd name="connsiteY3" fmla="*/ 1947863 h 194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8413" h="1947863">
                <a:moveTo>
                  <a:pt x="0" y="0"/>
                </a:moveTo>
                <a:lnTo>
                  <a:pt x="2538413" y="0"/>
                </a:lnTo>
                <a:lnTo>
                  <a:pt x="2538413" y="1947863"/>
                </a:lnTo>
                <a:lnTo>
                  <a:pt x="0" y="19478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03DF42C2-9976-4EC0-838A-842831C11B5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76963" y="447676"/>
            <a:ext cx="1903810" cy="1460897"/>
          </a:xfrm>
          <a:custGeom>
            <a:avLst/>
            <a:gdLst>
              <a:gd name="connsiteX0" fmla="*/ 0 w 2538413"/>
              <a:gd name="connsiteY0" fmla="*/ 0 h 1947863"/>
              <a:gd name="connsiteX1" fmla="*/ 2538413 w 2538413"/>
              <a:gd name="connsiteY1" fmla="*/ 0 h 1947863"/>
              <a:gd name="connsiteX2" fmla="*/ 2538413 w 2538413"/>
              <a:gd name="connsiteY2" fmla="*/ 1947863 h 1947863"/>
              <a:gd name="connsiteX3" fmla="*/ 0 w 2538413"/>
              <a:gd name="connsiteY3" fmla="*/ 1947863 h 194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8413" h="1947863">
                <a:moveTo>
                  <a:pt x="0" y="0"/>
                </a:moveTo>
                <a:lnTo>
                  <a:pt x="2538413" y="0"/>
                </a:lnTo>
                <a:lnTo>
                  <a:pt x="2538413" y="1947863"/>
                </a:lnTo>
                <a:lnTo>
                  <a:pt x="0" y="19478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17A92E90-087E-4C1B-ACAC-481C0A30E74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76963" y="2668192"/>
            <a:ext cx="1903810" cy="1460897"/>
          </a:xfrm>
          <a:custGeom>
            <a:avLst/>
            <a:gdLst>
              <a:gd name="connsiteX0" fmla="*/ 0 w 2538413"/>
              <a:gd name="connsiteY0" fmla="*/ 0 h 1947863"/>
              <a:gd name="connsiteX1" fmla="*/ 2538413 w 2538413"/>
              <a:gd name="connsiteY1" fmla="*/ 0 h 1947863"/>
              <a:gd name="connsiteX2" fmla="*/ 2538413 w 2538413"/>
              <a:gd name="connsiteY2" fmla="*/ 1947863 h 1947863"/>
              <a:gd name="connsiteX3" fmla="*/ 0 w 2538413"/>
              <a:gd name="connsiteY3" fmla="*/ 1947863 h 194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8413" h="1947863">
                <a:moveTo>
                  <a:pt x="0" y="0"/>
                </a:moveTo>
                <a:lnTo>
                  <a:pt x="2538413" y="0"/>
                </a:lnTo>
                <a:lnTo>
                  <a:pt x="2538413" y="1947863"/>
                </a:lnTo>
                <a:lnTo>
                  <a:pt x="0" y="19478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AC31EFD6-C3D5-45DA-AD4A-1F5722E0C05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86247" y="447676"/>
            <a:ext cx="1903810" cy="1460897"/>
          </a:xfrm>
          <a:custGeom>
            <a:avLst/>
            <a:gdLst>
              <a:gd name="connsiteX0" fmla="*/ 0 w 2538413"/>
              <a:gd name="connsiteY0" fmla="*/ 0 h 1947863"/>
              <a:gd name="connsiteX1" fmla="*/ 2538413 w 2538413"/>
              <a:gd name="connsiteY1" fmla="*/ 0 h 1947863"/>
              <a:gd name="connsiteX2" fmla="*/ 2538413 w 2538413"/>
              <a:gd name="connsiteY2" fmla="*/ 1947863 h 1947863"/>
              <a:gd name="connsiteX3" fmla="*/ 0 w 2538413"/>
              <a:gd name="connsiteY3" fmla="*/ 1947863 h 194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8413" h="1947863">
                <a:moveTo>
                  <a:pt x="0" y="0"/>
                </a:moveTo>
                <a:lnTo>
                  <a:pt x="2538413" y="0"/>
                </a:lnTo>
                <a:lnTo>
                  <a:pt x="2538413" y="1947863"/>
                </a:lnTo>
                <a:lnTo>
                  <a:pt x="0" y="19478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B939B246-7A06-4F32-945C-C46E4DBE0B5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786247" y="2668192"/>
            <a:ext cx="1903810" cy="1460897"/>
          </a:xfrm>
          <a:custGeom>
            <a:avLst/>
            <a:gdLst>
              <a:gd name="connsiteX0" fmla="*/ 0 w 2538413"/>
              <a:gd name="connsiteY0" fmla="*/ 0 h 1947863"/>
              <a:gd name="connsiteX1" fmla="*/ 2538413 w 2538413"/>
              <a:gd name="connsiteY1" fmla="*/ 0 h 1947863"/>
              <a:gd name="connsiteX2" fmla="*/ 2538413 w 2538413"/>
              <a:gd name="connsiteY2" fmla="*/ 1947863 h 1947863"/>
              <a:gd name="connsiteX3" fmla="*/ 0 w 2538413"/>
              <a:gd name="connsiteY3" fmla="*/ 1947863 h 194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8413" h="1947863">
                <a:moveTo>
                  <a:pt x="0" y="0"/>
                </a:moveTo>
                <a:lnTo>
                  <a:pt x="2538413" y="0"/>
                </a:lnTo>
                <a:lnTo>
                  <a:pt x="2538413" y="1947863"/>
                </a:lnTo>
                <a:lnTo>
                  <a:pt x="0" y="19478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4444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3">
            <a:extLst>
              <a:ext uri="{FF2B5EF4-FFF2-40B4-BE49-F238E27FC236}">
                <a16:creationId xmlns:a16="http://schemas.microsoft.com/office/drawing/2014/main" id="{BDE0F4A1-A616-42FD-BF52-4152959259D9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38" y="0"/>
            <a:ext cx="9143963" cy="514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/>
          </a:p>
        </p:txBody>
      </p:sp>
      <p:sp>
        <p:nvSpPr>
          <p:cNvPr id="7" name="Picture Placeholder 38">
            <a:extLst>
              <a:ext uri="{FF2B5EF4-FFF2-40B4-BE49-F238E27FC236}">
                <a16:creationId xmlns:a16="http://schemas.microsoft.com/office/drawing/2014/main" id="{F108EEB1-4F00-485F-96E6-7CB85E39D57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371127" y="0"/>
            <a:ext cx="2142465" cy="2514890"/>
          </a:xfrm>
          <a:custGeom>
            <a:avLst/>
            <a:gdLst>
              <a:gd name="connsiteX0" fmla="*/ 0 w 2856620"/>
              <a:gd name="connsiteY0" fmla="*/ 0 h 3353187"/>
              <a:gd name="connsiteX1" fmla="*/ 2856620 w 2856620"/>
              <a:gd name="connsiteY1" fmla="*/ 0 h 3353187"/>
              <a:gd name="connsiteX2" fmla="*/ 2856620 w 2856620"/>
              <a:gd name="connsiteY2" fmla="*/ 3353187 h 3353187"/>
              <a:gd name="connsiteX3" fmla="*/ 0 w 2856620"/>
              <a:gd name="connsiteY3" fmla="*/ 3353187 h 3353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620" h="3353187">
                <a:moveTo>
                  <a:pt x="0" y="0"/>
                </a:moveTo>
                <a:lnTo>
                  <a:pt x="2856620" y="0"/>
                </a:lnTo>
                <a:lnTo>
                  <a:pt x="2856620" y="3353187"/>
                </a:lnTo>
                <a:lnTo>
                  <a:pt x="0" y="33531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Picture Placeholder 39">
            <a:extLst>
              <a:ext uri="{FF2B5EF4-FFF2-40B4-BE49-F238E27FC236}">
                <a16:creationId xmlns:a16="http://schemas.microsoft.com/office/drawing/2014/main" id="{7CADCE19-79BE-40B6-8F77-ABF058849CA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29166" y="0"/>
            <a:ext cx="2142465" cy="2514890"/>
          </a:xfrm>
          <a:custGeom>
            <a:avLst/>
            <a:gdLst>
              <a:gd name="connsiteX0" fmla="*/ 0 w 2856620"/>
              <a:gd name="connsiteY0" fmla="*/ 0 h 3353187"/>
              <a:gd name="connsiteX1" fmla="*/ 2856620 w 2856620"/>
              <a:gd name="connsiteY1" fmla="*/ 0 h 3353187"/>
              <a:gd name="connsiteX2" fmla="*/ 2856620 w 2856620"/>
              <a:gd name="connsiteY2" fmla="*/ 3353187 h 3353187"/>
              <a:gd name="connsiteX3" fmla="*/ 0 w 2856620"/>
              <a:gd name="connsiteY3" fmla="*/ 3353187 h 3353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620" h="3353187">
                <a:moveTo>
                  <a:pt x="0" y="0"/>
                </a:moveTo>
                <a:lnTo>
                  <a:pt x="2856620" y="0"/>
                </a:lnTo>
                <a:lnTo>
                  <a:pt x="2856620" y="3353187"/>
                </a:lnTo>
                <a:lnTo>
                  <a:pt x="0" y="33531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40">
            <a:extLst>
              <a:ext uri="{FF2B5EF4-FFF2-40B4-BE49-F238E27FC236}">
                <a16:creationId xmlns:a16="http://schemas.microsoft.com/office/drawing/2014/main" id="{D27451DD-52DB-492B-9047-D3A8E7A1685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85962" y="0"/>
            <a:ext cx="2258039" cy="2514890"/>
          </a:xfrm>
          <a:custGeom>
            <a:avLst/>
            <a:gdLst>
              <a:gd name="connsiteX0" fmla="*/ 0 w 3010719"/>
              <a:gd name="connsiteY0" fmla="*/ 0 h 3353187"/>
              <a:gd name="connsiteX1" fmla="*/ 3010719 w 3010719"/>
              <a:gd name="connsiteY1" fmla="*/ 0 h 3353187"/>
              <a:gd name="connsiteX2" fmla="*/ 3010719 w 3010719"/>
              <a:gd name="connsiteY2" fmla="*/ 3353187 h 3353187"/>
              <a:gd name="connsiteX3" fmla="*/ 0 w 3010719"/>
              <a:gd name="connsiteY3" fmla="*/ 3353187 h 3353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10719" h="3353187">
                <a:moveTo>
                  <a:pt x="0" y="0"/>
                </a:moveTo>
                <a:lnTo>
                  <a:pt x="3010719" y="0"/>
                </a:lnTo>
                <a:lnTo>
                  <a:pt x="3010719" y="3353187"/>
                </a:lnTo>
                <a:lnTo>
                  <a:pt x="0" y="33531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35">
            <a:extLst>
              <a:ext uri="{FF2B5EF4-FFF2-40B4-BE49-F238E27FC236}">
                <a16:creationId xmlns:a16="http://schemas.microsoft.com/office/drawing/2014/main" id="{0B07F111-B039-4010-8214-315559781B3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625579"/>
            <a:ext cx="2255554" cy="2517271"/>
          </a:xfrm>
          <a:custGeom>
            <a:avLst/>
            <a:gdLst>
              <a:gd name="connsiteX0" fmla="*/ 0 w 3007405"/>
              <a:gd name="connsiteY0" fmla="*/ 0 h 3356361"/>
              <a:gd name="connsiteX1" fmla="*/ 3007405 w 3007405"/>
              <a:gd name="connsiteY1" fmla="*/ 0 h 3356361"/>
              <a:gd name="connsiteX2" fmla="*/ 3007405 w 3007405"/>
              <a:gd name="connsiteY2" fmla="*/ 3356361 h 3356361"/>
              <a:gd name="connsiteX3" fmla="*/ 0 w 3007405"/>
              <a:gd name="connsiteY3" fmla="*/ 3356361 h 3356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7405" h="3356361">
                <a:moveTo>
                  <a:pt x="0" y="0"/>
                </a:moveTo>
                <a:lnTo>
                  <a:pt x="3007405" y="0"/>
                </a:lnTo>
                <a:lnTo>
                  <a:pt x="3007405" y="3356361"/>
                </a:lnTo>
                <a:lnTo>
                  <a:pt x="0" y="33563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36">
            <a:extLst>
              <a:ext uri="{FF2B5EF4-FFF2-40B4-BE49-F238E27FC236}">
                <a16:creationId xmlns:a16="http://schemas.microsoft.com/office/drawing/2014/main" id="{9D2D51DF-1A55-43F9-AEB0-BBF6632BF80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371127" y="2625579"/>
            <a:ext cx="2142465" cy="2517271"/>
          </a:xfrm>
          <a:custGeom>
            <a:avLst/>
            <a:gdLst>
              <a:gd name="connsiteX0" fmla="*/ 0 w 2856620"/>
              <a:gd name="connsiteY0" fmla="*/ 0 h 3356361"/>
              <a:gd name="connsiteX1" fmla="*/ 2856620 w 2856620"/>
              <a:gd name="connsiteY1" fmla="*/ 0 h 3356361"/>
              <a:gd name="connsiteX2" fmla="*/ 2856620 w 2856620"/>
              <a:gd name="connsiteY2" fmla="*/ 3356361 h 3356361"/>
              <a:gd name="connsiteX3" fmla="*/ 0 w 2856620"/>
              <a:gd name="connsiteY3" fmla="*/ 3356361 h 3356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620" h="3356361">
                <a:moveTo>
                  <a:pt x="0" y="0"/>
                </a:moveTo>
                <a:lnTo>
                  <a:pt x="2856620" y="0"/>
                </a:lnTo>
                <a:lnTo>
                  <a:pt x="2856620" y="3356361"/>
                </a:lnTo>
                <a:lnTo>
                  <a:pt x="0" y="33563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37">
            <a:extLst>
              <a:ext uri="{FF2B5EF4-FFF2-40B4-BE49-F238E27FC236}">
                <a16:creationId xmlns:a16="http://schemas.microsoft.com/office/drawing/2014/main" id="{6014DE29-24BC-4560-BDA6-A3E47678D41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29166" y="2625579"/>
            <a:ext cx="2142465" cy="2517271"/>
          </a:xfrm>
          <a:custGeom>
            <a:avLst/>
            <a:gdLst>
              <a:gd name="connsiteX0" fmla="*/ 0 w 2856620"/>
              <a:gd name="connsiteY0" fmla="*/ 0 h 3356361"/>
              <a:gd name="connsiteX1" fmla="*/ 2856620 w 2856620"/>
              <a:gd name="connsiteY1" fmla="*/ 0 h 3356361"/>
              <a:gd name="connsiteX2" fmla="*/ 2856620 w 2856620"/>
              <a:gd name="connsiteY2" fmla="*/ 3356361 h 3356361"/>
              <a:gd name="connsiteX3" fmla="*/ 0 w 2856620"/>
              <a:gd name="connsiteY3" fmla="*/ 3356361 h 3356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620" h="3356361">
                <a:moveTo>
                  <a:pt x="0" y="0"/>
                </a:moveTo>
                <a:lnTo>
                  <a:pt x="2856620" y="0"/>
                </a:lnTo>
                <a:lnTo>
                  <a:pt x="2856620" y="3356361"/>
                </a:lnTo>
                <a:lnTo>
                  <a:pt x="0" y="33563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412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1">
            <a:extLst>
              <a:ext uri="{FF2B5EF4-FFF2-40B4-BE49-F238E27FC236}">
                <a16:creationId xmlns:a16="http://schemas.microsoft.com/office/drawing/2014/main" id="{9DD205A6-377E-459C-83FF-F823F0ECA68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01101" y="891949"/>
            <a:ext cx="1913799" cy="1913795"/>
          </a:xfrm>
          <a:custGeom>
            <a:avLst/>
            <a:gdLst>
              <a:gd name="connsiteX0" fmla="*/ 958577 w 1917154"/>
              <a:gd name="connsiteY0" fmla="*/ 0 h 1917150"/>
              <a:gd name="connsiteX1" fmla="*/ 1917154 w 1917154"/>
              <a:gd name="connsiteY1" fmla="*/ 958575 h 1917150"/>
              <a:gd name="connsiteX2" fmla="*/ 958577 w 1917154"/>
              <a:gd name="connsiteY2" fmla="*/ 1917150 h 1917150"/>
              <a:gd name="connsiteX3" fmla="*/ 0 w 1917154"/>
              <a:gd name="connsiteY3" fmla="*/ 958575 h 1917150"/>
              <a:gd name="connsiteX4" fmla="*/ 958577 w 1917154"/>
              <a:gd name="connsiteY4" fmla="*/ 0 h 191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7154" h="1917150">
                <a:moveTo>
                  <a:pt x="958577" y="0"/>
                </a:moveTo>
                <a:cubicBezTo>
                  <a:pt x="1487984" y="0"/>
                  <a:pt x="1917154" y="429169"/>
                  <a:pt x="1917154" y="958575"/>
                </a:cubicBezTo>
                <a:cubicBezTo>
                  <a:pt x="1917154" y="1487981"/>
                  <a:pt x="1487984" y="1917150"/>
                  <a:pt x="958577" y="1917150"/>
                </a:cubicBezTo>
                <a:cubicBezTo>
                  <a:pt x="429170" y="1917150"/>
                  <a:pt x="0" y="1487981"/>
                  <a:pt x="0" y="958575"/>
                </a:cubicBezTo>
                <a:cubicBezTo>
                  <a:pt x="0" y="429169"/>
                  <a:pt x="429170" y="0"/>
                  <a:pt x="95857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92E55E86-E19A-447A-B651-35A4A146600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29101" y="891949"/>
            <a:ext cx="1913799" cy="1913795"/>
          </a:xfrm>
          <a:custGeom>
            <a:avLst/>
            <a:gdLst>
              <a:gd name="connsiteX0" fmla="*/ 958577 w 1917154"/>
              <a:gd name="connsiteY0" fmla="*/ 0 h 1917150"/>
              <a:gd name="connsiteX1" fmla="*/ 1917154 w 1917154"/>
              <a:gd name="connsiteY1" fmla="*/ 958575 h 1917150"/>
              <a:gd name="connsiteX2" fmla="*/ 958577 w 1917154"/>
              <a:gd name="connsiteY2" fmla="*/ 1917150 h 1917150"/>
              <a:gd name="connsiteX3" fmla="*/ 0 w 1917154"/>
              <a:gd name="connsiteY3" fmla="*/ 958575 h 1917150"/>
              <a:gd name="connsiteX4" fmla="*/ 958577 w 1917154"/>
              <a:gd name="connsiteY4" fmla="*/ 0 h 191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7154" h="1917150">
                <a:moveTo>
                  <a:pt x="958577" y="0"/>
                </a:moveTo>
                <a:cubicBezTo>
                  <a:pt x="1487984" y="0"/>
                  <a:pt x="1917154" y="429169"/>
                  <a:pt x="1917154" y="958575"/>
                </a:cubicBezTo>
                <a:cubicBezTo>
                  <a:pt x="1917154" y="1487981"/>
                  <a:pt x="1487984" y="1917150"/>
                  <a:pt x="958577" y="1917150"/>
                </a:cubicBezTo>
                <a:cubicBezTo>
                  <a:pt x="429170" y="1917150"/>
                  <a:pt x="0" y="1487981"/>
                  <a:pt x="0" y="958575"/>
                </a:cubicBezTo>
                <a:cubicBezTo>
                  <a:pt x="0" y="429169"/>
                  <a:pt x="429170" y="0"/>
                  <a:pt x="95857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2769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85C39191-A04A-496B-AE27-7E347280451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2800" y="1415216"/>
            <a:ext cx="1231901" cy="1231901"/>
          </a:xfrm>
          <a:custGeom>
            <a:avLst/>
            <a:gdLst>
              <a:gd name="connsiteX0" fmla="*/ 821267 w 1642534"/>
              <a:gd name="connsiteY0" fmla="*/ 0 h 1642534"/>
              <a:gd name="connsiteX1" fmla="*/ 1642534 w 1642534"/>
              <a:gd name="connsiteY1" fmla="*/ 821267 h 1642534"/>
              <a:gd name="connsiteX2" fmla="*/ 821267 w 1642534"/>
              <a:gd name="connsiteY2" fmla="*/ 1642534 h 1642534"/>
              <a:gd name="connsiteX3" fmla="*/ 0 w 1642534"/>
              <a:gd name="connsiteY3" fmla="*/ 821267 h 1642534"/>
              <a:gd name="connsiteX4" fmla="*/ 821267 w 1642534"/>
              <a:gd name="connsiteY4" fmla="*/ 0 h 16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2534" h="1642534">
                <a:moveTo>
                  <a:pt x="821267" y="0"/>
                </a:moveTo>
                <a:cubicBezTo>
                  <a:pt x="1274840" y="0"/>
                  <a:pt x="1642534" y="367694"/>
                  <a:pt x="1642534" y="821267"/>
                </a:cubicBezTo>
                <a:cubicBezTo>
                  <a:pt x="1642534" y="1274840"/>
                  <a:pt x="1274840" y="1642534"/>
                  <a:pt x="821267" y="1642534"/>
                </a:cubicBezTo>
                <a:cubicBezTo>
                  <a:pt x="367694" y="1642534"/>
                  <a:pt x="0" y="1274840"/>
                  <a:pt x="0" y="821267"/>
                </a:cubicBezTo>
                <a:cubicBezTo>
                  <a:pt x="0" y="367694"/>
                  <a:pt x="367694" y="0"/>
                  <a:pt x="82126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79D677C6-A9F7-478A-9BF0-24EC278B4E8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2800" y="3068041"/>
            <a:ext cx="1231901" cy="1231901"/>
          </a:xfrm>
          <a:custGeom>
            <a:avLst/>
            <a:gdLst>
              <a:gd name="connsiteX0" fmla="*/ 821267 w 1642534"/>
              <a:gd name="connsiteY0" fmla="*/ 0 h 1642534"/>
              <a:gd name="connsiteX1" fmla="*/ 1642534 w 1642534"/>
              <a:gd name="connsiteY1" fmla="*/ 821267 h 1642534"/>
              <a:gd name="connsiteX2" fmla="*/ 821267 w 1642534"/>
              <a:gd name="connsiteY2" fmla="*/ 1642534 h 1642534"/>
              <a:gd name="connsiteX3" fmla="*/ 0 w 1642534"/>
              <a:gd name="connsiteY3" fmla="*/ 821267 h 1642534"/>
              <a:gd name="connsiteX4" fmla="*/ 821267 w 1642534"/>
              <a:gd name="connsiteY4" fmla="*/ 0 h 16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2534" h="1642534">
                <a:moveTo>
                  <a:pt x="821267" y="0"/>
                </a:moveTo>
                <a:cubicBezTo>
                  <a:pt x="1274840" y="0"/>
                  <a:pt x="1642534" y="367694"/>
                  <a:pt x="1642534" y="821267"/>
                </a:cubicBezTo>
                <a:cubicBezTo>
                  <a:pt x="1642534" y="1274840"/>
                  <a:pt x="1274840" y="1642534"/>
                  <a:pt x="821267" y="1642534"/>
                </a:cubicBezTo>
                <a:cubicBezTo>
                  <a:pt x="367694" y="1642534"/>
                  <a:pt x="0" y="1274840"/>
                  <a:pt x="0" y="821267"/>
                </a:cubicBezTo>
                <a:cubicBezTo>
                  <a:pt x="0" y="367694"/>
                  <a:pt x="367694" y="0"/>
                  <a:pt x="82126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07B4FFBE-54DB-4EFD-9DC4-97B2914A16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36205" y="1415216"/>
            <a:ext cx="1231901" cy="1231901"/>
          </a:xfrm>
          <a:custGeom>
            <a:avLst/>
            <a:gdLst>
              <a:gd name="connsiteX0" fmla="*/ 821267 w 1642534"/>
              <a:gd name="connsiteY0" fmla="*/ 0 h 1642534"/>
              <a:gd name="connsiteX1" fmla="*/ 1642534 w 1642534"/>
              <a:gd name="connsiteY1" fmla="*/ 821267 h 1642534"/>
              <a:gd name="connsiteX2" fmla="*/ 821267 w 1642534"/>
              <a:gd name="connsiteY2" fmla="*/ 1642534 h 1642534"/>
              <a:gd name="connsiteX3" fmla="*/ 0 w 1642534"/>
              <a:gd name="connsiteY3" fmla="*/ 821267 h 1642534"/>
              <a:gd name="connsiteX4" fmla="*/ 821267 w 1642534"/>
              <a:gd name="connsiteY4" fmla="*/ 0 h 16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2534" h="1642534">
                <a:moveTo>
                  <a:pt x="821267" y="0"/>
                </a:moveTo>
                <a:cubicBezTo>
                  <a:pt x="1274840" y="0"/>
                  <a:pt x="1642534" y="367694"/>
                  <a:pt x="1642534" y="821267"/>
                </a:cubicBezTo>
                <a:cubicBezTo>
                  <a:pt x="1642534" y="1274840"/>
                  <a:pt x="1274840" y="1642534"/>
                  <a:pt x="821267" y="1642534"/>
                </a:cubicBezTo>
                <a:cubicBezTo>
                  <a:pt x="367694" y="1642534"/>
                  <a:pt x="0" y="1274840"/>
                  <a:pt x="0" y="821267"/>
                </a:cubicBezTo>
                <a:cubicBezTo>
                  <a:pt x="0" y="367694"/>
                  <a:pt x="367694" y="0"/>
                  <a:pt x="82126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66BD9355-B56B-4647-B772-27BAD385AF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36205" y="3068041"/>
            <a:ext cx="1231901" cy="1231901"/>
          </a:xfrm>
          <a:custGeom>
            <a:avLst/>
            <a:gdLst>
              <a:gd name="connsiteX0" fmla="*/ 821267 w 1642534"/>
              <a:gd name="connsiteY0" fmla="*/ 0 h 1642534"/>
              <a:gd name="connsiteX1" fmla="*/ 1642534 w 1642534"/>
              <a:gd name="connsiteY1" fmla="*/ 821267 h 1642534"/>
              <a:gd name="connsiteX2" fmla="*/ 821267 w 1642534"/>
              <a:gd name="connsiteY2" fmla="*/ 1642534 h 1642534"/>
              <a:gd name="connsiteX3" fmla="*/ 0 w 1642534"/>
              <a:gd name="connsiteY3" fmla="*/ 821267 h 1642534"/>
              <a:gd name="connsiteX4" fmla="*/ 821267 w 1642534"/>
              <a:gd name="connsiteY4" fmla="*/ 0 h 16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2534" h="1642534">
                <a:moveTo>
                  <a:pt x="821267" y="0"/>
                </a:moveTo>
                <a:cubicBezTo>
                  <a:pt x="1274840" y="0"/>
                  <a:pt x="1642534" y="367694"/>
                  <a:pt x="1642534" y="821267"/>
                </a:cubicBezTo>
                <a:cubicBezTo>
                  <a:pt x="1642534" y="1274840"/>
                  <a:pt x="1274840" y="1642534"/>
                  <a:pt x="821267" y="1642534"/>
                </a:cubicBezTo>
                <a:cubicBezTo>
                  <a:pt x="367694" y="1642534"/>
                  <a:pt x="0" y="1274840"/>
                  <a:pt x="0" y="821267"/>
                </a:cubicBezTo>
                <a:cubicBezTo>
                  <a:pt x="0" y="367694"/>
                  <a:pt x="367694" y="0"/>
                  <a:pt x="82126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3" name="Footer Placeholder 2">
            <a:extLst>
              <a:ext uri="{FF2B5EF4-FFF2-40B4-BE49-F238E27FC236}">
                <a16:creationId xmlns:a16="http://schemas.microsoft.com/office/drawing/2014/main" id="{0B114CEA-EC75-4065-A2F7-E3128F8DCF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24" name="Date Placeholder 5">
            <a:extLst>
              <a:ext uri="{FF2B5EF4-FFF2-40B4-BE49-F238E27FC236}">
                <a16:creationId xmlns:a16="http://schemas.microsoft.com/office/drawing/2014/main" id="{12C33E03-419E-4DB2-A4F7-F7945EDB07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25" name="Freeform 10">
            <a:extLst>
              <a:ext uri="{FF2B5EF4-FFF2-40B4-BE49-F238E27FC236}">
                <a16:creationId xmlns:a16="http://schemas.microsoft.com/office/drawing/2014/main" id="{9A2F6908-A4BA-426D-BECB-8D88D074850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0907218-1872-4451-BC2A-99902EA7E558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7" name="Freeform 19">
            <a:extLst>
              <a:ext uri="{FF2B5EF4-FFF2-40B4-BE49-F238E27FC236}">
                <a16:creationId xmlns:a16="http://schemas.microsoft.com/office/drawing/2014/main" id="{8CA36F7C-B5D4-45B7-AB95-D38C0B5F8E0F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8" name="Slide Number Placeholder 13">
            <a:extLst>
              <a:ext uri="{FF2B5EF4-FFF2-40B4-BE49-F238E27FC236}">
                <a16:creationId xmlns:a16="http://schemas.microsoft.com/office/drawing/2014/main" id="{AB756EC0-C584-422D-9E78-EF742C87EB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07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Picture Placeholder 47">
            <a:extLst>
              <a:ext uri="{FF2B5EF4-FFF2-40B4-BE49-F238E27FC236}">
                <a16:creationId xmlns:a16="http://schemas.microsoft.com/office/drawing/2014/main" id="{3C1FD125-C269-4EE4-8A68-4345404BDE2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4786" y="1221585"/>
            <a:ext cx="1028700" cy="10287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48">
            <a:extLst>
              <a:ext uri="{FF2B5EF4-FFF2-40B4-BE49-F238E27FC236}">
                <a16:creationId xmlns:a16="http://schemas.microsoft.com/office/drawing/2014/main" id="{5C3A608D-7A21-451B-A5D5-B7E6B200DD1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4786" y="2979004"/>
            <a:ext cx="1028700" cy="10287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45">
            <a:extLst>
              <a:ext uri="{FF2B5EF4-FFF2-40B4-BE49-F238E27FC236}">
                <a16:creationId xmlns:a16="http://schemas.microsoft.com/office/drawing/2014/main" id="{F53FB2B1-CCAC-472F-AEDC-7E8B93413EC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859957" y="1221585"/>
            <a:ext cx="1028700" cy="10287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46">
            <a:extLst>
              <a:ext uri="{FF2B5EF4-FFF2-40B4-BE49-F238E27FC236}">
                <a16:creationId xmlns:a16="http://schemas.microsoft.com/office/drawing/2014/main" id="{C4638A11-E401-4CE9-8588-89B4E515F4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59957" y="2979004"/>
            <a:ext cx="1028700" cy="10287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4" name="Picture Placeholder 44">
            <a:extLst>
              <a:ext uri="{FF2B5EF4-FFF2-40B4-BE49-F238E27FC236}">
                <a16:creationId xmlns:a16="http://schemas.microsoft.com/office/drawing/2014/main" id="{FCB99FA8-2BAD-495A-A07B-D64CE8DA571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25127" y="1221585"/>
            <a:ext cx="1028700" cy="10287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5" name="Picture Placeholder 43">
            <a:extLst>
              <a:ext uri="{FF2B5EF4-FFF2-40B4-BE49-F238E27FC236}">
                <a16:creationId xmlns:a16="http://schemas.microsoft.com/office/drawing/2014/main" id="{B03B87BC-B147-47C7-A562-0998BA3EC3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25127" y="2979004"/>
            <a:ext cx="1028700" cy="10287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6" name="Picture Placeholder 41">
            <a:extLst>
              <a:ext uri="{FF2B5EF4-FFF2-40B4-BE49-F238E27FC236}">
                <a16:creationId xmlns:a16="http://schemas.microsoft.com/office/drawing/2014/main" id="{6E021421-53C8-4569-8C94-0867822EE58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790298" y="1221585"/>
            <a:ext cx="1028700" cy="10287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7" name="Picture Placeholder 42">
            <a:extLst>
              <a:ext uri="{FF2B5EF4-FFF2-40B4-BE49-F238E27FC236}">
                <a16:creationId xmlns:a16="http://schemas.microsoft.com/office/drawing/2014/main" id="{480C0B3E-8954-45D9-A921-F701315DA13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790298" y="2979004"/>
            <a:ext cx="1028700" cy="10287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8" name="Picture Placeholder 40">
            <a:extLst>
              <a:ext uri="{FF2B5EF4-FFF2-40B4-BE49-F238E27FC236}">
                <a16:creationId xmlns:a16="http://schemas.microsoft.com/office/drawing/2014/main" id="{4BB5AFE7-279B-4509-97EB-257B1E123CD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55469" y="1221585"/>
            <a:ext cx="1028700" cy="10287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9" name="Picture Placeholder 39">
            <a:extLst>
              <a:ext uri="{FF2B5EF4-FFF2-40B4-BE49-F238E27FC236}">
                <a16:creationId xmlns:a16="http://schemas.microsoft.com/office/drawing/2014/main" id="{3B6385B5-8177-43C4-8882-9A60F53D4F2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55469" y="2979004"/>
            <a:ext cx="1028700" cy="10287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37">
            <a:extLst>
              <a:ext uri="{FF2B5EF4-FFF2-40B4-BE49-F238E27FC236}">
                <a16:creationId xmlns:a16="http://schemas.microsoft.com/office/drawing/2014/main" id="{DD651B7A-8FAA-40ED-9D4A-B43DF11A0AA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720640" y="1221585"/>
            <a:ext cx="1028700" cy="10287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38">
            <a:extLst>
              <a:ext uri="{FF2B5EF4-FFF2-40B4-BE49-F238E27FC236}">
                <a16:creationId xmlns:a16="http://schemas.microsoft.com/office/drawing/2014/main" id="{C84AF45D-7988-4D77-A922-3B1930FBF0D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720640" y="2979004"/>
            <a:ext cx="1028700" cy="10287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Footer Placeholder 2">
            <a:extLst>
              <a:ext uri="{FF2B5EF4-FFF2-40B4-BE49-F238E27FC236}">
                <a16:creationId xmlns:a16="http://schemas.microsoft.com/office/drawing/2014/main" id="{378F2AEA-EA39-4F03-BCD4-0E18B2317A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33" name="Date Placeholder 5">
            <a:extLst>
              <a:ext uri="{FF2B5EF4-FFF2-40B4-BE49-F238E27FC236}">
                <a16:creationId xmlns:a16="http://schemas.microsoft.com/office/drawing/2014/main" id="{12842707-B2A0-4C8D-9F24-C6868D7791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34" name="Freeform 10">
            <a:extLst>
              <a:ext uri="{FF2B5EF4-FFF2-40B4-BE49-F238E27FC236}">
                <a16:creationId xmlns:a16="http://schemas.microsoft.com/office/drawing/2014/main" id="{3558CB82-A74E-4AC1-A6A2-6406A0733B9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303E54B-1966-4876-9E1F-DD66DDA995C8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36" name="Freeform 19">
            <a:extLst>
              <a:ext uri="{FF2B5EF4-FFF2-40B4-BE49-F238E27FC236}">
                <a16:creationId xmlns:a16="http://schemas.microsoft.com/office/drawing/2014/main" id="{34E0877F-620B-4C76-9ED3-EAEA712D01BD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37" name="Slide Number Placeholder 13">
            <a:extLst>
              <a:ext uri="{FF2B5EF4-FFF2-40B4-BE49-F238E27FC236}">
                <a16:creationId xmlns:a16="http://schemas.microsoft.com/office/drawing/2014/main" id="{0E1162C9-75CC-4833-B358-88B68D0250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3411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E153319F-F7F5-4BD2-BB7D-D6CB1F6CD19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2395" y="1437624"/>
            <a:ext cx="1794563" cy="1794563"/>
          </a:xfrm>
          <a:custGeom>
            <a:avLst/>
            <a:gdLst>
              <a:gd name="connsiteX0" fmla="*/ 0 w 2392750"/>
              <a:gd name="connsiteY0" fmla="*/ 0 h 2392750"/>
              <a:gd name="connsiteX1" fmla="*/ 2392750 w 2392750"/>
              <a:gd name="connsiteY1" fmla="*/ 0 h 2392750"/>
              <a:gd name="connsiteX2" fmla="*/ 2392750 w 2392750"/>
              <a:gd name="connsiteY2" fmla="*/ 2392750 h 2392750"/>
              <a:gd name="connsiteX3" fmla="*/ 0 w 2392750"/>
              <a:gd name="connsiteY3" fmla="*/ 2392750 h 239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2750" h="2392750">
                <a:moveTo>
                  <a:pt x="0" y="0"/>
                </a:moveTo>
                <a:lnTo>
                  <a:pt x="2392750" y="0"/>
                </a:lnTo>
                <a:lnTo>
                  <a:pt x="2392750" y="2392750"/>
                </a:lnTo>
                <a:lnTo>
                  <a:pt x="0" y="239275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2" name="Picture Placeholder 9">
            <a:extLst>
              <a:ext uri="{FF2B5EF4-FFF2-40B4-BE49-F238E27FC236}">
                <a16:creationId xmlns:a16="http://schemas.microsoft.com/office/drawing/2014/main" id="{0DAAEECD-CAD4-40A1-8DD9-2DEBA63BF58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674719" y="2690505"/>
            <a:ext cx="1794563" cy="1794563"/>
          </a:xfrm>
          <a:custGeom>
            <a:avLst/>
            <a:gdLst>
              <a:gd name="connsiteX0" fmla="*/ 0 w 2392750"/>
              <a:gd name="connsiteY0" fmla="*/ 0 h 2392750"/>
              <a:gd name="connsiteX1" fmla="*/ 2392750 w 2392750"/>
              <a:gd name="connsiteY1" fmla="*/ 0 h 2392750"/>
              <a:gd name="connsiteX2" fmla="*/ 2392750 w 2392750"/>
              <a:gd name="connsiteY2" fmla="*/ 2392750 h 2392750"/>
              <a:gd name="connsiteX3" fmla="*/ 0 w 2392750"/>
              <a:gd name="connsiteY3" fmla="*/ 2392750 h 239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2750" h="2392750">
                <a:moveTo>
                  <a:pt x="0" y="0"/>
                </a:moveTo>
                <a:lnTo>
                  <a:pt x="2392750" y="0"/>
                </a:lnTo>
                <a:lnTo>
                  <a:pt x="2392750" y="2392750"/>
                </a:lnTo>
                <a:lnTo>
                  <a:pt x="0" y="239275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7270C3CD-425A-4D0B-9584-C0DB98A003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57043" y="1437624"/>
            <a:ext cx="1794563" cy="1794563"/>
          </a:xfrm>
          <a:custGeom>
            <a:avLst/>
            <a:gdLst>
              <a:gd name="connsiteX0" fmla="*/ 0 w 2392750"/>
              <a:gd name="connsiteY0" fmla="*/ 0 h 2392750"/>
              <a:gd name="connsiteX1" fmla="*/ 2392750 w 2392750"/>
              <a:gd name="connsiteY1" fmla="*/ 0 h 2392750"/>
              <a:gd name="connsiteX2" fmla="*/ 2392750 w 2392750"/>
              <a:gd name="connsiteY2" fmla="*/ 2392750 h 2392750"/>
              <a:gd name="connsiteX3" fmla="*/ 0 w 2392750"/>
              <a:gd name="connsiteY3" fmla="*/ 2392750 h 239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2750" h="2392750">
                <a:moveTo>
                  <a:pt x="0" y="0"/>
                </a:moveTo>
                <a:lnTo>
                  <a:pt x="2392750" y="0"/>
                </a:lnTo>
                <a:lnTo>
                  <a:pt x="2392750" y="2392750"/>
                </a:lnTo>
                <a:lnTo>
                  <a:pt x="0" y="239275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9A53BF77-E537-41A2-9AAD-43B17AC982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9" name="Date Placeholder 5">
            <a:extLst>
              <a:ext uri="{FF2B5EF4-FFF2-40B4-BE49-F238E27FC236}">
                <a16:creationId xmlns:a16="http://schemas.microsoft.com/office/drawing/2014/main" id="{A0444829-2A76-48F8-AFF3-17E2520CC0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24" name="Freeform 10">
            <a:extLst>
              <a:ext uri="{FF2B5EF4-FFF2-40B4-BE49-F238E27FC236}">
                <a16:creationId xmlns:a16="http://schemas.microsoft.com/office/drawing/2014/main" id="{77B7D816-B697-44F3-A66D-F8EB7ED6862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4F5C30A-CF14-4462-9A81-9031775FF152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6" name="Freeform 19">
            <a:extLst>
              <a:ext uri="{FF2B5EF4-FFF2-40B4-BE49-F238E27FC236}">
                <a16:creationId xmlns:a16="http://schemas.microsoft.com/office/drawing/2014/main" id="{60BB9180-5182-4F86-9E21-E23E2905C28E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7" name="Slide Number Placeholder 13">
            <a:extLst>
              <a:ext uri="{FF2B5EF4-FFF2-40B4-BE49-F238E27FC236}">
                <a16:creationId xmlns:a16="http://schemas.microsoft.com/office/drawing/2014/main" id="{80E025EF-94CF-4F59-B4FD-3B13468B98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3771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978BE2-D779-434C-8FE5-7AAA7C6475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910" y="1"/>
            <a:ext cx="9143999" cy="257174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B45174C-FE3E-4C40-8445-C61C4068464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14139" y="0"/>
            <a:ext cx="3327950" cy="51435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2514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2DCA58B-C017-45DC-ABD1-2A5113C379D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581579" cy="51435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22243856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DC16560-118F-4375-8D3D-AECE580D3BA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77412" y="611333"/>
            <a:ext cx="2006878" cy="3920836"/>
          </a:xfrm>
          <a:custGeom>
            <a:avLst/>
            <a:gdLst>
              <a:gd name="connsiteX0" fmla="*/ 981927 w 2675836"/>
              <a:gd name="connsiteY0" fmla="*/ 0 h 4320480"/>
              <a:gd name="connsiteX1" fmla="*/ 2675836 w 2675836"/>
              <a:gd name="connsiteY1" fmla="*/ 0 h 4320480"/>
              <a:gd name="connsiteX2" fmla="*/ 1693909 w 2675836"/>
              <a:gd name="connsiteY2" fmla="*/ 4320480 h 4320480"/>
              <a:gd name="connsiteX3" fmla="*/ 0 w 2675836"/>
              <a:gd name="connsiteY3" fmla="*/ 4320480 h 432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5836" h="4320480">
                <a:moveTo>
                  <a:pt x="981927" y="0"/>
                </a:moveTo>
                <a:lnTo>
                  <a:pt x="2675836" y="0"/>
                </a:lnTo>
                <a:lnTo>
                  <a:pt x="1693909" y="4320480"/>
                </a:lnTo>
                <a:lnTo>
                  <a:pt x="0" y="43204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57251A1-26A6-4927-A5F8-FD6240B8CB7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12060" y="611333"/>
            <a:ext cx="2006878" cy="3920836"/>
          </a:xfrm>
          <a:custGeom>
            <a:avLst/>
            <a:gdLst>
              <a:gd name="connsiteX0" fmla="*/ 981927 w 2675836"/>
              <a:gd name="connsiteY0" fmla="*/ 0 h 4320480"/>
              <a:gd name="connsiteX1" fmla="*/ 2675836 w 2675836"/>
              <a:gd name="connsiteY1" fmla="*/ 0 h 4320480"/>
              <a:gd name="connsiteX2" fmla="*/ 1693909 w 2675836"/>
              <a:gd name="connsiteY2" fmla="*/ 4320480 h 4320480"/>
              <a:gd name="connsiteX3" fmla="*/ 0 w 2675836"/>
              <a:gd name="connsiteY3" fmla="*/ 4320480 h 432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5836" h="4320480">
                <a:moveTo>
                  <a:pt x="981927" y="0"/>
                </a:moveTo>
                <a:lnTo>
                  <a:pt x="2675836" y="0"/>
                </a:lnTo>
                <a:lnTo>
                  <a:pt x="1693909" y="4320480"/>
                </a:lnTo>
                <a:lnTo>
                  <a:pt x="0" y="43204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BCD88B6-ECD7-4AD9-A6AE-D1CDF234F53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46708" y="611333"/>
            <a:ext cx="2006878" cy="3920836"/>
          </a:xfrm>
          <a:custGeom>
            <a:avLst/>
            <a:gdLst>
              <a:gd name="connsiteX0" fmla="*/ 981927 w 2675836"/>
              <a:gd name="connsiteY0" fmla="*/ 0 h 4320480"/>
              <a:gd name="connsiteX1" fmla="*/ 2675836 w 2675836"/>
              <a:gd name="connsiteY1" fmla="*/ 0 h 4320480"/>
              <a:gd name="connsiteX2" fmla="*/ 1693909 w 2675836"/>
              <a:gd name="connsiteY2" fmla="*/ 4320480 h 4320480"/>
              <a:gd name="connsiteX3" fmla="*/ 0 w 2675836"/>
              <a:gd name="connsiteY3" fmla="*/ 4320480 h 432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5836" h="4320480">
                <a:moveTo>
                  <a:pt x="981927" y="0"/>
                </a:moveTo>
                <a:lnTo>
                  <a:pt x="2675836" y="0"/>
                </a:lnTo>
                <a:lnTo>
                  <a:pt x="1693909" y="4320480"/>
                </a:lnTo>
                <a:lnTo>
                  <a:pt x="0" y="43204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2413681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2DCA58B-C017-45DC-ABD1-2A5113C379D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62421" y="0"/>
            <a:ext cx="4581579" cy="51435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2092186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978BE2-D779-434C-8FE5-7AAA7C6475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1580" y="2139702"/>
            <a:ext cx="3834426" cy="205625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7B8E9633-88BC-44CF-B8FF-0341E95DBFD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09574" y="2139702"/>
            <a:ext cx="3834426" cy="205625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1213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4DBC1CE-EA82-4634-850F-BDE9C753EF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0" y="2193708"/>
            <a:ext cx="3599892" cy="1977684"/>
          </a:xfrm>
          <a:custGeom>
            <a:avLst/>
            <a:gdLst>
              <a:gd name="connsiteX0" fmla="*/ 0 w 4799856"/>
              <a:gd name="connsiteY0" fmla="*/ 0 h 2636912"/>
              <a:gd name="connsiteX1" fmla="*/ 4799856 w 4799856"/>
              <a:gd name="connsiteY1" fmla="*/ 0 h 2636912"/>
              <a:gd name="connsiteX2" fmla="*/ 4799856 w 4799856"/>
              <a:gd name="connsiteY2" fmla="*/ 2636912 h 2636912"/>
              <a:gd name="connsiteX3" fmla="*/ 0 w 4799856"/>
              <a:gd name="connsiteY3" fmla="*/ 2636912 h 2636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9856" h="2636912">
                <a:moveTo>
                  <a:pt x="0" y="0"/>
                </a:moveTo>
                <a:lnTo>
                  <a:pt x="4799856" y="0"/>
                </a:lnTo>
                <a:lnTo>
                  <a:pt x="4799856" y="2636912"/>
                </a:lnTo>
                <a:lnTo>
                  <a:pt x="0" y="26369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925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4260677-7757-4247-BE3B-3BD406C4B46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3526" y="573528"/>
            <a:ext cx="3944468" cy="1998223"/>
          </a:xfrm>
          <a:custGeom>
            <a:avLst/>
            <a:gdLst>
              <a:gd name="connsiteX0" fmla="*/ 0 w 5259290"/>
              <a:gd name="connsiteY0" fmla="*/ 0 h 2664297"/>
              <a:gd name="connsiteX1" fmla="*/ 5259290 w 5259290"/>
              <a:gd name="connsiteY1" fmla="*/ 0 h 2664297"/>
              <a:gd name="connsiteX2" fmla="*/ 5259290 w 5259290"/>
              <a:gd name="connsiteY2" fmla="*/ 2664297 h 2664297"/>
              <a:gd name="connsiteX3" fmla="*/ 0 w 5259290"/>
              <a:gd name="connsiteY3" fmla="*/ 2664297 h 2664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59290" h="2664297">
                <a:moveTo>
                  <a:pt x="0" y="0"/>
                </a:moveTo>
                <a:lnTo>
                  <a:pt x="5259290" y="0"/>
                </a:lnTo>
                <a:lnTo>
                  <a:pt x="5259290" y="2664297"/>
                </a:lnTo>
                <a:lnTo>
                  <a:pt x="0" y="26642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8E7BAEE-7551-45B8-8476-810F6A7FC09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24349" y="573528"/>
            <a:ext cx="3944468" cy="1998223"/>
          </a:xfrm>
          <a:custGeom>
            <a:avLst/>
            <a:gdLst>
              <a:gd name="connsiteX0" fmla="*/ 0 w 5259290"/>
              <a:gd name="connsiteY0" fmla="*/ 0 h 2664297"/>
              <a:gd name="connsiteX1" fmla="*/ 5259290 w 5259290"/>
              <a:gd name="connsiteY1" fmla="*/ 0 h 2664297"/>
              <a:gd name="connsiteX2" fmla="*/ 5259290 w 5259290"/>
              <a:gd name="connsiteY2" fmla="*/ 2664297 h 2664297"/>
              <a:gd name="connsiteX3" fmla="*/ 0 w 5259290"/>
              <a:gd name="connsiteY3" fmla="*/ 2664297 h 2664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59290" h="2664297">
                <a:moveTo>
                  <a:pt x="0" y="0"/>
                </a:moveTo>
                <a:lnTo>
                  <a:pt x="5259290" y="0"/>
                </a:lnTo>
                <a:lnTo>
                  <a:pt x="5259290" y="2664297"/>
                </a:lnTo>
                <a:lnTo>
                  <a:pt x="0" y="26642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116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227ED963-86A7-40FD-BE42-B6E3C253B5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48693" y="1128741"/>
            <a:ext cx="3151071" cy="3655239"/>
          </a:xfrm>
          <a:custGeom>
            <a:avLst/>
            <a:gdLst>
              <a:gd name="connsiteX0" fmla="*/ 4201428 w 4201428"/>
              <a:gd name="connsiteY0" fmla="*/ 0 h 4873652"/>
              <a:gd name="connsiteX1" fmla="*/ 4201428 w 4201428"/>
              <a:gd name="connsiteY1" fmla="*/ 4873652 h 4873652"/>
              <a:gd name="connsiteX2" fmla="*/ 0 w 4201428"/>
              <a:gd name="connsiteY2" fmla="*/ 2436826 h 4873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01428" h="4873652">
                <a:moveTo>
                  <a:pt x="4201428" y="0"/>
                </a:moveTo>
                <a:lnTo>
                  <a:pt x="4201428" y="4873652"/>
                </a:lnTo>
                <a:lnTo>
                  <a:pt x="0" y="243682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E5EE0847-FD66-4A5A-89D0-5800029284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5" name="Date Placeholder 5">
            <a:extLst>
              <a:ext uri="{FF2B5EF4-FFF2-40B4-BE49-F238E27FC236}">
                <a16:creationId xmlns:a16="http://schemas.microsoft.com/office/drawing/2014/main" id="{32220463-122A-4ED9-9F32-2932973EAA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35B0C33D-D422-4E41-B2DF-AF0FE4588069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069EBE1-CDCD-4928-8CE6-1492434D2260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8" name="Freeform 19">
            <a:extLst>
              <a:ext uri="{FF2B5EF4-FFF2-40B4-BE49-F238E27FC236}">
                <a16:creationId xmlns:a16="http://schemas.microsoft.com/office/drawing/2014/main" id="{9A1CA827-D34B-4662-8BC3-EED94016F7E2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9" name="Slide Number Placeholder 13">
            <a:extLst>
              <a:ext uri="{FF2B5EF4-FFF2-40B4-BE49-F238E27FC236}">
                <a16:creationId xmlns:a16="http://schemas.microsoft.com/office/drawing/2014/main" id="{DA2F5D39-895B-46C9-8A49-A5D7D0971E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532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AB24D94C-CF8E-4F28-AAB7-49C81449E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2395" y="1109302"/>
            <a:ext cx="3921146" cy="1840490"/>
          </a:xfrm>
          <a:custGeom>
            <a:avLst/>
            <a:gdLst>
              <a:gd name="connsiteX0" fmla="*/ 0 w 5228194"/>
              <a:gd name="connsiteY0" fmla="*/ 0 h 2453986"/>
              <a:gd name="connsiteX1" fmla="*/ 5228194 w 5228194"/>
              <a:gd name="connsiteY1" fmla="*/ 0 h 2453986"/>
              <a:gd name="connsiteX2" fmla="*/ 5228194 w 5228194"/>
              <a:gd name="connsiteY2" fmla="*/ 2453986 h 2453986"/>
              <a:gd name="connsiteX3" fmla="*/ 0 w 5228194"/>
              <a:gd name="connsiteY3" fmla="*/ 2453986 h 245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8194" h="2453986">
                <a:moveTo>
                  <a:pt x="0" y="0"/>
                </a:moveTo>
                <a:lnTo>
                  <a:pt x="5228194" y="0"/>
                </a:lnTo>
                <a:lnTo>
                  <a:pt x="5228194" y="2453986"/>
                </a:lnTo>
                <a:lnTo>
                  <a:pt x="0" y="24539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894CF42-DCC3-4D3E-8E75-C629ABF5DAE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30461" y="1109302"/>
            <a:ext cx="3921146" cy="1840490"/>
          </a:xfrm>
          <a:custGeom>
            <a:avLst/>
            <a:gdLst>
              <a:gd name="connsiteX0" fmla="*/ 0 w 5228194"/>
              <a:gd name="connsiteY0" fmla="*/ 0 h 2453986"/>
              <a:gd name="connsiteX1" fmla="*/ 5228194 w 5228194"/>
              <a:gd name="connsiteY1" fmla="*/ 0 h 2453986"/>
              <a:gd name="connsiteX2" fmla="*/ 5228194 w 5228194"/>
              <a:gd name="connsiteY2" fmla="*/ 2453986 h 2453986"/>
              <a:gd name="connsiteX3" fmla="*/ 0 w 5228194"/>
              <a:gd name="connsiteY3" fmla="*/ 2453986 h 245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8194" h="2453986">
                <a:moveTo>
                  <a:pt x="0" y="0"/>
                </a:moveTo>
                <a:lnTo>
                  <a:pt x="5228194" y="0"/>
                </a:lnTo>
                <a:lnTo>
                  <a:pt x="5228194" y="2453986"/>
                </a:lnTo>
                <a:lnTo>
                  <a:pt x="0" y="24539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663CDC59-0333-4486-8730-44DE81C12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5" name="Date Placeholder 5">
            <a:extLst>
              <a:ext uri="{FF2B5EF4-FFF2-40B4-BE49-F238E27FC236}">
                <a16:creationId xmlns:a16="http://schemas.microsoft.com/office/drawing/2014/main" id="{11A6FCA9-4CDE-4C78-AE35-6DC93677B1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DEC30623-F48A-48EA-8A3F-9555E994BD5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34EB1B8-705A-4722-99AA-417C83E85BA5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7" name="Freeform 19">
            <a:extLst>
              <a:ext uri="{FF2B5EF4-FFF2-40B4-BE49-F238E27FC236}">
                <a16:creationId xmlns:a16="http://schemas.microsoft.com/office/drawing/2014/main" id="{12F885CC-6615-4E66-AAF2-78D95550CBC0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8" name="Slide Number Placeholder 13">
            <a:extLst>
              <a:ext uri="{FF2B5EF4-FFF2-40B4-BE49-F238E27FC236}">
                <a16:creationId xmlns:a16="http://schemas.microsoft.com/office/drawing/2014/main" id="{2BD28988-87D3-4D8B-AD7F-BEF0EB2F1E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154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1FE2BFCB-54DB-4B74-8136-BA944B5C9B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22855" y="1275590"/>
            <a:ext cx="1244727" cy="1244727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Freeform 19">
            <a:extLst>
              <a:ext uri="{FF2B5EF4-FFF2-40B4-BE49-F238E27FC236}">
                <a16:creationId xmlns:a16="http://schemas.microsoft.com/office/drawing/2014/main" id="{EF0DB1A3-FAD9-4F5A-B8DE-A263B11E2EB6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50114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1" name="Slide Number Placeholder 13">
            <a:extLst>
              <a:ext uri="{FF2B5EF4-FFF2-40B4-BE49-F238E27FC236}">
                <a16:creationId xmlns:a16="http://schemas.microsoft.com/office/drawing/2014/main" id="{D103CD1C-D1CF-4DB2-BC23-7CC086BF2C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9533" y="308950"/>
            <a:ext cx="366874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Title 7">
            <a:extLst>
              <a:ext uri="{FF2B5EF4-FFF2-40B4-BE49-F238E27FC236}">
                <a16:creationId xmlns:a16="http://schemas.microsoft.com/office/drawing/2014/main" id="{72830A9B-03F7-4093-959C-12538A462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  <a:prstGeom prst="rect">
            <a:avLst/>
          </a:prstGeom>
        </p:spPr>
        <p:txBody>
          <a:bodyPr/>
          <a:lstStyle>
            <a:lvl1pPr algn="l"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E62B016-E3BB-4FC6-B5F7-833A23683267}"/>
              </a:ext>
            </a:extLst>
          </p:cNvPr>
          <p:cNvSpPr/>
          <p:nvPr userDrawn="1"/>
        </p:nvSpPr>
        <p:spPr>
          <a:xfrm>
            <a:off x="2935239" y="4824242"/>
            <a:ext cx="60508" cy="6050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33699BAA-7539-46A4-A053-012EC00932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77205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Date Placeholder 5">
            <a:extLst>
              <a:ext uri="{FF2B5EF4-FFF2-40B4-BE49-F238E27FC236}">
                <a16:creationId xmlns:a16="http://schemas.microsoft.com/office/drawing/2014/main" id="{DB4011AC-5F51-405E-B43B-86C5829B52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Presentation</a:t>
            </a:r>
          </a:p>
        </p:txBody>
      </p:sp>
      <p:sp>
        <p:nvSpPr>
          <p:cNvPr id="22" name="Freeform 10">
            <a:extLst>
              <a:ext uri="{FF2B5EF4-FFF2-40B4-BE49-F238E27FC236}">
                <a16:creationId xmlns:a16="http://schemas.microsoft.com/office/drawing/2014/main" id="{D929D3CE-8C73-4B42-85F2-A3C2B85E20F2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59835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3200824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95C9F4F-1F73-4326-8541-D1DE5560BE6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8651" y="1335741"/>
            <a:ext cx="2594290" cy="3807759"/>
          </a:xfrm>
          <a:custGeom>
            <a:avLst/>
            <a:gdLst>
              <a:gd name="connsiteX0" fmla="*/ 0 w 3459053"/>
              <a:gd name="connsiteY0" fmla="*/ 0 h 5077012"/>
              <a:gd name="connsiteX1" fmla="*/ 3459053 w 3459053"/>
              <a:gd name="connsiteY1" fmla="*/ 0 h 5077012"/>
              <a:gd name="connsiteX2" fmla="*/ 3459053 w 3459053"/>
              <a:gd name="connsiteY2" fmla="*/ 5077012 h 5077012"/>
              <a:gd name="connsiteX3" fmla="*/ 0 w 3459053"/>
              <a:gd name="connsiteY3" fmla="*/ 5077012 h 507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9053" h="5077012">
                <a:moveTo>
                  <a:pt x="0" y="0"/>
                </a:moveTo>
                <a:lnTo>
                  <a:pt x="3459053" y="0"/>
                </a:lnTo>
                <a:lnTo>
                  <a:pt x="3459053" y="5077012"/>
                </a:lnTo>
                <a:lnTo>
                  <a:pt x="0" y="50770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93405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14">
            <a:extLst>
              <a:ext uri="{FF2B5EF4-FFF2-40B4-BE49-F238E27FC236}">
                <a16:creationId xmlns:a16="http://schemas.microsoft.com/office/drawing/2014/main" id="{ABFF2CE3-7D71-4ED8-BC21-5F80D12D4F8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125169" y="2944211"/>
            <a:ext cx="1518452" cy="1571756"/>
          </a:xfrm>
          <a:custGeom>
            <a:avLst/>
            <a:gdLst>
              <a:gd name="connsiteX0" fmla="*/ 0 w 2024602"/>
              <a:gd name="connsiteY0" fmla="*/ 0 h 2095675"/>
              <a:gd name="connsiteX1" fmla="*/ 2024602 w 2024602"/>
              <a:gd name="connsiteY1" fmla="*/ 0 h 2095675"/>
              <a:gd name="connsiteX2" fmla="*/ 2024602 w 2024602"/>
              <a:gd name="connsiteY2" fmla="*/ 2095675 h 2095675"/>
              <a:gd name="connsiteX3" fmla="*/ 0 w 2024602"/>
              <a:gd name="connsiteY3" fmla="*/ 2095675 h 209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4602" h="2095675">
                <a:moveTo>
                  <a:pt x="0" y="0"/>
                </a:moveTo>
                <a:lnTo>
                  <a:pt x="2024602" y="0"/>
                </a:lnTo>
                <a:lnTo>
                  <a:pt x="2024602" y="2095675"/>
                </a:lnTo>
                <a:lnTo>
                  <a:pt x="0" y="20956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CCE3D1D4-A108-4E3C-B44F-8DBA5FEDA1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11583" y="1343641"/>
            <a:ext cx="1518452" cy="1512689"/>
          </a:xfrm>
          <a:custGeom>
            <a:avLst/>
            <a:gdLst>
              <a:gd name="connsiteX0" fmla="*/ 0 w 2024602"/>
              <a:gd name="connsiteY0" fmla="*/ 0 h 2016919"/>
              <a:gd name="connsiteX1" fmla="*/ 2024602 w 2024602"/>
              <a:gd name="connsiteY1" fmla="*/ 0 h 2016919"/>
              <a:gd name="connsiteX2" fmla="*/ 2024602 w 2024602"/>
              <a:gd name="connsiteY2" fmla="*/ 2016919 h 2016919"/>
              <a:gd name="connsiteX3" fmla="*/ 0 w 2024602"/>
              <a:gd name="connsiteY3" fmla="*/ 2016919 h 2016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4602" h="2016919">
                <a:moveTo>
                  <a:pt x="0" y="0"/>
                </a:moveTo>
                <a:lnTo>
                  <a:pt x="2024602" y="0"/>
                </a:lnTo>
                <a:lnTo>
                  <a:pt x="2024602" y="2016919"/>
                </a:lnTo>
                <a:lnTo>
                  <a:pt x="0" y="20169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6">
            <a:extLst>
              <a:ext uri="{FF2B5EF4-FFF2-40B4-BE49-F238E27FC236}">
                <a16:creationId xmlns:a16="http://schemas.microsoft.com/office/drawing/2014/main" id="{36358F9E-6DC3-41AE-8E1B-648A2E91DB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04279" y="2944211"/>
            <a:ext cx="1518452" cy="1571756"/>
          </a:xfrm>
          <a:custGeom>
            <a:avLst/>
            <a:gdLst>
              <a:gd name="connsiteX0" fmla="*/ 0 w 2024602"/>
              <a:gd name="connsiteY0" fmla="*/ 0 h 2095675"/>
              <a:gd name="connsiteX1" fmla="*/ 2024602 w 2024602"/>
              <a:gd name="connsiteY1" fmla="*/ 0 h 2095675"/>
              <a:gd name="connsiteX2" fmla="*/ 2024602 w 2024602"/>
              <a:gd name="connsiteY2" fmla="*/ 2095675 h 2095675"/>
              <a:gd name="connsiteX3" fmla="*/ 0 w 2024602"/>
              <a:gd name="connsiteY3" fmla="*/ 2095675 h 209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4602" h="2095675">
                <a:moveTo>
                  <a:pt x="0" y="0"/>
                </a:moveTo>
                <a:lnTo>
                  <a:pt x="2024602" y="0"/>
                </a:lnTo>
                <a:lnTo>
                  <a:pt x="2024602" y="2095675"/>
                </a:lnTo>
                <a:lnTo>
                  <a:pt x="0" y="20956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7">
            <a:extLst>
              <a:ext uri="{FF2B5EF4-FFF2-40B4-BE49-F238E27FC236}">
                <a16:creationId xmlns:a16="http://schemas.microsoft.com/office/drawing/2014/main" id="{BCE834A2-6065-47C9-8D5C-AF7FBA195D8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93834" y="1343641"/>
            <a:ext cx="1561672" cy="1512689"/>
          </a:xfrm>
          <a:custGeom>
            <a:avLst/>
            <a:gdLst>
              <a:gd name="connsiteX0" fmla="*/ 0 w 2082229"/>
              <a:gd name="connsiteY0" fmla="*/ 0 h 2016919"/>
              <a:gd name="connsiteX1" fmla="*/ 2082229 w 2082229"/>
              <a:gd name="connsiteY1" fmla="*/ 0 h 2016919"/>
              <a:gd name="connsiteX2" fmla="*/ 2082229 w 2082229"/>
              <a:gd name="connsiteY2" fmla="*/ 2016919 h 2016919"/>
              <a:gd name="connsiteX3" fmla="*/ 0 w 2082229"/>
              <a:gd name="connsiteY3" fmla="*/ 2016919 h 2016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229" h="2016919">
                <a:moveTo>
                  <a:pt x="0" y="0"/>
                </a:moveTo>
                <a:lnTo>
                  <a:pt x="2082229" y="0"/>
                </a:lnTo>
                <a:lnTo>
                  <a:pt x="2082229" y="2016919"/>
                </a:lnTo>
                <a:lnTo>
                  <a:pt x="0" y="20169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FDB5FA0-D55F-41CD-A647-B561293D39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2395" y="1343641"/>
            <a:ext cx="1561672" cy="1512689"/>
          </a:xfrm>
          <a:custGeom>
            <a:avLst/>
            <a:gdLst>
              <a:gd name="connsiteX0" fmla="*/ 0 w 2082229"/>
              <a:gd name="connsiteY0" fmla="*/ 0 h 2016919"/>
              <a:gd name="connsiteX1" fmla="*/ 2082229 w 2082229"/>
              <a:gd name="connsiteY1" fmla="*/ 0 h 2016919"/>
              <a:gd name="connsiteX2" fmla="*/ 2082229 w 2082229"/>
              <a:gd name="connsiteY2" fmla="*/ 2016919 h 2016919"/>
              <a:gd name="connsiteX3" fmla="*/ 0 w 2082229"/>
              <a:gd name="connsiteY3" fmla="*/ 2016919 h 2016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229" h="2016919">
                <a:moveTo>
                  <a:pt x="0" y="0"/>
                </a:moveTo>
                <a:lnTo>
                  <a:pt x="2082229" y="0"/>
                </a:lnTo>
                <a:lnTo>
                  <a:pt x="2082229" y="2016919"/>
                </a:lnTo>
                <a:lnTo>
                  <a:pt x="0" y="20169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23B238DE-65C2-47F5-A1B7-4A4E029BBA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8" name="Date Placeholder 5">
            <a:extLst>
              <a:ext uri="{FF2B5EF4-FFF2-40B4-BE49-F238E27FC236}">
                <a16:creationId xmlns:a16="http://schemas.microsoft.com/office/drawing/2014/main" id="{7588731E-EBD5-44D7-847C-6DAEC6249B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54751A8B-4DCD-4539-AD18-46189ED8498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E2377EA-7475-4559-A7F6-720B0E901733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5" name="Freeform 19">
            <a:extLst>
              <a:ext uri="{FF2B5EF4-FFF2-40B4-BE49-F238E27FC236}">
                <a16:creationId xmlns:a16="http://schemas.microsoft.com/office/drawing/2014/main" id="{0A7F1912-3F6E-4767-9946-FFE578439748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6" name="Slide Number Placeholder 13">
            <a:extLst>
              <a:ext uri="{FF2B5EF4-FFF2-40B4-BE49-F238E27FC236}">
                <a16:creationId xmlns:a16="http://schemas.microsoft.com/office/drawing/2014/main" id="{75901489-0D95-4814-AC50-6BE83681C1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9954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810B29E-8563-4CB3-93B5-B45864D7C1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38504" y="1059582"/>
            <a:ext cx="2561388" cy="2971457"/>
          </a:xfrm>
          <a:custGeom>
            <a:avLst/>
            <a:gdLst/>
            <a:ahLst/>
            <a:cxnLst/>
            <a:rect l="l" t="t" r="r" b="b"/>
            <a:pathLst>
              <a:path w="2565878" h="2976665">
                <a:moveTo>
                  <a:pt x="1370435" y="1"/>
                </a:moveTo>
                <a:cubicBezTo>
                  <a:pt x="1563937" y="-83"/>
                  <a:pt x="1753566" y="20408"/>
                  <a:pt x="1939321" y="61477"/>
                </a:cubicBezTo>
                <a:cubicBezTo>
                  <a:pt x="2125075" y="102545"/>
                  <a:pt x="2293279" y="164696"/>
                  <a:pt x="2443931" y="247930"/>
                </a:cubicBezTo>
                <a:lnTo>
                  <a:pt x="2155316" y="943000"/>
                </a:lnTo>
                <a:cubicBezTo>
                  <a:pt x="1874882" y="801380"/>
                  <a:pt x="1610541" y="730908"/>
                  <a:pt x="1362294" y="731584"/>
                </a:cubicBezTo>
                <a:cubicBezTo>
                  <a:pt x="1223983" y="732940"/>
                  <a:pt x="1127140" y="750558"/>
                  <a:pt x="1071765" y="784439"/>
                </a:cubicBezTo>
                <a:cubicBezTo>
                  <a:pt x="1016390" y="818320"/>
                  <a:pt x="989762" y="860332"/>
                  <a:pt x="991882" y="910475"/>
                </a:cubicBezTo>
                <a:cubicBezTo>
                  <a:pt x="996079" y="976172"/>
                  <a:pt x="1050645" y="1024663"/>
                  <a:pt x="1155577" y="1055948"/>
                </a:cubicBezTo>
                <a:cubicBezTo>
                  <a:pt x="1260511" y="1087233"/>
                  <a:pt x="1390628" y="1116994"/>
                  <a:pt x="1545929" y="1145233"/>
                </a:cubicBezTo>
                <a:cubicBezTo>
                  <a:pt x="1701230" y="1173471"/>
                  <a:pt x="1856531" y="1215869"/>
                  <a:pt x="2011832" y="1272428"/>
                </a:cubicBezTo>
                <a:cubicBezTo>
                  <a:pt x="2167133" y="1328986"/>
                  <a:pt x="2297250" y="1415386"/>
                  <a:pt x="2402183" y="1531630"/>
                </a:cubicBezTo>
                <a:cubicBezTo>
                  <a:pt x="2507116" y="1647873"/>
                  <a:pt x="2561681" y="1809642"/>
                  <a:pt x="2565878" y="2016938"/>
                </a:cubicBezTo>
                <a:cubicBezTo>
                  <a:pt x="2565857" y="2192735"/>
                  <a:pt x="2516669" y="2352828"/>
                  <a:pt x="2418316" y="2497214"/>
                </a:cubicBezTo>
                <a:cubicBezTo>
                  <a:pt x="2319962" y="2641600"/>
                  <a:pt x="2172575" y="2757054"/>
                  <a:pt x="1976153" y="2843576"/>
                </a:cubicBezTo>
                <a:cubicBezTo>
                  <a:pt x="1779732" y="2930097"/>
                  <a:pt x="1534407" y="2974460"/>
                  <a:pt x="1240180" y="2976665"/>
                </a:cubicBezTo>
                <a:cubicBezTo>
                  <a:pt x="998070" y="2975394"/>
                  <a:pt x="767453" y="2948469"/>
                  <a:pt x="548329" y="2895886"/>
                </a:cubicBezTo>
                <a:cubicBezTo>
                  <a:pt x="329205" y="2843304"/>
                  <a:pt x="146429" y="2772687"/>
                  <a:pt x="0" y="2684034"/>
                </a:cubicBezTo>
                <a:lnTo>
                  <a:pt x="308964" y="1984345"/>
                </a:lnTo>
                <a:cubicBezTo>
                  <a:pt x="445896" y="2064722"/>
                  <a:pt x="596824" y="2128039"/>
                  <a:pt x="761746" y="2174296"/>
                </a:cubicBezTo>
                <a:cubicBezTo>
                  <a:pt x="926668" y="2220553"/>
                  <a:pt x="1088860" y="2244148"/>
                  <a:pt x="1248321" y="2245082"/>
                </a:cubicBezTo>
                <a:cubicBezTo>
                  <a:pt x="1383070" y="2244742"/>
                  <a:pt x="1478896" y="2231162"/>
                  <a:pt x="1535799" y="2204342"/>
                </a:cubicBezTo>
                <a:cubicBezTo>
                  <a:pt x="1592701" y="2177521"/>
                  <a:pt x="1620346" y="2139497"/>
                  <a:pt x="1618735" y="2090269"/>
                </a:cubicBezTo>
                <a:cubicBezTo>
                  <a:pt x="1614538" y="2021271"/>
                  <a:pt x="1559973" y="1970175"/>
                  <a:pt x="1455040" y="1936981"/>
                </a:cubicBezTo>
                <a:cubicBezTo>
                  <a:pt x="1350106" y="1903786"/>
                  <a:pt x="1219989" y="1872509"/>
                  <a:pt x="1064688" y="1843148"/>
                </a:cubicBezTo>
                <a:cubicBezTo>
                  <a:pt x="909387" y="1813787"/>
                  <a:pt x="754086" y="1770357"/>
                  <a:pt x="598785" y="1712858"/>
                </a:cubicBezTo>
                <a:cubicBezTo>
                  <a:pt x="443484" y="1655360"/>
                  <a:pt x="313367" y="1567807"/>
                  <a:pt x="208434" y="1450200"/>
                </a:cubicBezTo>
                <a:cubicBezTo>
                  <a:pt x="103501" y="1332594"/>
                  <a:pt x="48936" y="1168948"/>
                  <a:pt x="44739" y="959262"/>
                </a:cubicBezTo>
                <a:cubicBezTo>
                  <a:pt x="44761" y="781059"/>
                  <a:pt x="93948" y="619873"/>
                  <a:pt x="192302" y="475704"/>
                </a:cubicBezTo>
                <a:cubicBezTo>
                  <a:pt x="290656" y="331534"/>
                  <a:pt x="438043" y="216722"/>
                  <a:pt x="634464" y="131268"/>
                </a:cubicBezTo>
                <a:cubicBezTo>
                  <a:pt x="830886" y="45813"/>
                  <a:pt x="1076209" y="2058"/>
                  <a:pt x="1370435" y="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3741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5BF3DF13-A2E8-4C57-9708-252B52DF64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6557"/>
            <a:ext cx="1400472" cy="1562193"/>
          </a:xfrm>
          <a:custGeom>
            <a:avLst/>
            <a:gdLst>
              <a:gd name="connsiteX0" fmla="*/ 0 w 1867296"/>
              <a:gd name="connsiteY0" fmla="*/ 0 h 2082924"/>
              <a:gd name="connsiteX1" fmla="*/ 1867296 w 1867296"/>
              <a:gd name="connsiteY1" fmla="*/ 0 h 2082924"/>
              <a:gd name="connsiteX2" fmla="*/ 1867296 w 1867296"/>
              <a:gd name="connsiteY2" fmla="*/ 2082924 h 2082924"/>
              <a:gd name="connsiteX3" fmla="*/ 0 w 1867296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296" h="2082924">
                <a:moveTo>
                  <a:pt x="0" y="0"/>
                </a:moveTo>
                <a:lnTo>
                  <a:pt x="1867296" y="0"/>
                </a:lnTo>
                <a:lnTo>
                  <a:pt x="1867296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48DEA7D4-D9A4-4AFF-8DA5-ED1DD0C8211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20589" y="-16557"/>
            <a:ext cx="2461059" cy="1562193"/>
          </a:xfrm>
          <a:custGeom>
            <a:avLst/>
            <a:gdLst>
              <a:gd name="connsiteX0" fmla="*/ 0 w 3281412"/>
              <a:gd name="connsiteY0" fmla="*/ 0 h 2082924"/>
              <a:gd name="connsiteX1" fmla="*/ 3281412 w 3281412"/>
              <a:gd name="connsiteY1" fmla="*/ 0 h 2082924"/>
              <a:gd name="connsiteX2" fmla="*/ 3281412 w 3281412"/>
              <a:gd name="connsiteY2" fmla="*/ 2082924 h 2082924"/>
              <a:gd name="connsiteX3" fmla="*/ 0 w 3281412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1412" h="2082924">
                <a:moveTo>
                  <a:pt x="0" y="0"/>
                </a:moveTo>
                <a:lnTo>
                  <a:pt x="3281412" y="0"/>
                </a:lnTo>
                <a:lnTo>
                  <a:pt x="3281412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F25C104C-4ABA-45C6-B3DB-F6E763A350F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01765" y="-16557"/>
            <a:ext cx="2461059" cy="1562193"/>
          </a:xfrm>
          <a:custGeom>
            <a:avLst/>
            <a:gdLst>
              <a:gd name="connsiteX0" fmla="*/ 0 w 3281412"/>
              <a:gd name="connsiteY0" fmla="*/ 0 h 2082924"/>
              <a:gd name="connsiteX1" fmla="*/ 3281412 w 3281412"/>
              <a:gd name="connsiteY1" fmla="*/ 0 h 2082924"/>
              <a:gd name="connsiteX2" fmla="*/ 3281412 w 3281412"/>
              <a:gd name="connsiteY2" fmla="*/ 2082924 h 2082924"/>
              <a:gd name="connsiteX3" fmla="*/ 0 w 3281412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1412" h="2082924">
                <a:moveTo>
                  <a:pt x="0" y="0"/>
                </a:moveTo>
                <a:lnTo>
                  <a:pt x="3281412" y="0"/>
                </a:lnTo>
                <a:lnTo>
                  <a:pt x="3281412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51342B97-38C2-45E6-BF14-2FB16A243D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82941" y="-16557"/>
            <a:ext cx="2461059" cy="1562193"/>
          </a:xfrm>
          <a:custGeom>
            <a:avLst/>
            <a:gdLst>
              <a:gd name="connsiteX0" fmla="*/ 0 w 3281412"/>
              <a:gd name="connsiteY0" fmla="*/ 0 h 2082924"/>
              <a:gd name="connsiteX1" fmla="*/ 3281412 w 3281412"/>
              <a:gd name="connsiteY1" fmla="*/ 0 h 2082924"/>
              <a:gd name="connsiteX2" fmla="*/ 3281412 w 3281412"/>
              <a:gd name="connsiteY2" fmla="*/ 2082924 h 2082924"/>
              <a:gd name="connsiteX3" fmla="*/ 0 w 3281412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1412" h="2082924">
                <a:moveTo>
                  <a:pt x="0" y="0"/>
                </a:moveTo>
                <a:lnTo>
                  <a:pt x="3281412" y="0"/>
                </a:lnTo>
                <a:lnTo>
                  <a:pt x="3281412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703622CF-1C6B-4718-8310-F93F93C0F30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62352" y="1653648"/>
            <a:ext cx="3981648" cy="1562193"/>
          </a:xfrm>
          <a:custGeom>
            <a:avLst/>
            <a:gdLst>
              <a:gd name="connsiteX0" fmla="*/ 0 w 5308864"/>
              <a:gd name="connsiteY0" fmla="*/ 0 h 2082924"/>
              <a:gd name="connsiteX1" fmla="*/ 5308864 w 5308864"/>
              <a:gd name="connsiteY1" fmla="*/ 0 h 2082924"/>
              <a:gd name="connsiteX2" fmla="*/ 5308864 w 5308864"/>
              <a:gd name="connsiteY2" fmla="*/ 2082924 h 2082924"/>
              <a:gd name="connsiteX3" fmla="*/ 0 w 5308864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864" h="2082924">
                <a:moveTo>
                  <a:pt x="0" y="0"/>
                </a:moveTo>
                <a:lnTo>
                  <a:pt x="5308864" y="0"/>
                </a:lnTo>
                <a:lnTo>
                  <a:pt x="5308864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FA97BA38-783D-43D9-B5A6-D1F564F3C53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581176" y="1653648"/>
            <a:ext cx="2461059" cy="1562193"/>
          </a:xfrm>
          <a:custGeom>
            <a:avLst/>
            <a:gdLst>
              <a:gd name="connsiteX0" fmla="*/ 0 w 3281412"/>
              <a:gd name="connsiteY0" fmla="*/ 0 h 2082924"/>
              <a:gd name="connsiteX1" fmla="*/ 3281412 w 3281412"/>
              <a:gd name="connsiteY1" fmla="*/ 0 h 2082924"/>
              <a:gd name="connsiteX2" fmla="*/ 3281412 w 3281412"/>
              <a:gd name="connsiteY2" fmla="*/ 2082924 h 2082924"/>
              <a:gd name="connsiteX3" fmla="*/ 0 w 3281412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1412" h="2082924">
                <a:moveTo>
                  <a:pt x="0" y="0"/>
                </a:moveTo>
                <a:lnTo>
                  <a:pt x="3281412" y="0"/>
                </a:lnTo>
                <a:lnTo>
                  <a:pt x="3281412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5697A554-BDFC-49C1-AC76-112837D5E1B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653648"/>
            <a:ext cx="2461059" cy="1562193"/>
          </a:xfrm>
          <a:custGeom>
            <a:avLst/>
            <a:gdLst>
              <a:gd name="connsiteX0" fmla="*/ 0 w 3281412"/>
              <a:gd name="connsiteY0" fmla="*/ 0 h 2082924"/>
              <a:gd name="connsiteX1" fmla="*/ 3281412 w 3281412"/>
              <a:gd name="connsiteY1" fmla="*/ 0 h 2082924"/>
              <a:gd name="connsiteX2" fmla="*/ 3281412 w 3281412"/>
              <a:gd name="connsiteY2" fmla="*/ 2082924 h 2082924"/>
              <a:gd name="connsiteX3" fmla="*/ 0 w 3281412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1412" h="2082924">
                <a:moveTo>
                  <a:pt x="0" y="0"/>
                </a:moveTo>
                <a:lnTo>
                  <a:pt x="3281412" y="0"/>
                </a:lnTo>
                <a:lnTo>
                  <a:pt x="3281412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0400976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5C25504-D1D9-4D58-8A6B-1984E89FFD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2892" y="1501038"/>
            <a:ext cx="3979108" cy="2348374"/>
          </a:xfrm>
          <a:custGeom>
            <a:avLst/>
            <a:gdLst/>
            <a:ahLst/>
            <a:cxnLst/>
            <a:rect l="l" t="t" r="r" b="b"/>
            <a:pathLst>
              <a:path w="4823161" h="2846514">
                <a:moveTo>
                  <a:pt x="0" y="0"/>
                </a:moveTo>
                <a:lnTo>
                  <a:pt x="988218" y="0"/>
                </a:lnTo>
                <a:lnTo>
                  <a:pt x="1484360" y="1618452"/>
                </a:lnTo>
                <a:lnTo>
                  <a:pt x="2008969" y="0"/>
                </a:lnTo>
                <a:lnTo>
                  <a:pt x="2891452" y="0"/>
                </a:lnTo>
                <a:lnTo>
                  <a:pt x="3387594" y="1638784"/>
                </a:lnTo>
                <a:lnTo>
                  <a:pt x="3912204" y="0"/>
                </a:lnTo>
                <a:lnTo>
                  <a:pt x="4823161" y="0"/>
                </a:lnTo>
                <a:lnTo>
                  <a:pt x="3912204" y="2846514"/>
                </a:lnTo>
                <a:lnTo>
                  <a:pt x="2883319" y="2846514"/>
                </a:lnTo>
                <a:lnTo>
                  <a:pt x="2423777" y="1325669"/>
                </a:lnTo>
                <a:lnTo>
                  <a:pt x="1939835" y="2846514"/>
                </a:lnTo>
                <a:lnTo>
                  <a:pt x="910950" y="28465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3228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02F685-7047-45D9-A23C-03BD3DE7AF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2871" y="1005577"/>
            <a:ext cx="3206939" cy="2971454"/>
          </a:xfrm>
          <a:custGeom>
            <a:avLst/>
            <a:gdLst/>
            <a:ahLst/>
            <a:cxnLst/>
            <a:rect l="l" t="t" r="r" b="b"/>
            <a:pathLst>
              <a:path w="3212560" h="2976664">
                <a:moveTo>
                  <a:pt x="1606279" y="776322"/>
                </a:moveTo>
                <a:cubicBezTo>
                  <a:pt x="1424794" y="778272"/>
                  <a:pt x="1274080" y="841506"/>
                  <a:pt x="1154135" y="966025"/>
                </a:cubicBezTo>
                <a:cubicBezTo>
                  <a:pt x="1034190" y="1090544"/>
                  <a:pt x="971972" y="1264648"/>
                  <a:pt x="967479" y="1488336"/>
                </a:cubicBezTo>
                <a:cubicBezTo>
                  <a:pt x="971972" y="1712025"/>
                  <a:pt x="1034190" y="1886127"/>
                  <a:pt x="1154135" y="2010643"/>
                </a:cubicBezTo>
                <a:cubicBezTo>
                  <a:pt x="1274080" y="2135159"/>
                  <a:pt x="1424794" y="2198392"/>
                  <a:pt x="1606279" y="2200342"/>
                </a:cubicBezTo>
                <a:cubicBezTo>
                  <a:pt x="1787764" y="2198392"/>
                  <a:pt x="1938479" y="2135159"/>
                  <a:pt x="2058424" y="2010643"/>
                </a:cubicBezTo>
                <a:cubicBezTo>
                  <a:pt x="2178369" y="1886127"/>
                  <a:pt x="2240588" y="1712025"/>
                  <a:pt x="2245080" y="1488336"/>
                </a:cubicBezTo>
                <a:cubicBezTo>
                  <a:pt x="2240588" y="1264648"/>
                  <a:pt x="2178369" y="1090544"/>
                  <a:pt x="2058424" y="966025"/>
                </a:cubicBezTo>
                <a:cubicBezTo>
                  <a:pt x="1938479" y="841506"/>
                  <a:pt x="1787764" y="778272"/>
                  <a:pt x="1606279" y="776322"/>
                </a:cubicBezTo>
                <a:close/>
                <a:moveTo>
                  <a:pt x="1606279" y="0"/>
                </a:moveTo>
                <a:cubicBezTo>
                  <a:pt x="1918075" y="2404"/>
                  <a:pt x="2194286" y="67144"/>
                  <a:pt x="2434909" y="194220"/>
                </a:cubicBezTo>
                <a:cubicBezTo>
                  <a:pt x="2675533" y="321296"/>
                  <a:pt x="2864633" y="496284"/>
                  <a:pt x="3002210" y="719182"/>
                </a:cubicBezTo>
                <a:cubicBezTo>
                  <a:pt x="3139787" y="942080"/>
                  <a:pt x="3209904" y="1198465"/>
                  <a:pt x="3212560" y="1488336"/>
                </a:cubicBezTo>
                <a:cubicBezTo>
                  <a:pt x="3209904" y="1778205"/>
                  <a:pt x="3139787" y="2034588"/>
                  <a:pt x="3002210" y="2257485"/>
                </a:cubicBezTo>
                <a:cubicBezTo>
                  <a:pt x="2864633" y="2480382"/>
                  <a:pt x="2675533" y="2655368"/>
                  <a:pt x="2434910" y="2782444"/>
                </a:cubicBezTo>
                <a:cubicBezTo>
                  <a:pt x="2194286" y="2909520"/>
                  <a:pt x="1918075" y="2974260"/>
                  <a:pt x="1606279" y="2976664"/>
                </a:cubicBezTo>
                <a:cubicBezTo>
                  <a:pt x="1294485" y="2974260"/>
                  <a:pt x="1018276" y="2909520"/>
                  <a:pt x="777652" y="2782444"/>
                </a:cubicBezTo>
                <a:cubicBezTo>
                  <a:pt x="537029" y="2655369"/>
                  <a:pt x="347929" y="2480382"/>
                  <a:pt x="210351" y="2257485"/>
                </a:cubicBezTo>
                <a:cubicBezTo>
                  <a:pt x="72773" y="2034588"/>
                  <a:pt x="2656" y="1778205"/>
                  <a:pt x="0" y="1488336"/>
                </a:cubicBezTo>
                <a:cubicBezTo>
                  <a:pt x="2656" y="1198465"/>
                  <a:pt x="72773" y="942080"/>
                  <a:pt x="210351" y="719182"/>
                </a:cubicBezTo>
                <a:cubicBezTo>
                  <a:pt x="347928" y="496284"/>
                  <a:pt x="537029" y="321296"/>
                  <a:pt x="777652" y="194220"/>
                </a:cubicBezTo>
                <a:cubicBezTo>
                  <a:pt x="1018277" y="67144"/>
                  <a:pt x="1294485" y="2404"/>
                  <a:pt x="160627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0552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8AE8D68-5F87-4263-B32C-AE51BE551EB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3560" y="1180335"/>
            <a:ext cx="2622290" cy="2841533"/>
          </a:xfrm>
          <a:custGeom>
            <a:avLst/>
            <a:gdLst/>
            <a:ahLst/>
            <a:cxnLst/>
            <a:rect l="l" t="t" r="r" b="b"/>
            <a:pathLst>
              <a:path w="2626887" h="2846514">
                <a:moveTo>
                  <a:pt x="0" y="0"/>
                </a:moveTo>
                <a:lnTo>
                  <a:pt x="2626887" y="0"/>
                </a:lnTo>
                <a:lnTo>
                  <a:pt x="2626887" y="743785"/>
                </a:lnTo>
                <a:lnTo>
                  <a:pt x="1793116" y="743785"/>
                </a:lnTo>
                <a:lnTo>
                  <a:pt x="1793116" y="2846514"/>
                </a:lnTo>
                <a:lnTo>
                  <a:pt x="833771" y="2846514"/>
                </a:lnTo>
                <a:lnTo>
                  <a:pt x="833771" y="743785"/>
                </a:lnTo>
                <a:lnTo>
                  <a:pt x="0" y="7437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1318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9DDF57A-5827-4FFF-862C-1E30021A234A}"/>
              </a:ext>
            </a:extLst>
          </p:cNvPr>
          <p:cNvSpPr/>
          <p:nvPr userDrawn="1"/>
        </p:nvSpPr>
        <p:spPr>
          <a:xfrm>
            <a:off x="38" y="0"/>
            <a:ext cx="9144000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85B3351-C060-4E29-8F91-09A32FB6530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16477" y="2911261"/>
            <a:ext cx="5511047" cy="223909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9764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314FF0B-A0FC-451B-B831-BE1E4F1897A7}"/>
              </a:ext>
            </a:extLst>
          </p:cNvPr>
          <p:cNvSpPr/>
          <p:nvPr userDrawn="1"/>
        </p:nvSpPr>
        <p:spPr>
          <a:xfrm>
            <a:off x="38" y="0"/>
            <a:ext cx="9144000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6FC94E3A-C667-40E9-AFF4-547A581D121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386472" y="1791767"/>
            <a:ext cx="4378356" cy="236187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9971B090-223B-42F4-B988-C019D02756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64828" y="1866820"/>
            <a:ext cx="1662060" cy="217582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A90E8383-E483-4C3A-A362-462C727402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4412" y="1866820"/>
            <a:ext cx="1662060" cy="217582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349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B04E689-EA4D-4CF3-99DD-8B1907588166}"/>
              </a:ext>
            </a:extLst>
          </p:cNvPr>
          <p:cNvSpPr/>
          <p:nvPr userDrawn="1"/>
        </p:nvSpPr>
        <p:spPr>
          <a:xfrm>
            <a:off x="38" y="0"/>
            <a:ext cx="9144000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F02E621-6FB2-48A8-A660-4948FA313BD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1487" y="2262217"/>
            <a:ext cx="2096429" cy="1470479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0 h 10206"/>
              <a:gd name="connsiteX1" fmla="*/ 10000 w 10000"/>
              <a:gd name="connsiteY1" fmla="*/ 206 h 10206"/>
              <a:gd name="connsiteX2" fmla="*/ 10000 w 10000"/>
              <a:gd name="connsiteY2" fmla="*/ 10206 h 10206"/>
              <a:gd name="connsiteX3" fmla="*/ 0 w 10000"/>
              <a:gd name="connsiteY3" fmla="*/ 10206 h 10206"/>
              <a:gd name="connsiteX4" fmla="*/ 0 w 10000"/>
              <a:gd name="connsiteY4" fmla="*/ 0 h 10206"/>
              <a:gd name="connsiteX0" fmla="*/ 0 w 10000"/>
              <a:gd name="connsiteY0" fmla="*/ 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 h 10000"/>
              <a:gd name="connsiteX0" fmla="*/ 0 w 10000"/>
              <a:gd name="connsiteY0" fmla="*/ 0 h 10380"/>
              <a:gd name="connsiteX1" fmla="*/ 10000 w 10000"/>
              <a:gd name="connsiteY1" fmla="*/ 380 h 10380"/>
              <a:gd name="connsiteX2" fmla="*/ 10000 w 10000"/>
              <a:gd name="connsiteY2" fmla="*/ 10380 h 10380"/>
              <a:gd name="connsiteX3" fmla="*/ 0 w 10000"/>
              <a:gd name="connsiteY3" fmla="*/ 10380 h 10380"/>
              <a:gd name="connsiteX4" fmla="*/ 0 w 10000"/>
              <a:gd name="connsiteY4" fmla="*/ 0 h 10380"/>
              <a:gd name="connsiteX0" fmla="*/ 0 w 10000"/>
              <a:gd name="connsiteY0" fmla="*/ 476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76 h 10000"/>
              <a:gd name="connsiteX0" fmla="*/ 7 w 10000"/>
              <a:gd name="connsiteY0" fmla="*/ 0 h 10019"/>
              <a:gd name="connsiteX1" fmla="*/ 10000 w 10000"/>
              <a:gd name="connsiteY1" fmla="*/ 19 h 10019"/>
              <a:gd name="connsiteX2" fmla="*/ 10000 w 10000"/>
              <a:gd name="connsiteY2" fmla="*/ 10019 h 10019"/>
              <a:gd name="connsiteX3" fmla="*/ 0 w 10000"/>
              <a:gd name="connsiteY3" fmla="*/ 10019 h 10019"/>
              <a:gd name="connsiteX4" fmla="*/ 7 w 10000"/>
              <a:gd name="connsiteY4" fmla="*/ 0 h 10019"/>
              <a:gd name="connsiteX0" fmla="*/ 0 w 10000"/>
              <a:gd name="connsiteY0" fmla="*/ 0 h 10009"/>
              <a:gd name="connsiteX1" fmla="*/ 10000 w 10000"/>
              <a:gd name="connsiteY1" fmla="*/ 9 h 10009"/>
              <a:gd name="connsiteX2" fmla="*/ 10000 w 10000"/>
              <a:gd name="connsiteY2" fmla="*/ 10009 h 10009"/>
              <a:gd name="connsiteX3" fmla="*/ 0 w 10000"/>
              <a:gd name="connsiteY3" fmla="*/ 10009 h 10009"/>
              <a:gd name="connsiteX4" fmla="*/ 0 w 10000"/>
              <a:gd name="connsiteY4" fmla="*/ 0 h 10009"/>
              <a:gd name="connsiteX0" fmla="*/ 0 w 10000"/>
              <a:gd name="connsiteY0" fmla="*/ 0 h 10009"/>
              <a:gd name="connsiteX1" fmla="*/ 9993 w 10000"/>
              <a:gd name="connsiteY1" fmla="*/ 646 h 10009"/>
              <a:gd name="connsiteX2" fmla="*/ 10000 w 10000"/>
              <a:gd name="connsiteY2" fmla="*/ 10009 h 10009"/>
              <a:gd name="connsiteX3" fmla="*/ 0 w 10000"/>
              <a:gd name="connsiteY3" fmla="*/ 10009 h 10009"/>
              <a:gd name="connsiteX4" fmla="*/ 0 w 10000"/>
              <a:gd name="connsiteY4" fmla="*/ 0 h 10009"/>
              <a:gd name="connsiteX0" fmla="*/ 0 w 9993"/>
              <a:gd name="connsiteY0" fmla="*/ 0 h 10009"/>
              <a:gd name="connsiteX1" fmla="*/ 9993 w 9993"/>
              <a:gd name="connsiteY1" fmla="*/ 646 h 10009"/>
              <a:gd name="connsiteX2" fmla="*/ 9993 w 9993"/>
              <a:gd name="connsiteY2" fmla="*/ 9058 h 10009"/>
              <a:gd name="connsiteX3" fmla="*/ 0 w 9993"/>
              <a:gd name="connsiteY3" fmla="*/ 10009 h 10009"/>
              <a:gd name="connsiteX4" fmla="*/ 0 w 9993"/>
              <a:gd name="connsiteY4" fmla="*/ 0 h 10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93" h="10009">
                <a:moveTo>
                  <a:pt x="0" y="0"/>
                </a:moveTo>
                <a:lnTo>
                  <a:pt x="9993" y="646"/>
                </a:lnTo>
                <a:cubicBezTo>
                  <a:pt x="9995" y="3767"/>
                  <a:pt x="9991" y="5937"/>
                  <a:pt x="9993" y="9058"/>
                </a:cubicBezTo>
                <a:lnTo>
                  <a:pt x="0" y="10009"/>
                </a:lnTo>
                <a:cubicBezTo>
                  <a:pt x="2" y="6669"/>
                  <a:pt x="-2" y="3340"/>
                  <a:pt x="0" y="0"/>
                </a:cubicBezTo>
                <a:close/>
              </a:path>
            </a:pathLst>
          </a:cu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C2B704DD-51B2-42D4-80BA-6A5F5766C3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91326" y="2175880"/>
            <a:ext cx="2401949" cy="1684778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0 h 10206"/>
              <a:gd name="connsiteX1" fmla="*/ 10000 w 10000"/>
              <a:gd name="connsiteY1" fmla="*/ 206 h 10206"/>
              <a:gd name="connsiteX2" fmla="*/ 10000 w 10000"/>
              <a:gd name="connsiteY2" fmla="*/ 10206 h 10206"/>
              <a:gd name="connsiteX3" fmla="*/ 0 w 10000"/>
              <a:gd name="connsiteY3" fmla="*/ 10206 h 10206"/>
              <a:gd name="connsiteX4" fmla="*/ 0 w 10000"/>
              <a:gd name="connsiteY4" fmla="*/ 0 h 10206"/>
              <a:gd name="connsiteX0" fmla="*/ 0 w 10000"/>
              <a:gd name="connsiteY0" fmla="*/ 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 h 10000"/>
              <a:gd name="connsiteX0" fmla="*/ 0 w 10000"/>
              <a:gd name="connsiteY0" fmla="*/ 0 h 10380"/>
              <a:gd name="connsiteX1" fmla="*/ 10000 w 10000"/>
              <a:gd name="connsiteY1" fmla="*/ 380 h 10380"/>
              <a:gd name="connsiteX2" fmla="*/ 10000 w 10000"/>
              <a:gd name="connsiteY2" fmla="*/ 10380 h 10380"/>
              <a:gd name="connsiteX3" fmla="*/ 0 w 10000"/>
              <a:gd name="connsiteY3" fmla="*/ 10380 h 10380"/>
              <a:gd name="connsiteX4" fmla="*/ 0 w 10000"/>
              <a:gd name="connsiteY4" fmla="*/ 0 h 10380"/>
              <a:gd name="connsiteX0" fmla="*/ 0 w 10000"/>
              <a:gd name="connsiteY0" fmla="*/ 476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76 h 10000"/>
              <a:gd name="connsiteX0" fmla="*/ 7 w 10000"/>
              <a:gd name="connsiteY0" fmla="*/ 0 h 10019"/>
              <a:gd name="connsiteX1" fmla="*/ 10000 w 10000"/>
              <a:gd name="connsiteY1" fmla="*/ 19 h 10019"/>
              <a:gd name="connsiteX2" fmla="*/ 10000 w 10000"/>
              <a:gd name="connsiteY2" fmla="*/ 10019 h 10019"/>
              <a:gd name="connsiteX3" fmla="*/ 0 w 10000"/>
              <a:gd name="connsiteY3" fmla="*/ 10019 h 10019"/>
              <a:gd name="connsiteX4" fmla="*/ 7 w 10000"/>
              <a:gd name="connsiteY4" fmla="*/ 0 h 10019"/>
              <a:gd name="connsiteX0" fmla="*/ 0 w 10000"/>
              <a:gd name="connsiteY0" fmla="*/ 0 h 10009"/>
              <a:gd name="connsiteX1" fmla="*/ 10000 w 10000"/>
              <a:gd name="connsiteY1" fmla="*/ 9 h 10009"/>
              <a:gd name="connsiteX2" fmla="*/ 10000 w 10000"/>
              <a:gd name="connsiteY2" fmla="*/ 10009 h 10009"/>
              <a:gd name="connsiteX3" fmla="*/ 0 w 10000"/>
              <a:gd name="connsiteY3" fmla="*/ 10009 h 10009"/>
              <a:gd name="connsiteX4" fmla="*/ 0 w 10000"/>
              <a:gd name="connsiteY4" fmla="*/ 0 h 10009"/>
              <a:gd name="connsiteX0" fmla="*/ 0 w 10000"/>
              <a:gd name="connsiteY0" fmla="*/ 0 h 10009"/>
              <a:gd name="connsiteX1" fmla="*/ 9993 w 10000"/>
              <a:gd name="connsiteY1" fmla="*/ 646 h 10009"/>
              <a:gd name="connsiteX2" fmla="*/ 10000 w 10000"/>
              <a:gd name="connsiteY2" fmla="*/ 10009 h 10009"/>
              <a:gd name="connsiteX3" fmla="*/ 0 w 10000"/>
              <a:gd name="connsiteY3" fmla="*/ 10009 h 10009"/>
              <a:gd name="connsiteX4" fmla="*/ 0 w 10000"/>
              <a:gd name="connsiteY4" fmla="*/ 0 h 10009"/>
              <a:gd name="connsiteX0" fmla="*/ 0 w 9993"/>
              <a:gd name="connsiteY0" fmla="*/ 0 h 10009"/>
              <a:gd name="connsiteX1" fmla="*/ 9993 w 9993"/>
              <a:gd name="connsiteY1" fmla="*/ 646 h 10009"/>
              <a:gd name="connsiteX2" fmla="*/ 9993 w 9993"/>
              <a:gd name="connsiteY2" fmla="*/ 9058 h 10009"/>
              <a:gd name="connsiteX3" fmla="*/ 0 w 9993"/>
              <a:gd name="connsiteY3" fmla="*/ 10009 h 10009"/>
              <a:gd name="connsiteX4" fmla="*/ 0 w 9993"/>
              <a:gd name="connsiteY4" fmla="*/ 0 h 10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93" h="10009">
                <a:moveTo>
                  <a:pt x="0" y="0"/>
                </a:moveTo>
                <a:lnTo>
                  <a:pt x="9993" y="646"/>
                </a:lnTo>
                <a:cubicBezTo>
                  <a:pt x="9995" y="3767"/>
                  <a:pt x="9991" y="5937"/>
                  <a:pt x="9993" y="9058"/>
                </a:cubicBezTo>
                <a:lnTo>
                  <a:pt x="0" y="10009"/>
                </a:lnTo>
                <a:cubicBezTo>
                  <a:pt x="2" y="6669"/>
                  <a:pt x="-2" y="3340"/>
                  <a:pt x="0" y="0"/>
                </a:cubicBezTo>
                <a:close/>
              </a:path>
            </a:pathLst>
          </a:cu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D04B28E-5860-4178-A407-402164A80E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019970" y="2034123"/>
            <a:ext cx="2909879" cy="2041052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0 h 10206"/>
              <a:gd name="connsiteX1" fmla="*/ 10000 w 10000"/>
              <a:gd name="connsiteY1" fmla="*/ 206 h 10206"/>
              <a:gd name="connsiteX2" fmla="*/ 10000 w 10000"/>
              <a:gd name="connsiteY2" fmla="*/ 10206 h 10206"/>
              <a:gd name="connsiteX3" fmla="*/ 0 w 10000"/>
              <a:gd name="connsiteY3" fmla="*/ 10206 h 10206"/>
              <a:gd name="connsiteX4" fmla="*/ 0 w 10000"/>
              <a:gd name="connsiteY4" fmla="*/ 0 h 10206"/>
              <a:gd name="connsiteX0" fmla="*/ 0 w 10000"/>
              <a:gd name="connsiteY0" fmla="*/ 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 h 10000"/>
              <a:gd name="connsiteX0" fmla="*/ 0 w 10000"/>
              <a:gd name="connsiteY0" fmla="*/ 0 h 10380"/>
              <a:gd name="connsiteX1" fmla="*/ 10000 w 10000"/>
              <a:gd name="connsiteY1" fmla="*/ 380 h 10380"/>
              <a:gd name="connsiteX2" fmla="*/ 10000 w 10000"/>
              <a:gd name="connsiteY2" fmla="*/ 10380 h 10380"/>
              <a:gd name="connsiteX3" fmla="*/ 0 w 10000"/>
              <a:gd name="connsiteY3" fmla="*/ 10380 h 10380"/>
              <a:gd name="connsiteX4" fmla="*/ 0 w 10000"/>
              <a:gd name="connsiteY4" fmla="*/ 0 h 10380"/>
              <a:gd name="connsiteX0" fmla="*/ 0 w 10000"/>
              <a:gd name="connsiteY0" fmla="*/ 476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76 h 10000"/>
              <a:gd name="connsiteX0" fmla="*/ 7 w 10000"/>
              <a:gd name="connsiteY0" fmla="*/ 0 h 10019"/>
              <a:gd name="connsiteX1" fmla="*/ 10000 w 10000"/>
              <a:gd name="connsiteY1" fmla="*/ 19 h 10019"/>
              <a:gd name="connsiteX2" fmla="*/ 10000 w 10000"/>
              <a:gd name="connsiteY2" fmla="*/ 10019 h 10019"/>
              <a:gd name="connsiteX3" fmla="*/ 0 w 10000"/>
              <a:gd name="connsiteY3" fmla="*/ 10019 h 10019"/>
              <a:gd name="connsiteX4" fmla="*/ 7 w 10000"/>
              <a:gd name="connsiteY4" fmla="*/ 0 h 10019"/>
              <a:gd name="connsiteX0" fmla="*/ 0 w 10000"/>
              <a:gd name="connsiteY0" fmla="*/ 0 h 10009"/>
              <a:gd name="connsiteX1" fmla="*/ 10000 w 10000"/>
              <a:gd name="connsiteY1" fmla="*/ 9 h 10009"/>
              <a:gd name="connsiteX2" fmla="*/ 10000 w 10000"/>
              <a:gd name="connsiteY2" fmla="*/ 10009 h 10009"/>
              <a:gd name="connsiteX3" fmla="*/ 0 w 10000"/>
              <a:gd name="connsiteY3" fmla="*/ 10009 h 10009"/>
              <a:gd name="connsiteX4" fmla="*/ 0 w 10000"/>
              <a:gd name="connsiteY4" fmla="*/ 0 h 10009"/>
              <a:gd name="connsiteX0" fmla="*/ 0 w 10000"/>
              <a:gd name="connsiteY0" fmla="*/ 0 h 10009"/>
              <a:gd name="connsiteX1" fmla="*/ 9993 w 10000"/>
              <a:gd name="connsiteY1" fmla="*/ 646 h 10009"/>
              <a:gd name="connsiteX2" fmla="*/ 10000 w 10000"/>
              <a:gd name="connsiteY2" fmla="*/ 10009 h 10009"/>
              <a:gd name="connsiteX3" fmla="*/ 0 w 10000"/>
              <a:gd name="connsiteY3" fmla="*/ 10009 h 10009"/>
              <a:gd name="connsiteX4" fmla="*/ 0 w 10000"/>
              <a:gd name="connsiteY4" fmla="*/ 0 h 10009"/>
              <a:gd name="connsiteX0" fmla="*/ 0 w 9993"/>
              <a:gd name="connsiteY0" fmla="*/ 0 h 10009"/>
              <a:gd name="connsiteX1" fmla="*/ 9993 w 9993"/>
              <a:gd name="connsiteY1" fmla="*/ 646 h 10009"/>
              <a:gd name="connsiteX2" fmla="*/ 9993 w 9993"/>
              <a:gd name="connsiteY2" fmla="*/ 9058 h 10009"/>
              <a:gd name="connsiteX3" fmla="*/ 0 w 9993"/>
              <a:gd name="connsiteY3" fmla="*/ 10009 h 10009"/>
              <a:gd name="connsiteX4" fmla="*/ 0 w 9993"/>
              <a:gd name="connsiteY4" fmla="*/ 0 h 10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93" h="10009">
                <a:moveTo>
                  <a:pt x="0" y="0"/>
                </a:moveTo>
                <a:lnTo>
                  <a:pt x="9993" y="646"/>
                </a:lnTo>
                <a:cubicBezTo>
                  <a:pt x="9995" y="3767"/>
                  <a:pt x="9991" y="5937"/>
                  <a:pt x="9993" y="9058"/>
                </a:cubicBezTo>
                <a:lnTo>
                  <a:pt x="0" y="10009"/>
                </a:lnTo>
                <a:cubicBezTo>
                  <a:pt x="2" y="6669"/>
                  <a:pt x="-2" y="3340"/>
                  <a:pt x="0" y="0"/>
                </a:cubicBezTo>
                <a:close/>
              </a:path>
            </a:pathLst>
          </a:cu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E3C05908-903D-43CC-95A4-FDDBCCB17EC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00225" y="1891462"/>
            <a:ext cx="3571544" cy="2505158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0 h 10206"/>
              <a:gd name="connsiteX1" fmla="*/ 10000 w 10000"/>
              <a:gd name="connsiteY1" fmla="*/ 206 h 10206"/>
              <a:gd name="connsiteX2" fmla="*/ 10000 w 10000"/>
              <a:gd name="connsiteY2" fmla="*/ 10206 h 10206"/>
              <a:gd name="connsiteX3" fmla="*/ 0 w 10000"/>
              <a:gd name="connsiteY3" fmla="*/ 10206 h 10206"/>
              <a:gd name="connsiteX4" fmla="*/ 0 w 10000"/>
              <a:gd name="connsiteY4" fmla="*/ 0 h 10206"/>
              <a:gd name="connsiteX0" fmla="*/ 0 w 10000"/>
              <a:gd name="connsiteY0" fmla="*/ 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 h 10000"/>
              <a:gd name="connsiteX0" fmla="*/ 0 w 10000"/>
              <a:gd name="connsiteY0" fmla="*/ 0 h 10380"/>
              <a:gd name="connsiteX1" fmla="*/ 10000 w 10000"/>
              <a:gd name="connsiteY1" fmla="*/ 380 h 10380"/>
              <a:gd name="connsiteX2" fmla="*/ 10000 w 10000"/>
              <a:gd name="connsiteY2" fmla="*/ 10380 h 10380"/>
              <a:gd name="connsiteX3" fmla="*/ 0 w 10000"/>
              <a:gd name="connsiteY3" fmla="*/ 10380 h 10380"/>
              <a:gd name="connsiteX4" fmla="*/ 0 w 10000"/>
              <a:gd name="connsiteY4" fmla="*/ 0 h 10380"/>
              <a:gd name="connsiteX0" fmla="*/ 0 w 10000"/>
              <a:gd name="connsiteY0" fmla="*/ 476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76 h 10000"/>
              <a:gd name="connsiteX0" fmla="*/ 7 w 10000"/>
              <a:gd name="connsiteY0" fmla="*/ 0 h 10019"/>
              <a:gd name="connsiteX1" fmla="*/ 10000 w 10000"/>
              <a:gd name="connsiteY1" fmla="*/ 19 h 10019"/>
              <a:gd name="connsiteX2" fmla="*/ 10000 w 10000"/>
              <a:gd name="connsiteY2" fmla="*/ 10019 h 10019"/>
              <a:gd name="connsiteX3" fmla="*/ 0 w 10000"/>
              <a:gd name="connsiteY3" fmla="*/ 10019 h 10019"/>
              <a:gd name="connsiteX4" fmla="*/ 7 w 10000"/>
              <a:gd name="connsiteY4" fmla="*/ 0 h 10019"/>
              <a:gd name="connsiteX0" fmla="*/ 0 w 10000"/>
              <a:gd name="connsiteY0" fmla="*/ 0 h 10009"/>
              <a:gd name="connsiteX1" fmla="*/ 10000 w 10000"/>
              <a:gd name="connsiteY1" fmla="*/ 9 h 10009"/>
              <a:gd name="connsiteX2" fmla="*/ 10000 w 10000"/>
              <a:gd name="connsiteY2" fmla="*/ 10009 h 10009"/>
              <a:gd name="connsiteX3" fmla="*/ 0 w 10000"/>
              <a:gd name="connsiteY3" fmla="*/ 10009 h 10009"/>
              <a:gd name="connsiteX4" fmla="*/ 0 w 10000"/>
              <a:gd name="connsiteY4" fmla="*/ 0 h 10009"/>
              <a:gd name="connsiteX0" fmla="*/ 0 w 10000"/>
              <a:gd name="connsiteY0" fmla="*/ 0 h 10009"/>
              <a:gd name="connsiteX1" fmla="*/ 9993 w 10000"/>
              <a:gd name="connsiteY1" fmla="*/ 646 h 10009"/>
              <a:gd name="connsiteX2" fmla="*/ 10000 w 10000"/>
              <a:gd name="connsiteY2" fmla="*/ 10009 h 10009"/>
              <a:gd name="connsiteX3" fmla="*/ 0 w 10000"/>
              <a:gd name="connsiteY3" fmla="*/ 10009 h 10009"/>
              <a:gd name="connsiteX4" fmla="*/ 0 w 10000"/>
              <a:gd name="connsiteY4" fmla="*/ 0 h 10009"/>
              <a:gd name="connsiteX0" fmla="*/ 0 w 9993"/>
              <a:gd name="connsiteY0" fmla="*/ 0 h 10009"/>
              <a:gd name="connsiteX1" fmla="*/ 9993 w 9993"/>
              <a:gd name="connsiteY1" fmla="*/ 646 h 10009"/>
              <a:gd name="connsiteX2" fmla="*/ 9993 w 9993"/>
              <a:gd name="connsiteY2" fmla="*/ 9058 h 10009"/>
              <a:gd name="connsiteX3" fmla="*/ 0 w 9993"/>
              <a:gd name="connsiteY3" fmla="*/ 10009 h 10009"/>
              <a:gd name="connsiteX4" fmla="*/ 0 w 9993"/>
              <a:gd name="connsiteY4" fmla="*/ 0 h 10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93" h="10009">
                <a:moveTo>
                  <a:pt x="0" y="0"/>
                </a:moveTo>
                <a:lnTo>
                  <a:pt x="9993" y="646"/>
                </a:lnTo>
                <a:cubicBezTo>
                  <a:pt x="9995" y="3767"/>
                  <a:pt x="9991" y="5937"/>
                  <a:pt x="9993" y="9058"/>
                </a:cubicBezTo>
                <a:lnTo>
                  <a:pt x="0" y="10009"/>
                </a:lnTo>
                <a:cubicBezTo>
                  <a:pt x="2" y="6669"/>
                  <a:pt x="-2" y="3340"/>
                  <a:pt x="0" y="0"/>
                </a:cubicBezTo>
                <a:close/>
              </a:path>
            </a:pathLst>
          </a:cu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9469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1CC9800D-A3B5-4FC3-BA5C-B074691F11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939897" y="1961619"/>
            <a:ext cx="2147177" cy="373802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6632D22B-A0B2-4009-BEF6-752BADE996F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9118" y="2449550"/>
            <a:ext cx="1177591" cy="20558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7027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C4E2EC1-35CD-48F8-B82F-BCA7BCE6CC7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58010" y="1221601"/>
            <a:ext cx="1433297" cy="2569120"/>
          </a:xfrm>
          <a:custGeom>
            <a:avLst/>
            <a:gdLst>
              <a:gd name="connsiteX0" fmla="*/ 0 w 1911063"/>
              <a:gd name="connsiteY0" fmla="*/ 0 h 3425493"/>
              <a:gd name="connsiteX1" fmla="*/ 1911063 w 1911063"/>
              <a:gd name="connsiteY1" fmla="*/ 0 h 3425493"/>
              <a:gd name="connsiteX2" fmla="*/ 1911063 w 1911063"/>
              <a:gd name="connsiteY2" fmla="*/ 3425493 h 3425493"/>
              <a:gd name="connsiteX3" fmla="*/ 0 w 1911063"/>
              <a:gd name="connsiteY3" fmla="*/ 3425493 h 3425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1063" h="3425493">
                <a:moveTo>
                  <a:pt x="0" y="0"/>
                </a:moveTo>
                <a:lnTo>
                  <a:pt x="1911063" y="0"/>
                </a:lnTo>
                <a:lnTo>
                  <a:pt x="1911063" y="3425493"/>
                </a:lnTo>
                <a:lnTo>
                  <a:pt x="0" y="342549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8118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B3B94FFF-BBCE-42E5-9370-C5CDE682A6E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131067" y="2238292"/>
            <a:ext cx="1250085" cy="2168993"/>
          </a:xfrm>
          <a:custGeom>
            <a:avLst/>
            <a:gdLst>
              <a:gd name="connsiteX0" fmla="*/ 0 w 1666780"/>
              <a:gd name="connsiteY0" fmla="*/ 0 h 2891990"/>
              <a:gd name="connsiteX1" fmla="*/ 1666780 w 1666780"/>
              <a:gd name="connsiteY1" fmla="*/ 0 h 2891990"/>
              <a:gd name="connsiteX2" fmla="*/ 1666780 w 1666780"/>
              <a:gd name="connsiteY2" fmla="*/ 2891990 h 2891990"/>
              <a:gd name="connsiteX3" fmla="*/ 0 w 1666780"/>
              <a:gd name="connsiteY3" fmla="*/ 2891990 h 289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6780" h="2891990">
                <a:moveTo>
                  <a:pt x="0" y="0"/>
                </a:moveTo>
                <a:lnTo>
                  <a:pt x="1666780" y="0"/>
                </a:lnTo>
                <a:lnTo>
                  <a:pt x="1666780" y="2891990"/>
                </a:lnTo>
                <a:lnTo>
                  <a:pt x="0" y="289199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E1CCB1E5-42E5-484C-AA9D-6863C7C727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762846" y="2238292"/>
            <a:ext cx="1250085" cy="2168993"/>
          </a:xfrm>
          <a:custGeom>
            <a:avLst/>
            <a:gdLst>
              <a:gd name="connsiteX0" fmla="*/ 0 w 1666780"/>
              <a:gd name="connsiteY0" fmla="*/ 0 h 2891990"/>
              <a:gd name="connsiteX1" fmla="*/ 1666780 w 1666780"/>
              <a:gd name="connsiteY1" fmla="*/ 0 h 2891990"/>
              <a:gd name="connsiteX2" fmla="*/ 1666780 w 1666780"/>
              <a:gd name="connsiteY2" fmla="*/ 2891990 h 2891990"/>
              <a:gd name="connsiteX3" fmla="*/ 0 w 1666780"/>
              <a:gd name="connsiteY3" fmla="*/ 2891990 h 289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6780" h="2891990">
                <a:moveTo>
                  <a:pt x="0" y="0"/>
                </a:moveTo>
                <a:lnTo>
                  <a:pt x="1666780" y="0"/>
                </a:lnTo>
                <a:lnTo>
                  <a:pt x="1666780" y="2891990"/>
                </a:lnTo>
                <a:lnTo>
                  <a:pt x="0" y="289199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1367625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758C9E6E-7B87-4737-A188-51EFC1AF602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31663" y="1385107"/>
            <a:ext cx="1424897" cy="248585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723FB705-7D90-478B-AE79-21CCF24A515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880403" y="1324147"/>
            <a:ext cx="1493477" cy="26230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4E28F855-B85F-4108-B531-6D979ACC3E3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881" y="2520487"/>
            <a:ext cx="9150881" cy="26230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141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1E00F53-5874-4810-AB4E-977D1D600E6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2571750"/>
            <a:ext cx="2465766" cy="1940235"/>
          </a:xfrm>
          <a:custGeom>
            <a:avLst/>
            <a:gdLst>
              <a:gd name="connsiteX0" fmla="*/ 0 w 3281412"/>
              <a:gd name="connsiteY0" fmla="*/ 0 h 2082924"/>
              <a:gd name="connsiteX1" fmla="*/ 3281412 w 3281412"/>
              <a:gd name="connsiteY1" fmla="*/ 0 h 2082924"/>
              <a:gd name="connsiteX2" fmla="*/ 3281412 w 3281412"/>
              <a:gd name="connsiteY2" fmla="*/ 2082924 h 2082924"/>
              <a:gd name="connsiteX3" fmla="*/ 0 w 3281412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1412" h="2082924">
                <a:moveTo>
                  <a:pt x="0" y="0"/>
                </a:moveTo>
                <a:lnTo>
                  <a:pt x="3281412" y="0"/>
                </a:lnTo>
                <a:lnTo>
                  <a:pt x="3281412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331526D-05A2-489C-8CBE-5A611E2CB9F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627784" y="2571750"/>
            <a:ext cx="3186354" cy="1940235"/>
          </a:xfrm>
          <a:custGeom>
            <a:avLst/>
            <a:gdLst>
              <a:gd name="connsiteX0" fmla="*/ 0 w 3281412"/>
              <a:gd name="connsiteY0" fmla="*/ 0 h 2082924"/>
              <a:gd name="connsiteX1" fmla="*/ 3281412 w 3281412"/>
              <a:gd name="connsiteY1" fmla="*/ 0 h 2082924"/>
              <a:gd name="connsiteX2" fmla="*/ 3281412 w 3281412"/>
              <a:gd name="connsiteY2" fmla="*/ 2082924 h 2082924"/>
              <a:gd name="connsiteX3" fmla="*/ 0 w 3281412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1412" h="2082924">
                <a:moveTo>
                  <a:pt x="0" y="0"/>
                </a:moveTo>
                <a:lnTo>
                  <a:pt x="3281412" y="0"/>
                </a:lnTo>
                <a:lnTo>
                  <a:pt x="3281412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23486E6-A9CB-46D9-B1AB-DEB17299C2C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976156" y="2571750"/>
            <a:ext cx="3167844" cy="1940235"/>
          </a:xfrm>
          <a:custGeom>
            <a:avLst/>
            <a:gdLst>
              <a:gd name="connsiteX0" fmla="*/ 0 w 3281412"/>
              <a:gd name="connsiteY0" fmla="*/ 0 h 2082924"/>
              <a:gd name="connsiteX1" fmla="*/ 3281412 w 3281412"/>
              <a:gd name="connsiteY1" fmla="*/ 0 h 2082924"/>
              <a:gd name="connsiteX2" fmla="*/ 3281412 w 3281412"/>
              <a:gd name="connsiteY2" fmla="*/ 2082924 h 2082924"/>
              <a:gd name="connsiteX3" fmla="*/ 0 w 3281412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1412" h="2082924">
                <a:moveTo>
                  <a:pt x="0" y="0"/>
                </a:moveTo>
                <a:lnTo>
                  <a:pt x="3281412" y="0"/>
                </a:lnTo>
                <a:lnTo>
                  <a:pt x="3281412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94363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376F37-1C08-45AF-8BD0-167BFECB2CF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B714194A-0C47-432F-8C28-844A45734E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03294" y="1592426"/>
            <a:ext cx="1320365" cy="22997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84DD21FC-938B-42BB-834E-843D5BA2825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683104" y="1732313"/>
            <a:ext cx="1164502" cy="202177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4779F1EC-6DF2-4259-B725-F8B30837673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01612" y="1732313"/>
            <a:ext cx="1164502" cy="202177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BE118087-9F95-4866-BBDA-72660FF04B9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9143999" cy="51435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096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8DC305-D1FA-4C75-A8EC-5FC316C422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51375" y="1491631"/>
            <a:ext cx="1191474" cy="209626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67BDC00C-0503-4C49-83F0-641EF225005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143153" y="1491631"/>
            <a:ext cx="1191474" cy="209626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37CAC68E-20A4-4917-AB03-958FF99EF4E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731321" y="1491631"/>
            <a:ext cx="1191474" cy="209626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6980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8DC305-D1FA-4C75-A8EC-5FC316C422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89932" y="2297188"/>
            <a:ext cx="1191474" cy="209626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67BDC00C-0503-4C49-83F0-641EF225005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660804" y="954163"/>
            <a:ext cx="1191474" cy="209626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37CAC68E-20A4-4917-AB03-958FF99EF4E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246721" y="76612"/>
            <a:ext cx="1191474" cy="209626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6066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6C660AF4-373F-41EA-BA09-740FA305AC7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875413" y="1383442"/>
            <a:ext cx="1310062" cy="2317619"/>
          </a:xfrm>
          <a:custGeom>
            <a:avLst/>
            <a:gdLst>
              <a:gd name="connsiteX0" fmla="*/ 0 w 1746749"/>
              <a:gd name="connsiteY0" fmla="*/ 0 h 3090158"/>
              <a:gd name="connsiteX1" fmla="*/ 1746749 w 1746749"/>
              <a:gd name="connsiteY1" fmla="*/ 0 h 3090158"/>
              <a:gd name="connsiteX2" fmla="*/ 1746749 w 1746749"/>
              <a:gd name="connsiteY2" fmla="*/ 3090158 h 3090158"/>
              <a:gd name="connsiteX3" fmla="*/ 0 w 1746749"/>
              <a:gd name="connsiteY3" fmla="*/ 3090158 h 3090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6749" h="3090158">
                <a:moveTo>
                  <a:pt x="0" y="0"/>
                </a:moveTo>
                <a:lnTo>
                  <a:pt x="1746749" y="0"/>
                </a:lnTo>
                <a:lnTo>
                  <a:pt x="1746749" y="3090158"/>
                </a:lnTo>
                <a:lnTo>
                  <a:pt x="0" y="309015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247690EC-3405-4E74-9B03-A516BB9099B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336113" y="1383442"/>
            <a:ext cx="1310062" cy="2317619"/>
          </a:xfrm>
          <a:custGeom>
            <a:avLst/>
            <a:gdLst>
              <a:gd name="connsiteX0" fmla="*/ 0 w 1746749"/>
              <a:gd name="connsiteY0" fmla="*/ 0 h 3090158"/>
              <a:gd name="connsiteX1" fmla="*/ 1746749 w 1746749"/>
              <a:gd name="connsiteY1" fmla="*/ 0 h 3090158"/>
              <a:gd name="connsiteX2" fmla="*/ 1746749 w 1746749"/>
              <a:gd name="connsiteY2" fmla="*/ 3090158 h 3090158"/>
              <a:gd name="connsiteX3" fmla="*/ 0 w 1746749"/>
              <a:gd name="connsiteY3" fmla="*/ 3090158 h 3090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6749" h="3090158">
                <a:moveTo>
                  <a:pt x="0" y="0"/>
                </a:moveTo>
                <a:lnTo>
                  <a:pt x="1746749" y="0"/>
                </a:lnTo>
                <a:lnTo>
                  <a:pt x="1746749" y="3090158"/>
                </a:lnTo>
                <a:lnTo>
                  <a:pt x="0" y="309015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5314FE4-2CA7-427F-8C8D-61F0227C047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467443" y="1089079"/>
            <a:ext cx="1586704" cy="2738042"/>
          </a:xfrm>
          <a:custGeom>
            <a:avLst/>
            <a:gdLst>
              <a:gd name="connsiteX0" fmla="*/ 0 w 2115605"/>
              <a:gd name="connsiteY0" fmla="*/ 0 h 3650723"/>
              <a:gd name="connsiteX1" fmla="*/ 2115605 w 2115605"/>
              <a:gd name="connsiteY1" fmla="*/ 0 h 3650723"/>
              <a:gd name="connsiteX2" fmla="*/ 2115605 w 2115605"/>
              <a:gd name="connsiteY2" fmla="*/ 3650723 h 3650723"/>
              <a:gd name="connsiteX3" fmla="*/ 0 w 2115605"/>
              <a:gd name="connsiteY3" fmla="*/ 3650723 h 3650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5605" h="3650723">
                <a:moveTo>
                  <a:pt x="0" y="0"/>
                </a:moveTo>
                <a:lnTo>
                  <a:pt x="2115605" y="0"/>
                </a:lnTo>
                <a:lnTo>
                  <a:pt x="2115605" y="3650723"/>
                </a:lnTo>
                <a:lnTo>
                  <a:pt x="0" y="365072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7835809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37CAC68E-20A4-4917-AB03-958FF99EF4E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467282" y="1018102"/>
            <a:ext cx="2503193" cy="330387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8DC305-D1FA-4C75-A8EC-5FC316C422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37998" y="2221242"/>
            <a:ext cx="1191474" cy="213755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8993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FB91CA0-B5FE-45F9-A232-8D083C8D59B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7620" y="2224806"/>
            <a:ext cx="9151620" cy="291869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6659A30-EEC6-44FD-965C-E821AFCAF84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901062" y="1601119"/>
            <a:ext cx="1611758" cy="213268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C537832-7B93-4C65-AAC4-EB6F2E4BBE5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707951" y="1492855"/>
            <a:ext cx="1755589" cy="231714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76D51DA-3E88-4008-AD00-1E1BEF25CA0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46420" y="1601119"/>
            <a:ext cx="1623060" cy="213268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8073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C537832-7B93-4C65-AAC4-EB6F2E4BBE5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594095" y="906213"/>
            <a:ext cx="2477699" cy="327023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2382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8C16F2FF-45A0-412D-86B3-B7F3AFDDECF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413048" y="963511"/>
            <a:ext cx="2024826" cy="274236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5903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E112C98-16E2-43CE-84D2-7E25AC67349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785616" y="1585662"/>
            <a:ext cx="1769564" cy="235546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406A819-3C59-4DA7-B484-7F8944E8814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633969" y="2465333"/>
            <a:ext cx="2350703" cy="176525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8830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3A38EA06-B660-4829-A21D-699F6396443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578777" y="2313098"/>
            <a:ext cx="2148153" cy="135199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991DDD39-8B9B-486A-B021-222EE934C60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440618" y="2313098"/>
            <a:ext cx="2148153" cy="135199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BC7AD693-9E71-4649-8E12-BB974924D2D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809081" y="1514576"/>
            <a:ext cx="3535805" cy="22179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586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72FE8F3E-235A-429E-BA6F-F86BC4FC8F6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72000" y="0"/>
            <a:ext cx="4572000" cy="5143500"/>
          </a:xfrm>
          <a:custGeom>
            <a:avLst/>
            <a:gdLst>
              <a:gd name="connsiteX0" fmla="*/ 0 w 3870190"/>
              <a:gd name="connsiteY0" fmla="*/ 0 h 3429000"/>
              <a:gd name="connsiteX1" fmla="*/ 3870190 w 3870190"/>
              <a:gd name="connsiteY1" fmla="*/ 0 h 3429000"/>
              <a:gd name="connsiteX2" fmla="*/ 3870190 w 3870190"/>
              <a:gd name="connsiteY2" fmla="*/ 3429000 h 3429000"/>
              <a:gd name="connsiteX3" fmla="*/ 0 w 387019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0190" h="3429000">
                <a:moveTo>
                  <a:pt x="0" y="0"/>
                </a:moveTo>
                <a:lnTo>
                  <a:pt x="3870190" y="0"/>
                </a:lnTo>
                <a:lnTo>
                  <a:pt x="387019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1605318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E4836EE-3660-431C-B816-24C059DA05A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07986" y="851368"/>
            <a:ext cx="5210918" cy="326343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6832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14DA796-0487-40B5-BC5C-1B4FC5145D5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286931" y="0"/>
            <a:ext cx="5857067" cy="5143502"/>
          </a:xfrm>
          <a:custGeom>
            <a:avLst/>
            <a:gdLst>
              <a:gd name="connsiteX0" fmla="*/ 3872684 w 7809422"/>
              <a:gd name="connsiteY0" fmla="*/ 0 h 6858003"/>
              <a:gd name="connsiteX1" fmla="*/ 7809422 w 7809422"/>
              <a:gd name="connsiteY1" fmla="*/ 1 h 6858003"/>
              <a:gd name="connsiteX2" fmla="*/ 7809422 w 7809422"/>
              <a:gd name="connsiteY2" fmla="*/ 6858003 h 6858003"/>
              <a:gd name="connsiteX3" fmla="*/ 0 w 7809422"/>
              <a:gd name="connsiteY3" fmla="*/ 6858003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09422" h="6858003">
                <a:moveTo>
                  <a:pt x="3872684" y="0"/>
                </a:moveTo>
                <a:lnTo>
                  <a:pt x="7809422" y="1"/>
                </a:lnTo>
                <a:lnTo>
                  <a:pt x="7809422" y="6858003"/>
                </a:lnTo>
                <a:lnTo>
                  <a:pt x="0" y="685800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28E47114-0FFE-42F7-A089-8888A62CD1E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100512" y="943557"/>
            <a:ext cx="3271838" cy="1854428"/>
          </a:xfrm>
          <a:custGeom>
            <a:avLst/>
            <a:gdLst>
              <a:gd name="connsiteX0" fmla="*/ 0 w 4362450"/>
              <a:gd name="connsiteY0" fmla="*/ 0 h 2472571"/>
              <a:gd name="connsiteX1" fmla="*/ 4362450 w 4362450"/>
              <a:gd name="connsiteY1" fmla="*/ 0 h 2472571"/>
              <a:gd name="connsiteX2" fmla="*/ 4362450 w 4362450"/>
              <a:gd name="connsiteY2" fmla="*/ 2472571 h 2472571"/>
              <a:gd name="connsiteX3" fmla="*/ 0 w 4362450"/>
              <a:gd name="connsiteY3" fmla="*/ 2472571 h 247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62450" h="2472571">
                <a:moveTo>
                  <a:pt x="0" y="0"/>
                </a:moveTo>
                <a:lnTo>
                  <a:pt x="4362450" y="0"/>
                </a:lnTo>
                <a:lnTo>
                  <a:pt x="4362450" y="2472571"/>
                </a:lnTo>
                <a:lnTo>
                  <a:pt x="0" y="247257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F6FA911E-2425-4C02-A988-8E0E4D94037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683174" y="2331229"/>
            <a:ext cx="2824174" cy="1768243"/>
          </a:xfrm>
          <a:custGeom>
            <a:avLst/>
            <a:gdLst>
              <a:gd name="connsiteX0" fmla="*/ 0 w 3765565"/>
              <a:gd name="connsiteY0" fmla="*/ 0 h 2357657"/>
              <a:gd name="connsiteX1" fmla="*/ 3765565 w 3765565"/>
              <a:gd name="connsiteY1" fmla="*/ 0 h 2357657"/>
              <a:gd name="connsiteX2" fmla="*/ 3765565 w 3765565"/>
              <a:gd name="connsiteY2" fmla="*/ 2357657 h 2357657"/>
              <a:gd name="connsiteX3" fmla="*/ 0 w 3765565"/>
              <a:gd name="connsiteY3" fmla="*/ 2357657 h 2357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5565" h="2357657">
                <a:moveTo>
                  <a:pt x="0" y="0"/>
                </a:moveTo>
                <a:lnTo>
                  <a:pt x="3765565" y="0"/>
                </a:lnTo>
                <a:lnTo>
                  <a:pt x="3765565" y="2357657"/>
                </a:lnTo>
                <a:lnTo>
                  <a:pt x="0" y="235765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78877BC5-E0EF-445F-B62B-E5F192F4191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455477" y="3474700"/>
            <a:ext cx="441126" cy="770753"/>
          </a:xfrm>
          <a:custGeom>
            <a:avLst/>
            <a:gdLst>
              <a:gd name="connsiteX0" fmla="*/ 0 w 588168"/>
              <a:gd name="connsiteY0" fmla="*/ 0 h 1027670"/>
              <a:gd name="connsiteX1" fmla="*/ 588168 w 588168"/>
              <a:gd name="connsiteY1" fmla="*/ 0 h 1027670"/>
              <a:gd name="connsiteX2" fmla="*/ 588168 w 588168"/>
              <a:gd name="connsiteY2" fmla="*/ 1027670 h 1027670"/>
              <a:gd name="connsiteX3" fmla="*/ 0 w 588168"/>
              <a:gd name="connsiteY3" fmla="*/ 1027670 h 102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168" h="1027670">
                <a:moveTo>
                  <a:pt x="0" y="0"/>
                </a:moveTo>
                <a:lnTo>
                  <a:pt x="588168" y="0"/>
                </a:lnTo>
                <a:lnTo>
                  <a:pt x="588168" y="1027670"/>
                </a:lnTo>
                <a:lnTo>
                  <a:pt x="0" y="102767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8" name="Picture Placeholder 12">
            <a:extLst>
              <a:ext uri="{FF2B5EF4-FFF2-40B4-BE49-F238E27FC236}">
                <a16:creationId xmlns:a16="http://schemas.microsoft.com/office/drawing/2014/main" id="{7DD7D5EF-1F6F-4E8F-A15A-6660395BE4D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462474" y="2331349"/>
            <a:ext cx="1109526" cy="1472339"/>
          </a:xfrm>
          <a:custGeom>
            <a:avLst/>
            <a:gdLst>
              <a:gd name="connsiteX0" fmla="*/ 0 w 1479368"/>
              <a:gd name="connsiteY0" fmla="*/ 0 h 1963119"/>
              <a:gd name="connsiteX1" fmla="*/ 1479368 w 1479368"/>
              <a:gd name="connsiteY1" fmla="*/ 0 h 1963119"/>
              <a:gd name="connsiteX2" fmla="*/ 1479368 w 1479368"/>
              <a:gd name="connsiteY2" fmla="*/ 1963119 h 1963119"/>
              <a:gd name="connsiteX3" fmla="*/ 0 w 1479368"/>
              <a:gd name="connsiteY3" fmla="*/ 1963119 h 1963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9368" h="1963119">
                <a:moveTo>
                  <a:pt x="0" y="0"/>
                </a:moveTo>
                <a:lnTo>
                  <a:pt x="1479368" y="0"/>
                </a:lnTo>
                <a:lnTo>
                  <a:pt x="1479368" y="1963119"/>
                </a:lnTo>
                <a:lnTo>
                  <a:pt x="0" y="196311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375906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351912" y="1917727"/>
            <a:ext cx="2289880" cy="12979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8679044A-5B3C-4E2A-9C54-35C784D909F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34120" y="2708757"/>
            <a:ext cx="813854" cy="10797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CF6BE8B-E177-452C-B51F-A6A38A5CD2A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443424" y="3035221"/>
            <a:ext cx="421598" cy="73305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66D9191B-4295-487D-93E2-22C82A208E7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066526" y="2704691"/>
            <a:ext cx="1653771" cy="104535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7904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DE8B928B-F50F-4540-A057-83B6848C065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301970" y="1052027"/>
            <a:ext cx="4050450" cy="2295734"/>
          </a:xfrm>
          <a:custGeom>
            <a:avLst/>
            <a:gdLst>
              <a:gd name="connsiteX0" fmla="*/ 0 w 4362450"/>
              <a:gd name="connsiteY0" fmla="*/ 0 h 2472571"/>
              <a:gd name="connsiteX1" fmla="*/ 4362450 w 4362450"/>
              <a:gd name="connsiteY1" fmla="*/ 0 h 2472571"/>
              <a:gd name="connsiteX2" fmla="*/ 4362450 w 4362450"/>
              <a:gd name="connsiteY2" fmla="*/ 2472571 h 2472571"/>
              <a:gd name="connsiteX3" fmla="*/ 0 w 4362450"/>
              <a:gd name="connsiteY3" fmla="*/ 2472571 h 247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62450" h="2472571">
                <a:moveTo>
                  <a:pt x="0" y="0"/>
                </a:moveTo>
                <a:lnTo>
                  <a:pt x="4362450" y="0"/>
                </a:lnTo>
                <a:lnTo>
                  <a:pt x="4362450" y="2472571"/>
                </a:lnTo>
                <a:lnTo>
                  <a:pt x="0" y="247257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30984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1142E01E-D89D-4C02-8FC1-5129D76C164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72516" y="713267"/>
            <a:ext cx="4104456" cy="2295338"/>
          </a:xfrm>
          <a:custGeom>
            <a:avLst/>
            <a:gdLst>
              <a:gd name="connsiteX0" fmla="*/ 0 w 3509775"/>
              <a:gd name="connsiteY0" fmla="*/ 0 h 1983075"/>
              <a:gd name="connsiteX1" fmla="*/ 3509775 w 3509775"/>
              <a:gd name="connsiteY1" fmla="*/ 0 h 1983075"/>
              <a:gd name="connsiteX2" fmla="*/ 3509775 w 3509775"/>
              <a:gd name="connsiteY2" fmla="*/ 1983075 h 1983075"/>
              <a:gd name="connsiteX3" fmla="*/ 0 w 3509775"/>
              <a:gd name="connsiteY3" fmla="*/ 1983075 h 198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9775" h="1983075">
                <a:moveTo>
                  <a:pt x="0" y="0"/>
                </a:moveTo>
                <a:lnTo>
                  <a:pt x="3509775" y="0"/>
                </a:lnTo>
                <a:lnTo>
                  <a:pt x="3509775" y="1983075"/>
                </a:lnTo>
                <a:lnTo>
                  <a:pt x="0" y="19830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3673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73167" y="513160"/>
            <a:ext cx="2988469" cy="2989660"/>
          </a:xfrm>
          <a:custGeom>
            <a:avLst/>
            <a:gdLst>
              <a:gd name="connsiteX0" fmla="*/ 3149600 w 3984625"/>
              <a:gd name="connsiteY0" fmla="*/ 0 h 3986213"/>
              <a:gd name="connsiteX1" fmla="*/ 3984625 w 3984625"/>
              <a:gd name="connsiteY1" fmla="*/ 3154363 h 3986213"/>
              <a:gd name="connsiteX2" fmla="*/ 835025 w 3984625"/>
              <a:gd name="connsiteY2" fmla="*/ 3986213 h 3986213"/>
              <a:gd name="connsiteX3" fmla="*/ 0 w 3984625"/>
              <a:gd name="connsiteY3" fmla="*/ 835025 h 3986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4625" h="3986213">
                <a:moveTo>
                  <a:pt x="3149600" y="0"/>
                </a:moveTo>
                <a:lnTo>
                  <a:pt x="3984625" y="3154363"/>
                </a:lnTo>
                <a:lnTo>
                  <a:pt x="835025" y="3986213"/>
                </a:lnTo>
                <a:lnTo>
                  <a:pt x="0" y="8350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753225" y="1369219"/>
            <a:ext cx="2428875" cy="2428875"/>
          </a:xfrm>
          <a:custGeom>
            <a:avLst/>
            <a:gdLst>
              <a:gd name="connsiteX0" fmla="*/ 688975 w 3238500"/>
              <a:gd name="connsiteY0" fmla="*/ 0 h 3238500"/>
              <a:gd name="connsiteX1" fmla="*/ 3238500 w 3238500"/>
              <a:gd name="connsiteY1" fmla="*/ 687388 h 3238500"/>
              <a:gd name="connsiteX2" fmla="*/ 2551112 w 3238500"/>
              <a:gd name="connsiteY2" fmla="*/ 3238500 h 3238500"/>
              <a:gd name="connsiteX3" fmla="*/ 0 w 3238500"/>
              <a:gd name="connsiteY3" fmla="*/ 2551113 h 323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8500" h="3238500">
                <a:moveTo>
                  <a:pt x="688975" y="0"/>
                </a:moveTo>
                <a:lnTo>
                  <a:pt x="3238500" y="687388"/>
                </a:lnTo>
                <a:lnTo>
                  <a:pt x="2551112" y="3238500"/>
                </a:lnTo>
                <a:lnTo>
                  <a:pt x="0" y="255111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023122" y="2588419"/>
            <a:ext cx="1951435" cy="1951435"/>
          </a:xfrm>
          <a:custGeom>
            <a:avLst/>
            <a:gdLst>
              <a:gd name="connsiteX0" fmla="*/ 552450 w 2601913"/>
              <a:gd name="connsiteY0" fmla="*/ 0 h 2601913"/>
              <a:gd name="connsiteX1" fmla="*/ 2601913 w 2601913"/>
              <a:gd name="connsiteY1" fmla="*/ 552450 h 2601913"/>
              <a:gd name="connsiteX2" fmla="*/ 2049463 w 2601913"/>
              <a:gd name="connsiteY2" fmla="*/ 2601913 h 2601913"/>
              <a:gd name="connsiteX3" fmla="*/ 0 w 2601913"/>
              <a:gd name="connsiteY3" fmla="*/ 2052638 h 2601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1913" h="2601913">
                <a:moveTo>
                  <a:pt x="552450" y="0"/>
                </a:moveTo>
                <a:lnTo>
                  <a:pt x="2601913" y="552450"/>
                </a:lnTo>
                <a:lnTo>
                  <a:pt x="2049463" y="2601913"/>
                </a:lnTo>
                <a:lnTo>
                  <a:pt x="0" y="205263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440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469413" y="2009775"/>
            <a:ext cx="2038420" cy="2043113"/>
          </a:xfrm>
          <a:custGeom>
            <a:avLst/>
            <a:gdLst>
              <a:gd name="connsiteX0" fmla="*/ 2146393 w 2717893"/>
              <a:gd name="connsiteY0" fmla="*/ 0 h 2724150"/>
              <a:gd name="connsiteX1" fmla="*/ 2717893 w 2717893"/>
              <a:gd name="connsiteY1" fmla="*/ 2152650 h 2724150"/>
              <a:gd name="connsiteX2" fmla="*/ 566830 w 2717893"/>
              <a:gd name="connsiteY2" fmla="*/ 2724150 h 2724150"/>
              <a:gd name="connsiteX3" fmla="*/ 0 w 2717893"/>
              <a:gd name="connsiteY3" fmla="*/ 589090 h 2724150"/>
              <a:gd name="connsiteX4" fmla="*/ 5479 w 2717893"/>
              <a:gd name="connsiteY4" fmla="*/ 568804 h 272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893" h="2724150">
                <a:moveTo>
                  <a:pt x="2146393" y="0"/>
                </a:moveTo>
                <a:lnTo>
                  <a:pt x="2717893" y="2152650"/>
                </a:lnTo>
                <a:lnTo>
                  <a:pt x="566830" y="2724150"/>
                </a:lnTo>
                <a:lnTo>
                  <a:pt x="0" y="589090"/>
                </a:lnTo>
                <a:lnTo>
                  <a:pt x="5479" y="56880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04914" y="1402556"/>
            <a:ext cx="2041922" cy="2044304"/>
          </a:xfrm>
          <a:custGeom>
            <a:avLst/>
            <a:gdLst>
              <a:gd name="connsiteX0" fmla="*/ 569913 w 2722563"/>
              <a:gd name="connsiteY0" fmla="*/ 0 h 2725738"/>
              <a:gd name="connsiteX1" fmla="*/ 2722563 w 2722563"/>
              <a:gd name="connsiteY1" fmla="*/ 573088 h 2725738"/>
              <a:gd name="connsiteX2" fmla="*/ 2151063 w 2722563"/>
              <a:gd name="connsiteY2" fmla="*/ 2725738 h 2725738"/>
              <a:gd name="connsiteX3" fmla="*/ 0 w 2722563"/>
              <a:gd name="connsiteY3" fmla="*/ 2154238 h 2725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2563" h="2725738">
                <a:moveTo>
                  <a:pt x="569913" y="0"/>
                </a:moveTo>
                <a:lnTo>
                  <a:pt x="2722563" y="573088"/>
                </a:lnTo>
                <a:lnTo>
                  <a:pt x="2151063" y="2725738"/>
                </a:lnTo>
                <a:lnTo>
                  <a:pt x="0" y="215423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664619" y="1172767"/>
            <a:ext cx="1669256" cy="1670447"/>
          </a:xfrm>
          <a:custGeom>
            <a:avLst/>
            <a:gdLst>
              <a:gd name="connsiteX0" fmla="*/ 0 w 2225675"/>
              <a:gd name="connsiteY0" fmla="*/ 0 h 2227263"/>
              <a:gd name="connsiteX1" fmla="*/ 2225675 w 2225675"/>
              <a:gd name="connsiteY1" fmla="*/ 0 h 2227263"/>
              <a:gd name="connsiteX2" fmla="*/ 2225675 w 2225675"/>
              <a:gd name="connsiteY2" fmla="*/ 2227263 h 2227263"/>
              <a:gd name="connsiteX3" fmla="*/ 0 w 2225675"/>
              <a:gd name="connsiteY3" fmla="*/ 2227263 h 2227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5675" h="2227263">
                <a:moveTo>
                  <a:pt x="0" y="0"/>
                </a:moveTo>
                <a:lnTo>
                  <a:pt x="2225675" y="0"/>
                </a:lnTo>
                <a:lnTo>
                  <a:pt x="2225675" y="2227263"/>
                </a:lnTo>
                <a:lnTo>
                  <a:pt x="0" y="222726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13122" y="987029"/>
            <a:ext cx="2039541" cy="2041922"/>
          </a:xfrm>
          <a:custGeom>
            <a:avLst/>
            <a:gdLst>
              <a:gd name="connsiteX0" fmla="*/ 2151063 w 2719388"/>
              <a:gd name="connsiteY0" fmla="*/ 0 h 2722563"/>
              <a:gd name="connsiteX1" fmla="*/ 2719388 w 2719388"/>
              <a:gd name="connsiteY1" fmla="*/ 2154238 h 2722563"/>
              <a:gd name="connsiteX2" fmla="*/ 571500 w 2719388"/>
              <a:gd name="connsiteY2" fmla="*/ 2722563 h 2722563"/>
              <a:gd name="connsiteX3" fmla="*/ 0 w 2719388"/>
              <a:gd name="connsiteY3" fmla="*/ 568325 h 2722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9388" h="2722563">
                <a:moveTo>
                  <a:pt x="2151063" y="0"/>
                </a:moveTo>
                <a:lnTo>
                  <a:pt x="2719388" y="2154238"/>
                </a:lnTo>
                <a:lnTo>
                  <a:pt x="571500" y="2722563"/>
                </a:lnTo>
                <a:lnTo>
                  <a:pt x="0" y="5683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806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9DDF57A-5827-4FFF-862C-1E30021A234A}"/>
              </a:ext>
            </a:extLst>
          </p:cNvPr>
          <p:cNvSpPr/>
          <p:nvPr userDrawn="1"/>
        </p:nvSpPr>
        <p:spPr>
          <a:xfrm>
            <a:off x="38" y="0"/>
            <a:ext cx="9144000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29829" y="1468042"/>
            <a:ext cx="1716881" cy="1721644"/>
          </a:xfrm>
          <a:custGeom>
            <a:avLst/>
            <a:gdLst>
              <a:gd name="connsiteX0" fmla="*/ 0 w 2289175"/>
              <a:gd name="connsiteY0" fmla="*/ 0 h 2295525"/>
              <a:gd name="connsiteX1" fmla="*/ 2289175 w 2289175"/>
              <a:gd name="connsiteY1" fmla="*/ 0 h 2295525"/>
              <a:gd name="connsiteX2" fmla="*/ 2289175 w 2289175"/>
              <a:gd name="connsiteY2" fmla="*/ 2295525 h 2295525"/>
              <a:gd name="connsiteX3" fmla="*/ 0 w 2289175"/>
              <a:gd name="connsiteY3" fmla="*/ 2295525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9175" h="2295525">
                <a:moveTo>
                  <a:pt x="0" y="0"/>
                </a:moveTo>
                <a:lnTo>
                  <a:pt x="2289175" y="0"/>
                </a:lnTo>
                <a:lnTo>
                  <a:pt x="2289175" y="2295525"/>
                </a:lnTo>
                <a:lnTo>
                  <a:pt x="0" y="22955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863329" y="828675"/>
            <a:ext cx="1778794" cy="1352550"/>
          </a:xfrm>
          <a:custGeom>
            <a:avLst/>
            <a:gdLst>
              <a:gd name="connsiteX0" fmla="*/ 0 w 2371725"/>
              <a:gd name="connsiteY0" fmla="*/ 0 h 1803400"/>
              <a:gd name="connsiteX1" fmla="*/ 2371725 w 2371725"/>
              <a:gd name="connsiteY1" fmla="*/ 0 h 1803400"/>
              <a:gd name="connsiteX2" fmla="*/ 2371725 w 2371725"/>
              <a:gd name="connsiteY2" fmla="*/ 1803400 h 1803400"/>
              <a:gd name="connsiteX3" fmla="*/ 0 w 2371725"/>
              <a:gd name="connsiteY3" fmla="*/ 1803400 h 180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1725" h="1803400">
                <a:moveTo>
                  <a:pt x="0" y="0"/>
                </a:moveTo>
                <a:lnTo>
                  <a:pt x="2371725" y="0"/>
                </a:lnTo>
                <a:lnTo>
                  <a:pt x="2371725" y="1803400"/>
                </a:lnTo>
                <a:lnTo>
                  <a:pt x="0" y="18034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926681" y="1500187"/>
            <a:ext cx="1129904" cy="1129904"/>
          </a:xfrm>
          <a:custGeom>
            <a:avLst/>
            <a:gdLst>
              <a:gd name="connsiteX0" fmla="*/ 0 w 1506538"/>
              <a:gd name="connsiteY0" fmla="*/ 0 h 1506538"/>
              <a:gd name="connsiteX1" fmla="*/ 1506538 w 1506538"/>
              <a:gd name="connsiteY1" fmla="*/ 0 h 1506538"/>
              <a:gd name="connsiteX2" fmla="*/ 1506538 w 1506538"/>
              <a:gd name="connsiteY2" fmla="*/ 1506538 h 1506538"/>
              <a:gd name="connsiteX3" fmla="*/ 0 w 1506538"/>
              <a:gd name="connsiteY3" fmla="*/ 1506538 h 150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6538" h="1506538">
                <a:moveTo>
                  <a:pt x="0" y="0"/>
                </a:moveTo>
                <a:lnTo>
                  <a:pt x="1506538" y="0"/>
                </a:lnTo>
                <a:lnTo>
                  <a:pt x="1506538" y="1506538"/>
                </a:lnTo>
                <a:lnTo>
                  <a:pt x="0" y="150653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563416" y="2306242"/>
            <a:ext cx="1749029" cy="1750219"/>
          </a:xfrm>
          <a:custGeom>
            <a:avLst/>
            <a:gdLst>
              <a:gd name="connsiteX0" fmla="*/ 0 w 2332038"/>
              <a:gd name="connsiteY0" fmla="*/ 0 h 2333625"/>
              <a:gd name="connsiteX1" fmla="*/ 2332038 w 2332038"/>
              <a:gd name="connsiteY1" fmla="*/ 0 h 2333625"/>
              <a:gd name="connsiteX2" fmla="*/ 2332038 w 2332038"/>
              <a:gd name="connsiteY2" fmla="*/ 2333625 h 2333625"/>
              <a:gd name="connsiteX3" fmla="*/ 0 w 2332038"/>
              <a:gd name="connsiteY3" fmla="*/ 2333625 h 2333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2038" h="2333625">
                <a:moveTo>
                  <a:pt x="0" y="0"/>
                </a:moveTo>
                <a:lnTo>
                  <a:pt x="2332038" y="0"/>
                </a:lnTo>
                <a:lnTo>
                  <a:pt x="2332038" y="2333625"/>
                </a:lnTo>
                <a:lnTo>
                  <a:pt x="0" y="23336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10100" y="2318148"/>
            <a:ext cx="1456135" cy="1459706"/>
          </a:xfrm>
          <a:custGeom>
            <a:avLst/>
            <a:gdLst>
              <a:gd name="connsiteX0" fmla="*/ 0 w 1941513"/>
              <a:gd name="connsiteY0" fmla="*/ 0 h 1946275"/>
              <a:gd name="connsiteX1" fmla="*/ 1941513 w 1941513"/>
              <a:gd name="connsiteY1" fmla="*/ 0 h 1946275"/>
              <a:gd name="connsiteX2" fmla="*/ 1941513 w 1941513"/>
              <a:gd name="connsiteY2" fmla="*/ 1946275 h 1946275"/>
              <a:gd name="connsiteX3" fmla="*/ 0 w 1941513"/>
              <a:gd name="connsiteY3" fmla="*/ 1946275 h 1946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1513" h="1946275">
                <a:moveTo>
                  <a:pt x="0" y="0"/>
                </a:moveTo>
                <a:lnTo>
                  <a:pt x="1941513" y="0"/>
                </a:lnTo>
                <a:lnTo>
                  <a:pt x="1941513" y="1946275"/>
                </a:lnTo>
                <a:lnTo>
                  <a:pt x="0" y="194627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648325" y="1500188"/>
            <a:ext cx="1190625" cy="1191816"/>
          </a:xfrm>
          <a:custGeom>
            <a:avLst/>
            <a:gdLst>
              <a:gd name="connsiteX0" fmla="*/ 0 w 1587500"/>
              <a:gd name="connsiteY0" fmla="*/ 0 h 1589088"/>
              <a:gd name="connsiteX1" fmla="*/ 1587500 w 1587500"/>
              <a:gd name="connsiteY1" fmla="*/ 0 h 1589088"/>
              <a:gd name="connsiteX2" fmla="*/ 1587500 w 1587500"/>
              <a:gd name="connsiteY2" fmla="*/ 1589088 h 1589088"/>
              <a:gd name="connsiteX3" fmla="*/ 0 w 1587500"/>
              <a:gd name="connsiteY3" fmla="*/ 1589088 h 1589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7500" h="1589088">
                <a:moveTo>
                  <a:pt x="0" y="0"/>
                </a:moveTo>
                <a:lnTo>
                  <a:pt x="1587500" y="0"/>
                </a:lnTo>
                <a:lnTo>
                  <a:pt x="1587500" y="1589088"/>
                </a:lnTo>
                <a:lnTo>
                  <a:pt x="0" y="158908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641306" y="1140620"/>
            <a:ext cx="1953816" cy="1956197"/>
          </a:xfrm>
          <a:custGeom>
            <a:avLst/>
            <a:gdLst>
              <a:gd name="connsiteX0" fmla="*/ 0 w 2605088"/>
              <a:gd name="connsiteY0" fmla="*/ 0 h 2608263"/>
              <a:gd name="connsiteX1" fmla="*/ 2605088 w 2605088"/>
              <a:gd name="connsiteY1" fmla="*/ 0 h 2608263"/>
              <a:gd name="connsiteX2" fmla="*/ 2605088 w 2605088"/>
              <a:gd name="connsiteY2" fmla="*/ 2608263 h 2608263"/>
              <a:gd name="connsiteX3" fmla="*/ 0 w 2605088"/>
              <a:gd name="connsiteY3" fmla="*/ 2608263 h 260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5088" h="2608263">
                <a:moveTo>
                  <a:pt x="0" y="0"/>
                </a:moveTo>
                <a:lnTo>
                  <a:pt x="2605088" y="0"/>
                </a:lnTo>
                <a:lnTo>
                  <a:pt x="2605088" y="2608263"/>
                </a:lnTo>
                <a:lnTo>
                  <a:pt x="0" y="260826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7084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9DDF57A-5827-4FFF-862C-1E30021A234A}"/>
              </a:ext>
            </a:extLst>
          </p:cNvPr>
          <p:cNvSpPr/>
          <p:nvPr userDrawn="1"/>
        </p:nvSpPr>
        <p:spPr>
          <a:xfrm>
            <a:off x="38" y="0"/>
            <a:ext cx="9144000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E8B928B-F50F-4540-A057-83B6848C065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707904" y="0"/>
            <a:ext cx="4917282" cy="5143500"/>
          </a:xfrm>
          <a:custGeom>
            <a:avLst/>
            <a:gdLst>
              <a:gd name="connsiteX0" fmla="*/ 0 w 6556376"/>
              <a:gd name="connsiteY0" fmla="*/ 3896162 h 6858000"/>
              <a:gd name="connsiteX1" fmla="*/ 1527175 w 6556376"/>
              <a:gd name="connsiteY1" fmla="*/ 3896162 h 6858000"/>
              <a:gd name="connsiteX2" fmla="*/ 2338388 w 6556376"/>
              <a:gd name="connsiteY2" fmla="*/ 6858000 h 6858000"/>
              <a:gd name="connsiteX3" fmla="*/ 811213 w 6556376"/>
              <a:gd name="connsiteY3" fmla="*/ 6858000 h 6858000"/>
              <a:gd name="connsiteX4" fmla="*/ 1262063 w 6556376"/>
              <a:gd name="connsiteY4" fmla="*/ 2301206 h 6858000"/>
              <a:gd name="connsiteX5" fmla="*/ 2789238 w 6556376"/>
              <a:gd name="connsiteY5" fmla="*/ 2301206 h 6858000"/>
              <a:gd name="connsiteX6" fmla="*/ 3822701 w 6556376"/>
              <a:gd name="connsiteY6" fmla="*/ 6077824 h 6858000"/>
              <a:gd name="connsiteX7" fmla="*/ 2295525 w 6556376"/>
              <a:gd name="connsiteY7" fmla="*/ 6077824 h 6858000"/>
              <a:gd name="connsiteX8" fmla="*/ 2651125 w 6556376"/>
              <a:gd name="connsiteY8" fmla="*/ 1264640 h 6858000"/>
              <a:gd name="connsiteX9" fmla="*/ 4176713 w 6556376"/>
              <a:gd name="connsiteY9" fmla="*/ 1264640 h 6858000"/>
              <a:gd name="connsiteX10" fmla="*/ 5708650 w 6556376"/>
              <a:gd name="connsiteY10" fmla="*/ 6857999 h 6858000"/>
              <a:gd name="connsiteX11" fmla="*/ 4183063 w 6556376"/>
              <a:gd name="connsiteY11" fmla="*/ 6857999 h 6858000"/>
              <a:gd name="connsiteX12" fmla="*/ 3998913 w 6556376"/>
              <a:gd name="connsiteY12" fmla="*/ 0 h 6858000"/>
              <a:gd name="connsiteX13" fmla="*/ 5526088 w 6556376"/>
              <a:gd name="connsiteY13" fmla="*/ 0 h 6858000"/>
              <a:gd name="connsiteX14" fmla="*/ 6556376 w 6556376"/>
              <a:gd name="connsiteY14" fmla="*/ 3756170 h 6858000"/>
              <a:gd name="connsiteX15" fmla="*/ 5030788 w 6556376"/>
              <a:gd name="connsiteY15" fmla="*/ 375617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556376" h="6858000">
                <a:moveTo>
                  <a:pt x="0" y="3896162"/>
                </a:moveTo>
                <a:lnTo>
                  <a:pt x="1527175" y="3896162"/>
                </a:lnTo>
                <a:lnTo>
                  <a:pt x="2338388" y="6858000"/>
                </a:lnTo>
                <a:lnTo>
                  <a:pt x="811213" y="6858000"/>
                </a:lnTo>
                <a:close/>
                <a:moveTo>
                  <a:pt x="1262063" y="2301206"/>
                </a:moveTo>
                <a:lnTo>
                  <a:pt x="2789238" y="2301206"/>
                </a:lnTo>
                <a:lnTo>
                  <a:pt x="3822701" y="6077824"/>
                </a:lnTo>
                <a:lnTo>
                  <a:pt x="2295525" y="6077824"/>
                </a:lnTo>
                <a:close/>
                <a:moveTo>
                  <a:pt x="2651125" y="1264640"/>
                </a:moveTo>
                <a:lnTo>
                  <a:pt x="4176713" y="1264640"/>
                </a:lnTo>
                <a:lnTo>
                  <a:pt x="5708650" y="6857999"/>
                </a:lnTo>
                <a:lnTo>
                  <a:pt x="4183063" y="6857999"/>
                </a:lnTo>
                <a:close/>
                <a:moveTo>
                  <a:pt x="3998913" y="0"/>
                </a:moveTo>
                <a:lnTo>
                  <a:pt x="5526088" y="0"/>
                </a:lnTo>
                <a:lnTo>
                  <a:pt x="6556376" y="3756170"/>
                </a:lnTo>
                <a:lnTo>
                  <a:pt x="5030788" y="375617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40242115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47347" y="-1"/>
            <a:ext cx="5091404" cy="5143501"/>
          </a:xfrm>
          <a:custGeom>
            <a:avLst/>
            <a:gdLst>
              <a:gd name="connsiteX0" fmla="*/ 589916 w 6788538"/>
              <a:gd name="connsiteY0" fmla="*/ 3507470 h 6858001"/>
              <a:gd name="connsiteX1" fmla="*/ 1229930 w 6788538"/>
              <a:gd name="connsiteY1" fmla="*/ 3971164 h 6858001"/>
              <a:gd name="connsiteX2" fmla="*/ 2003787 w 6788538"/>
              <a:gd name="connsiteY2" fmla="*/ 6858001 h 6858001"/>
              <a:gd name="connsiteX3" fmla="*/ 709064 w 6788538"/>
              <a:gd name="connsiteY3" fmla="*/ 6858001 h 6858001"/>
              <a:gd name="connsiteX4" fmla="*/ 21521 w 6788538"/>
              <a:gd name="connsiteY4" fmla="*/ 4295561 h 6858001"/>
              <a:gd name="connsiteX5" fmla="*/ 465001 w 6788538"/>
              <a:gd name="connsiteY5" fmla="*/ 3527722 h 6858001"/>
              <a:gd name="connsiteX6" fmla="*/ 589916 w 6788538"/>
              <a:gd name="connsiteY6" fmla="*/ 3507470 h 6858001"/>
              <a:gd name="connsiteX7" fmla="*/ 1662397 w 6788538"/>
              <a:gd name="connsiteY7" fmla="*/ 2239684 h 6858001"/>
              <a:gd name="connsiteX8" fmla="*/ 2302157 w 6788538"/>
              <a:gd name="connsiteY8" fmla="*/ 2703373 h 6858001"/>
              <a:gd name="connsiteX9" fmla="*/ 3417856 w 6788538"/>
              <a:gd name="connsiteY9" fmla="*/ 6858001 h 6858001"/>
              <a:gd name="connsiteX10" fmla="*/ 2120670 w 6788538"/>
              <a:gd name="connsiteY10" fmla="*/ 6858001 h 6858001"/>
              <a:gd name="connsiteX11" fmla="*/ 1094228 w 6788538"/>
              <a:gd name="connsiteY11" fmla="*/ 3027768 h 6858001"/>
              <a:gd name="connsiteX12" fmla="*/ 1537532 w 6788538"/>
              <a:gd name="connsiteY12" fmla="*/ 2259935 h 6858001"/>
              <a:gd name="connsiteX13" fmla="*/ 1662397 w 6788538"/>
              <a:gd name="connsiteY13" fmla="*/ 2239684 h 6858001"/>
              <a:gd name="connsiteX14" fmla="*/ 2600875 w 6788538"/>
              <a:gd name="connsiteY14" fmla="*/ 185436 h 6858001"/>
              <a:gd name="connsiteX15" fmla="*/ 3242654 w 6788538"/>
              <a:gd name="connsiteY15" fmla="*/ 649178 h 6858001"/>
              <a:gd name="connsiteX16" fmla="*/ 4905854 w 6788538"/>
              <a:gd name="connsiteY16" fmla="*/ 6858001 h 6858001"/>
              <a:gd name="connsiteX17" fmla="*/ 3608618 w 6788538"/>
              <a:gd name="connsiteY17" fmla="*/ 6858001 h 6858001"/>
              <a:gd name="connsiteX18" fmla="*/ 2031702 w 6788538"/>
              <a:gd name="connsiteY18" fmla="*/ 973608 h 6858001"/>
              <a:gd name="connsiteX19" fmla="*/ 2475023 w 6788538"/>
              <a:gd name="connsiteY19" fmla="*/ 205690 h 6858001"/>
              <a:gd name="connsiteX20" fmla="*/ 2600875 w 6788538"/>
              <a:gd name="connsiteY20" fmla="*/ 185436 h 6858001"/>
              <a:gd name="connsiteX21" fmla="*/ 4674633 w 6788538"/>
              <a:gd name="connsiteY21" fmla="*/ 0 h 6858001"/>
              <a:gd name="connsiteX22" fmla="*/ 5972321 w 6788538"/>
              <a:gd name="connsiteY22" fmla="*/ 0 h 6858001"/>
              <a:gd name="connsiteX23" fmla="*/ 6767006 w 6788538"/>
              <a:gd name="connsiteY23" fmla="*/ 2976123 h 6858001"/>
              <a:gd name="connsiteX24" fmla="*/ 6326506 w 6788538"/>
              <a:gd name="connsiteY24" fmla="*/ 3743962 h 6858001"/>
              <a:gd name="connsiteX25" fmla="*/ 5558609 w 6788538"/>
              <a:gd name="connsiteY25" fmla="*/ 3300521 h 6858001"/>
              <a:gd name="connsiteX26" fmla="*/ 3221240 w 6788538"/>
              <a:gd name="connsiteY26" fmla="*/ 0 h 6858001"/>
              <a:gd name="connsiteX27" fmla="*/ 4519029 w 6788538"/>
              <a:gd name="connsiteY27" fmla="*/ 0 h 6858001"/>
              <a:gd name="connsiteX28" fmla="*/ 5980531 w 6788538"/>
              <a:gd name="connsiteY28" fmla="*/ 5459574 h 6858001"/>
              <a:gd name="connsiteX29" fmla="*/ 5539997 w 6788538"/>
              <a:gd name="connsiteY29" fmla="*/ 6224628 h 6858001"/>
              <a:gd name="connsiteX30" fmla="*/ 4772039 w 6788538"/>
              <a:gd name="connsiteY30" fmla="*/ 5784052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788538" h="6858001">
                <a:moveTo>
                  <a:pt x="589916" y="3507470"/>
                </a:moveTo>
                <a:cubicBezTo>
                  <a:pt x="879973" y="3490381"/>
                  <a:pt x="1151800" y="3679504"/>
                  <a:pt x="1229930" y="3971164"/>
                </a:cubicBezTo>
                <a:lnTo>
                  <a:pt x="2003787" y="6858001"/>
                </a:lnTo>
                <a:cubicBezTo>
                  <a:pt x="2003787" y="6858001"/>
                  <a:pt x="2003787" y="6858001"/>
                  <a:pt x="709064" y="6858001"/>
                </a:cubicBezTo>
                <a:cubicBezTo>
                  <a:pt x="709064" y="6858001"/>
                  <a:pt x="709064" y="6858001"/>
                  <a:pt x="21521" y="4295561"/>
                </a:cubicBezTo>
                <a:cubicBezTo>
                  <a:pt x="-67770" y="3962235"/>
                  <a:pt x="128671" y="3617005"/>
                  <a:pt x="465001" y="3527722"/>
                </a:cubicBezTo>
                <a:cubicBezTo>
                  <a:pt x="506670" y="3516561"/>
                  <a:pt x="548479" y="3509912"/>
                  <a:pt x="589916" y="3507470"/>
                </a:cubicBezTo>
                <a:close/>
                <a:moveTo>
                  <a:pt x="1662397" y="2239684"/>
                </a:moveTo>
                <a:cubicBezTo>
                  <a:pt x="1952340" y="2222594"/>
                  <a:pt x="2224058" y="2411716"/>
                  <a:pt x="2302157" y="2703373"/>
                </a:cubicBezTo>
                <a:lnTo>
                  <a:pt x="3417856" y="6858001"/>
                </a:lnTo>
                <a:cubicBezTo>
                  <a:pt x="3417856" y="6858001"/>
                  <a:pt x="3417856" y="6858001"/>
                  <a:pt x="2120670" y="6858001"/>
                </a:cubicBezTo>
                <a:cubicBezTo>
                  <a:pt x="2120670" y="6858001"/>
                  <a:pt x="2120670" y="6858001"/>
                  <a:pt x="1094228" y="3027768"/>
                </a:cubicBezTo>
                <a:cubicBezTo>
                  <a:pt x="1004972" y="2694445"/>
                  <a:pt x="1201335" y="2349218"/>
                  <a:pt x="1537532" y="2259935"/>
                </a:cubicBezTo>
                <a:cubicBezTo>
                  <a:pt x="1579185" y="2248775"/>
                  <a:pt x="1620977" y="2242125"/>
                  <a:pt x="1662397" y="2239684"/>
                </a:cubicBezTo>
                <a:close/>
                <a:moveTo>
                  <a:pt x="2600875" y="185436"/>
                </a:moveTo>
                <a:cubicBezTo>
                  <a:pt x="2892822" y="168345"/>
                  <a:pt x="3164552" y="357488"/>
                  <a:pt x="3242654" y="649178"/>
                </a:cubicBezTo>
                <a:lnTo>
                  <a:pt x="4905854" y="6858001"/>
                </a:lnTo>
                <a:cubicBezTo>
                  <a:pt x="4905854" y="6858001"/>
                  <a:pt x="4905854" y="6858001"/>
                  <a:pt x="3608618" y="6858001"/>
                </a:cubicBezTo>
                <a:cubicBezTo>
                  <a:pt x="3608618" y="6858001"/>
                  <a:pt x="3608618" y="6858001"/>
                  <a:pt x="2031702" y="973608"/>
                </a:cubicBezTo>
                <a:cubicBezTo>
                  <a:pt x="1942442" y="640248"/>
                  <a:pt x="2141788" y="294983"/>
                  <a:pt x="2475023" y="205690"/>
                </a:cubicBezTo>
                <a:cubicBezTo>
                  <a:pt x="2517049" y="194528"/>
                  <a:pt x="2559169" y="187878"/>
                  <a:pt x="2600875" y="185436"/>
                </a:cubicBezTo>
                <a:close/>
                <a:moveTo>
                  <a:pt x="4674633" y="0"/>
                </a:moveTo>
                <a:cubicBezTo>
                  <a:pt x="4674633" y="0"/>
                  <a:pt x="4674633" y="0"/>
                  <a:pt x="5972321" y="0"/>
                </a:cubicBezTo>
                <a:cubicBezTo>
                  <a:pt x="5972321" y="0"/>
                  <a:pt x="5972321" y="0"/>
                  <a:pt x="6767006" y="2976123"/>
                </a:cubicBezTo>
                <a:cubicBezTo>
                  <a:pt x="6856296" y="3309449"/>
                  <a:pt x="6659857" y="3651703"/>
                  <a:pt x="6326506" y="3743962"/>
                </a:cubicBezTo>
                <a:cubicBezTo>
                  <a:pt x="5990179" y="3833246"/>
                  <a:pt x="5647899" y="3633846"/>
                  <a:pt x="5558609" y="3300521"/>
                </a:cubicBezTo>
                <a:close/>
                <a:moveTo>
                  <a:pt x="3221240" y="0"/>
                </a:moveTo>
                <a:cubicBezTo>
                  <a:pt x="3221240" y="0"/>
                  <a:pt x="3221240" y="0"/>
                  <a:pt x="4519029" y="0"/>
                </a:cubicBezTo>
                <a:cubicBezTo>
                  <a:pt x="4519029" y="0"/>
                  <a:pt x="4519029" y="0"/>
                  <a:pt x="5980531" y="5459574"/>
                </a:cubicBezTo>
                <a:cubicBezTo>
                  <a:pt x="6069828" y="5792983"/>
                  <a:pt x="5873374" y="6135322"/>
                  <a:pt x="5539997" y="6224628"/>
                </a:cubicBezTo>
                <a:cubicBezTo>
                  <a:pt x="5203643" y="6316911"/>
                  <a:pt x="4861336" y="6117461"/>
                  <a:pt x="4772039" y="5784052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2205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C81296-5A76-45C9-A380-FCE3F9694A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00472" cy="2571750"/>
          </a:xfrm>
          <a:custGeom>
            <a:avLst/>
            <a:gdLst>
              <a:gd name="connsiteX0" fmla="*/ 0 w 1867296"/>
              <a:gd name="connsiteY0" fmla="*/ 0 h 2082924"/>
              <a:gd name="connsiteX1" fmla="*/ 1867296 w 1867296"/>
              <a:gd name="connsiteY1" fmla="*/ 0 h 2082924"/>
              <a:gd name="connsiteX2" fmla="*/ 1867296 w 1867296"/>
              <a:gd name="connsiteY2" fmla="*/ 2082924 h 2082924"/>
              <a:gd name="connsiteX3" fmla="*/ 0 w 1867296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296" h="2082924">
                <a:moveTo>
                  <a:pt x="0" y="0"/>
                </a:moveTo>
                <a:lnTo>
                  <a:pt x="1867296" y="0"/>
                </a:lnTo>
                <a:lnTo>
                  <a:pt x="1867296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BDDC2A0-C0BD-4FC2-8B7A-A109657BF86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93658" y="0"/>
            <a:ext cx="2322258" cy="2571750"/>
          </a:xfrm>
          <a:custGeom>
            <a:avLst/>
            <a:gdLst>
              <a:gd name="connsiteX0" fmla="*/ 0 w 1867296"/>
              <a:gd name="connsiteY0" fmla="*/ 0 h 2082924"/>
              <a:gd name="connsiteX1" fmla="*/ 1867296 w 1867296"/>
              <a:gd name="connsiteY1" fmla="*/ 0 h 2082924"/>
              <a:gd name="connsiteX2" fmla="*/ 1867296 w 1867296"/>
              <a:gd name="connsiteY2" fmla="*/ 2082924 h 2082924"/>
              <a:gd name="connsiteX3" fmla="*/ 0 w 1867296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296" h="2082924">
                <a:moveTo>
                  <a:pt x="0" y="0"/>
                </a:moveTo>
                <a:lnTo>
                  <a:pt x="1867296" y="0"/>
                </a:lnTo>
                <a:lnTo>
                  <a:pt x="1867296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83D5980-E6F3-4A7F-875B-17DBFC7252A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909102" y="0"/>
            <a:ext cx="2322258" cy="1202958"/>
          </a:xfrm>
          <a:custGeom>
            <a:avLst/>
            <a:gdLst>
              <a:gd name="connsiteX0" fmla="*/ 0 w 1867296"/>
              <a:gd name="connsiteY0" fmla="*/ 0 h 2082924"/>
              <a:gd name="connsiteX1" fmla="*/ 1867296 w 1867296"/>
              <a:gd name="connsiteY1" fmla="*/ 0 h 2082924"/>
              <a:gd name="connsiteX2" fmla="*/ 1867296 w 1867296"/>
              <a:gd name="connsiteY2" fmla="*/ 2082924 h 2082924"/>
              <a:gd name="connsiteX3" fmla="*/ 0 w 1867296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296" h="2082924">
                <a:moveTo>
                  <a:pt x="0" y="0"/>
                </a:moveTo>
                <a:lnTo>
                  <a:pt x="1867296" y="0"/>
                </a:lnTo>
                <a:lnTo>
                  <a:pt x="1867296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FCE86C2-FA91-4804-AC85-A73A1CAE0F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09102" y="1296144"/>
            <a:ext cx="2322258" cy="1275606"/>
          </a:xfrm>
          <a:custGeom>
            <a:avLst/>
            <a:gdLst>
              <a:gd name="connsiteX0" fmla="*/ 0 w 1867296"/>
              <a:gd name="connsiteY0" fmla="*/ 0 h 2082924"/>
              <a:gd name="connsiteX1" fmla="*/ 1867296 w 1867296"/>
              <a:gd name="connsiteY1" fmla="*/ 0 h 2082924"/>
              <a:gd name="connsiteX2" fmla="*/ 1867296 w 1867296"/>
              <a:gd name="connsiteY2" fmla="*/ 2082924 h 2082924"/>
              <a:gd name="connsiteX3" fmla="*/ 0 w 1867296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296" h="2082924">
                <a:moveTo>
                  <a:pt x="0" y="0"/>
                </a:moveTo>
                <a:lnTo>
                  <a:pt x="1867296" y="0"/>
                </a:lnTo>
                <a:lnTo>
                  <a:pt x="1867296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877FDA1-017C-424A-B4A5-0EF0CB6E417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24546" y="0"/>
            <a:ext cx="2819454" cy="2571750"/>
          </a:xfrm>
          <a:custGeom>
            <a:avLst/>
            <a:gdLst>
              <a:gd name="connsiteX0" fmla="*/ 0 w 1867296"/>
              <a:gd name="connsiteY0" fmla="*/ 0 h 2082924"/>
              <a:gd name="connsiteX1" fmla="*/ 1867296 w 1867296"/>
              <a:gd name="connsiteY1" fmla="*/ 0 h 2082924"/>
              <a:gd name="connsiteX2" fmla="*/ 1867296 w 1867296"/>
              <a:gd name="connsiteY2" fmla="*/ 2082924 h 2082924"/>
              <a:gd name="connsiteX3" fmla="*/ 0 w 1867296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296" h="2082924">
                <a:moveTo>
                  <a:pt x="0" y="0"/>
                </a:moveTo>
                <a:lnTo>
                  <a:pt x="1867296" y="0"/>
                </a:lnTo>
                <a:lnTo>
                  <a:pt x="1867296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7611433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" y="2"/>
            <a:ext cx="3014545" cy="1679101"/>
          </a:xfrm>
          <a:custGeom>
            <a:avLst/>
            <a:gdLst>
              <a:gd name="connsiteX0" fmla="*/ 0 w 4019393"/>
              <a:gd name="connsiteY0" fmla="*/ 0 h 2238801"/>
              <a:gd name="connsiteX1" fmla="*/ 4019393 w 4019393"/>
              <a:gd name="connsiteY1" fmla="*/ 0 h 2238801"/>
              <a:gd name="connsiteX2" fmla="*/ 4019393 w 4019393"/>
              <a:gd name="connsiteY2" fmla="*/ 2238801 h 2238801"/>
              <a:gd name="connsiteX3" fmla="*/ 0 w 4019393"/>
              <a:gd name="connsiteY3" fmla="*/ 2238801 h 223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9393" h="2238801">
                <a:moveTo>
                  <a:pt x="0" y="0"/>
                </a:moveTo>
                <a:lnTo>
                  <a:pt x="4019393" y="0"/>
                </a:lnTo>
                <a:lnTo>
                  <a:pt x="4019393" y="2238801"/>
                </a:lnTo>
                <a:lnTo>
                  <a:pt x="0" y="223880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65320" y="2"/>
            <a:ext cx="3014545" cy="1679101"/>
          </a:xfrm>
          <a:custGeom>
            <a:avLst/>
            <a:gdLst>
              <a:gd name="connsiteX0" fmla="*/ 0 w 4019393"/>
              <a:gd name="connsiteY0" fmla="*/ 0 h 2238801"/>
              <a:gd name="connsiteX1" fmla="*/ 4019393 w 4019393"/>
              <a:gd name="connsiteY1" fmla="*/ 0 h 2238801"/>
              <a:gd name="connsiteX2" fmla="*/ 4019393 w 4019393"/>
              <a:gd name="connsiteY2" fmla="*/ 2238801 h 2238801"/>
              <a:gd name="connsiteX3" fmla="*/ 0 w 4019393"/>
              <a:gd name="connsiteY3" fmla="*/ 2238801 h 223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9393" h="2238801">
                <a:moveTo>
                  <a:pt x="0" y="0"/>
                </a:moveTo>
                <a:lnTo>
                  <a:pt x="4019393" y="0"/>
                </a:lnTo>
                <a:lnTo>
                  <a:pt x="4019393" y="2238801"/>
                </a:lnTo>
                <a:lnTo>
                  <a:pt x="0" y="223880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31818" y="2"/>
            <a:ext cx="3012183" cy="1679101"/>
          </a:xfrm>
          <a:custGeom>
            <a:avLst/>
            <a:gdLst>
              <a:gd name="connsiteX0" fmla="*/ 0 w 4016244"/>
              <a:gd name="connsiteY0" fmla="*/ 0 h 2238801"/>
              <a:gd name="connsiteX1" fmla="*/ 4016244 w 4016244"/>
              <a:gd name="connsiteY1" fmla="*/ 0 h 2238801"/>
              <a:gd name="connsiteX2" fmla="*/ 4016244 w 4016244"/>
              <a:gd name="connsiteY2" fmla="*/ 2238801 h 2238801"/>
              <a:gd name="connsiteX3" fmla="*/ 0 w 4016244"/>
              <a:gd name="connsiteY3" fmla="*/ 2238801 h 223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6244" h="2238801">
                <a:moveTo>
                  <a:pt x="0" y="0"/>
                </a:moveTo>
                <a:lnTo>
                  <a:pt x="4016244" y="0"/>
                </a:lnTo>
                <a:lnTo>
                  <a:pt x="4016244" y="2238801"/>
                </a:lnTo>
                <a:lnTo>
                  <a:pt x="0" y="223880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31818" y="1732201"/>
            <a:ext cx="3012183" cy="1679101"/>
          </a:xfrm>
          <a:custGeom>
            <a:avLst/>
            <a:gdLst>
              <a:gd name="connsiteX0" fmla="*/ 0 w 4016244"/>
              <a:gd name="connsiteY0" fmla="*/ 0 h 2238801"/>
              <a:gd name="connsiteX1" fmla="*/ 4016244 w 4016244"/>
              <a:gd name="connsiteY1" fmla="*/ 0 h 2238801"/>
              <a:gd name="connsiteX2" fmla="*/ 4016244 w 4016244"/>
              <a:gd name="connsiteY2" fmla="*/ 2238801 h 2238801"/>
              <a:gd name="connsiteX3" fmla="*/ 0 w 4016244"/>
              <a:gd name="connsiteY3" fmla="*/ 2238801 h 223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6244" h="2238801">
                <a:moveTo>
                  <a:pt x="0" y="0"/>
                </a:moveTo>
                <a:lnTo>
                  <a:pt x="4016244" y="0"/>
                </a:lnTo>
                <a:lnTo>
                  <a:pt x="4016244" y="2238801"/>
                </a:lnTo>
                <a:lnTo>
                  <a:pt x="0" y="223880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65320" y="1732201"/>
            <a:ext cx="3014545" cy="1679101"/>
          </a:xfrm>
          <a:custGeom>
            <a:avLst/>
            <a:gdLst>
              <a:gd name="connsiteX0" fmla="*/ 0 w 4019393"/>
              <a:gd name="connsiteY0" fmla="*/ 0 h 2238801"/>
              <a:gd name="connsiteX1" fmla="*/ 4019393 w 4019393"/>
              <a:gd name="connsiteY1" fmla="*/ 0 h 2238801"/>
              <a:gd name="connsiteX2" fmla="*/ 4019393 w 4019393"/>
              <a:gd name="connsiteY2" fmla="*/ 2238801 h 2238801"/>
              <a:gd name="connsiteX3" fmla="*/ 0 w 4019393"/>
              <a:gd name="connsiteY3" fmla="*/ 2238801 h 223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9393" h="2238801">
                <a:moveTo>
                  <a:pt x="0" y="0"/>
                </a:moveTo>
                <a:lnTo>
                  <a:pt x="4019393" y="0"/>
                </a:lnTo>
                <a:lnTo>
                  <a:pt x="4019393" y="2238801"/>
                </a:lnTo>
                <a:lnTo>
                  <a:pt x="0" y="223880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" y="3464401"/>
            <a:ext cx="3014545" cy="1679101"/>
          </a:xfrm>
          <a:custGeom>
            <a:avLst/>
            <a:gdLst>
              <a:gd name="connsiteX0" fmla="*/ 0 w 4019393"/>
              <a:gd name="connsiteY0" fmla="*/ 0 h 2238801"/>
              <a:gd name="connsiteX1" fmla="*/ 4019393 w 4019393"/>
              <a:gd name="connsiteY1" fmla="*/ 0 h 2238801"/>
              <a:gd name="connsiteX2" fmla="*/ 4019393 w 4019393"/>
              <a:gd name="connsiteY2" fmla="*/ 2238801 h 2238801"/>
              <a:gd name="connsiteX3" fmla="*/ 0 w 4019393"/>
              <a:gd name="connsiteY3" fmla="*/ 2238801 h 223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9393" h="2238801">
                <a:moveTo>
                  <a:pt x="0" y="0"/>
                </a:moveTo>
                <a:lnTo>
                  <a:pt x="4019393" y="0"/>
                </a:lnTo>
                <a:lnTo>
                  <a:pt x="4019393" y="2238801"/>
                </a:lnTo>
                <a:lnTo>
                  <a:pt x="0" y="223880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065320" y="3464401"/>
            <a:ext cx="3014545" cy="1679101"/>
          </a:xfrm>
          <a:custGeom>
            <a:avLst/>
            <a:gdLst>
              <a:gd name="connsiteX0" fmla="*/ 0 w 4019393"/>
              <a:gd name="connsiteY0" fmla="*/ 0 h 2238801"/>
              <a:gd name="connsiteX1" fmla="*/ 4019393 w 4019393"/>
              <a:gd name="connsiteY1" fmla="*/ 0 h 2238801"/>
              <a:gd name="connsiteX2" fmla="*/ 4019393 w 4019393"/>
              <a:gd name="connsiteY2" fmla="*/ 2238801 h 2238801"/>
              <a:gd name="connsiteX3" fmla="*/ 0 w 4019393"/>
              <a:gd name="connsiteY3" fmla="*/ 2238801 h 223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9393" h="2238801">
                <a:moveTo>
                  <a:pt x="0" y="0"/>
                </a:moveTo>
                <a:lnTo>
                  <a:pt x="4019393" y="0"/>
                </a:lnTo>
                <a:lnTo>
                  <a:pt x="4019393" y="2238801"/>
                </a:lnTo>
                <a:lnTo>
                  <a:pt x="0" y="223880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131818" y="3464401"/>
            <a:ext cx="3012183" cy="1679101"/>
          </a:xfrm>
          <a:custGeom>
            <a:avLst/>
            <a:gdLst>
              <a:gd name="connsiteX0" fmla="*/ 0 w 4016244"/>
              <a:gd name="connsiteY0" fmla="*/ 0 h 2238801"/>
              <a:gd name="connsiteX1" fmla="*/ 4016244 w 4016244"/>
              <a:gd name="connsiteY1" fmla="*/ 0 h 2238801"/>
              <a:gd name="connsiteX2" fmla="*/ 4016244 w 4016244"/>
              <a:gd name="connsiteY2" fmla="*/ 2238801 h 2238801"/>
              <a:gd name="connsiteX3" fmla="*/ 0 w 4016244"/>
              <a:gd name="connsiteY3" fmla="*/ 2238801 h 223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6244" h="2238801">
                <a:moveTo>
                  <a:pt x="0" y="0"/>
                </a:moveTo>
                <a:lnTo>
                  <a:pt x="4016244" y="0"/>
                </a:lnTo>
                <a:lnTo>
                  <a:pt x="4016244" y="2238801"/>
                </a:lnTo>
                <a:lnTo>
                  <a:pt x="0" y="223880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4233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icture Placeholder 52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486164" y="3429393"/>
            <a:ext cx="1828328" cy="1714107"/>
          </a:xfrm>
          <a:custGeom>
            <a:avLst/>
            <a:gdLst>
              <a:gd name="connsiteX0" fmla="*/ 0 w 2437770"/>
              <a:gd name="connsiteY0" fmla="*/ 0 h 2285476"/>
              <a:gd name="connsiteX1" fmla="*/ 2437770 w 2437770"/>
              <a:gd name="connsiteY1" fmla="*/ 0 h 2285476"/>
              <a:gd name="connsiteX2" fmla="*/ 2437770 w 2437770"/>
              <a:gd name="connsiteY2" fmla="*/ 2285476 h 2285476"/>
              <a:gd name="connsiteX3" fmla="*/ 0 w 2437770"/>
              <a:gd name="connsiteY3" fmla="*/ 2285476 h 228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7770" h="2285476">
                <a:moveTo>
                  <a:pt x="0" y="0"/>
                </a:moveTo>
                <a:lnTo>
                  <a:pt x="2437770" y="0"/>
                </a:lnTo>
                <a:lnTo>
                  <a:pt x="2437770" y="2285476"/>
                </a:lnTo>
                <a:lnTo>
                  <a:pt x="0" y="228547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314492" y="3429393"/>
            <a:ext cx="1829509" cy="1714107"/>
          </a:xfrm>
          <a:custGeom>
            <a:avLst/>
            <a:gdLst>
              <a:gd name="connsiteX0" fmla="*/ 0 w 2439345"/>
              <a:gd name="connsiteY0" fmla="*/ 0 h 2285476"/>
              <a:gd name="connsiteX1" fmla="*/ 2439345 w 2439345"/>
              <a:gd name="connsiteY1" fmla="*/ 0 h 2285476"/>
              <a:gd name="connsiteX2" fmla="*/ 2439345 w 2439345"/>
              <a:gd name="connsiteY2" fmla="*/ 2285476 h 2285476"/>
              <a:gd name="connsiteX3" fmla="*/ 0 w 2439345"/>
              <a:gd name="connsiteY3" fmla="*/ 2285476 h 228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9345" h="2285476">
                <a:moveTo>
                  <a:pt x="0" y="0"/>
                </a:moveTo>
                <a:lnTo>
                  <a:pt x="2439345" y="0"/>
                </a:lnTo>
                <a:lnTo>
                  <a:pt x="2439345" y="2285476"/>
                </a:lnTo>
                <a:lnTo>
                  <a:pt x="0" y="228547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656655" y="3429393"/>
            <a:ext cx="1829509" cy="1714107"/>
          </a:xfrm>
          <a:custGeom>
            <a:avLst/>
            <a:gdLst>
              <a:gd name="connsiteX0" fmla="*/ 0 w 2439345"/>
              <a:gd name="connsiteY0" fmla="*/ 0 h 2285476"/>
              <a:gd name="connsiteX1" fmla="*/ 2439345 w 2439345"/>
              <a:gd name="connsiteY1" fmla="*/ 0 h 2285476"/>
              <a:gd name="connsiteX2" fmla="*/ 2439345 w 2439345"/>
              <a:gd name="connsiteY2" fmla="*/ 2285476 h 2285476"/>
              <a:gd name="connsiteX3" fmla="*/ 0 w 2439345"/>
              <a:gd name="connsiteY3" fmla="*/ 2285476 h 228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9345" h="2285476">
                <a:moveTo>
                  <a:pt x="0" y="0"/>
                </a:moveTo>
                <a:lnTo>
                  <a:pt x="2439345" y="0"/>
                </a:lnTo>
                <a:lnTo>
                  <a:pt x="2439345" y="2285476"/>
                </a:lnTo>
                <a:lnTo>
                  <a:pt x="0" y="228547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829509" y="3429393"/>
            <a:ext cx="1827147" cy="1714107"/>
          </a:xfrm>
          <a:custGeom>
            <a:avLst/>
            <a:gdLst>
              <a:gd name="connsiteX0" fmla="*/ 0 w 2436196"/>
              <a:gd name="connsiteY0" fmla="*/ 0 h 2285476"/>
              <a:gd name="connsiteX1" fmla="*/ 2436196 w 2436196"/>
              <a:gd name="connsiteY1" fmla="*/ 0 h 2285476"/>
              <a:gd name="connsiteX2" fmla="*/ 2436196 w 2436196"/>
              <a:gd name="connsiteY2" fmla="*/ 2285476 h 2285476"/>
              <a:gd name="connsiteX3" fmla="*/ 0 w 2436196"/>
              <a:gd name="connsiteY3" fmla="*/ 2285476 h 228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6196" h="2285476">
                <a:moveTo>
                  <a:pt x="0" y="0"/>
                </a:moveTo>
                <a:lnTo>
                  <a:pt x="2436196" y="0"/>
                </a:lnTo>
                <a:lnTo>
                  <a:pt x="2436196" y="2285476"/>
                </a:lnTo>
                <a:lnTo>
                  <a:pt x="0" y="228547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0" y="3429393"/>
            <a:ext cx="1827147" cy="1714107"/>
          </a:xfrm>
          <a:custGeom>
            <a:avLst/>
            <a:gdLst>
              <a:gd name="connsiteX0" fmla="*/ 0 w 2436196"/>
              <a:gd name="connsiteY0" fmla="*/ 0 h 2285476"/>
              <a:gd name="connsiteX1" fmla="*/ 2436196 w 2436196"/>
              <a:gd name="connsiteY1" fmla="*/ 0 h 2285476"/>
              <a:gd name="connsiteX2" fmla="*/ 2436196 w 2436196"/>
              <a:gd name="connsiteY2" fmla="*/ 2285476 h 2285476"/>
              <a:gd name="connsiteX3" fmla="*/ 0 w 2436196"/>
              <a:gd name="connsiteY3" fmla="*/ 2285476 h 228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6196" h="2285476">
                <a:moveTo>
                  <a:pt x="0" y="0"/>
                </a:moveTo>
                <a:lnTo>
                  <a:pt x="2436196" y="0"/>
                </a:lnTo>
                <a:lnTo>
                  <a:pt x="2436196" y="2285476"/>
                </a:lnTo>
                <a:lnTo>
                  <a:pt x="0" y="228547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656655" y="1714107"/>
            <a:ext cx="1829509" cy="1715286"/>
          </a:xfrm>
          <a:custGeom>
            <a:avLst/>
            <a:gdLst>
              <a:gd name="connsiteX0" fmla="*/ 0 w 2439345"/>
              <a:gd name="connsiteY0" fmla="*/ 0 h 2287048"/>
              <a:gd name="connsiteX1" fmla="*/ 2439345 w 2439345"/>
              <a:gd name="connsiteY1" fmla="*/ 0 h 2287048"/>
              <a:gd name="connsiteX2" fmla="*/ 2439345 w 2439345"/>
              <a:gd name="connsiteY2" fmla="*/ 2287048 h 2287048"/>
              <a:gd name="connsiteX3" fmla="*/ 0 w 2439345"/>
              <a:gd name="connsiteY3" fmla="*/ 2287048 h 2287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9345" h="2287048">
                <a:moveTo>
                  <a:pt x="0" y="0"/>
                </a:moveTo>
                <a:lnTo>
                  <a:pt x="2439345" y="0"/>
                </a:lnTo>
                <a:lnTo>
                  <a:pt x="2439345" y="2287048"/>
                </a:lnTo>
                <a:lnTo>
                  <a:pt x="0" y="228704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486164" y="1714107"/>
            <a:ext cx="1828328" cy="1715286"/>
          </a:xfrm>
          <a:custGeom>
            <a:avLst/>
            <a:gdLst>
              <a:gd name="connsiteX0" fmla="*/ 0 w 2437770"/>
              <a:gd name="connsiteY0" fmla="*/ 0 h 2287048"/>
              <a:gd name="connsiteX1" fmla="*/ 2437770 w 2437770"/>
              <a:gd name="connsiteY1" fmla="*/ 0 h 2287048"/>
              <a:gd name="connsiteX2" fmla="*/ 2437770 w 2437770"/>
              <a:gd name="connsiteY2" fmla="*/ 2287048 h 2287048"/>
              <a:gd name="connsiteX3" fmla="*/ 0 w 2437770"/>
              <a:gd name="connsiteY3" fmla="*/ 2287048 h 2287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7770" h="2287048">
                <a:moveTo>
                  <a:pt x="0" y="0"/>
                </a:moveTo>
                <a:lnTo>
                  <a:pt x="2437770" y="0"/>
                </a:lnTo>
                <a:lnTo>
                  <a:pt x="2437770" y="2287048"/>
                </a:lnTo>
                <a:lnTo>
                  <a:pt x="0" y="228704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314492" y="1714107"/>
            <a:ext cx="1829509" cy="1715286"/>
          </a:xfrm>
          <a:custGeom>
            <a:avLst/>
            <a:gdLst>
              <a:gd name="connsiteX0" fmla="*/ 0 w 2439345"/>
              <a:gd name="connsiteY0" fmla="*/ 0 h 2287048"/>
              <a:gd name="connsiteX1" fmla="*/ 2439345 w 2439345"/>
              <a:gd name="connsiteY1" fmla="*/ 0 h 2287048"/>
              <a:gd name="connsiteX2" fmla="*/ 2439345 w 2439345"/>
              <a:gd name="connsiteY2" fmla="*/ 2287048 h 2287048"/>
              <a:gd name="connsiteX3" fmla="*/ 0 w 2439345"/>
              <a:gd name="connsiteY3" fmla="*/ 2287048 h 2287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9345" h="2287048">
                <a:moveTo>
                  <a:pt x="0" y="0"/>
                </a:moveTo>
                <a:lnTo>
                  <a:pt x="2439345" y="0"/>
                </a:lnTo>
                <a:lnTo>
                  <a:pt x="2439345" y="2287048"/>
                </a:lnTo>
                <a:lnTo>
                  <a:pt x="0" y="228704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486164" y="0"/>
            <a:ext cx="1828328" cy="1714107"/>
          </a:xfrm>
          <a:custGeom>
            <a:avLst/>
            <a:gdLst>
              <a:gd name="connsiteX0" fmla="*/ 0 w 2437770"/>
              <a:gd name="connsiteY0" fmla="*/ 0 h 2285476"/>
              <a:gd name="connsiteX1" fmla="*/ 2437770 w 2437770"/>
              <a:gd name="connsiteY1" fmla="*/ 0 h 2285476"/>
              <a:gd name="connsiteX2" fmla="*/ 2437770 w 2437770"/>
              <a:gd name="connsiteY2" fmla="*/ 2285476 h 2285476"/>
              <a:gd name="connsiteX3" fmla="*/ 0 w 2437770"/>
              <a:gd name="connsiteY3" fmla="*/ 2285476 h 228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7770" h="2285476">
                <a:moveTo>
                  <a:pt x="0" y="0"/>
                </a:moveTo>
                <a:lnTo>
                  <a:pt x="2437770" y="0"/>
                </a:lnTo>
                <a:lnTo>
                  <a:pt x="2437770" y="2285476"/>
                </a:lnTo>
                <a:lnTo>
                  <a:pt x="0" y="228547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314492" y="0"/>
            <a:ext cx="1829509" cy="1714107"/>
          </a:xfrm>
          <a:custGeom>
            <a:avLst/>
            <a:gdLst>
              <a:gd name="connsiteX0" fmla="*/ 0 w 2439345"/>
              <a:gd name="connsiteY0" fmla="*/ 0 h 2285476"/>
              <a:gd name="connsiteX1" fmla="*/ 2439345 w 2439345"/>
              <a:gd name="connsiteY1" fmla="*/ 0 h 2285476"/>
              <a:gd name="connsiteX2" fmla="*/ 2439345 w 2439345"/>
              <a:gd name="connsiteY2" fmla="*/ 2285476 h 2285476"/>
              <a:gd name="connsiteX3" fmla="*/ 0 w 2439345"/>
              <a:gd name="connsiteY3" fmla="*/ 2285476 h 228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9345" h="2285476">
                <a:moveTo>
                  <a:pt x="0" y="0"/>
                </a:moveTo>
                <a:lnTo>
                  <a:pt x="2439345" y="0"/>
                </a:lnTo>
                <a:lnTo>
                  <a:pt x="2439345" y="2285476"/>
                </a:lnTo>
                <a:lnTo>
                  <a:pt x="0" y="228547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656656" y="0"/>
            <a:ext cx="1829509" cy="1714107"/>
          </a:xfrm>
          <a:custGeom>
            <a:avLst/>
            <a:gdLst>
              <a:gd name="connsiteX0" fmla="*/ 0 w 2439345"/>
              <a:gd name="connsiteY0" fmla="*/ 0 h 2285476"/>
              <a:gd name="connsiteX1" fmla="*/ 2439345 w 2439345"/>
              <a:gd name="connsiteY1" fmla="*/ 0 h 2285476"/>
              <a:gd name="connsiteX2" fmla="*/ 2439345 w 2439345"/>
              <a:gd name="connsiteY2" fmla="*/ 2285476 h 2285476"/>
              <a:gd name="connsiteX3" fmla="*/ 0 w 2439345"/>
              <a:gd name="connsiteY3" fmla="*/ 2285476 h 228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9345" h="2285476">
                <a:moveTo>
                  <a:pt x="0" y="0"/>
                </a:moveTo>
                <a:lnTo>
                  <a:pt x="2439345" y="0"/>
                </a:lnTo>
                <a:lnTo>
                  <a:pt x="2439345" y="2285476"/>
                </a:lnTo>
                <a:lnTo>
                  <a:pt x="0" y="228547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94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145198" y="2567458"/>
            <a:ext cx="3998803" cy="2576043"/>
          </a:xfrm>
          <a:custGeom>
            <a:avLst/>
            <a:gdLst>
              <a:gd name="connsiteX0" fmla="*/ 0 w 5331737"/>
              <a:gd name="connsiteY0" fmla="*/ 0 h 3434724"/>
              <a:gd name="connsiteX1" fmla="*/ 5331737 w 5331737"/>
              <a:gd name="connsiteY1" fmla="*/ 0 h 3434724"/>
              <a:gd name="connsiteX2" fmla="*/ 5331737 w 5331737"/>
              <a:gd name="connsiteY2" fmla="*/ 3434724 h 3434724"/>
              <a:gd name="connsiteX3" fmla="*/ 0 w 5331737"/>
              <a:gd name="connsiteY3" fmla="*/ 3434724 h 3434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31737" h="3434724">
                <a:moveTo>
                  <a:pt x="0" y="0"/>
                </a:moveTo>
                <a:lnTo>
                  <a:pt x="5331737" y="0"/>
                </a:lnTo>
                <a:lnTo>
                  <a:pt x="5331737" y="3434724"/>
                </a:lnTo>
                <a:lnTo>
                  <a:pt x="0" y="343472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2568640"/>
            <a:ext cx="2572599" cy="2574861"/>
          </a:xfrm>
          <a:custGeom>
            <a:avLst/>
            <a:gdLst>
              <a:gd name="connsiteX0" fmla="*/ 0 w 3430132"/>
              <a:gd name="connsiteY0" fmla="*/ 0 h 3433148"/>
              <a:gd name="connsiteX1" fmla="*/ 3430132 w 3430132"/>
              <a:gd name="connsiteY1" fmla="*/ 0 h 3433148"/>
              <a:gd name="connsiteX2" fmla="*/ 3430132 w 3430132"/>
              <a:gd name="connsiteY2" fmla="*/ 3433148 h 3433148"/>
              <a:gd name="connsiteX3" fmla="*/ 0 w 3430132"/>
              <a:gd name="connsiteY3" fmla="*/ 3433148 h 3433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0132" h="3433148">
                <a:moveTo>
                  <a:pt x="0" y="0"/>
                </a:moveTo>
                <a:lnTo>
                  <a:pt x="3430132" y="0"/>
                </a:lnTo>
                <a:lnTo>
                  <a:pt x="3430132" y="3433148"/>
                </a:lnTo>
                <a:lnTo>
                  <a:pt x="0" y="343314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572599" y="2568640"/>
            <a:ext cx="2572599" cy="2574861"/>
          </a:xfrm>
          <a:custGeom>
            <a:avLst/>
            <a:gdLst>
              <a:gd name="connsiteX0" fmla="*/ 0 w 3430132"/>
              <a:gd name="connsiteY0" fmla="*/ 0 h 3433148"/>
              <a:gd name="connsiteX1" fmla="*/ 3430132 w 3430132"/>
              <a:gd name="connsiteY1" fmla="*/ 0 h 3433148"/>
              <a:gd name="connsiteX2" fmla="*/ 3430132 w 3430132"/>
              <a:gd name="connsiteY2" fmla="*/ 3433148 h 3433148"/>
              <a:gd name="connsiteX3" fmla="*/ 0 w 3430132"/>
              <a:gd name="connsiteY3" fmla="*/ 3433148 h 3433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0132" h="3433148">
                <a:moveTo>
                  <a:pt x="0" y="0"/>
                </a:moveTo>
                <a:lnTo>
                  <a:pt x="3430132" y="0"/>
                </a:lnTo>
                <a:lnTo>
                  <a:pt x="3430132" y="3433148"/>
                </a:lnTo>
                <a:lnTo>
                  <a:pt x="0" y="343314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145198" y="-7403"/>
            <a:ext cx="3998803" cy="2576043"/>
          </a:xfrm>
          <a:custGeom>
            <a:avLst/>
            <a:gdLst>
              <a:gd name="connsiteX0" fmla="*/ 0 w 5331737"/>
              <a:gd name="connsiteY0" fmla="*/ 0 h 3434724"/>
              <a:gd name="connsiteX1" fmla="*/ 5331737 w 5331737"/>
              <a:gd name="connsiteY1" fmla="*/ 0 h 3434724"/>
              <a:gd name="connsiteX2" fmla="*/ 5331737 w 5331737"/>
              <a:gd name="connsiteY2" fmla="*/ 3434724 h 3434724"/>
              <a:gd name="connsiteX3" fmla="*/ 0 w 5331737"/>
              <a:gd name="connsiteY3" fmla="*/ 3434724 h 3434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31737" h="3434724">
                <a:moveTo>
                  <a:pt x="0" y="0"/>
                </a:moveTo>
                <a:lnTo>
                  <a:pt x="5331737" y="0"/>
                </a:lnTo>
                <a:lnTo>
                  <a:pt x="5331737" y="3434724"/>
                </a:lnTo>
                <a:lnTo>
                  <a:pt x="0" y="343472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501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284167" y="0"/>
            <a:ext cx="2122259" cy="3119610"/>
          </a:xfrm>
          <a:custGeom>
            <a:avLst/>
            <a:gdLst>
              <a:gd name="connsiteX0" fmla="*/ 0 w 2829678"/>
              <a:gd name="connsiteY0" fmla="*/ 0 h 4159480"/>
              <a:gd name="connsiteX1" fmla="*/ 2829678 w 2829678"/>
              <a:gd name="connsiteY1" fmla="*/ 0 h 4159480"/>
              <a:gd name="connsiteX2" fmla="*/ 2829678 w 2829678"/>
              <a:gd name="connsiteY2" fmla="*/ 4159480 h 4159480"/>
              <a:gd name="connsiteX3" fmla="*/ 0 w 2829678"/>
              <a:gd name="connsiteY3" fmla="*/ 4159480 h 4159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9678" h="4159480">
                <a:moveTo>
                  <a:pt x="0" y="0"/>
                </a:moveTo>
                <a:lnTo>
                  <a:pt x="2829678" y="0"/>
                </a:lnTo>
                <a:lnTo>
                  <a:pt x="2829678" y="4159480"/>
                </a:lnTo>
                <a:lnTo>
                  <a:pt x="0" y="415948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245512" y="2082170"/>
            <a:ext cx="1038656" cy="1039870"/>
          </a:xfrm>
          <a:custGeom>
            <a:avLst/>
            <a:gdLst>
              <a:gd name="connsiteX0" fmla="*/ 0 w 1384874"/>
              <a:gd name="connsiteY0" fmla="*/ 0 h 1386493"/>
              <a:gd name="connsiteX1" fmla="*/ 1384874 w 1384874"/>
              <a:gd name="connsiteY1" fmla="*/ 0 h 1386493"/>
              <a:gd name="connsiteX2" fmla="*/ 1384874 w 1384874"/>
              <a:gd name="connsiteY2" fmla="*/ 1386493 h 1386493"/>
              <a:gd name="connsiteX3" fmla="*/ 0 w 1384874"/>
              <a:gd name="connsiteY3" fmla="*/ 1386493 h 1386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4874" h="1386493">
                <a:moveTo>
                  <a:pt x="0" y="0"/>
                </a:moveTo>
                <a:lnTo>
                  <a:pt x="1384874" y="0"/>
                </a:lnTo>
                <a:lnTo>
                  <a:pt x="1384874" y="1386493"/>
                </a:lnTo>
                <a:lnTo>
                  <a:pt x="0" y="138649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245512" y="1039871"/>
            <a:ext cx="1038656" cy="1042300"/>
          </a:xfrm>
          <a:custGeom>
            <a:avLst/>
            <a:gdLst>
              <a:gd name="connsiteX0" fmla="*/ 0 w 1384874"/>
              <a:gd name="connsiteY0" fmla="*/ 0 h 1389733"/>
              <a:gd name="connsiteX1" fmla="*/ 1384874 w 1384874"/>
              <a:gd name="connsiteY1" fmla="*/ 0 h 1389733"/>
              <a:gd name="connsiteX2" fmla="*/ 1384874 w 1384874"/>
              <a:gd name="connsiteY2" fmla="*/ 1389733 h 1389733"/>
              <a:gd name="connsiteX3" fmla="*/ 0 w 1384874"/>
              <a:gd name="connsiteY3" fmla="*/ 1389733 h 138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4874" h="1389733">
                <a:moveTo>
                  <a:pt x="0" y="0"/>
                </a:moveTo>
                <a:lnTo>
                  <a:pt x="1384874" y="0"/>
                </a:lnTo>
                <a:lnTo>
                  <a:pt x="1384874" y="1389733"/>
                </a:lnTo>
                <a:lnTo>
                  <a:pt x="0" y="138973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204428" y="2082170"/>
            <a:ext cx="1041086" cy="1039870"/>
          </a:xfrm>
          <a:custGeom>
            <a:avLst/>
            <a:gdLst>
              <a:gd name="connsiteX0" fmla="*/ 0 w 1388114"/>
              <a:gd name="connsiteY0" fmla="*/ 0 h 1386493"/>
              <a:gd name="connsiteX1" fmla="*/ 1388114 w 1388114"/>
              <a:gd name="connsiteY1" fmla="*/ 0 h 1386493"/>
              <a:gd name="connsiteX2" fmla="*/ 1388114 w 1388114"/>
              <a:gd name="connsiteY2" fmla="*/ 1386493 h 1386493"/>
              <a:gd name="connsiteX3" fmla="*/ 0 w 1388114"/>
              <a:gd name="connsiteY3" fmla="*/ 1386493 h 1386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8114" h="1386493">
                <a:moveTo>
                  <a:pt x="0" y="0"/>
                </a:moveTo>
                <a:lnTo>
                  <a:pt x="1388114" y="0"/>
                </a:lnTo>
                <a:lnTo>
                  <a:pt x="1388114" y="1386493"/>
                </a:lnTo>
                <a:lnTo>
                  <a:pt x="0" y="138649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204428" y="0"/>
            <a:ext cx="1041086" cy="1042300"/>
          </a:xfrm>
          <a:custGeom>
            <a:avLst/>
            <a:gdLst>
              <a:gd name="connsiteX0" fmla="*/ 0 w 1388114"/>
              <a:gd name="connsiteY0" fmla="*/ 0 h 1389733"/>
              <a:gd name="connsiteX1" fmla="*/ 1388114 w 1388114"/>
              <a:gd name="connsiteY1" fmla="*/ 0 h 1389733"/>
              <a:gd name="connsiteX2" fmla="*/ 1388114 w 1388114"/>
              <a:gd name="connsiteY2" fmla="*/ 1389733 h 1389733"/>
              <a:gd name="connsiteX3" fmla="*/ 0 w 1388114"/>
              <a:gd name="connsiteY3" fmla="*/ 1389733 h 138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8114" h="1389733">
                <a:moveTo>
                  <a:pt x="0" y="0"/>
                </a:moveTo>
                <a:lnTo>
                  <a:pt x="1388114" y="0"/>
                </a:lnTo>
                <a:lnTo>
                  <a:pt x="1388114" y="1389733"/>
                </a:lnTo>
                <a:lnTo>
                  <a:pt x="0" y="138973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080956" y="0"/>
            <a:ext cx="2123473" cy="3119610"/>
          </a:xfrm>
          <a:custGeom>
            <a:avLst/>
            <a:gdLst>
              <a:gd name="connsiteX0" fmla="*/ 0 w 2831297"/>
              <a:gd name="connsiteY0" fmla="*/ 0 h 4159480"/>
              <a:gd name="connsiteX1" fmla="*/ 2831297 w 2831297"/>
              <a:gd name="connsiteY1" fmla="*/ 0 h 4159480"/>
              <a:gd name="connsiteX2" fmla="*/ 2831297 w 2831297"/>
              <a:gd name="connsiteY2" fmla="*/ 4159480 h 4159480"/>
              <a:gd name="connsiteX3" fmla="*/ 0 w 2831297"/>
              <a:gd name="connsiteY3" fmla="*/ 4159480 h 4159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1297" h="4159480">
                <a:moveTo>
                  <a:pt x="0" y="0"/>
                </a:moveTo>
                <a:lnTo>
                  <a:pt x="2831297" y="0"/>
                </a:lnTo>
                <a:lnTo>
                  <a:pt x="2831297" y="4159480"/>
                </a:lnTo>
                <a:lnTo>
                  <a:pt x="0" y="415948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41086" y="0"/>
            <a:ext cx="1039870" cy="1042300"/>
          </a:xfrm>
          <a:custGeom>
            <a:avLst/>
            <a:gdLst>
              <a:gd name="connsiteX0" fmla="*/ 0 w 1386493"/>
              <a:gd name="connsiteY0" fmla="*/ 0 h 1389733"/>
              <a:gd name="connsiteX1" fmla="*/ 1386493 w 1386493"/>
              <a:gd name="connsiteY1" fmla="*/ 0 h 1389733"/>
              <a:gd name="connsiteX2" fmla="*/ 1386493 w 1386493"/>
              <a:gd name="connsiteY2" fmla="*/ 1389733 h 1389733"/>
              <a:gd name="connsiteX3" fmla="*/ 0 w 1386493"/>
              <a:gd name="connsiteY3" fmla="*/ 1389733 h 138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6493" h="1389733">
                <a:moveTo>
                  <a:pt x="0" y="0"/>
                </a:moveTo>
                <a:lnTo>
                  <a:pt x="1386493" y="0"/>
                </a:lnTo>
                <a:lnTo>
                  <a:pt x="1386493" y="1389733"/>
                </a:lnTo>
                <a:lnTo>
                  <a:pt x="0" y="138973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" y="1042301"/>
            <a:ext cx="2080955" cy="2077310"/>
          </a:xfrm>
          <a:custGeom>
            <a:avLst/>
            <a:gdLst>
              <a:gd name="connsiteX0" fmla="*/ 0 w 2774607"/>
              <a:gd name="connsiteY0" fmla="*/ 0 h 2769747"/>
              <a:gd name="connsiteX1" fmla="*/ 2774607 w 2774607"/>
              <a:gd name="connsiteY1" fmla="*/ 0 h 2769747"/>
              <a:gd name="connsiteX2" fmla="*/ 2774607 w 2774607"/>
              <a:gd name="connsiteY2" fmla="*/ 2769747 h 2769747"/>
              <a:gd name="connsiteX3" fmla="*/ 0 w 2774607"/>
              <a:gd name="connsiteY3" fmla="*/ 2769747 h 2769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4607" h="2769747">
                <a:moveTo>
                  <a:pt x="0" y="0"/>
                </a:moveTo>
                <a:lnTo>
                  <a:pt x="2774607" y="0"/>
                </a:lnTo>
                <a:lnTo>
                  <a:pt x="2774607" y="2769747"/>
                </a:lnTo>
                <a:lnTo>
                  <a:pt x="0" y="276974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14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152667" y="2625756"/>
            <a:ext cx="1907165" cy="2106234"/>
          </a:xfrm>
          <a:custGeom>
            <a:avLst/>
            <a:gdLst>
              <a:gd name="connsiteX0" fmla="*/ 0 w 2542887"/>
              <a:gd name="connsiteY0" fmla="*/ 0 h 2808312"/>
              <a:gd name="connsiteX1" fmla="*/ 2542887 w 2542887"/>
              <a:gd name="connsiteY1" fmla="*/ 0 h 2808312"/>
              <a:gd name="connsiteX2" fmla="*/ 2542887 w 2542887"/>
              <a:gd name="connsiteY2" fmla="*/ 2808312 h 2808312"/>
              <a:gd name="connsiteX3" fmla="*/ 0 w 2542887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2887" h="2808312">
                <a:moveTo>
                  <a:pt x="0" y="0"/>
                </a:moveTo>
                <a:lnTo>
                  <a:pt x="2542887" y="0"/>
                </a:lnTo>
                <a:lnTo>
                  <a:pt x="2542887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059832" y="789552"/>
            <a:ext cx="3942438" cy="4353948"/>
          </a:xfrm>
          <a:custGeom>
            <a:avLst/>
            <a:gdLst>
              <a:gd name="connsiteX0" fmla="*/ 0 w 5256584"/>
              <a:gd name="connsiteY0" fmla="*/ 0 h 5805264"/>
              <a:gd name="connsiteX1" fmla="*/ 5256584 w 5256584"/>
              <a:gd name="connsiteY1" fmla="*/ 0 h 5805264"/>
              <a:gd name="connsiteX2" fmla="*/ 5256584 w 5256584"/>
              <a:gd name="connsiteY2" fmla="*/ 5805264 h 5805264"/>
              <a:gd name="connsiteX3" fmla="*/ 0 w 5256584"/>
              <a:gd name="connsiteY3" fmla="*/ 5805264 h 580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56584" h="5805264">
                <a:moveTo>
                  <a:pt x="0" y="0"/>
                </a:moveTo>
                <a:lnTo>
                  <a:pt x="5256584" y="0"/>
                </a:lnTo>
                <a:lnTo>
                  <a:pt x="5256584" y="5805264"/>
                </a:lnTo>
                <a:lnTo>
                  <a:pt x="0" y="580526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3250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C5E4C6C3-ACB5-4B75-A51F-DDD267D323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77412" y="951570"/>
            <a:ext cx="2006877" cy="3240360"/>
          </a:xfrm>
          <a:custGeom>
            <a:avLst/>
            <a:gdLst>
              <a:gd name="connsiteX0" fmla="*/ 981927 w 2675836"/>
              <a:gd name="connsiteY0" fmla="*/ 0 h 4320480"/>
              <a:gd name="connsiteX1" fmla="*/ 2675836 w 2675836"/>
              <a:gd name="connsiteY1" fmla="*/ 0 h 4320480"/>
              <a:gd name="connsiteX2" fmla="*/ 1693909 w 2675836"/>
              <a:gd name="connsiteY2" fmla="*/ 4320480 h 4320480"/>
              <a:gd name="connsiteX3" fmla="*/ 0 w 2675836"/>
              <a:gd name="connsiteY3" fmla="*/ 4320480 h 432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5836" h="4320480">
                <a:moveTo>
                  <a:pt x="981927" y="0"/>
                </a:moveTo>
                <a:lnTo>
                  <a:pt x="2675836" y="0"/>
                </a:lnTo>
                <a:lnTo>
                  <a:pt x="1693909" y="4320480"/>
                </a:lnTo>
                <a:lnTo>
                  <a:pt x="0" y="43204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81C8CA4E-D655-4686-BAA9-00AD783F0C7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12060" y="951570"/>
            <a:ext cx="2006877" cy="3240360"/>
          </a:xfrm>
          <a:custGeom>
            <a:avLst/>
            <a:gdLst>
              <a:gd name="connsiteX0" fmla="*/ 981927 w 2675836"/>
              <a:gd name="connsiteY0" fmla="*/ 0 h 4320480"/>
              <a:gd name="connsiteX1" fmla="*/ 2675836 w 2675836"/>
              <a:gd name="connsiteY1" fmla="*/ 0 h 4320480"/>
              <a:gd name="connsiteX2" fmla="*/ 1693909 w 2675836"/>
              <a:gd name="connsiteY2" fmla="*/ 4320480 h 4320480"/>
              <a:gd name="connsiteX3" fmla="*/ 0 w 2675836"/>
              <a:gd name="connsiteY3" fmla="*/ 4320480 h 432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5836" h="4320480">
                <a:moveTo>
                  <a:pt x="981927" y="0"/>
                </a:moveTo>
                <a:lnTo>
                  <a:pt x="2675836" y="0"/>
                </a:lnTo>
                <a:lnTo>
                  <a:pt x="1693909" y="4320480"/>
                </a:lnTo>
                <a:lnTo>
                  <a:pt x="0" y="43204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D6ED7187-3EEF-4EAD-AAB7-223803113CE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46708" y="951570"/>
            <a:ext cx="2006877" cy="3240360"/>
          </a:xfrm>
          <a:custGeom>
            <a:avLst/>
            <a:gdLst>
              <a:gd name="connsiteX0" fmla="*/ 981927 w 2675836"/>
              <a:gd name="connsiteY0" fmla="*/ 0 h 4320480"/>
              <a:gd name="connsiteX1" fmla="*/ 2675836 w 2675836"/>
              <a:gd name="connsiteY1" fmla="*/ 0 h 4320480"/>
              <a:gd name="connsiteX2" fmla="*/ 1693909 w 2675836"/>
              <a:gd name="connsiteY2" fmla="*/ 4320480 h 4320480"/>
              <a:gd name="connsiteX3" fmla="*/ 0 w 2675836"/>
              <a:gd name="connsiteY3" fmla="*/ 4320480 h 432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5836" h="4320480">
                <a:moveTo>
                  <a:pt x="981927" y="0"/>
                </a:moveTo>
                <a:lnTo>
                  <a:pt x="2675836" y="0"/>
                </a:lnTo>
                <a:lnTo>
                  <a:pt x="1693909" y="4320480"/>
                </a:lnTo>
                <a:lnTo>
                  <a:pt x="0" y="43204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9584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24654D7-564A-4116-929B-76F844E7A0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33471" y="2571750"/>
            <a:ext cx="2902643" cy="2571750"/>
          </a:xfrm>
          <a:custGeom>
            <a:avLst/>
            <a:gdLst>
              <a:gd name="connsiteX0" fmla="*/ 0 w 3870190"/>
              <a:gd name="connsiteY0" fmla="*/ 0 h 3429000"/>
              <a:gd name="connsiteX1" fmla="*/ 3870190 w 3870190"/>
              <a:gd name="connsiteY1" fmla="*/ 0 h 3429000"/>
              <a:gd name="connsiteX2" fmla="*/ 3870190 w 3870190"/>
              <a:gd name="connsiteY2" fmla="*/ 3429000 h 3429000"/>
              <a:gd name="connsiteX3" fmla="*/ 0 w 387019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0190" h="3429000">
                <a:moveTo>
                  <a:pt x="0" y="0"/>
                </a:moveTo>
                <a:lnTo>
                  <a:pt x="3870190" y="0"/>
                </a:lnTo>
                <a:lnTo>
                  <a:pt x="387019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32636F5-E02A-458F-B668-6580411F80F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36113" y="2571750"/>
            <a:ext cx="2902643" cy="2571750"/>
          </a:xfrm>
          <a:custGeom>
            <a:avLst/>
            <a:gdLst>
              <a:gd name="connsiteX0" fmla="*/ 0 w 3870190"/>
              <a:gd name="connsiteY0" fmla="*/ 0 h 3429000"/>
              <a:gd name="connsiteX1" fmla="*/ 3870190 w 3870190"/>
              <a:gd name="connsiteY1" fmla="*/ 0 h 3429000"/>
              <a:gd name="connsiteX2" fmla="*/ 3870190 w 3870190"/>
              <a:gd name="connsiteY2" fmla="*/ 3429000 h 3429000"/>
              <a:gd name="connsiteX3" fmla="*/ 0 w 387019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0190" h="3429000">
                <a:moveTo>
                  <a:pt x="0" y="0"/>
                </a:moveTo>
                <a:lnTo>
                  <a:pt x="3870190" y="0"/>
                </a:lnTo>
                <a:lnTo>
                  <a:pt x="387019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8316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76CFBB72-FF1C-4EDA-AFEC-1AA7DCE508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571750"/>
            <a:ext cx="1400472" cy="2571750"/>
          </a:xfrm>
          <a:custGeom>
            <a:avLst/>
            <a:gdLst>
              <a:gd name="connsiteX0" fmla="*/ 0 w 1867296"/>
              <a:gd name="connsiteY0" fmla="*/ 0 h 2082924"/>
              <a:gd name="connsiteX1" fmla="*/ 1867296 w 1867296"/>
              <a:gd name="connsiteY1" fmla="*/ 0 h 2082924"/>
              <a:gd name="connsiteX2" fmla="*/ 1867296 w 1867296"/>
              <a:gd name="connsiteY2" fmla="*/ 2082924 h 2082924"/>
              <a:gd name="connsiteX3" fmla="*/ 0 w 1867296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296" h="2082924">
                <a:moveTo>
                  <a:pt x="0" y="0"/>
                </a:moveTo>
                <a:lnTo>
                  <a:pt x="1867296" y="0"/>
                </a:lnTo>
                <a:lnTo>
                  <a:pt x="1867296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07D95B17-69D0-4F4E-9F4E-F80EDA771FC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93658" y="2571750"/>
            <a:ext cx="2322258" cy="2571750"/>
          </a:xfrm>
          <a:custGeom>
            <a:avLst/>
            <a:gdLst>
              <a:gd name="connsiteX0" fmla="*/ 0 w 1867296"/>
              <a:gd name="connsiteY0" fmla="*/ 0 h 2082924"/>
              <a:gd name="connsiteX1" fmla="*/ 1867296 w 1867296"/>
              <a:gd name="connsiteY1" fmla="*/ 0 h 2082924"/>
              <a:gd name="connsiteX2" fmla="*/ 1867296 w 1867296"/>
              <a:gd name="connsiteY2" fmla="*/ 2082924 h 2082924"/>
              <a:gd name="connsiteX3" fmla="*/ 0 w 1867296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296" h="2082924">
                <a:moveTo>
                  <a:pt x="0" y="0"/>
                </a:moveTo>
                <a:lnTo>
                  <a:pt x="1867296" y="0"/>
                </a:lnTo>
                <a:lnTo>
                  <a:pt x="1867296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CD3E583B-3597-48CD-B5A1-BAF765C3723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909102" y="2571750"/>
            <a:ext cx="2322258" cy="1202958"/>
          </a:xfrm>
          <a:custGeom>
            <a:avLst/>
            <a:gdLst>
              <a:gd name="connsiteX0" fmla="*/ 0 w 1867296"/>
              <a:gd name="connsiteY0" fmla="*/ 0 h 2082924"/>
              <a:gd name="connsiteX1" fmla="*/ 1867296 w 1867296"/>
              <a:gd name="connsiteY1" fmla="*/ 0 h 2082924"/>
              <a:gd name="connsiteX2" fmla="*/ 1867296 w 1867296"/>
              <a:gd name="connsiteY2" fmla="*/ 2082924 h 2082924"/>
              <a:gd name="connsiteX3" fmla="*/ 0 w 1867296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296" h="2082924">
                <a:moveTo>
                  <a:pt x="0" y="0"/>
                </a:moveTo>
                <a:lnTo>
                  <a:pt x="1867296" y="0"/>
                </a:lnTo>
                <a:lnTo>
                  <a:pt x="1867296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B7C88796-56E7-4B2F-AF5C-06A99AD11F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09102" y="3867894"/>
            <a:ext cx="2322258" cy="1275606"/>
          </a:xfrm>
          <a:custGeom>
            <a:avLst/>
            <a:gdLst>
              <a:gd name="connsiteX0" fmla="*/ 0 w 1867296"/>
              <a:gd name="connsiteY0" fmla="*/ 0 h 2082924"/>
              <a:gd name="connsiteX1" fmla="*/ 1867296 w 1867296"/>
              <a:gd name="connsiteY1" fmla="*/ 0 h 2082924"/>
              <a:gd name="connsiteX2" fmla="*/ 1867296 w 1867296"/>
              <a:gd name="connsiteY2" fmla="*/ 2082924 h 2082924"/>
              <a:gd name="connsiteX3" fmla="*/ 0 w 1867296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296" h="2082924">
                <a:moveTo>
                  <a:pt x="0" y="0"/>
                </a:moveTo>
                <a:lnTo>
                  <a:pt x="1867296" y="0"/>
                </a:lnTo>
                <a:lnTo>
                  <a:pt x="1867296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CEA9CAC6-B117-41F0-9929-20723B05210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24546" y="2571750"/>
            <a:ext cx="2819454" cy="2571750"/>
          </a:xfrm>
          <a:custGeom>
            <a:avLst/>
            <a:gdLst>
              <a:gd name="connsiteX0" fmla="*/ 0 w 1867296"/>
              <a:gd name="connsiteY0" fmla="*/ 0 h 2082924"/>
              <a:gd name="connsiteX1" fmla="*/ 1867296 w 1867296"/>
              <a:gd name="connsiteY1" fmla="*/ 0 h 2082924"/>
              <a:gd name="connsiteX2" fmla="*/ 1867296 w 1867296"/>
              <a:gd name="connsiteY2" fmla="*/ 2082924 h 2082924"/>
              <a:gd name="connsiteX3" fmla="*/ 0 w 1867296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296" h="2082924">
                <a:moveTo>
                  <a:pt x="0" y="0"/>
                </a:moveTo>
                <a:lnTo>
                  <a:pt x="1867296" y="0"/>
                </a:lnTo>
                <a:lnTo>
                  <a:pt x="1867296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393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FDEB5E1-4413-49E1-B15D-D26E369F6C7C}"/>
              </a:ext>
            </a:extLst>
          </p:cNvPr>
          <p:cNvSpPr/>
          <p:nvPr userDrawn="1"/>
        </p:nvSpPr>
        <p:spPr>
          <a:xfrm>
            <a:off x="5394994" y="0"/>
            <a:ext cx="3749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3CD0025F-653E-4F78-A6DA-1E7767F7049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715325" y="0"/>
            <a:ext cx="1679669" cy="1450714"/>
          </a:xfrm>
          <a:custGeom>
            <a:avLst/>
            <a:gdLst>
              <a:gd name="connsiteX0" fmla="*/ 0 w 2239558"/>
              <a:gd name="connsiteY0" fmla="*/ 0 h 1934285"/>
              <a:gd name="connsiteX1" fmla="*/ 2239558 w 2239558"/>
              <a:gd name="connsiteY1" fmla="*/ 0 h 1934285"/>
              <a:gd name="connsiteX2" fmla="*/ 2239558 w 2239558"/>
              <a:gd name="connsiteY2" fmla="*/ 1934285 h 1934285"/>
              <a:gd name="connsiteX3" fmla="*/ 0 w 2239558"/>
              <a:gd name="connsiteY3" fmla="*/ 1934285 h 193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9558" h="1934285">
                <a:moveTo>
                  <a:pt x="0" y="0"/>
                </a:moveTo>
                <a:lnTo>
                  <a:pt x="2239558" y="0"/>
                </a:lnTo>
                <a:lnTo>
                  <a:pt x="2239558" y="1934285"/>
                </a:lnTo>
                <a:lnTo>
                  <a:pt x="0" y="19342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4E1CF4A8-AF6D-4F78-956C-10ED5821FD3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715325" y="1450714"/>
            <a:ext cx="1679669" cy="1450714"/>
          </a:xfrm>
          <a:custGeom>
            <a:avLst/>
            <a:gdLst>
              <a:gd name="connsiteX0" fmla="*/ 0 w 2239558"/>
              <a:gd name="connsiteY0" fmla="*/ 0 h 1934285"/>
              <a:gd name="connsiteX1" fmla="*/ 2239558 w 2239558"/>
              <a:gd name="connsiteY1" fmla="*/ 0 h 1934285"/>
              <a:gd name="connsiteX2" fmla="*/ 2239558 w 2239558"/>
              <a:gd name="connsiteY2" fmla="*/ 1934285 h 1934285"/>
              <a:gd name="connsiteX3" fmla="*/ 0 w 2239558"/>
              <a:gd name="connsiteY3" fmla="*/ 1934285 h 193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9558" h="1934285">
                <a:moveTo>
                  <a:pt x="0" y="0"/>
                </a:moveTo>
                <a:lnTo>
                  <a:pt x="2239558" y="0"/>
                </a:lnTo>
                <a:lnTo>
                  <a:pt x="2239558" y="1934285"/>
                </a:lnTo>
                <a:lnTo>
                  <a:pt x="0" y="19342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F521CE4C-604C-4CFF-90C3-908299B8147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715325" y="2905986"/>
            <a:ext cx="1679669" cy="1450714"/>
          </a:xfrm>
          <a:custGeom>
            <a:avLst/>
            <a:gdLst>
              <a:gd name="connsiteX0" fmla="*/ 0 w 2239558"/>
              <a:gd name="connsiteY0" fmla="*/ 0 h 1934285"/>
              <a:gd name="connsiteX1" fmla="*/ 2239558 w 2239558"/>
              <a:gd name="connsiteY1" fmla="*/ 0 h 1934285"/>
              <a:gd name="connsiteX2" fmla="*/ 2239558 w 2239558"/>
              <a:gd name="connsiteY2" fmla="*/ 1934285 h 1934285"/>
              <a:gd name="connsiteX3" fmla="*/ 0 w 2239558"/>
              <a:gd name="connsiteY3" fmla="*/ 1934285 h 193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9558" h="1934285">
                <a:moveTo>
                  <a:pt x="0" y="0"/>
                </a:moveTo>
                <a:lnTo>
                  <a:pt x="2239558" y="0"/>
                </a:lnTo>
                <a:lnTo>
                  <a:pt x="2239558" y="1934285"/>
                </a:lnTo>
                <a:lnTo>
                  <a:pt x="0" y="19342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3F76FD6B-222D-4D20-999A-DBECB433564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715325" y="4361257"/>
            <a:ext cx="1679669" cy="1450714"/>
          </a:xfrm>
          <a:custGeom>
            <a:avLst/>
            <a:gdLst>
              <a:gd name="connsiteX0" fmla="*/ 0 w 2239558"/>
              <a:gd name="connsiteY0" fmla="*/ 0 h 1934285"/>
              <a:gd name="connsiteX1" fmla="*/ 2239558 w 2239558"/>
              <a:gd name="connsiteY1" fmla="*/ 0 h 1934285"/>
              <a:gd name="connsiteX2" fmla="*/ 2239558 w 2239558"/>
              <a:gd name="connsiteY2" fmla="*/ 1934285 h 1934285"/>
              <a:gd name="connsiteX3" fmla="*/ 0 w 2239558"/>
              <a:gd name="connsiteY3" fmla="*/ 1934285 h 193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9558" h="1934285">
                <a:moveTo>
                  <a:pt x="0" y="0"/>
                </a:moveTo>
                <a:lnTo>
                  <a:pt x="2239558" y="0"/>
                </a:lnTo>
                <a:lnTo>
                  <a:pt x="2239558" y="1934285"/>
                </a:lnTo>
                <a:lnTo>
                  <a:pt x="0" y="19342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033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4DA16F73-EC15-48CE-9746-C919B2A7FDF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1359060"/>
            <a:ext cx="2808312" cy="3784440"/>
          </a:xfrm>
          <a:custGeom>
            <a:avLst/>
            <a:gdLst>
              <a:gd name="connsiteX0" fmla="*/ 0 w 3744416"/>
              <a:gd name="connsiteY0" fmla="*/ 0 h 5045920"/>
              <a:gd name="connsiteX1" fmla="*/ 3120334 w 3744416"/>
              <a:gd name="connsiteY1" fmla="*/ 0 h 5045920"/>
              <a:gd name="connsiteX2" fmla="*/ 3744416 w 3744416"/>
              <a:gd name="connsiteY2" fmla="*/ 624082 h 5045920"/>
              <a:gd name="connsiteX3" fmla="*/ 3744416 w 3744416"/>
              <a:gd name="connsiteY3" fmla="*/ 5045920 h 5045920"/>
              <a:gd name="connsiteX4" fmla="*/ 0 w 3744416"/>
              <a:gd name="connsiteY4" fmla="*/ 5045920 h 504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4416" h="5045920">
                <a:moveTo>
                  <a:pt x="0" y="0"/>
                </a:moveTo>
                <a:lnTo>
                  <a:pt x="3120334" y="0"/>
                </a:lnTo>
                <a:cubicBezTo>
                  <a:pt x="3465005" y="0"/>
                  <a:pt x="3744416" y="279411"/>
                  <a:pt x="3744416" y="624082"/>
                </a:cubicBezTo>
                <a:lnTo>
                  <a:pt x="3744416" y="5045920"/>
                </a:lnTo>
                <a:lnTo>
                  <a:pt x="0" y="504592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387560BE-DC23-4257-9EB5-D1BDC6DD6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02600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D7615CF-BDD1-4B41-A195-CDBD885E1B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72000" y="815211"/>
            <a:ext cx="2754306" cy="3513079"/>
          </a:xfrm>
          <a:custGeom>
            <a:avLst/>
            <a:gdLst>
              <a:gd name="connsiteX0" fmla="*/ 0 w 3870190"/>
              <a:gd name="connsiteY0" fmla="*/ 0 h 3429000"/>
              <a:gd name="connsiteX1" fmla="*/ 3870190 w 3870190"/>
              <a:gd name="connsiteY1" fmla="*/ 0 h 3429000"/>
              <a:gd name="connsiteX2" fmla="*/ 3870190 w 3870190"/>
              <a:gd name="connsiteY2" fmla="*/ 3429000 h 3429000"/>
              <a:gd name="connsiteX3" fmla="*/ 0 w 387019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0190" h="3429000">
                <a:moveTo>
                  <a:pt x="0" y="0"/>
                </a:moveTo>
                <a:lnTo>
                  <a:pt x="3870190" y="0"/>
                </a:lnTo>
                <a:lnTo>
                  <a:pt x="387019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C52E61F-9A6D-4A2C-9C04-2695E5290D7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817694" y="815211"/>
            <a:ext cx="2754306" cy="3513079"/>
          </a:xfrm>
          <a:custGeom>
            <a:avLst/>
            <a:gdLst>
              <a:gd name="connsiteX0" fmla="*/ 0 w 3870190"/>
              <a:gd name="connsiteY0" fmla="*/ 0 h 3429000"/>
              <a:gd name="connsiteX1" fmla="*/ 3870190 w 3870190"/>
              <a:gd name="connsiteY1" fmla="*/ 0 h 3429000"/>
              <a:gd name="connsiteX2" fmla="*/ 3870190 w 3870190"/>
              <a:gd name="connsiteY2" fmla="*/ 3429000 h 3429000"/>
              <a:gd name="connsiteX3" fmla="*/ 0 w 387019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0190" h="3429000">
                <a:moveTo>
                  <a:pt x="0" y="0"/>
                </a:moveTo>
                <a:lnTo>
                  <a:pt x="3870190" y="0"/>
                </a:lnTo>
                <a:lnTo>
                  <a:pt x="387019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5463042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1755549-BB0F-42B6-A843-45A1781299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599643"/>
            <a:ext cx="4837971" cy="3543857"/>
          </a:xfrm>
          <a:custGeom>
            <a:avLst/>
            <a:gdLst>
              <a:gd name="connsiteX0" fmla="*/ 0 w 6450628"/>
              <a:gd name="connsiteY0" fmla="*/ 0 h 4725143"/>
              <a:gd name="connsiteX1" fmla="*/ 6450628 w 6450628"/>
              <a:gd name="connsiteY1" fmla="*/ 0 h 4725143"/>
              <a:gd name="connsiteX2" fmla="*/ 6450628 w 6450628"/>
              <a:gd name="connsiteY2" fmla="*/ 4725143 h 4725143"/>
              <a:gd name="connsiteX3" fmla="*/ 0 w 6450628"/>
              <a:gd name="connsiteY3" fmla="*/ 4725143 h 4725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50628" h="4725143">
                <a:moveTo>
                  <a:pt x="0" y="0"/>
                </a:moveTo>
                <a:lnTo>
                  <a:pt x="6450628" y="0"/>
                </a:lnTo>
                <a:lnTo>
                  <a:pt x="6450628" y="4725143"/>
                </a:lnTo>
                <a:lnTo>
                  <a:pt x="0" y="472514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4514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648028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171950" y="1"/>
            <a:ext cx="4972050" cy="5143499"/>
          </a:xfrm>
          <a:custGeom>
            <a:avLst/>
            <a:gdLst>
              <a:gd name="connsiteX0" fmla="*/ 0 w 5596466"/>
              <a:gd name="connsiteY0" fmla="*/ 0 h 6857999"/>
              <a:gd name="connsiteX1" fmla="*/ 5596466 w 5596466"/>
              <a:gd name="connsiteY1" fmla="*/ 0 h 6857999"/>
              <a:gd name="connsiteX2" fmla="*/ 5596466 w 5596466"/>
              <a:gd name="connsiteY2" fmla="*/ 6857999 h 6857999"/>
              <a:gd name="connsiteX3" fmla="*/ 0 w 5596466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96466" h="6857999">
                <a:moveTo>
                  <a:pt x="0" y="0"/>
                </a:moveTo>
                <a:lnTo>
                  <a:pt x="5596466" y="0"/>
                </a:lnTo>
                <a:lnTo>
                  <a:pt x="5596466" y="6857999"/>
                </a:lnTo>
                <a:lnTo>
                  <a:pt x="0" y="6857999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1C519A2A-2B7E-4F22-8EBE-A6E8F40A5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l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03783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B048964-CBDF-49F3-BCB8-E055D360FBBE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29CBC331-4DD0-48E4-B7D8-6882652576A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704325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2C76D53-F9BA-4AEB-BE35-C7E61D42E3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64624" y="2266675"/>
            <a:ext cx="1439201" cy="1439201"/>
          </a:xfrm>
          <a:custGeom>
            <a:avLst/>
            <a:gdLst>
              <a:gd name="connsiteX0" fmla="*/ 959467 w 1918934"/>
              <a:gd name="connsiteY0" fmla="*/ 0 h 1918934"/>
              <a:gd name="connsiteX1" fmla="*/ 1918934 w 1918934"/>
              <a:gd name="connsiteY1" fmla="*/ 959467 h 1918934"/>
              <a:gd name="connsiteX2" fmla="*/ 959467 w 1918934"/>
              <a:gd name="connsiteY2" fmla="*/ 1918934 h 1918934"/>
              <a:gd name="connsiteX3" fmla="*/ 0 w 1918934"/>
              <a:gd name="connsiteY3" fmla="*/ 959467 h 1918934"/>
              <a:gd name="connsiteX4" fmla="*/ 959467 w 1918934"/>
              <a:gd name="connsiteY4" fmla="*/ 0 h 1918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8934" h="1918934">
                <a:moveTo>
                  <a:pt x="959467" y="0"/>
                </a:moveTo>
                <a:cubicBezTo>
                  <a:pt x="1489366" y="0"/>
                  <a:pt x="1918934" y="429568"/>
                  <a:pt x="1918934" y="959467"/>
                </a:cubicBezTo>
                <a:cubicBezTo>
                  <a:pt x="1918934" y="1489366"/>
                  <a:pt x="1489366" y="1918934"/>
                  <a:pt x="959467" y="1918934"/>
                </a:cubicBezTo>
                <a:cubicBezTo>
                  <a:pt x="429568" y="1918934"/>
                  <a:pt x="0" y="1489366"/>
                  <a:pt x="0" y="959467"/>
                </a:cubicBezTo>
                <a:cubicBezTo>
                  <a:pt x="0" y="429568"/>
                  <a:pt x="429568" y="0"/>
                  <a:pt x="9594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96D2931D-00FF-46C3-BFEC-3C722D59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19933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8D30BE4-DEB3-4959-B73D-61BCE429CB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288701"/>
            <a:ext cx="9144000" cy="2147146"/>
          </a:xfrm>
          <a:custGeom>
            <a:avLst/>
            <a:gdLst>
              <a:gd name="connsiteX0" fmla="*/ 0 w 12192000"/>
              <a:gd name="connsiteY0" fmla="*/ 0 h 2862861"/>
              <a:gd name="connsiteX1" fmla="*/ 12192000 w 12192000"/>
              <a:gd name="connsiteY1" fmla="*/ 0 h 2862861"/>
              <a:gd name="connsiteX2" fmla="*/ 12192000 w 12192000"/>
              <a:gd name="connsiteY2" fmla="*/ 2862861 h 2862861"/>
              <a:gd name="connsiteX3" fmla="*/ 0 w 12192000"/>
              <a:gd name="connsiteY3" fmla="*/ 2862861 h 286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862861">
                <a:moveTo>
                  <a:pt x="0" y="0"/>
                </a:moveTo>
                <a:lnTo>
                  <a:pt x="12192000" y="0"/>
                </a:lnTo>
                <a:lnTo>
                  <a:pt x="12192000" y="2862861"/>
                </a:lnTo>
                <a:lnTo>
                  <a:pt x="0" y="28628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96D2931D-00FF-46C3-BFEC-3C722D59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12957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1DD5DF-DC99-475B-B4DF-CB0A2ED61B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343" y="1491630"/>
            <a:ext cx="3621603" cy="3187526"/>
          </a:xfrm>
          <a:custGeom>
            <a:avLst/>
            <a:gdLst>
              <a:gd name="connsiteX0" fmla="*/ 0 w 4828804"/>
              <a:gd name="connsiteY0" fmla="*/ 0 h 4250034"/>
              <a:gd name="connsiteX1" fmla="*/ 4828804 w 4828804"/>
              <a:gd name="connsiteY1" fmla="*/ 0 h 4250034"/>
              <a:gd name="connsiteX2" fmla="*/ 4828804 w 4828804"/>
              <a:gd name="connsiteY2" fmla="*/ 4250034 h 4250034"/>
              <a:gd name="connsiteX3" fmla="*/ 0 w 4828804"/>
              <a:gd name="connsiteY3" fmla="*/ 4250034 h 425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8804" h="4250034">
                <a:moveTo>
                  <a:pt x="0" y="0"/>
                </a:moveTo>
                <a:lnTo>
                  <a:pt x="4828804" y="0"/>
                </a:lnTo>
                <a:lnTo>
                  <a:pt x="4828804" y="4250034"/>
                </a:lnTo>
                <a:lnTo>
                  <a:pt x="0" y="425003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96D2931D-00FF-46C3-BFEC-3C722D59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36914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1DD5DF-DC99-475B-B4DF-CB0A2ED61B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167594"/>
            <a:ext cx="2681790" cy="3975906"/>
          </a:xfrm>
          <a:custGeom>
            <a:avLst/>
            <a:gdLst>
              <a:gd name="connsiteX0" fmla="*/ 0 w 4828804"/>
              <a:gd name="connsiteY0" fmla="*/ 0 h 4250034"/>
              <a:gd name="connsiteX1" fmla="*/ 4828804 w 4828804"/>
              <a:gd name="connsiteY1" fmla="*/ 0 h 4250034"/>
              <a:gd name="connsiteX2" fmla="*/ 4828804 w 4828804"/>
              <a:gd name="connsiteY2" fmla="*/ 4250034 h 4250034"/>
              <a:gd name="connsiteX3" fmla="*/ 0 w 4828804"/>
              <a:gd name="connsiteY3" fmla="*/ 4250034 h 425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8804" h="4250034">
                <a:moveTo>
                  <a:pt x="0" y="0"/>
                </a:moveTo>
                <a:lnTo>
                  <a:pt x="4828804" y="0"/>
                </a:lnTo>
                <a:lnTo>
                  <a:pt x="4828804" y="4250034"/>
                </a:lnTo>
                <a:lnTo>
                  <a:pt x="0" y="425003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96D2931D-00FF-46C3-BFEC-3C722D59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12050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561106F-9CE7-474D-9A87-FC782AB688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99320"/>
            <a:ext cx="4085946" cy="3644180"/>
          </a:xfrm>
          <a:custGeom>
            <a:avLst/>
            <a:gdLst>
              <a:gd name="connsiteX0" fmla="*/ 0 w 4799856"/>
              <a:gd name="connsiteY0" fmla="*/ 0 h 4858906"/>
              <a:gd name="connsiteX1" fmla="*/ 4799856 w 4799856"/>
              <a:gd name="connsiteY1" fmla="*/ 0 h 4858906"/>
              <a:gd name="connsiteX2" fmla="*/ 4799856 w 4799856"/>
              <a:gd name="connsiteY2" fmla="*/ 4858906 h 4858906"/>
              <a:gd name="connsiteX3" fmla="*/ 0 w 4799856"/>
              <a:gd name="connsiteY3" fmla="*/ 4858906 h 4858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9856" h="4858906">
                <a:moveTo>
                  <a:pt x="0" y="0"/>
                </a:moveTo>
                <a:lnTo>
                  <a:pt x="4799856" y="0"/>
                </a:lnTo>
                <a:lnTo>
                  <a:pt x="4799856" y="4858906"/>
                </a:lnTo>
                <a:lnTo>
                  <a:pt x="0" y="48589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96D2931D-00FF-46C3-BFEC-3C722D59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64909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F87B1BF-3B79-4A48-BD87-03AC695FFBD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86434" y="1583679"/>
            <a:ext cx="2279063" cy="2853750"/>
          </a:xfrm>
          <a:custGeom>
            <a:avLst/>
            <a:gdLst/>
            <a:ahLst/>
            <a:cxnLst/>
            <a:rect l="l" t="t" r="r" b="b"/>
            <a:pathLst>
              <a:path w="3038751" h="3805000">
                <a:moveTo>
                  <a:pt x="1553490" y="0"/>
                </a:moveTo>
                <a:cubicBezTo>
                  <a:pt x="1689945" y="0"/>
                  <a:pt x="1822901" y="13121"/>
                  <a:pt x="1952358" y="39362"/>
                </a:cubicBezTo>
                <a:cubicBezTo>
                  <a:pt x="2081816" y="65604"/>
                  <a:pt x="2206900" y="98843"/>
                  <a:pt x="2327610" y="139080"/>
                </a:cubicBezTo>
                <a:cubicBezTo>
                  <a:pt x="2448321" y="179316"/>
                  <a:pt x="2561158" y="223052"/>
                  <a:pt x="2666124" y="270286"/>
                </a:cubicBezTo>
                <a:cubicBezTo>
                  <a:pt x="2771090" y="317521"/>
                  <a:pt x="2865558" y="362131"/>
                  <a:pt x="2949531" y="404118"/>
                </a:cubicBezTo>
                <a:lnTo>
                  <a:pt x="2508676" y="1249090"/>
                </a:lnTo>
                <a:cubicBezTo>
                  <a:pt x="2403710" y="1186110"/>
                  <a:pt x="2295246" y="1130129"/>
                  <a:pt x="2183283" y="1081145"/>
                </a:cubicBezTo>
                <a:cubicBezTo>
                  <a:pt x="2088814" y="1039159"/>
                  <a:pt x="1982973" y="999797"/>
                  <a:pt x="1865762" y="963059"/>
                </a:cubicBezTo>
                <a:cubicBezTo>
                  <a:pt x="1748550" y="926321"/>
                  <a:pt x="1633963" y="907952"/>
                  <a:pt x="1522000" y="907952"/>
                </a:cubicBezTo>
                <a:cubicBezTo>
                  <a:pt x="1431030" y="907952"/>
                  <a:pt x="1358429" y="921947"/>
                  <a:pt x="1304197" y="949938"/>
                </a:cubicBezTo>
                <a:cubicBezTo>
                  <a:pt x="1249964" y="977929"/>
                  <a:pt x="1222848" y="1025163"/>
                  <a:pt x="1222848" y="1091642"/>
                </a:cubicBezTo>
                <a:cubicBezTo>
                  <a:pt x="1222848" y="1140625"/>
                  <a:pt x="1238593" y="1180862"/>
                  <a:pt x="1270083" y="1212352"/>
                </a:cubicBezTo>
                <a:cubicBezTo>
                  <a:pt x="1301572" y="1243841"/>
                  <a:pt x="1347057" y="1272707"/>
                  <a:pt x="1406538" y="1298948"/>
                </a:cubicBezTo>
                <a:cubicBezTo>
                  <a:pt x="1466018" y="1325190"/>
                  <a:pt x="1538619" y="1350556"/>
                  <a:pt x="1624341" y="1375048"/>
                </a:cubicBezTo>
                <a:cubicBezTo>
                  <a:pt x="1710063" y="1399540"/>
                  <a:pt x="1807156" y="1429280"/>
                  <a:pt x="1915621" y="1464269"/>
                </a:cubicBezTo>
                <a:cubicBezTo>
                  <a:pt x="2087064" y="1516752"/>
                  <a:pt x="2241888" y="1574483"/>
                  <a:pt x="2380093" y="1637462"/>
                </a:cubicBezTo>
                <a:cubicBezTo>
                  <a:pt x="2518298" y="1700441"/>
                  <a:pt x="2636384" y="1774792"/>
                  <a:pt x="2734352" y="1860514"/>
                </a:cubicBezTo>
                <a:cubicBezTo>
                  <a:pt x="2832320" y="1946236"/>
                  <a:pt x="2907545" y="2050326"/>
                  <a:pt x="2960027" y="2172786"/>
                </a:cubicBezTo>
                <a:cubicBezTo>
                  <a:pt x="3012510" y="2295246"/>
                  <a:pt x="3038751" y="2443947"/>
                  <a:pt x="3038751" y="2618890"/>
                </a:cubicBezTo>
                <a:cubicBezTo>
                  <a:pt x="3038751" y="2842816"/>
                  <a:pt x="2997640" y="3030879"/>
                  <a:pt x="2915417" y="3183079"/>
                </a:cubicBezTo>
                <a:cubicBezTo>
                  <a:pt x="2833194" y="3335279"/>
                  <a:pt x="2724730" y="3456864"/>
                  <a:pt x="2590024" y="3547834"/>
                </a:cubicBezTo>
                <a:cubicBezTo>
                  <a:pt x="2455318" y="3638804"/>
                  <a:pt x="2303118" y="3704408"/>
                  <a:pt x="2133424" y="3744644"/>
                </a:cubicBezTo>
                <a:cubicBezTo>
                  <a:pt x="1963730" y="3784881"/>
                  <a:pt x="1793161" y="3805000"/>
                  <a:pt x="1621717" y="3805000"/>
                </a:cubicBezTo>
                <a:cubicBezTo>
                  <a:pt x="1485262" y="3805000"/>
                  <a:pt x="1345308" y="3794503"/>
                  <a:pt x="1201855" y="3773510"/>
                </a:cubicBezTo>
                <a:cubicBezTo>
                  <a:pt x="1058402" y="3752517"/>
                  <a:pt x="915824" y="3722777"/>
                  <a:pt x="774121" y="3684289"/>
                </a:cubicBezTo>
                <a:cubicBezTo>
                  <a:pt x="632417" y="3645802"/>
                  <a:pt x="495962" y="3600317"/>
                  <a:pt x="364755" y="3547834"/>
                </a:cubicBezTo>
                <a:cubicBezTo>
                  <a:pt x="233548" y="3495352"/>
                  <a:pt x="111963" y="3435871"/>
                  <a:pt x="0" y="3369393"/>
                </a:cubicBezTo>
                <a:lnTo>
                  <a:pt x="440855" y="2471938"/>
                </a:lnTo>
                <a:cubicBezTo>
                  <a:pt x="563315" y="2548912"/>
                  <a:pt x="691023" y="2617140"/>
                  <a:pt x="823979" y="2676621"/>
                </a:cubicBezTo>
                <a:cubicBezTo>
                  <a:pt x="935943" y="2729103"/>
                  <a:pt x="1062776" y="2776338"/>
                  <a:pt x="1204479" y="2818324"/>
                </a:cubicBezTo>
                <a:cubicBezTo>
                  <a:pt x="1346183" y="2860310"/>
                  <a:pt x="1490510" y="2881303"/>
                  <a:pt x="1637462" y="2881303"/>
                </a:cubicBezTo>
                <a:cubicBezTo>
                  <a:pt x="1749425" y="2881303"/>
                  <a:pt x="1827275" y="2866433"/>
                  <a:pt x="1871010" y="2836693"/>
                </a:cubicBezTo>
                <a:cubicBezTo>
                  <a:pt x="1914746" y="2806952"/>
                  <a:pt x="1936614" y="2767591"/>
                  <a:pt x="1936614" y="2718607"/>
                </a:cubicBezTo>
                <a:cubicBezTo>
                  <a:pt x="1936614" y="2666124"/>
                  <a:pt x="1914746" y="2621514"/>
                  <a:pt x="1871010" y="2584776"/>
                </a:cubicBezTo>
                <a:cubicBezTo>
                  <a:pt x="1827275" y="2548038"/>
                  <a:pt x="1766919" y="2515673"/>
                  <a:pt x="1689945" y="2487683"/>
                </a:cubicBezTo>
                <a:cubicBezTo>
                  <a:pt x="1612970" y="2459692"/>
                  <a:pt x="1524624" y="2431701"/>
                  <a:pt x="1424907" y="2403710"/>
                </a:cubicBezTo>
                <a:cubicBezTo>
                  <a:pt x="1325190" y="2375719"/>
                  <a:pt x="1219349" y="2342480"/>
                  <a:pt x="1107386" y="2303993"/>
                </a:cubicBezTo>
                <a:cubicBezTo>
                  <a:pt x="942940" y="2248011"/>
                  <a:pt x="801237" y="2187656"/>
                  <a:pt x="682276" y="2122927"/>
                </a:cubicBezTo>
                <a:cubicBezTo>
                  <a:pt x="563315" y="2058199"/>
                  <a:pt x="465347" y="1984723"/>
                  <a:pt x="388373" y="1902500"/>
                </a:cubicBezTo>
                <a:cubicBezTo>
                  <a:pt x="311398" y="1820277"/>
                  <a:pt x="254542" y="1726683"/>
                  <a:pt x="217804" y="1621717"/>
                </a:cubicBezTo>
                <a:cubicBezTo>
                  <a:pt x="181066" y="1516752"/>
                  <a:pt x="162697" y="1396041"/>
                  <a:pt x="162697" y="1259586"/>
                </a:cubicBezTo>
                <a:cubicBezTo>
                  <a:pt x="162697" y="1053154"/>
                  <a:pt x="200309" y="871214"/>
                  <a:pt x="275535" y="713766"/>
                </a:cubicBezTo>
                <a:cubicBezTo>
                  <a:pt x="350760" y="556318"/>
                  <a:pt x="453101" y="425110"/>
                  <a:pt x="582559" y="320145"/>
                </a:cubicBezTo>
                <a:cubicBezTo>
                  <a:pt x="712016" y="215180"/>
                  <a:pt x="859843" y="135581"/>
                  <a:pt x="1026038" y="81349"/>
                </a:cubicBezTo>
                <a:cubicBezTo>
                  <a:pt x="1192233" y="27116"/>
                  <a:pt x="1368051" y="0"/>
                  <a:pt x="155349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96D2931D-00FF-46C3-BFEC-3C722D59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41200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57E6BA1C-6003-4F27-9C2F-662CD055E6D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66122" y="357225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392F4DC4-DEAD-4A80-ACB8-4EBF802A603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66831" y="357225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6A50E4FB-69F6-49B9-8750-1E8BC86E67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79302" y="357225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AA4C5F54-A9B2-443F-A872-A4A890E524E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85890" y="357225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155D70BA-89F4-48CC-8966-BCC0354FA7A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9532" y="1868717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459C41DF-1197-47F2-A78D-30EA7AE52D1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066122" y="1868717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7BBB1294-2014-4E2A-B669-1FA7E203748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766831" y="1868717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02B30015-6E1D-4866-8851-1B8322FF0A0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479302" y="1868717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59C00880-20A2-4584-82F0-ED9C75F7542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185890" y="1868717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D69335D6-03B6-49A9-BB21-FAD1328C544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59532" y="3380209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F74FD8C5-D31D-4BCC-B270-B20771DD9CC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066122" y="3380209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9D4612C5-EBA8-47FF-889A-CE452DAFFD1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766831" y="3380209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84E19D6E-1E98-4C42-9804-02C48F9B257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479302" y="3380209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9011B5B7-A451-4350-A00E-168A725755E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85890" y="3380209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701689D9-EEAC-4B79-BB1E-024B47340D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9532" y="357225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1370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67EB5D2-D0EA-40CC-9288-02B96367B4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1550" y="1725726"/>
            <a:ext cx="3639377" cy="2392493"/>
          </a:xfrm>
          <a:custGeom>
            <a:avLst/>
            <a:gdLst>
              <a:gd name="connsiteX0" fmla="*/ 0 w 4852502"/>
              <a:gd name="connsiteY0" fmla="*/ 0 h 3189990"/>
              <a:gd name="connsiteX1" fmla="*/ 946871 w 4852502"/>
              <a:gd name="connsiteY1" fmla="*/ 0 h 3189990"/>
              <a:gd name="connsiteX2" fmla="*/ 1637192 w 4852502"/>
              <a:gd name="connsiteY2" fmla="*/ 2189110 h 3189990"/>
              <a:gd name="connsiteX3" fmla="*/ 1859985 w 4852502"/>
              <a:gd name="connsiteY3" fmla="*/ 1524107 h 3189990"/>
              <a:gd name="connsiteX4" fmla="*/ 1343510 w 4852502"/>
              <a:gd name="connsiteY4" fmla="*/ 0 h 3189990"/>
              <a:gd name="connsiteX5" fmla="*/ 2145228 w 4852502"/>
              <a:gd name="connsiteY5" fmla="*/ 0 h 3189990"/>
              <a:gd name="connsiteX6" fmla="*/ 2423719 w 4852502"/>
              <a:gd name="connsiteY6" fmla="*/ 984002 h 3189990"/>
              <a:gd name="connsiteX7" fmla="*/ 2707274 w 4852502"/>
              <a:gd name="connsiteY7" fmla="*/ 0 h 3189990"/>
              <a:gd name="connsiteX8" fmla="*/ 3508992 w 4852502"/>
              <a:gd name="connsiteY8" fmla="*/ 0 h 3189990"/>
              <a:gd name="connsiteX9" fmla="*/ 2984078 w 4852502"/>
              <a:gd name="connsiteY9" fmla="*/ 1524107 h 3189990"/>
              <a:gd name="connsiteX10" fmla="*/ 3213622 w 4852502"/>
              <a:gd name="connsiteY10" fmla="*/ 2189110 h 3189990"/>
              <a:gd name="connsiteX11" fmla="*/ 3898880 w 4852502"/>
              <a:gd name="connsiteY11" fmla="*/ 0 h 3189990"/>
              <a:gd name="connsiteX12" fmla="*/ 4852502 w 4852502"/>
              <a:gd name="connsiteY12" fmla="*/ 0 h 3189990"/>
              <a:gd name="connsiteX13" fmla="*/ 3603510 w 4852502"/>
              <a:gd name="connsiteY13" fmla="*/ 3189990 h 3189990"/>
              <a:gd name="connsiteX14" fmla="*/ 2877745 w 4852502"/>
              <a:gd name="connsiteY14" fmla="*/ 3189990 h 3189990"/>
              <a:gd name="connsiteX15" fmla="*/ 2423719 w 4852502"/>
              <a:gd name="connsiteY15" fmla="*/ 2050708 h 3189990"/>
              <a:gd name="connsiteX16" fmla="*/ 1974758 w 4852502"/>
              <a:gd name="connsiteY16" fmla="*/ 3189990 h 3189990"/>
              <a:gd name="connsiteX17" fmla="*/ 1248992 w 4852502"/>
              <a:gd name="connsiteY17" fmla="*/ 3189990 h 3189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852502" h="3189990">
                <a:moveTo>
                  <a:pt x="0" y="0"/>
                </a:moveTo>
                <a:lnTo>
                  <a:pt x="946871" y="0"/>
                </a:lnTo>
                <a:lnTo>
                  <a:pt x="1637192" y="2189110"/>
                </a:lnTo>
                <a:lnTo>
                  <a:pt x="1859985" y="1524107"/>
                </a:lnTo>
                <a:lnTo>
                  <a:pt x="1343510" y="0"/>
                </a:lnTo>
                <a:lnTo>
                  <a:pt x="2145228" y="0"/>
                </a:lnTo>
                <a:lnTo>
                  <a:pt x="2423719" y="984002"/>
                </a:lnTo>
                <a:lnTo>
                  <a:pt x="2707274" y="0"/>
                </a:lnTo>
                <a:lnTo>
                  <a:pt x="3508992" y="0"/>
                </a:lnTo>
                <a:lnTo>
                  <a:pt x="2984078" y="1524107"/>
                </a:lnTo>
                <a:lnTo>
                  <a:pt x="3213622" y="2189110"/>
                </a:lnTo>
                <a:lnTo>
                  <a:pt x="3898880" y="0"/>
                </a:lnTo>
                <a:lnTo>
                  <a:pt x="4852502" y="0"/>
                </a:lnTo>
                <a:lnTo>
                  <a:pt x="3603510" y="3189990"/>
                </a:lnTo>
                <a:lnTo>
                  <a:pt x="2877745" y="3189990"/>
                </a:lnTo>
                <a:lnTo>
                  <a:pt x="2423719" y="2050708"/>
                </a:lnTo>
                <a:lnTo>
                  <a:pt x="1974758" y="3189990"/>
                </a:lnTo>
                <a:lnTo>
                  <a:pt x="1248992" y="318999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96D2931D-00FF-46C3-BFEC-3C722D59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18496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C829F09-E67F-43BA-BCB2-FEA8AADAAD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18180" y="1563221"/>
            <a:ext cx="2910870" cy="2910870"/>
          </a:xfrm>
          <a:custGeom>
            <a:avLst/>
            <a:gdLst>
              <a:gd name="connsiteX0" fmla="*/ 1940580 w 3881160"/>
              <a:gd name="connsiteY0" fmla="*/ 1103406 h 3881160"/>
              <a:gd name="connsiteX1" fmla="*/ 1103406 w 3881160"/>
              <a:gd name="connsiteY1" fmla="*/ 1940580 h 3881160"/>
              <a:gd name="connsiteX2" fmla="*/ 1940580 w 3881160"/>
              <a:gd name="connsiteY2" fmla="*/ 2777754 h 3881160"/>
              <a:gd name="connsiteX3" fmla="*/ 2777754 w 3881160"/>
              <a:gd name="connsiteY3" fmla="*/ 1940580 h 3881160"/>
              <a:gd name="connsiteX4" fmla="*/ 1940580 w 3881160"/>
              <a:gd name="connsiteY4" fmla="*/ 1103406 h 3881160"/>
              <a:gd name="connsiteX5" fmla="*/ 1940580 w 3881160"/>
              <a:gd name="connsiteY5" fmla="*/ 0 h 3881160"/>
              <a:gd name="connsiteX6" fmla="*/ 3881160 w 3881160"/>
              <a:gd name="connsiteY6" fmla="*/ 1940580 h 3881160"/>
              <a:gd name="connsiteX7" fmla="*/ 1940580 w 3881160"/>
              <a:gd name="connsiteY7" fmla="*/ 3881160 h 3881160"/>
              <a:gd name="connsiteX8" fmla="*/ 0 w 3881160"/>
              <a:gd name="connsiteY8" fmla="*/ 1940580 h 3881160"/>
              <a:gd name="connsiteX9" fmla="*/ 1940580 w 3881160"/>
              <a:gd name="connsiteY9" fmla="*/ 0 h 3881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81160" h="3881160">
                <a:moveTo>
                  <a:pt x="1940580" y="1103406"/>
                </a:moveTo>
                <a:cubicBezTo>
                  <a:pt x="1478222" y="1103406"/>
                  <a:pt x="1103406" y="1478222"/>
                  <a:pt x="1103406" y="1940580"/>
                </a:cubicBezTo>
                <a:cubicBezTo>
                  <a:pt x="1103406" y="2402938"/>
                  <a:pt x="1478222" y="2777754"/>
                  <a:pt x="1940580" y="2777754"/>
                </a:cubicBezTo>
                <a:cubicBezTo>
                  <a:pt x="2402938" y="2777754"/>
                  <a:pt x="2777754" y="2402938"/>
                  <a:pt x="2777754" y="1940580"/>
                </a:cubicBezTo>
                <a:cubicBezTo>
                  <a:pt x="2777754" y="1478222"/>
                  <a:pt x="2402938" y="1103406"/>
                  <a:pt x="1940580" y="1103406"/>
                </a:cubicBezTo>
                <a:close/>
                <a:moveTo>
                  <a:pt x="1940580" y="0"/>
                </a:moveTo>
                <a:cubicBezTo>
                  <a:pt x="3012333" y="0"/>
                  <a:pt x="3881160" y="868827"/>
                  <a:pt x="3881160" y="1940580"/>
                </a:cubicBezTo>
                <a:cubicBezTo>
                  <a:pt x="3881160" y="3012333"/>
                  <a:pt x="3012333" y="3881160"/>
                  <a:pt x="1940580" y="3881160"/>
                </a:cubicBezTo>
                <a:cubicBezTo>
                  <a:pt x="868827" y="3881160"/>
                  <a:pt x="0" y="3012333"/>
                  <a:pt x="0" y="1940580"/>
                </a:cubicBezTo>
                <a:cubicBezTo>
                  <a:pt x="0" y="868827"/>
                  <a:pt x="868827" y="0"/>
                  <a:pt x="19405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96D2931D-00FF-46C3-BFEC-3C722D59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3245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0ADFB44-9FFD-4D12-8DC5-D4B204B95B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85646" y="1742293"/>
            <a:ext cx="2010966" cy="2365772"/>
          </a:xfrm>
          <a:custGeom>
            <a:avLst/>
            <a:gdLst>
              <a:gd name="connsiteX0" fmla="*/ 0 w 2681288"/>
              <a:gd name="connsiteY0" fmla="*/ 0 h 3154363"/>
              <a:gd name="connsiteX1" fmla="*/ 2681288 w 2681288"/>
              <a:gd name="connsiteY1" fmla="*/ 0 h 3154363"/>
              <a:gd name="connsiteX2" fmla="*/ 2681288 w 2681288"/>
              <a:gd name="connsiteY2" fmla="*/ 755650 h 3154363"/>
              <a:gd name="connsiteX3" fmla="*/ 1776413 w 2681288"/>
              <a:gd name="connsiteY3" fmla="*/ 755650 h 3154363"/>
              <a:gd name="connsiteX4" fmla="*/ 1776413 w 2681288"/>
              <a:gd name="connsiteY4" fmla="*/ 3154363 h 3154363"/>
              <a:gd name="connsiteX5" fmla="*/ 909638 w 2681288"/>
              <a:gd name="connsiteY5" fmla="*/ 3154363 h 3154363"/>
              <a:gd name="connsiteX6" fmla="*/ 909638 w 2681288"/>
              <a:gd name="connsiteY6" fmla="*/ 755650 h 3154363"/>
              <a:gd name="connsiteX7" fmla="*/ 0 w 2681288"/>
              <a:gd name="connsiteY7" fmla="*/ 755650 h 3154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1288" h="3154363">
                <a:moveTo>
                  <a:pt x="0" y="0"/>
                </a:moveTo>
                <a:lnTo>
                  <a:pt x="2681288" y="0"/>
                </a:lnTo>
                <a:lnTo>
                  <a:pt x="2681288" y="755650"/>
                </a:lnTo>
                <a:lnTo>
                  <a:pt x="1776413" y="755650"/>
                </a:lnTo>
                <a:lnTo>
                  <a:pt x="1776413" y="3154363"/>
                </a:lnTo>
                <a:lnTo>
                  <a:pt x="909638" y="3154363"/>
                </a:lnTo>
                <a:lnTo>
                  <a:pt x="909638" y="755650"/>
                </a:lnTo>
                <a:lnTo>
                  <a:pt x="0" y="7556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96D2931D-00FF-46C3-BFEC-3C722D59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59988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F3738EE-2FE1-4DD2-8A59-8FB0CCE6E9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9144000" cy="1678780"/>
          </a:xfrm>
          <a:custGeom>
            <a:avLst/>
            <a:gdLst>
              <a:gd name="connsiteX0" fmla="*/ 0 w 12192000"/>
              <a:gd name="connsiteY0" fmla="*/ 0 h 3609975"/>
              <a:gd name="connsiteX1" fmla="*/ 12192000 w 12192000"/>
              <a:gd name="connsiteY1" fmla="*/ 0 h 3609975"/>
              <a:gd name="connsiteX2" fmla="*/ 12192000 w 12192000"/>
              <a:gd name="connsiteY2" fmla="*/ 3609975 h 3609975"/>
              <a:gd name="connsiteX3" fmla="*/ 0 w 12192000"/>
              <a:gd name="connsiteY3" fmla="*/ 3609975 h 3609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609975">
                <a:moveTo>
                  <a:pt x="0" y="0"/>
                </a:moveTo>
                <a:lnTo>
                  <a:pt x="12192000" y="0"/>
                </a:lnTo>
                <a:lnTo>
                  <a:pt x="12192000" y="3609975"/>
                </a:lnTo>
                <a:lnTo>
                  <a:pt x="0" y="36099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C3E3D6B-BED3-4736-9C7C-3969705BF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72871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636AB48-AF86-481E-BFB1-C47ADE5D352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89802" y="0"/>
            <a:ext cx="2700300" cy="5143500"/>
          </a:xfrm>
          <a:custGeom>
            <a:avLst/>
            <a:gdLst>
              <a:gd name="connsiteX0" fmla="*/ 0 w 3600400"/>
              <a:gd name="connsiteY0" fmla="*/ 0 h 6858000"/>
              <a:gd name="connsiteX1" fmla="*/ 3600400 w 3600400"/>
              <a:gd name="connsiteY1" fmla="*/ 0 h 6858000"/>
              <a:gd name="connsiteX2" fmla="*/ 3600400 w 3600400"/>
              <a:gd name="connsiteY2" fmla="*/ 6858000 h 6858000"/>
              <a:gd name="connsiteX3" fmla="*/ 0 w 3600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0400" h="6858000">
                <a:moveTo>
                  <a:pt x="0" y="0"/>
                </a:moveTo>
                <a:lnTo>
                  <a:pt x="3600400" y="0"/>
                </a:lnTo>
                <a:lnTo>
                  <a:pt x="36004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79586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850F5F3-6110-4C6E-9D10-48B8550924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00150" y="1092995"/>
            <a:ext cx="1743075" cy="1743075"/>
          </a:xfrm>
          <a:custGeom>
            <a:avLst/>
            <a:gdLst>
              <a:gd name="connsiteX0" fmla="*/ 1162050 w 2324100"/>
              <a:gd name="connsiteY0" fmla="*/ 0 h 2324100"/>
              <a:gd name="connsiteX1" fmla="*/ 2324100 w 2324100"/>
              <a:gd name="connsiteY1" fmla="*/ 1162050 h 2324100"/>
              <a:gd name="connsiteX2" fmla="*/ 1162050 w 2324100"/>
              <a:gd name="connsiteY2" fmla="*/ 2324100 h 2324100"/>
              <a:gd name="connsiteX3" fmla="*/ 0 w 2324100"/>
              <a:gd name="connsiteY3" fmla="*/ 1162050 h 2324100"/>
              <a:gd name="connsiteX4" fmla="*/ 1162050 w 2324100"/>
              <a:gd name="connsiteY4" fmla="*/ 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4100" h="2324100">
                <a:moveTo>
                  <a:pt x="1162050" y="0"/>
                </a:moveTo>
                <a:cubicBezTo>
                  <a:pt x="1803832" y="0"/>
                  <a:pt x="2324100" y="520268"/>
                  <a:pt x="2324100" y="1162050"/>
                </a:cubicBezTo>
                <a:cubicBezTo>
                  <a:pt x="2324100" y="1803832"/>
                  <a:pt x="1803832" y="2324100"/>
                  <a:pt x="1162050" y="2324100"/>
                </a:cubicBezTo>
                <a:cubicBezTo>
                  <a:pt x="520268" y="2324100"/>
                  <a:pt x="0" y="1803832"/>
                  <a:pt x="0" y="1162050"/>
                </a:cubicBezTo>
                <a:cubicBezTo>
                  <a:pt x="0" y="520268"/>
                  <a:pt x="520268" y="0"/>
                  <a:pt x="11620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697AF6F-13E7-4A21-9A3C-9DD23AE0365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00463" y="1092995"/>
            <a:ext cx="1743075" cy="1743075"/>
          </a:xfrm>
          <a:custGeom>
            <a:avLst/>
            <a:gdLst>
              <a:gd name="connsiteX0" fmla="*/ 1162050 w 2324100"/>
              <a:gd name="connsiteY0" fmla="*/ 0 h 2324100"/>
              <a:gd name="connsiteX1" fmla="*/ 2324100 w 2324100"/>
              <a:gd name="connsiteY1" fmla="*/ 1162050 h 2324100"/>
              <a:gd name="connsiteX2" fmla="*/ 1162050 w 2324100"/>
              <a:gd name="connsiteY2" fmla="*/ 2324100 h 2324100"/>
              <a:gd name="connsiteX3" fmla="*/ 0 w 2324100"/>
              <a:gd name="connsiteY3" fmla="*/ 1162050 h 2324100"/>
              <a:gd name="connsiteX4" fmla="*/ 1162050 w 2324100"/>
              <a:gd name="connsiteY4" fmla="*/ 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4100" h="2324100">
                <a:moveTo>
                  <a:pt x="1162050" y="0"/>
                </a:moveTo>
                <a:cubicBezTo>
                  <a:pt x="1803832" y="0"/>
                  <a:pt x="2324100" y="520268"/>
                  <a:pt x="2324100" y="1162050"/>
                </a:cubicBezTo>
                <a:cubicBezTo>
                  <a:pt x="2324100" y="1803832"/>
                  <a:pt x="1803832" y="2324100"/>
                  <a:pt x="1162050" y="2324100"/>
                </a:cubicBezTo>
                <a:cubicBezTo>
                  <a:pt x="520268" y="2324100"/>
                  <a:pt x="0" y="1803832"/>
                  <a:pt x="0" y="1162050"/>
                </a:cubicBezTo>
                <a:cubicBezTo>
                  <a:pt x="0" y="520268"/>
                  <a:pt x="520268" y="0"/>
                  <a:pt x="11620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9606134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A2728E5B-D355-45C5-9863-B7EB492FE8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  <a:custGeom>
            <a:avLst/>
            <a:gdLst>
              <a:gd name="connsiteX0" fmla="*/ 0 w 12192000"/>
              <a:gd name="connsiteY0" fmla="*/ 0 h 3517900"/>
              <a:gd name="connsiteX1" fmla="*/ 12192000 w 12192000"/>
              <a:gd name="connsiteY1" fmla="*/ 0 h 3517900"/>
              <a:gd name="connsiteX2" fmla="*/ 12192000 w 12192000"/>
              <a:gd name="connsiteY2" fmla="*/ 3517900 h 3517900"/>
              <a:gd name="connsiteX3" fmla="*/ 0 w 12192000"/>
              <a:gd name="connsiteY3" fmla="*/ 3517900 h 351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517900">
                <a:moveTo>
                  <a:pt x="0" y="0"/>
                </a:moveTo>
                <a:lnTo>
                  <a:pt x="12192000" y="0"/>
                </a:lnTo>
                <a:lnTo>
                  <a:pt x="12192000" y="3517900"/>
                </a:lnTo>
                <a:lnTo>
                  <a:pt x="0" y="35179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96D2931D-00FF-46C3-BFEC-3C722D59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19954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4CE9870-750C-4675-BDE3-7FA1E18ECEA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2505075"/>
            <a:ext cx="9144000" cy="2638425"/>
          </a:xfrm>
          <a:custGeom>
            <a:avLst/>
            <a:gdLst>
              <a:gd name="connsiteX0" fmla="*/ 0 w 12192000"/>
              <a:gd name="connsiteY0" fmla="*/ 0 h 3517900"/>
              <a:gd name="connsiteX1" fmla="*/ 12192000 w 12192000"/>
              <a:gd name="connsiteY1" fmla="*/ 0 h 3517900"/>
              <a:gd name="connsiteX2" fmla="*/ 12192000 w 12192000"/>
              <a:gd name="connsiteY2" fmla="*/ 3517900 h 3517900"/>
              <a:gd name="connsiteX3" fmla="*/ 0 w 12192000"/>
              <a:gd name="connsiteY3" fmla="*/ 3517900 h 351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517900">
                <a:moveTo>
                  <a:pt x="0" y="0"/>
                </a:moveTo>
                <a:lnTo>
                  <a:pt x="12192000" y="0"/>
                </a:lnTo>
                <a:lnTo>
                  <a:pt x="12192000" y="3517900"/>
                </a:lnTo>
                <a:lnTo>
                  <a:pt x="0" y="35179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19927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0BDC2AF-94DB-4817-952B-B2AF48654EC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704153" cy="4336196"/>
          </a:xfrm>
          <a:custGeom>
            <a:avLst/>
            <a:gdLst>
              <a:gd name="connsiteX0" fmla="*/ 0 w 7605537"/>
              <a:gd name="connsiteY0" fmla="*/ 0 h 5781595"/>
              <a:gd name="connsiteX1" fmla="*/ 7605537 w 7605537"/>
              <a:gd name="connsiteY1" fmla="*/ 0 h 5781595"/>
              <a:gd name="connsiteX2" fmla="*/ 2857610 w 7605537"/>
              <a:gd name="connsiteY2" fmla="*/ 5781595 h 5781595"/>
              <a:gd name="connsiteX3" fmla="*/ 0 w 7605537"/>
              <a:gd name="connsiteY3" fmla="*/ 3436761 h 5781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05537" h="5781595">
                <a:moveTo>
                  <a:pt x="0" y="0"/>
                </a:moveTo>
                <a:lnTo>
                  <a:pt x="7605537" y="0"/>
                </a:lnTo>
                <a:lnTo>
                  <a:pt x="2857610" y="5781595"/>
                </a:lnTo>
                <a:lnTo>
                  <a:pt x="0" y="343676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1B20ECDE-3754-43CE-A3F3-6A8C42897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l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93570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00C606A-5573-42DF-83B1-7665B1CE443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72000" y="464345"/>
            <a:ext cx="4107657" cy="2516642"/>
          </a:xfrm>
          <a:custGeom>
            <a:avLst/>
            <a:gdLst>
              <a:gd name="connsiteX0" fmla="*/ 0 w 5476876"/>
              <a:gd name="connsiteY0" fmla="*/ 0 h 3355523"/>
              <a:gd name="connsiteX1" fmla="*/ 5476876 w 5476876"/>
              <a:gd name="connsiteY1" fmla="*/ 0 h 3355523"/>
              <a:gd name="connsiteX2" fmla="*/ 5476876 w 5476876"/>
              <a:gd name="connsiteY2" fmla="*/ 3355523 h 3355523"/>
              <a:gd name="connsiteX3" fmla="*/ 0 w 5476876"/>
              <a:gd name="connsiteY3" fmla="*/ 3355523 h 3355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6876" h="3355523">
                <a:moveTo>
                  <a:pt x="0" y="0"/>
                </a:moveTo>
                <a:lnTo>
                  <a:pt x="5476876" y="0"/>
                </a:lnTo>
                <a:lnTo>
                  <a:pt x="5476876" y="3355523"/>
                </a:lnTo>
                <a:lnTo>
                  <a:pt x="0" y="335552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50442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icture Placeholder 59">
            <a:extLst>
              <a:ext uri="{FF2B5EF4-FFF2-40B4-BE49-F238E27FC236}">
                <a16:creationId xmlns:a16="http://schemas.microsoft.com/office/drawing/2014/main" id="{9E5CA37C-4CA9-46EA-93CE-3F3C3B817E6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1795" y="1383618"/>
            <a:ext cx="1947977" cy="1947977"/>
          </a:xfrm>
          <a:custGeom>
            <a:avLst/>
            <a:gdLst>
              <a:gd name="connsiteX0" fmla="*/ 2231405 w 4462810"/>
              <a:gd name="connsiteY0" fmla="*/ 0 h 4462810"/>
              <a:gd name="connsiteX1" fmla="*/ 4462810 w 4462810"/>
              <a:gd name="connsiteY1" fmla="*/ 2231405 h 4462810"/>
              <a:gd name="connsiteX2" fmla="*/ 2231405 w 4462810"/>
              <a:gd name="connsiteY2" fmla="*/ 4462810 h 4462810"/>
              <a:gd name="connsiteX3" fmla="*/ 0 w 4462810"/>
              <a:gd name="connsiteY3" fmla="*/ 2231405 h 4462810"/>
              <a:gd name="connsiteX4" fmla="*/ 2231405 w 4462810"/>
              <a:gd name="connsiteY4" fmla="*/ 0 h 446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2810" h="4462810">
                <a:moveTo>
                  <a:pt x="2231405" y="0"/>
                </a:moveTo>
                <a:cubicBezTo>
                  <a:pt x="3463776" y="0"/>
                  <a:pt x="4462810" y="999034"/>
                  <a:pt x="4462810" y="2231405"/>
                </a:cubicBezTo>
                <a:cubicBezTo>
                  <a:pt x="4462810" y="3463776"/>
                  <a:pt x="3463776" y="4462810"/>
                  <a:pt x="2231405" y="4462810"/>
                </a:cubicBezTo>
                <a:cubicBezTo>
                  <a:pt x="999034" y="4462810"/>
                  <a:pt x="0" y="3463776"/>
                  <a:pt x="0" y="2231405"/>
                </a:cubicBezTo>
                <a:cubicBezTo>
                  <a:pt x="0" y="999034"/>
                  <a:pt x="999034" y="0"/>
                  <a:pt x="22314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1" name="Picture Placeholder 60">
            <a:extLst>
              <a:ext uri="{FF2B5EF4-FFF2-40B4-BE49-F238E27FC236}">
                <a16:creationId xmlns:a16="http://schemas.microsoft.com/office/drawing/2014/main" id="{7F75CC3F-CBE9-4F62-9498-543C85B97D0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487113" y="1168920"/>
            <a:ext cx="1947977" cy="1947977"/>
          </a:xfrm>
          <a:custGeom>
            <a:avLst/>
            <a:gdLst>
              <a:gd name="connsiteX0" fmla="*/ 2231405 w 4462810"/>
              <a:gd name="connsiteY0" fmla="*/ 0 h 4462810"/>
              <a:gd name="connsiteX1" fmla="*/ 4462810 w 4462810"/>
              <a:gd name="connsiteY1" fmla="*/ 2231405 h 4462810"/>
              <a:gd name="connsiteX2" fmla="*/ 2231405 w 4462810"/>
              <a:gd name="connsiteY2" fmla="*/ 4462810 h 4462810"/>
              <a:gd name="connsiteX3" fmla="*/ 0 w 4462810"/>
              <a:gd name="connsiteY3" fmla="*/ 2231405 h 4462810"/>
              <a:gd name="connsiteX4" fmla="*/ 2231405 w 4462810"/>
              <a:gd name="connsiteY4" fmla="*/ 0 h 446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2810" h="4462810">
                <a:moveTo>
                  <a:pt x="2231405" y="0"/>
                </a:moveTo>
                <a:cubicBezTo>
                  <a:pt x="3463776" y="0"/>
                  <a:pt x="4462810" y="999034"/>
                  <a:pt x="4462810" y="2231405"/>
                </a:cubicBezTo>
                <a:cubicBezTo>
                  <a:pt x="4462810" y="3463776"/>
                  <a:pt x="3463776" y="4462810"/>
                  <a:pt x="2231405" y="4462810"/>
                </a:cubicBezTo>
                <a:cubicBezTo>
                  <a:pt x="999034" y="4462810"/>
                  <a:pt x="0" y="3463776"/>
                  <a:pt x="0" y="2231405"/>
                </a:cubicBezTo>
                <a:cubicBezTo>
                  <a:pt x="0" y="999034"/>
                  <a:pt x="999034" y="0"/>
                  <a:pt x="22314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43321709-4AE6-423B-B4E6-A4009B8EF1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62577" y="3160395"/>
            <a:ext cx="1412501" cy="1412501"/>
          </a:xfrm>
          <a:custGeom>
            <a:avLst/>
            <a:gdLst>
              <a:gd name="connsiteX0" fmla="*/ 2231405 w 4462810"/>
              <a:gd name="connsiteY0" fmla="*/ 0 h 4462810"/>
              <a:gd name="connsiteX1" fmla="*/ 4462810 w 4462810"/>
              <a:gd name="connsiteY1" fmla="*/ 2231405 h 4462810"/>
              <a:gd name="connsiteX2" fmla="*/ 2231405 w 4462810"/>
              <a:gd name="connsiteY2" fmla="*/ 4462810 h 4462810"/>
              <a:gd name="connsiteX3" fmla="*/ 0 w 4462810"/>
              <a:gd name="connsiteY3" fmla="*/ 2231405 h 4462810"/>
              <a:gd name="connsiteX4" fmla="*/ 2231405 w 4462810"/>
              <a:gd name="connsiteY4" fmla="*/ 0 h 446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2810" h="4462810">
                <a:moveTo>
                  <a:pt x="2231405" y="0"/>
                </a:moveTo>
                <a:cubicBezTo>
                  <a:pt x="3463776" y="0"/>
                  <a:pt x="4462810" y="999034"/>
                  <a:pt x="4462810" y="2231405"/>
                </a:cubicBezTo>
                <a:cubicBezTo>
                  <a:pt x="4462810" y="3463776"/>
                  <a:pt x="3463776" y="4462810"/>
                  <a:pt x="2231405" y="4462810"/>
                </a:cubicBezTo>
                <a:cubicBezTo>
                  <a:pt x="999034" y="4462810"/>
                  <a:pt x="0" y="3463776"/>
                  <a:pt x="0" y="2231405"/>
                </a:cubicBezTo>
                <a:cubicBezTo>
                  <a:pt x="0" y="999034"/>
                  <a:pt x="999034" y="0"/>
                  <a:pt x="22314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3" name="Picture Placeholder 62">
            <a:extLst>
              <a:ext uri="{FF2B5EF4-FFF2-40B4-BE49-F238E27FC236}">
                <a16:creationId xmlns:a16="http://schemas.microsoft.com/office/drawing/2014/main" id="{7CD8166C-A6F3-4BC5-9695-20993C4F4A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875078" y="2867550"/>
            <a:ext cx="622302" cy="622302"/>
          </a:xfrm>
          <a:custGeom>
            <a:avLst/>
            <a:gdLst>
              <a:gd name="connsiteX0" fmla="*/ 2231405 w 4462810"/>
              <a:gd name="connsiteY0" fmla="*/ 0 h 4462810"/>
              <a:gd name="connsiteX1" fmla="*/ 4462810 w 4462810"/>
              <a:gd name="connsiteY1" fmla="*/ 2231405 h 4462810"/>
              <a:gd name="connsiteX2" fmla="*/ 2231405 w 4462810"/>
              <a:gd name="connsiteY2" fmla="*/ 4462810 h 4462810"/>
              <a:gd name="connsiteX3" fmla="*/ 0 w 4462810"/>
              <a:gd name="connsiteY3" fmla="*/ 2231405 h 4462810"/>
              <a:gd name="connsiteX4" fmla="*/ 2231405 w 4462810"/>
              <a:gd name="connsiteY4" fmla="*/ 0 h 446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2810" h="4462810">
                <a:moveTo>
                  <a:pt x="2231405" y="0"/>
                </a:moveTo>
                <a:cubicBezTo>
                  <a:pt x="3463776" y="0"/>
                  <a:pt x="4462810" y="999034"/>
                  <a:pt x="4462810" y="2231405"/>
                </a:cubicBezTo>
                <a:cubicBezTo>
                  <a:pt x="4462810" y="3463776"/>
                  <a:pt x="3463776" y="4462810"/>
                  <a:pt x="2231405" y="4462810"/>
                </a:cubicBezTo>
                <a:cubicBezTo>
                  <a:pt x="999034" y="4462810"/>
                  <a:pt x="0" y="3463776"/>
                  <a:pt x="0" y="2231405"/>
                </a:cubicBezTo>
                <a:cubicBezTo>
                  <a:pt x="0" y="999034"/>
                  <a:pt x="999034" y="0"/>
                  <a:pt x="22314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4" name="Picture Placeholder 63">
            <a:extLst>
              <a:ext uri="{FF2B5EF4-FFF2-40B4-BE49-F238E27FC236}">
                <a16:creationId xmlns:a16="http://schemas.microsoft.com/office/drawing/2014/main" id="{AD83031B-9F4A-4E60-A10D-90A430F1D3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494291" y="3542856"/>
            <a:ext cx="1025482" cy="1025482"/>
          </a:xfrm>
          <a:custGeom>
            <a:avLst/>
            <a:gdLst>
              <a:gd name="connsiteX0" fmla="*/ 2231405 w 4462810"/>
              <a:gd name="connsiteY0" fmla="*/ 0 h 4462810"/>
              <a:gd name="connsiteX1" fmla="*/ 4462810 w 4462810"/>
              <a:gd name="connsiteY1" fmla="*/ 2231405 h 4462810"/>
              <a:gd name="connsiteX2" fmla="*/ 2231405 w 4462810"/>
              <a:gd name="connsiteY2" fmla="*/ 4462810 h 4462810"/>
              <a:gd name="connsiteX3" fmla="*/ 0 w 4462810"/>
              <a:gd name="connsiteY3" fmla="*/ 2231405 h 4462810"/>
              <a:gd name="connsiteX4" fmla="*/ 2231405 w 4462810"/>
              <a:gd name="connsiteY4" fmla="*/ 0 h 446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2810" h="4462810">
                <a:moveTo>
                  <a:pt x="2231405" y="0"/>
                </a:moveTo>
                <a:cubicBezTo>
                  <a:pt x="3463776" y="0"/>
                  <a:pt x="4462810" y="999034"/>
                  <a:pt x="4462810" y="2231405"/>
                </a:cubicBezTo>
                <a:cubicBezTo>
                  <a:pt x="4462810" y="3463776"/>
                  <a:pt x="3463776" y="4462810"/>
                  <a:pt x="2231405" y="4462810"/>
                </a:cubicBezTo>
                <a:cubicBezTo>
                  <a:pt x="999034" y="4462810"/>
                  <a:pt x="0" y="3463776"/>
                  <a:pt x="0" y="2231405"/>
                </a:cubicBezTo>
                <a:cubicBezTo>
                  <a:pt x="0" y="999034"/>
                  <a:pt x="999034" y="0"/>
                  <a:pt x="22314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4" name="Picture Placeholder 53">
            <a:extLst>
              <a:ext uri="{FF2B5EF4-FFF2-40B4-BE49-F238E27FC236}">
                <a16:creationId xmlns:a16="http://schemas.microsoft.com/office/drawing/2014/main" id="{82BA742E-4A75-49DD-979C-5886156333F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898446" y="1400464"/>
            <a:ext cx="3347108" cy="3347108"/>
          </a:xfrm>
          <a:custGeom>
            <a:avLst/>
            <a:gdLst>
              <a:gd name="connsiteX0" fmla="*/ 2231405 w 4462810"/>
              <a:gd name="connsiteY0" fmla="*/ 0 h 4462810"/>
              <a:gd name="connsiteX1" fmla="*/ 4462810 w 4462810"/>
              <a:gd name="connsiteY1" fmla="*/ 2231405 h 4462810"/>
              <a:gd name="connsiteX2" fmla="*/ 2231405 w 4462810"/>
              <a:gd name="connsiteY2" fmla="*/ 4462810 h 4462810"/>
              <a:gd name="connsiteX3" fmla="*/ 0 w 4462810"/>
              <a:gd name="connsiteY3" fmla="*/ 2231405 h 4462810"/>
              <a:gd name="connsiteX4" fmla="*/ 2231405 w 4462810"/>
              <a:gd name="connsiteY4" fmla="*/ 0 h 446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2810" h="4462810">
                <a:moveTo>
                  <a:pt x="2231405" y="0"/>
                </a:moveTo>
                <a:cubicBezTo>
                  <a:pt x="3463776" y="0"/>
                  <a:pt x="4462810" y="999034"/>
                  <a:pt x="4462810" y="2231405"/>
                </a:cubicBezTo>
                <a:cubicBezTo>
                  <a:pt x="4462810" y="3463776"/>
                  <a:pt x="3463776" y="4462810"/>
                  <a:pt x="2231405" y="4462810"/>
                </a:cubicBezTo>
                <a:cubicBezTo>
                  <a:pt x="999034" y="4462810"/>
                  <a:pt x="0" y="3463776"/>
                  <a:pt x="0" y="2231405"/>
                </a:cubicBezTo>
                <a:cubicBezTo>
                  <a:pt x="0" y="999034"/>
                  <a:pt x="999034" y="0"/>
                  <a:pt x="22314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3" name="Title 6">
            <a:extLst>
              <a:ext uri="{FF2B5EF4-FFF2-40B4-BE49-F238E27FC236}">
                <a16:creationId xmlns:a16="http://schemas.microsoft.com/office/drawing/2014/main" id="{BE40D27E-3C7F-45FA-A2F2-4714BB5C6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17782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F4753DEC-EFCB-43DE-928E-A20C65125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81421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3879056" y="1462087"/>
            <a:ext cx="1385888" cy="1385888"/>
          </a:xfrm>
          <a:custGeom>
            <a:avLst/>
            <a:gdLst>
              <a:gd name="connsiteX0" fmla="*/ 923925 w 1847850"/>
              <a:gd name="connsiteY0" fmla="*/ 0 h 1847850"/>
              <a:gd name="connsiteX1" fmla="*/ 1847850 w 1847850"/>
              <a:gd name="connsiteY1" fmla="*/ 923925 h 1847850"/>
              <a:gd name="connsiteX2" fmla="*/ 923925 w 1847850"/>
              <a:gd name="connsiteY2" fmla="*/ 1847850 h 1847850"/>
              <a:gd name="connsiteX3" fmla="*/ 0 w 1847850"/>
              <a:gd name="connsiteY3" fmla="*/ 923925 h 1847850"/>
              <a:gd name="connsiteX4" fmla="*/ 923925 w 1847850"/>
              <a:gd name="connsiteY4" fmla="*/ 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7850" h="1847850">
                <a:moveTo>
                  <a:pt x="923925" y="0"/>
                </a:moveTo>
                <a:cubicBezTo>
                  <a:pt x="1434195" y="0"/>
                  <a:pt x="1847850" y="413655"/>
                  <a:pt x="1847850" y="923925"/>
                </a:cubicBezTo>
                <a:cubicBezTo>
                  <a:pt x="1847850" y="1434195"/>
                  <a:pt x="1434195" y="1847850"/>
                  <a:pt x="923925" y="1847850"/>
                </a:cubicBezTo>
                <a:cubicBezTo>
                  <a:pt x="413655" y="1847850"/>
                  <a:pt x="0" y="1434195"/>
                  <a:pt x="0" y="923925"/>
                </a:cubicBezTo>
                <a:cubicBezTo>
                  <a:pt x="0" y="413655"/>
                  <a:pt x="413655" y="0"/>
                  <a:pt x="923925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2648FBB8-65C8-4003-ADAF-8D9577195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62214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2E5AFAF-24E7-4377-9D48-1D2F4153C3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1" y="1356054"/>
            <a:ext cx="1662746" cy="1662746"/>
          </a:xfrm>
          <a:custGeom>
            <a:avLst/>
            <a:gdLst>
              <a:gd name="connsiteX0" fmla="*/ 0 w 2216995"/>
              <a:gd name="connsiteY0" fmla="*/ 0 h 2216995"/>
              <a:gd name="connsiteX1" fmla="*/ 2216995 w 2216995"/>
              <a:gd name="connsiteY1" fmla="*/ 0 h 2216995"/>
              <a:gd name="connsiteX2" fmla="*/ 2216995 w 2216995"/>
              <a:gd name="connsiteY2" fmla="*/ 2216995 h 2216995"/>
              <a:gd name="connsiteX3" fmla="*/ 0 w 2216995"/>
              <a:gd name="connsiteY3" fmla="*/ 2216995 h 2216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6995" h="2216995">
                <a:moveTo>
                  <a:pt x="0" y="0"/>
                </a:moveTo>
                <a:lnTo>
                  <a:pt x="2216995" y="0"/>
                </a:lnTo>
                <a:lnTo>
                  <a:pt x="2216995" y="2216995"/>
                </a:lnTo>
                <a:lnTo>
                  <a:pt x="0" y="221699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8CE83495-0E36-4103-962E-A813EF693E0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13051" y="3021643"/>
            <a:ext cx="821696" cy="821696"/>
          </a:xfrm>
          <a:custGeom>
            <a:avLst/>
            <a:gdLst>
              <a:gd name="connsiteX0" fmla="*/ 0 w 1095594"/>
              <a:gd name="connsiteY0" fmla="*/ 0 h 1095594"/>
              <a:gd name="connsiteX1" fmla="*/ 1095594 w 1095594"/>
              <a:gd name="connsiteY1" fmla="*/ 0 h 1095594"/>
              <a:gd name="connsiteX2" fmla="*/ 1095594 w 1095594"/>
              <a:gd name="connsiteY2" fmla="*/ 1095594 h 1095594"/>
              <a:gd name="connsiteX3" fmla="*/ 0 w 1095594"/>
              <a:gd name="connsiteY3" fmla="*/ 1095594 h 1095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5594" h="1095594">
                <a:moveTo>
                  <a:pt x="0" y="0"/>
                </a:moveTo>
                <a:lnTo>
                  <a:pt x="1095594" y="0"/>
                </a:lnTo>
                <a:lnTo>
                  <a:pt x="1095594" y="1095594"/>
                </a:lnTo>
                <a:lnTo>
                  <a:pt x="0" y="109559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579C0D7-DD23-4688-BA6A-3670881422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34748" y="1356054"/>
            <a:ext cx="2444909" cy="3323102"/>
          </a:xfrm>
          <a:custGeom>
            <a:avLst/>
            <a:gdLst>
              <a:gd name="connsiteX0" fmla="*/ 0 w 3259879"/>
              <a:gd name="connsiteY0" fmla="*/ 0 h 4430803"/>
              <a:gd name="connsiteX1" fmla="*/ 3259879 w 3259879"/>
              <a:gd name="connsiteY1" fmla="*/ 0 h 4430803"/>
              <a:gd name="connsiteX2" fmla="*/ 3259879 w 3259879"/>
              <a:gd name="connsiteY2" fmla="*/ 4430803 h 4430803"/>
              <a:gd name="connsiteX3" fmla="*/ 0 w 3259879"/>
              <a:gd name="connsiteY3" fmla="*/ 4430803 h 4430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879" h="4430803">
                <a:moveTo>
                  <a:pt x="0" y="0"/>
                </a:moveTo>
                <a:lnTo>
                  <a:pt x="3259879" y="0"/>
                </a:lnTo>
                <a:lnTo>
                  <a:pt x="3259879" y="4430803"/>
                </a:lnTo>
                <a:lnTo>
                  <a:pt x="0" y="443080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3908964E-3644-4EA6-B98D-0CA37478A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51270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67BFA55-3816-4ADE-ABBD-68A6CAEF948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493045"/>
            <a:ext cx="9144000" cy="1764506"/>
          </a:xfrm>
          <a:custGeom>
            <a:avLst/>
            <a:gdLst>
              <a:gd name="connsiteX0" fmla="*/ 0 w 12192000"/>
              <a:gd name="connsiteY0" fmla="*/ 0 h 2352675"/>
              <a:gd name="connsiteX1" fmla="*/ 12192000 w 12192000"/>
              <a:gd name="connsiteY1" fmla="*/ 0 h 2352675"/>
              <a:gd name="connsiteX2" fmla="*/ 12192000 w 12192000"/>
              <a:gd name="connsiteY2" fmla="*/ 2352675 h 2352675"/>
              <a:gd name="connsiteX3" fmla="*/ 0 w 12192000"/>
              <a:gd name="connsiteY3" fmla="*/ 2352675 h 2352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352675">
                <a:moveTo>
                  <a:pt x="0" y="0"/>
                </a:moveTo>
                <a:lnTo>
                  <a:pt x="12192000" y="0"/>
                </a:lnTo>
                <a:lnTo>
                  <a:pt x="12192000" y="2352675"/>
                </a:lnTo>
                <a:lnTo>
                  <a:pt x="0" y="235267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96D2931D-00FF-46C3-BFEC-3C722D59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79107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3C720F6-AB94-4194-AFCD-5DA01D79C05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59694" y="464344"/>
            <a:ext cx="6424613" cy="2107406"/>
          </a:xfrm>
          <a:custGeom>
            <a:avLst/>
            <a:gdLst>
              <a:gd name="connsiteX0" fmla="*/ 0 w 8566150"/>
              <a:gd name="connsiteY0" fmla="*/ 0 h 3025775"/>
              <a:gd name="connsiteX1" fmla="*/ 8566150 w 8566150"/>
              <a:gd name="connsiteY1" fmla="*/ 0 h 3025775"/>
              <a:gd name="connsiteX2" fmla="*/ 8566150 w 8566150"/>
              <a:gd name="connsiteY2" fmla="*/ 3025775 h 3025775"/>
              <a:gd name="connsiteX3" fmla="*/ 0 w 8566150"/>
              <a:gd name="connsiteY3" fmla="*/ 3025775 h 302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66150" h="3025775">
                <a:moveTo>
                  <a:pt x="0" y="0"/>
                </a:moveTo>
                <a:lnTo>
                  <a:pt x="8566150" y="0"/>
                </a:lnTo>
                <a:lnTo>
                  <a:pt x="8566150" y="3025775"/>
                </a:lnTo>
                <a:lnTo>
                  <a:pt x="0" y="302577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85489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7348918-CBB5-4F86-8337-7ACD7C77923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6217963-AC9A-4DC6-AEF2-CEE5D5730EB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3762648"/>
            <a:ext cx="9144000" cy="1380853"/>
          </a:xfrm>
          <a:custGeom>
            <a:avLst/>
            <a:gdLst>
              <a:gd name="connsiteX0" fmla="*/ 0 w 12192000"/>
              <a:gd name="connsiteY0" fmla="*/ 0 h 1841137"/>
              <a:gd name="connsiteX1" fmla="*/ 12192000 w 12192000"/>
              <a:gd name="connsiteY1" fmla="*/ 0 h 1841137"/>
              <a:gd name="connsiteX2" fmla="*/ 12192000 w 12192000"/>
              <a:gd name="connsiteY2" fmla="*/ 1841137 h 1841137"/>
              <a:gd name="connsiteX3" fmla="*/ 0 w 12192000"/>
              <a:gd name="connsiteY3" fmla="*/ 1841137 h 1841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841137">
                <a:moveTo>
                  <a:pt x="0" y="0"/>
                </a:moveTo>
                <a:lnTo>
                  <a:pt x="12192000" y="0"/>
                </a:lnTo>
                <a:lnTo>
                  <a:pt x="12192000" y="1841137"/>
                </a:lnTo>
                <a:lnTo>
                  <a:pt x="0" y="184113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28944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464343" y="1"/>
            <a:ext cx="3288507" cy="5143500"/>
          </a:xfrm>
          <a:custGeom>
            <a:avLst/>
            <a:gdLst>
              <a:gd name="connsiteX0" fmla="*/ 0 w 4384676"/>
              <a:gd name="connsiteY0" fmla="*/ 0 h 6858000"/>
              <a:gd name="connsiteX1" fmla="*/ 4384676 w 4384676"/>
              <a:gd name="connsiteY1" fmla="*/ 0 h 6858000"/>
              <a:gd name="connsiteX2" fmla="*/ 4384676 w 4384676"/>
              <a:gd name="connsiteY2" fmla="*/ 6858000 h 6858000"/>
              <a:gd name="connsiteX3" fmla="*/ 0 w 438467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4676" h="6858000">
                <a:moveTo>
                  <a:pt x="0" y="0"/>
                </a:moveTo>
                <a:lnTo>
                  <a:pt x="4384676" y="0"/>
                </a:lnTo>
                <a:lnTo>
                  <a:pt x="438467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43374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886325" y="0"/>
            <a:ext cx="4257675" cy="51435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69622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878681" y="1429483"/>
            <a:ext cx="1528763" cy="1528763"/>
          </a:xfrm>
          <a:custGeom>
            <a:avLst/>
            <a:gdLst>
              <a:gd name="connsiteX0" fmla="*/ 1019175 w 2038350"/>
              <a:gd name="connsiteY0" fmla="*/ 0 h 2038350"/>
              <a:gd name="connsiteX1" fmla="*/ 2038350 w 2038350"/>
              <a:gd name="connsiteY1" fmla="*/ 1019175 h 2038350"/>
              <a:gd name="connsiteX2" fmla="*/ 1019175 w 2038350"/>
              <a:gd name="connsiteY2" fmla="*/ 2038350 h 2038350"/>
              <a:gd name="connsiteX3" fmla="*/ 0 w 2038350"/>
              <a:gd name="connsiteY3" fmla="*/ 1019175 h 2038350"/>
              <a:gd name="connsiteX4" fmla="*/ 1019175 w 2038350"/>
              <a:gd name="connsiteY4" fmla="*/ 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8350" h="2038350">
                <a:moveTo>
                  <a:pt x="1019175" y="0"/>
                </a:moveTo>
                <a:cubicBezTo>
                  <a:pt x="1582050" y="0"/>
                  <a:pt x="2038350" y="456300"/>
                  <a:pt x="2038350" y="1019175"/>
                </a:cubicBezTo>
                <a:cubicBezTo>
                  <a:pt x="2038350" y="1582050"/>
                  <a:pt x="1582050" y="2038350"/>
                  <a:pt x="1019175" y="2038350"/>
                </a:cubicBezTo>
                <a:cubicBezTo>
                  <a:pt x="456300" y="2038350"/>
                  <a:pt x="0" y="1582050"/>
                  <a:pt x="0" y="1019175"/>
                </a:cubicBezTo>
                <a:cubicBezTo>
                  <a:pt x="0" y="456300"/>
                  <a:pt x="456300" y="0"/>
                  <a:pt x="1019175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77A1B3F-0202-4C4F-ADD8-77DDE541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100000"/>
              </a:lnSpc>
              <a:defRPr sz="2100" spc="150" baseline="0">
                <a:latin typeface="Raleway Black" panose="020B0A03030101060003" pitchFamily="34" charset="0"/>
                <a:ea typeface="Lato Bold" panose="020F0502020204030203" pitchFamily="34" charset="0"/>
                <a:cs typeface="Lato Bold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51941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3752850" cy="5143500"/>
          </a:xfrm>
          <a:custGeom>
            <a:avLst/>
            <a:gdLst>
              <a:gd name="connsiteX0" fmla="*/ 0 w 5003800"/>
              <a:gd name="connsiteY0" fmla="*/ 0 h 6858000"/>
              <a:gd name="connsiteX1" fmla="*/ 5003800 w 5003800"/>
              <a:gd name="connsiteY1" fmla="*/ 0 h 6858000"/>
              <a:gd name="connsiteX2" fmla="*/ 5003800 w 5003800"/>
              <a:gd name="connsiteY2" fmla="*/ 6858000 h 6858000"/>
              <a:gd name="connsiteX3" fmla="*/ 0 w 50038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03800" h="6858000">
                <a:moveTo>
                  <a:pt x="0" y="0"/>
                </a:moveTo>
                <a:lnTo>
                  <a:pt x="5003800" y="0"/>
                </a:lnTo>
                <a:lnTo>
                  <a:pt x="50038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09991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CC7D893-3391-45EF-A59F-68FF54C95B7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020141" y="2139702"/>
            <a:ext cx="1669489" cy="1450714"/>
          </a:xfrm>
          <a:custGeom>
            <a:avLst/>
            <a:gdLst>
              <a:gd name="connsiteX0" fmla="*/ 0 w 2225985"/>
              <a:gd name="connsiteY0" fmla="*/ 0 h 1934285"/>
              <a:gd name="connsiteX1" fmla="*/ 2225985 w 2225985"/>
              <a:gd name="connsiteY1" fmla="*/ 0 h 1934285"/>
              <a:gd name="connsiteX2" fmla="*/ 2225985 w 2225985"/>
              <a:gd name="connsiteY2" fmla="*/ 1934285 h 1934285"/>
              <a:gd name="connsiteX3" fmla="*/ 0 w 2225985"/>
              <a:gd name="connsiteY3" fmla="*/ 1934285 h 193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5985" h="1934285">
                <a:moveTo>
                  <a:pt x="0" y="0"/>
                </a:moveTo>
                <a:lnTo>
                  <a:pt x="2225985" y="0"/>
                </a:lnTo>
                <a:lnTo>
                  <a:pt x="2225985" y="1934285"/>
                </a:lnTo>
                <a:lnTo>
                  <a:pt x="0" y="19342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C1EBBA3-222F-4DBC-BA86-BAF49224BD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4341" y="2139702"/>
            <a:ext cx="1638950" cy="1450714"/>
          </a:xfrm>
          <a:custGeom>
            <a:avLst/>
            <a:gdLst>
              <a:gd name="connsiteX0" fmla="*/ 0 w 2185266"/>
              <a:gd name="connsiteY0" fmla="*/ 0 h 1934285"/>
              <a:gd name="connsiteX1" fmla="*/ 2185266 w 2185266"/>
              <a:gd name="connsiteY1" fmla="*/ 0 h 1934285"/>
              <a:gd name="connsiteX2" fmla="*/ 2185266 w 2185266"/>
              <a:gd name="connsiteY2" fmla="*/ 1934285 h 1934285"/>
              <a:gd name="connsiteX3" fmla="*/ 0 w 2185266"/>
              <a:gd name="connsiteY3" fmla="*/ 1934285 h 193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85266" h="1934285">
                <a:moveTo>
                  <a:pt x="0" y="0"/>
                </a:moveTo>
                <a:lnTo>
                  <a:pt x="2185266" y="0"/>
                </a:lnTo>
                <a:lnTo>
                  <a:pt x="2185266" y="1934285"/>
                </a:lnTo>
                <a:lnTo>
                  <a:pt x="0" y="19342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46D5CE35-412F-4AA5-BE14-9FE7DFE90D2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103292" y="2139702"/>
            <a:ext cx="1644041" cy="1450714"/>
          </a:xfrm>
          <a:custGeom>
            <a:avLst/>
            <a:gdLst>
              <a:gd name="connsiteX0" fmla="*/ 0 w 2192055"/>
              <a:gd name="connsiteY0" fmla="*/ 0 h 1934285"/>
              <a:gd name="connsiteX1" fmla="*/ 2192055 w 2192055"/>
              <a:gd name="connsiteY1" fmla="*/ 0 h 1934285"/>
              <a:gd name="connsiteX2" fmla="*/ 2192055 w 2192055"/>
              <a:gd name="connsiteY2" fmla="*/ 1934285 h 1934285"/>
              <a:gd name="connsiteX3" fmla="*/ 0 w 2192055"/>
              <a:gd name="connsiteY3" fmla="*/ 1934285 h 193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2055" h="1934285">
                <a:moveTo>
                  <a:pt x="0" y="0"/>
                </a:moveTo>
                <a:lnTo>
                  <a:pt x="2192055" y="0"/>
                </a:lnTo>
                <a:lnTo>
                  <a:pt x="2192055" y="1934285"/>
                </a:lnTo>
                <a:lnTo>
                  <a:pt x="0" y="19342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8359F49F-63E9-4504-BD56-7D861276367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747332" y="2139702"/>
            <a:ext cx="1679669" cy="1450714"/>
          </a:xfrm>
          <a:custGeom>
            <a:avLst/>
            <a:gdLst>
              <a:gd name="connsiteX0" fmla="*/ 0 w 2239558"/>
              <a:gd name="connsiteY0" fmla="*/ 0 h 1934285"/>
              <a:gd name="connsiteX1" fmla="*/ 2239558 w 2239558"/>
              <a:gd name="connsiteY1" fmla="*/ 0 h 1934285"/>
              <a:gd name="connsiteX2" fmla="*/ 2239558 w 2239558"/>
              <a:gd name="connsiteY2" fmla="*/ 1934285 h 1934285"/>
              <a:gd name="connsiteX3" fmla="*/ 0 w 2239558"/>
              <a:gd name="connsiteY3" fmla="*/ 1934285 h 193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9558" h="1934285">
                <a:moveTo>
                  <a:pt x="0" y="0"/>
                </a:moveTo>
                <a:lnTo>
                  <a:pt x="2239558" y="0"/>
                </a:lnTo>
                <a:lnTo>
                  <a:pt x="2239558" y="1934285"/>
                </a:lnTo>
                <a:lnTo>
                  <a:pt x="0" y="19342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05C1DE14-5895-45F1-AE30-FDC1114A9E8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427002" y="2139702"/>
            <a:ext cx="1593142" cy="1450714"/>
          </a:xfrm>
          <a:custGeom>
            <a:avLst/>
            <a:gdLst>
              <a:gd name="connsiteX0" fmla="*/ 0 w 2124189"/>
              <a:gd name="connsiteY0" fmla="*/ 0 h 1934285"/>
              <a:gd name="connsiteX1" fmla="*/ 2124189 w 2124189"/>
              <a:gd name="connsiteY1" fmla="*/ 0 h 1934285"/>
              <a:gd name="connsiteX2" fmla="*/ 2124189 w 2124189"/>
              <a:gd name="connsiteY2" fmla="*/ 1934285 h 1934285"/>
              <a:gd name="connsiteX3" fmla="*/ 0 w 2124189"/>
              <a:gd name="connsiteY3" fmla="*/ 1934285 h 193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4189" h="1934285">
                <a:moveTo>
                  <a:pt x="0" y="0"/>
                </a:moveTo>
                <a:lnTo>
                  <a:pt x="2124189" y="0"/>
                </a:lnTo>
                <a:lnTo>
                  <a:pt x="2124189" y="1934285"/>
                </a:lnTo>
                <a:lnTo>
                  <a:pt x="0" y="19342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0205158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4079327" y="390515"/>
            <a:ext cx="4600329" cy="2054198"/>
          </a:xfrm>
          <a:custGeom>
            <a:avLst/>
            <a:gdLst>
              <a:gd name="connsiteX0" fmla="*/ 0 w 6133772"/>
              <a:gd name="connsiteY0" fmla="*/ 0 h 2738930"/>
              <a:gd name="connsiteX1" fmla="*/ 6133772 w 6133772"/>
              <a:gd name="connsiteY1" fmla="*/ 0 h 2738930"/>
              <a:gd name="connsiteX2" fmla="*/ 6133772 w 6133772"/>
              <a:gd name="connsiteY2" fmla="*/ 2738930 h 2738930"/>
              <a:gd name="connsiteX3" fmla="*/ 0 w 6133772"/>
              <a:gd name="connsiteY3" fmla="*/ 2738930 h 2738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33772" h="2738930">
                <a:moveTo>
                  <a:pt x="0" y="0"/>
                </a:moveTo>
                <a:lnTo>
                  <a:pt x="6133772" y="0"/>
                </a:lnTo>
                <a:lnTo>
                  <a:pt x="6133772" y="2738930"/>
                </a:lnTo>
                <a:lnTo>
                  <a:pt x="0" y="273893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079327" y="2624959"/>
            <a:ext cx="4600329" cy="2054198"/>
          </a:xfrm>
          <a:custGeom>
            <a:avLst/>
            <a:gdLst>
              <a:gd name="connsiteX0" fmla="*/ 0 w 6133772"/>
              <a:gd name="connsiteY0" fmla="*/ 0 h 2738930"/>
              <a:gd name="connsiteX1" fmla="*/ 6133772 w 6133772"/>
              <a:gd name="connsiteY1" fmla="*/ 0 h 2738930"/>
              <a:gd name="connsiteX2" fmla="*/ 6133772 w 6133772"/>
              <a:gd name="connsiteY2" fmla="*/ 2738930 h 2738930"/>
              <a:gd name="connsiteX3" fmla="*/ 0 w 6133772"/>
              <a:gd name="connsiteY3" fmla="*/ 2738930 h 2738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33772" h="2738930">
                <a:moveTo>
                  <a:pt x="0" y="0"/>
                </a:moveTo>
                <a:lnTo>
                  <a:pt x="6133772" y="0"/>
                </a:lnTo>
                <a:lnTo>
                  <a:pt x="6133772" y="2738930"/>
                </a:lnTo>
                <a:lnTo>
                  <a:pt x="0" y="273893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0AACD627-E3CC-4A3F-BF1A-0E783E8ED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06709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795D62B-E174-485B-AF6F-315C0CB7007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81596" y="2515566"/>
            <a:ext cx="1626445" cy="1626445"/>
          </a:xfrm>
          <a:custGeom>
            <a:avLst/>
            <a:gdLst>
              <a:gd name="connsiteX0" fmla="*/ 1081320 w 2168593"/>
              <a:gd name="connsiteY0" fmla="*/ 0 h 2168593"/>
              <a:gd name="connsiteX1" fmla="*/ 2168593 w 2168593"/>
              <a:gd name="connsiteY1" fmla="*/ 1081321 h 2168593"/>
              <a:gd name="connsiteX2" fmla="*/ 1081320 w 2168593"/>
              <a:gd name="connsiteY2" fmla="*/ 2168593 h 2168593"/>
              <a:gd name="connsiteX3" fmla="*/ 0 w 2168593"/>
              <a:gd name="connsiteY3" fmla="*/ 1081321 h 2168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8593" h="2168593">
                <a:moveTo>
                  <a:pt x="1081320" y="0"/>
                </a:moveTo>
                <a:lnTo>
                  <a:pt x="2168593" y="1081321"/>
                </a:lnTo>
                <a:lnTo>
                  <a:pt x="1081320" y="2168593"/>
                </a:lnTo>
                <a:lnTo>
                  <a:pt x="0" y="108132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A1C909E-4814-470F-9529-3F9917880A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01801" y="2109327"/>
            <a:ext cx="1626445" cy="1626445"/>
          </a:xfrm>
          <a:custGeom>
            <a:avLst/>
            <a:gdLst>
              <a:gd name="connsiteX0" fmla="*/ 1083305 w 2168593"/>
              <a:gd name="connsiteY0" fmla="*/ 0 h 2168593"/>
              <a:gd name="connsiteX1" fmla="*/ 2168593 w 2168593"/>
              <a:gd name="connsiteY1" fmla="*/ 1083305 h 2168593"/>
              <a:gd name="connsiteX2" fmla="*/ 1083305 w 2168593"/>
              <a:gd name="connsiteY2" fmla="*/ 2168593 h 2168593"/>
              <a:gd name="connsiteX3" fmla="*/ 0 w 2168593"/>
              <a:gd name="connsiteY3" fmla="*/ 1083305 h 2168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8593" h="2168593">
                <a:moveTo>
                  <a:pt x="1083305" y="0"/>
                </a:moveTo>
                <a:lnTo>
                  <a:pt x="2168593" y="1083305"/>
                </a:lnTo>
                <a:lnTo>
                  <a:pt x="1083305" y="2168593"/>
                </a:lnTo>
                <a:lnTo>
                  <a:pt x="0" y="108330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FA4DE8F8-7D1F-4037-9C1F-B074B2557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0A77E04-450A-4F4E-ABDC-27577254C99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92587" y="3326556"/>
            <a:ext cx="1626445" cy="1626445"/>
          </a:xfrm>
          <a:custGeom>
            <a:avLst/>
            <a:gdLst>
              <a:gd name="connsiteX0" fmla="*/ 1087273 w 2168593"/>
              <a:gd name="connsiteY0" fmla="*/ 0 h 2168593"/>
              <a:gd name="connsiteX1" fmla="*/ 2168593 w 2168593"/>
              <a:gd name="connsiteY1" fmla="*/ 1087273 h 2168593"/>
              <a:gd name="connsiteX2" fmla="*/ 1087273 w 2168593"/>
              <a:gd name="connsiteY2" fmla="*/ 2168593 h 2168593"/>
              <a:gd name="connsiteX3" fmla="*/ 0 w 2168593"/>
              <a:gd name="connsiteY3" fmla="*/ 1087273 h 2168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8593" h="2168593">
                <a:moveTo>
                  <a:pt x="1087273" y="0"/>
                </a:moveTo>
                <a:lnTo>
                  <a:pt x="2168593" y="1087273"/>
                </a:lnTo>
                <a:lnTo>
                  <a:pt x="1087273" y="2168593"/>
                </a:lnTo>
                <a:lnTo>
                  <a:pt x="0" y="108727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D433679-F647-4DD3-9C0C-D00FCEEFBA8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87836" y="1295361"/>
            <a:ext cx="1626445" cy="1626445"/>
          </a:xfrm>
          <a:custGeom>
            <a:avLst/>
            <a:gdLst>
              <a:gd name="connsiteX0" fmla="*/ 1085288 w 2168593"/>
              <a:gd name="connsiteY0" fmla="*/ 0 h 2168593"/>
              <a:gd name="connsiteX1" fmla="*/ 2168593 w 2168593"/>
              <a:gd name="connsiteY1" fmla="*/ 1085289 h 2168593"/>
              <a:gd name="connsiteX2" fmla="*/ 1085288 w 2168593"/>
              <a:gd name="connsiteY2" fmla="*/ 2168593 h 2168593"/>
              <a:gd name="connsiteX3" fmla="*/ 0 w 2168593"/>
              <a:gd name="connsiteY3" fmla="*/ 1085289 h 2168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8593" h="2168593">
                <a:moveTo>
                  <a:pt x="1085288" y="0"/>
                </a:moveTo>
                <a:lnTo>
                  <a:pt x="2168593" y="1085289"/>
                </a:lnTo>
                <a:lnTo>
                  <a:pt x="1085288" y="2168593"/>
                </a:lnTo>
                <a:lnTo>
                  <a:pt x="0" y="1085289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50333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FA4DE8F8-7D1F-4037-9C1F-B074B2557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45DE4A7-4596-4DC0-A291-59099A93F20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9173" y="1248007"/>
            <a:ext cx="2885158" cy="3321795"/>
          </a:xfrm>
          <a:custGeom>
            <a:avLst/>
            <a:gdLst>
              <a:gd name="connsiteX0" fmla="*/ 0 w 3846877"/>
              <a:gd name="connsiteY0" fmla="*/ 0 h 4429060"/>
              <a:gd name="connsiteX1" fmla="*/ 3846877 w 3846877"/>
              <a:gd name="connsiteY1" fmla="*/ 2216769 h 4429060"/>
              <a:gd name="connsiteX2" fmla="*/ 0 w 3846877"/>
              <a:gd name="connsiteY2" fmla="*/ 4429060 h 442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46877" h="4429060">
                <a:moveTo>
                  <a:pt x="0" y="0"/>
                </a:moveTo>
                <a:lnTo>
                  <a:pt x="3846877" y="2216769"/>
                </a:lnTo>
                <a:lnTo>
                  <a:pt x="0" y="442906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68201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FA4DE8F8-7D1F-4037-9C1F-B074B2557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607E6B1-24BA-4694-AE9D-903CB093609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300163"/>
            <a:ext cx="9144000" cy="2093119"/>
          </a:xfrm>
          <a:custGeom>
            <a:avLst/>
            <a:gdLst>
              <a:gd name="connsiteX0" fmla="*/ 0 w 12192000"/>
              <a:gd name="connsiteY0" fmla="*/ 0 h 2505074"/>
              <a:gd name="connsiteX1" fmla="*/ 12192000 w 12192000"/>
              <a:gd name="connsiteY1" fmla="*/ 0 h 2505074"/>
              <a:gd name="connsiteX2" fmla="*/ 12192000 w 12192000"/>
              <a:gd name="connsiteY2" fmla="*/ 2505074 h 2505074"/>
              <a:gd name="connsiteX3" fmla="*/ 0 w 12192000"/>
              <a:gd name="connsiteY3" fmla="*/ 2505074 h 2505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505074">
                <a:moveTo>
                  <a:pt x="0" y="0"/>
                </a:moveTo>
                <a:lnTo>
                  <a:pt x="12192000" y="0"/>
                </a:lnTo>
                <a:lnTo>
                  <a:pt x="12192000" y="2505074"/>
                </a:lnTo>
                <a:lnTo>
                  <a:pt x="0" y="25050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491174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607E6B1-24BA-4694-AE9D-903CB093609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457575"/>
          </a:xfrm>
          <a:custGeom>
            <a:avLst/>
            <a:gdLst>
              <a:gd name="connsiteX0" fmla="*/ 0 w 12192000"/>
              <a:gd name="connsiteY0" fmla="*/ 0 h 2505074"/>
              <a:gd name="connsiteX1" fmla="*/ 12192000 w 12192000"/>
              <a:gd name="connsiteY1" fmla="*/ 0 h 2505074"/>
              <a:gd name="connsiteX2" fmla="*/ 12192000 w 12192000"/>
              <a:gd name="connsiteY2" fmla="*/ 2505074 h 2505074"/>
              <a:gd name="connsiteX3" fmla="*/ 0 w 12192000"/>
              <a:gd name="connsiteY3" fmla="*/ 2505074 h 2505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505074">
                <a:moveTo>
                  <a:pt x="0" y="0"/>
                </a:moveTo>
                <a:lnTo>
                  <a:pt x="12192000" y="0"/>
                </a:lnTo>
                <a:lnTo>
                  <a:pt x="12192000" y="2505074"/>
                </a:lnTo>
                <a:lnTo>
                  <a:pt x="0" y="25050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FA4DE8F8-7D1F-4037-9C1F-B074B2557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2088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F4EFEEA-89DA-4F6C-A500-76C0A5CDD0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89674" y="0"/>
            <a:ext cx="2964656" cy="5143500"/>
          </a:xfrm>
          <a:custGeom>
            <a:avLst/>
            <a:gdLst>
              <a:gd name="connsiteX0" fmla="*/ 0 w 3952875"/>
              <a:gd name="connsiteY0" fmla="*/ 0 h 6858000"/>
              <a:gd name="connsiteX1" fmla="*/ 3952875 w 3952875"/>
              <a:gd name="connsiteY1" fmla="*/ 0 h 6858000"/>
              <a:gd name="connsiteX2" fmla="*/ 3952875 w 3952875"/>
              <a:gd name="connsiteY2" fmla="*/ 6858000 h 6858000"/>
              <a:gd name="connsiteX3" fmla="*/ 0 w 395287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2875" h="6858000">
                <a:moveTo>
                  <a:pt x="0" y="0"/>
                </a:moveTo>
                <a:lnTo>
                  <a:pt x="3952875" y="0"/>
                </a:lnTo>
                <a:lnTo>
                  <a:pt x="395287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9489777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BB7DE01-827A-4BE7-9755-5C4C9A4F048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86262" y="0"/>
            <a:ext cx="4757738" cy="5143500"/>
          </a:xfrm>
          <a:custGeom>
            <a:avLst/>
            <a:gdLst>
              <a:gd name="connsiteX0" fmla="*/ 0 w 4455886"/>
              <a:gd name="connsiteY0" fmla="*/ 0 h 6858000"/>
              <a:gd name="connsiteX1" fmla="*/ 4455886 w 4455886"/>
              <a:gd name="connsiteY1" fmla="*/ 0 h 6858000"/>
              <a:gd name="connsiteX2" fmla="*/ 4455886 w 4455886"/>
              <a:gd name="connsiteY2" fmla="*/ 6858000 h 6858000"/>
              <a:gd name="connsiteX3" fmla="*/ 0 w 4455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5886" h="6858000">
                <a:moveTo>
                  <a:pt x="0" y="0"/>
                </a:moveTo>
                <a:lnTo>
                  <a:pt x="4455886" y="0"/>
                </a:lnTo>
                <a:lnTo>
                  <a:pt x="445588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FA4DE8F8-7D1F-4037-9C1F-B074B2557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l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53666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BB7DE01-827A-4BE7-9755-5C4C9A4F048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757738" cy="5143500"/>
          </a:xfrm>
          <a:custGeom>
            <a:avLst/>
            <a:gdLst>
              <a:gd name="connsiteX0" fmla="*/ 0 w 4455886"/>
              <a:gd name="connsiteY0" fmla="*/ 0 h 6858000"/>
              <a:gd name="connsiteX1" fmla="*/ 4455886 w 4455886"/>
              <a:gd name="connsiteY1" fmla="*/ 0 h 6858000"/>
              <a:gd name="connsiteX2" fmla="*/ 4455886 w 4455886"/>
              <a:gd name="connsiteY2" fmla="*/ 6858000 h 6858000"/>
              <a:gd name="connsiteX3" fmla="*/ 0 w 4455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5886" h="6858000">
                <a:moveTo>
                  <a:pt x="0" y="0"/>
                </a:moveTo>
                <a:lnTo>
                  <a:pt x="4455886" y="0"/>
                </a:lnTo>
                <a:lnTo>
                  <a:pt x="445588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3736042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94C0BF-A302-43FC-9789-888E2C174F2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1557"/>
            <a:ext cx="9144000" cy="2859057"/>
          </a:xfrm>
          <a:custGeom>
            <a:avLst/>
            <a:gdLst>
              <a:gd name="connsiteX0" fmla="*/ 0 w 12192000"/>
              <a:gd name="connsiteY0" fmla="*/ 0 h 3812076"/>
              <a:gd name="connsiteX1" fmla="*/ 12192000 w 12192000"/>
              <a:gd name="connsiteY1" fmla="*/ 0 h 3812076"/>
              <a:gd name="connsiteX2" fmla="*/ 12192000 w 12192000"/>
              <a:gd name="connsiteY2" fmla="*/ 3812076 h 3812076"/>
              <a:gd name="connsiteX3" fmla="*/ 0 w 12192000"/>
              <a:gd name="connsiteY3" fmla="*/ 3812076 h 3812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812076">
                <a:moveTo>
                  <a:pt x="0" y="0"/>
                </a:moveTo>
                <a:lnTo>
                  <a:pt x="12192000" y="0"/>
                </a:lnTo>
                <a:lnTo>
                  <a:pt x="12192000" y="3812076"/>
                </a:lnTo>
                <a:lnTo>
                  <a:pt x="0" y="381207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7D51D9D6-BC12-4B96-BA06-9AD27B4C1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13206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D68616E-A804-4FFF-A62E-C10752A1D2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1" y="1634765"/>
            <a:ext cx="4095749" cy="2744779"/>
          </a:xfrm>
          <a:custGeom>
            <a:avLst/>
            <a:gdLst>
              <a:gd name="connsiteX0" fmla="*/ 1742871 w 5460999"/>
              <a:gd name="connsiteY0" fmla="*/ 3186638 h 3659705"/>
              <a:gd name="connsiteX1" fmla="*/ 3751324 w 5460999"/>
              <a:gd name="connsiteY1" fmla="*/ 3186638 h 3659705"/>
              <a:gd name="connsiteX2" fmla="*/ 3751324 w 5460999"/>
              <a:gd name="connsiteY2" fmla="*/ 3659705 h 3659705"/>
              <a:gd name="connsiteX3" fmla="*/ 1742871 w 5460999"/>
              <a:gd name="connsiteY3" fmla="*/ 3659705 h 3659705"/>
              <a:gd name="connsiteX4" fmla="*/ 1742872 w 5460999"/>
              <a:gd name="connsiteY4" fmla="*/ 2447768 h 3659705"/>
              <a:gd name="connsiteX5" fmla="*/ 5460999 w 5460999"/>
              <a:gd name="connsiteY5" fmla="*/ 2447768 h 3659705"/>
              <a:gd name="connsiteX6" fmla="*/ 5460999 w 5460999"/>
              <a:gd name="connsiteY6" fmla="*/ 3126808 h 3659705"/>
              <a:gd name="connsiteX7" fmla="*/ 1742872 w 5460999"/>
              <a:gd name="connsiteY7" fmla="*/ 3126808 h 3659705"/>
              <a:gd name="connsiteX8" fmla="*/ 3811383 w 5460999"/>
              <a:gd name="connsiteY8" fmla="*/ 1275843 h 3659705"/>
              <a:gd name="connsiteX9" fmla="*/ 4763851 w 5460999"/>
              <a:gd name="connsiteY9" fmla="*/ 1275843 h 3659705"/>
              <a:gd name="connsiteX10" fmla="*/ 4763851 w 5460999"/>
              <a:gd name="connsiteY10" fmla="*/ 2392487 h 3659705"/>
              <a:gd name="connsiteX11" fmla="*/ 3811383 w 5460999"/>
              <a:gd name="connsiteY11" fmla="*/ 2392487 h 3659705"/>
              <a:gd name="connsiteX12" fmla="*/ 0 w 5460999"/>
              <a:gd name="connsiteY12" fmla="*/ 1275843 h 3659705"/>
              <a:gd name="connsiteX13" fmla="*/ 3751325 w 5460999"/>
              <a:gd name="connsiteY13" fmla="*/ 1275843 h 3659705"/>
              <a:gd name="connsiteX14" fmla="*/ 3751325 w 5460999"/>
              <a:gd name="connsiteY14" fmla="*/ 2392487 h 3659705"/>
              <a:gd name="connsiteX15" fmla="*/ 0 w 5460999"/>
              <a:gd name="connsiteY15" fmla="*/ 2392487 h 3659705"/>
              <a:gd name="connsiteX16" fmla="*/ 1045723 w 5460999"/>
              <a:gd name="connsiteY16" fmla="*/ 0 h 3659705"/>
              <a:gd name="connsiteX17" fmla="*/ 4763850 w 5460999"/>
              <a:gd name="connsiteY17" fmla="*/ 0 h 3659705"/>
              <a:gd name="connsiteX18" fmla="*/ 4763850 w 5460999"/>
              <a:gd name="connsiteY18" fmla="*/ 1220011 h 3659705"/>
              <a:gd name="connsiteX19" fmla="*/ 1045723 w 5460999"/>
              <a:gd name="connsiteY19" fmla="*/ 1220011 h 3659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460999" h="3659705">
                <a:moveTo>
                  <a:pt x="1742871" y="3186638"/>
                </a:moveTo>
                <a:lnTo>
                  <a:pt x="3751324" y="3186638"/>
                </a:lnTo>
                <a:lnTo>
                  <a:pt x="3751324" y="3659705"/>
                </a:lnTo>
                <a:lnTo>
                  <a:pt x="1742871" y="3659705"/>
                </a:lnTo>
                <a:close/>
                <a:moveTo>
                  <a:pt x="1742872" y="2447768"/>
                </a:moveTo>
                <a:lnTo>
                  <a:pt x="5460999" y="2447768"/>
                </a:lnTo>
                <a:lnTo>
                  <a:pt x="5460999" y="3126808"/>
                </a:lnTo>
                <a:lnTo>
                  <a:pt x="1742872" y="3126808"/>
                </a:lnTo>
                <a:close/>
                <a:moveTo>
                  <a:pt x="3811383" y="1275843"/>
                </a:moveTo>
                <a:lnTo>
                  <a:pt x="4763851" y="1275843"/>
                </a:lnTo>
                <a:lnTo>
                  <a:pt x="4763851" y="2392487"/>
                </a:lnTo>
                <a:lnTo>
                  <a:pt x="3811383" y="2392487"/>
                </a:lnTo>
                <a:close/>
                <a:moveTo>
                  <a:pt x="0" y="1275843"/>
                </a:moveTo>
                <a:lnTo>
                  <a:pt x="3751325" y="1275843"/>
                </a:lnTo>
                <a:lnTo>
                  <a:pt x="3751325" y="2392487"/>
                </a:lnTo>
                <a:lnTo>
                  <a:pt x="0" y="2392487"/>
                </a:lnTo>
                <a:close/>
                <a:moveTo>
                  <a:pt x="1045723" y="0"/>
                </a:moveTo>
                <a:lnTo>
                  <a:pt x="4763850" y="0"/>
                </a:lnTo>
                <a:lnTo>
                  <a:pt x="4763850" y="1220011"/>
                </a:lnTo>
                <a:lnTo>
                  <a:pt x="1045723" y="12200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7D51D9D6-BC12-4B96-BA06-9AD27B4C1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73179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0ADFB44-9FFD-4D12-8DC5-D4B204B95B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85646" y="1742293"/>
            <a:ext cx="2010966" cy="2365772"/>
          </a:xfrm>
          <a:custGeom>
            <a:avLst/>
            <a:gdLst>
              <a:gd name="connsiteX0" fmla="*/ 0 w 2681288"/>
              <a:gd name="connsiteY0" fmla="*/ 0 h 3154363"/>
              <a:gd name="connsiteX1" fmla="*/ 2681288 w 2681288"/>
              <a:gd name="connsiteY1" fmla="*/ 0 h 3154363"/>
              <a:gd name="connsiteX2" fmla="*/ 2681288 w 2681288"/>
              <a:gd name="connsiteY2" fmla="*/ 755650 h 3154363"/>
              <a:gd name="connsiteX3" fmla="*/ 1776413 w 2681288"/>
              <a:gd name="connsiteY3" fmla="*/ 755650 h 3154363"/>
              <a:gd name="connsiteX4" fmla="*/ 1776413 w 2681288"/>
              <a:gd name="connsiteY4" fmla="*/ 3154363 h 3154363"/>
              <a:gd name="connsiteX5" fmla="*/ 909638 w 2681288"/>
              <a:gd name="connsiteY5" fmla="*/ 3154363 h 3154363"/>
              <a:gd name="connsiteX6" fmla="*/ 909638 w 2681288"/>
              <a:gd name="connsiteY6" fmla="*/ 755650 h 3154363"/>
              <a:gd name="connsiteX7" fmla="*/ 0 w 2681288"/>
              <a:gd name="connsiteY7" fmla="*/ 755650 h 3154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1288" h="3154363">
                <a:moveTo>
                  <a:pt x="0" y="0"/>
                </a:moveTo>
                <a:lnTo>
                  <a:pt x="2681288" y="0"/>
                </a:lnTo>
                <a:lnTo>
                  <a:pt x="2681288" y="755650"/>
                </a:lnTo>
                <a:lnTo>
                  <a:pt x="1776413" y="755650"/>
                </a:lnTo>
                <a:lnTo>
                  <a:pt x="1776413" y="3154363"/>
                </a:lnTo>
                <a:lnTo>
                  <a:pt x="909638" y="3154363"/>
                </a:lnTo>
                <a:lnTo>
                  <a:pt x="909638" y="755650"/>
                </a:lnTo>
                <a:lnTo>
                  <a:pt x="0" y="7556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96D2931D-00FF-46C3-BFEC-3C722D59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73977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CC7D893-3391-45EF-A59F-68FF54C95B7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020141" y="2355726"/>
            <a:ext cx="1669489" cy="1450714"/>
          </a:xfrm>
          <a:custGeom>
            <a:avLst/>
            <a:gdLst>
              <a:gd name="connsiteX0" fmla="*/ 0 w 2225985"/>
              <a:gd name="connsiteY0" fmla="*/ 0 h 1934285"/>
              <a:gd name="connsiteX1" fmla="*/ 2225985 w 2225985"/>
              <a:gd name="connsiteY1" fmla="*/ 0 h 1934285"/>
              <a:gd name="connsiteX2" fmla="*/ 2225985 w 2225985"/>
              <a:gd name="connsiteY2" fmla="*/ 1934285 h 1934285"/>
              <a:gd name="connsiteX3" fmla="*/ 0 w 2225985"/>
              <a:gd name="connsiteY3" fmla="*/ 1934285 h 193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5985" h="1934285">
                <a:moveTo>
                  <a:pt x="0" y="0"/>
                </a:moveTo>
                <a:lnTo>
                  <a:pt x="2225985" y="0"/>
                </a:lnTo>
                <a:lnTo>
                  <a:pt x="2225985" y="1934285"/>
                </a:lnTo>
                <a:lnTo>
                  <a:pt x="0" y="19342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8359F49F-63E9-4504-BD56-7D861276367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747332" y="2355726"/>
            <a:ext cx="1679669" cy="1450714"/>
          </a:xfrm>
          <a:custGeom>
            <a:avLst/>
            <a:gdLst>
              <a:gd name="connsiteX0" fmla="*/ 0 w 2239558"/>
              <a:gd name="connsiteY0" fmla="*/ 0 h 1934285"/>
              <a:gd name="connsiteX1" fmla="*/ 2239558 w 2239558"/>
              <a:gd name="connsiteY1" fmla="*/ 0 h 1934285"/>
              <a:gd name="connsiteX2" fmla="*/ 2239558 w 2239558"/>
              <a:gd name="connsiteY2" fmla="*/ 1934285 h 1934285"/>
              <a:gd name="connsiteX3" fmla="*/ 0 w 2239558"/>
              <a:gd name="connsiteY3" fmla="*/ 1934285 h 193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9558" h="1934285">
                <a:moveTo>
                  <a:pt x="0" y="0"/>
                </a:moveTo>
                <a:lnTo>
                  <a:pt x="2239558" y="0"/>
                </a:lnTo>
                <a:lnTo>
                  <a:pt x="2239558" y="1934285"/>
                </a:lnTo>
                <a:lnTo>
                  <a:pt x="0" y="19342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05C1DE14-5895-45F1-AE30-FDC1114A9E8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427002" y="2355726"/>
            <a:ext cx="1593142" cy="1450714"/>
          </a:xfrm>
          <a:custGeom>
            <a:avLst/>
            <a:gdLst>
              <a:gd name="connsiteX0" fmla="*/ 0 w 2124189"/>
              <a:gd name="connsiteY0" fmla="*/ 0 h 1934285"/>
              <a:gd name="connsiteX1" fmla="*/ 2124189 w 2124189"/>
              <a:gd name="connsiteY1" fmla="*/ 0 h 1934285"/>
              <a:gd name="connsiteX2" fmla="*/ 2124189 w 2124189"/>
              <a:gd name="connsiteY2" fmla="*/ 1934285 h 1934285"/>
              <a:gd name="connsiteX3" fmla="*/ 0 w 2124189"/>
              <a:gd name="connsiteY3" fmla="*/ 1934285 h 193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4189" h="1934285">
                <a:moveTo>
                  <a:pt x="0" y="0"/>
                </a:moveTo>
                <a:lnTo>
                  <a:pt x="2124189" y="0"/>
                </a:lnTo>
                <a:lnTo>
                  <a:pt x="2124189" y="1934285"/>
                </a:lnTo>
                <a:lnTo>
                  <a:pt x="0" y="19342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9420140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7D51D9D6-BC12-4B96-BA06-9AD27B4C1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8678BE3-FB6F-489E-B5F6-203E055B11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87361" y="1795262"/>
            <a:ext cx="662637" cy="662637"/>
          </a:xfrm>
          <a:custGeom>
            <a:avLst/>
            <a:gdLst>
              <a:gd name="connsiteX0" fmla="*/ 441758 w 883516"/>
              <a:gd name="connsiteY0" fmla="*/ 0 h 883516"/>
              <a:gd name="connsiteX1" fmla="*/ 883516 w 883516"/>
              <a:gd name="connsiteY1" fmla="*/ 441758 h 883516"/>
              <a:gd name="connsiteX2" fmla="*/ 441758 w 883516"/>
              <a:gd name="connsiteY2" fmla="*/ 883516 h 883516"/>
              <a:gd name="connsiteX3" fmla="*/ 0 w 883516"/>
              <a:gd name="connsiteY3" fmla="*/ 441758 h 883516"/>
              <a:gd name="connsiteX4" fmla="*/ 441758 w 883516"/>
              <a:gd name="connsiteY4" fmla="*/ 0 h 883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516" h="883516">
                <a:moveTo>
                  <a:pt x="441758" y="0"/>
                </a:moveTo>
                <a:cubicBezTo>
                  <a:pt x="685734" y="0"/>
                  <a:pt x="883516" y="197782"/>
                  <a:pt x="883516" y="441758"/>
                </a:cubicBezTo>
                <a:cubicBezTo>
                  <a:pt x="883516" y="685734"/>
                  <a:pt x="685734" y="883516"/>
                  <a:pt x="441758" y="883516"/>
                </a:cubicBezTo>
                <a:cubicBezTo>
                  <a:pt x="197782" y="883516"/>
                  <a:pt x="0" y="685734"/>
                  <a:pt x="0" y="441758"/>
                </a:cubicBezTo>
                <a:cubicBezTo>
                  <a:pt x="0" y="197782"/>
                  <a:pt x="197782" y="0"/>
                  <a:pt x="44175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F51FFFE2-B1CF-4986-8C98-374905A464B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40682" y="1795262"/>
            <a:ext cx="662637" cy="662637"/>
          </a:xfrm>
          <a:custGeom>
            <a:avLst/>
            <a:gdLst>
              <a:gd name="connsiteX0" fmla="*/ 441758 w 883516"/>
              <a:gd name="connsiteY0" fmla="*/ 0 h 883516"/>
              <a:gd name="connsiteX1" fmla="*/ 883516 w 883516"/>
              <a:gd name="connsiteY1" fmla="*/ 441758 h 883516"/>
              <a:gd name="connsiteX2" fmla="*/ 441758 w 883516"/>
              <a:gd name="connsiteY2" fmla="*/ 883516 h 883516"/>
              <a:gd name="connsiteX3" fmla="*/ 0 w 883516"/>
              <a:gd name="connsiteY3" fmla="*/ 441758 h 883516"/>
              <a:gd name="connsiteX4" fmla="*/ 441758 w 883516"/>
              <a:gd name="connsiteY4" fmla="*/ 0 h 883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516" h="883516">
                <a:moveTo>
                  <a:pt x="441758" y="0"/>
                </a:moveTo>
                <a:cubicBezTo>
                  <a:pt x="685734" y="0"/>
                  <a:pt x="883516" y="197782"/>
                  <a:pt x="883516" y="441758"/>
                </a:cubicBezTo>
                <a:cubicBezTo>
                  <a:pt x="883516" y="685734"/>
                  <a:pt x="685734" y="883516"/>
                  <a:pt x="441758" y="883516"/>
                </a:cubicBezTo>
                <a:cubicBezTo>
                  <a:pt x="197782" y="883516"/>
                  <a:pt x="0" y="685734"/>
                  <a:pt x="0" y="441758"/>
                </a:cubicBezTo>
                <a:cubicBezTo>
                  <a:pt x="0" y="197782"/>
                  <a:pt x="197782" y="0"/>
                  <a:pt x="44175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9634331C-0796-46AC-BE60-723AF4073A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94002" y="1795262"/>
            <a:ext cx="662637" cy="662637"/>
          </a:xfrm>
          <a:custGeom>
            <a:avLst/>
            <a:gdLst>
              <a:gd name="connsiteX0" fmla="*/ 441758 w 883516"/>
              <a:gd name="connsiteY0" fmla="*/ 0 h 883516"/>
              <a:gd name="connsiteX1" fmla="*/ 883516 w 883516"/>
              <a:gd name="connsiteY1" fmla="*/ 441758 h 883516"/>
              <a:gd name="connsiteX2" fmla="*/ 441758 w 883516"/>
              <a:gd name="connsiteY2" fmla="*/ 883516 h 883516"/>
              <a:gd name="connsiteX3" fmla="*/ 0 w 883516"/>
              <a:gd name="connsiteY3" fmla="*/ 441758 h 883516"/>
              <a:gd name="connsiteX4" fmla="*/ 441758 w 883516"/>
              <a:gd name="connsiteY4" fmla="*/ 0 h 883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516" h="883516">
                <a:moveTo>
                  <a:pt x="441758" y="0"/>
                </a:moveTo>
                <a:cubicBezTo>
                  <a:pt x="685734" y="0"/>
                  <a:pt x="883516" y="197782"/>
                  <a:pt x="883516" y="441758"/>
                </a:cubicBezTo>
                <a:cubicBezTo>
                  <a:pt x="883516" y="685734"/>
                  <a:pt x="685734" y="883516"/>
                  <a:pt x="441758" y="883516"/>
                </a:cubicBezTo>
                <a:cubicBezTo>
                  <a:pt x="197782" y="883516"/>
                  <a:pt x="0" y="685734"/>
                  <a:pt x="0" y="441758"/>
                </a:cubicBezTo>
                <a:cubicBezTo>
                  <a:pt x="0" y="197782"/>
                  <a:pt x="197782" y="0"/>
                  <a:pt x="44175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F15CD068-6A2C-4F1B-9C02-0730C8D5F5C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94002" y="3528536"/>
            <a:ext cx="662637" cy="662637"/>
          </a:xfrm>
          <a:custGeom>
            <a:avLst/>
            <a:gdLst>
              <a:gd name="connsiteX0" fmla="*/ 441758 w 883516"/>
              <a:gd name="connsiteY0" fmla="*/ 0 h 883516"/>
              <a:gd name="connsiteX1" fmla="*/ 883516 w 883516"/>
              <a:gd name="connsiteY1" fmla="*/ 441758 h 883516"/>
              <a:gd name="connsiteX2" fmla="*/ 441758 w 883516"/>
              <a:gd name="connsiteY2" fmla="*/ 883516 h 883516"/>
              <a:gd name="connsiteX3" fmla="*/ 0 w 883516"/>
              <a:gd name="connsiteY3" fmla="*/ 441758 h 883516"/>
              <a:gd name="connsiteX4" fmla="*/ 441758 w 883516"/>
              <a:gd name="connsiteY4" fmla="*/ 0 h 883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516" h="883516">
                <a:moveTo>
                  <a:pt x="441758" y="0"/>
                </a:moveTo>
                <a:cubicBezTo>
                  <a:pt x="685734" y="0"/>
                  <a:pt x="883516" y="197782"/>
                  <a:pt x="883516" y="441758"/>
                </a:cubicBezTo>
                <a:cubicBezTo>
                  <a:pt x="883516" y="685734"/>
                  <a:pt x="685734" y="883516"/>
                  <a:pt x="441758" y="883516"/>
                </a:cubicBezTo>
                <a:cubicBezTo>
                  <a:pt x="197782" y="883516"/>
                  <a:pt x="0" y="685734"/>
                  <a:pt x="0" y="441758"/>
                </a:cubicBezTo>
                <a:cubicBezTo>
                  <a:pt x="0" y="197782"/>
                  <a:pt x="197782" y="0"/>
                  <a:pt x="44175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3F0D947-4796-47F7-A1E8-400785555A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40682" y="3528536"/>
            <a:ext cx="662637" cy="662637"/>
          </a:xfrm>
          <a:custGeom>
            <a:avLst/>
            <a:gdLst>
              <a:gd name="connsiteX0" fmla="*/ 441758 w 883516"/>
              <a:gd name="connsiteY0" fmla="*/ 0 h 883516"/>
              <a:gd name="connsiteX1" fmla="*/ 883516 w 883516"/>
              <a:gd name="connsiteY1" fmla="*/ 441758 h 883516"/>
              <a:gd name="connsiteX2" fmla="*/ 441758 w 883516"/>
              <a:gd name="connsiteY2" fmla="*/ 883516 h 883516"/>
              <a:gd name="connsiteX3" fmla="*/ 0 w 883516"/>
              <a:gd name="connsiteY3" fmla="*/ 441758 h 883516"/>
              <a:gd name="connsiteX4" fmla="*/ 441758 w 883516"/>
              <a:gd name="connsiteY4" fmla="*/ 0 h 883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516" h="883516">
                <a:moveTo>
                  <a:pt x="441758" y="0"/>
                </a:moveTo>
                <a:cubicBezTo>
                  <a:pt x="685734" y="0"/>
                  <a:pt x="883516" y="197782"/>
                  <a:pt x="883516" y="441758"/>
                </a:cubicBezTo>
                <a:cubicBezTo>
                  <a:pt x="883516" y="685734"/>
                  <a:pt x="685734" y="883516"/>
                  <a:pt x="441758" y="883516"/>
                </a:cubicBezTo>
                <a:cubicBezTo>
                  <a:pt x="197782" y="883516"/>
                  <a:pt x="0" y="685734"/>
                  <a:pt x="0" y="441758"/>
                </a:cubicBezTo>
                <a:cubicBezTo>
                  <a:pt x="0" y="197782"/>
                  <a:pt x="197782" y="0"/>
                  <a:pt x="44175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FBF7D3B3-75E8-4682-8204-3D53748844B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487361" y="3528536"/>
            <a:ext cx="662637" cy="662637"/>
          </a:xfrm>
          <a:custGeom>
            <a:avLst/>
            <a:gdLst>
              <a:gd name="connsiteX0" fmla="*/ 441758 w 883516"/>
              <a:gd name="connsiteY0" fmla="*/ 0 h 883516"/>
              <a:gd name="connsiteX1" fmla="*/ 883516 w 883516"/>
              <a:gd name="connsiteY1" fmla="*/ 441758 h 883516"/>
              <a:gd name="connsiteX2" fmla="*/ 441758 w 883516"/>
              <a:gd name="connsiteY2" fmla="*/ 883516 h 883516"/>
              <a:gd name="connsiteX3" fmla="*/ 0 w 883516"/>
              <a:gd name="connsiteY3" fmla="*/ 441758 h 883516"/>
              <a:gd name="connsiteX4" fmla="*/ 441758 w 883516"/>
              <a:gd name="connsiteY4" fmla="*/ 0 h 883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516" h="883516">
                <a:moveTo>
                  <a:pt x="441758" y="0"/>
                </a:moveTo>
                <a:cubicBezTo>
                  <a:pt x="685734" y="0"/>
                  <a:pt x="883516" y="197782"/>
                  <a:pt x="883516" y="441758"/>
                </a:cubicBezTo>
                <a:cubicBezTo>
                  <a:pt x="883516" y="685734"/>
                  <a:pt x="685734" y="883516"/>
                  <a:pt x="441758" y="883516"/>
                </a:cubicBezTo>
                <a:cubicBezTo>
                  <a:pt x="197782" y="883516"/>
                  <a:pt x="0" y="685734"/>
                  <a:pt x="0" y="441758"/>
                </a:cubicBezTo>
                <a:cubicBezTo>
                  <a:pt x="0" y="197782"/>
                  <a:pt x="197782" y="0"/>
                  <a:pt x="44175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215523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91DAEDA3-C95A-4AFC-92EB-932A7472CB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83258" y="2739648"/>
            <a:ext cx="719138" cy="719138"/>
          </a:xfrm>
          <a:custGeom>
            <a:avLst/>
            <a:gdLst>
              <a:gd name="connsiteX0" fmla="*/ 479425 w 958850"/>
              <a:gd name="connsiteY0" fmla="*/ 0 h 958850"/>
              <a:gd name="connsiteX1" fmla="*/ 958850 w 958850"/>
              <a:gd name="connsiteY1" fmla="*/ 479425 h 958850"/>
              <a:gd name="connsiteX2" fmla="*/ 479425 w 958850"/>
              <a:gd name="connsiteY2" fmla="*/ 958850 h 958850"/>
              <a:gd name="connsiteX3" fmla="*/ 0 w 958850"/>
              <a:gd name="connsiteY3" fmla="*/ 479425 h 958850"/>
              <a:gd name="connsiteX4" fmla="*/ 479425 w 958850"/>
              <a:gd name="connsiteY4" fmla="*/ 0 h 95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8850" h="958850">
                <a:moveTo>
                  <a:pt x="479425" y="0"/>
                </a:moveTo>
                <a:cubicBezTo>
                  <a:pt x="744204" y="0"/>
                  <a:pt x="958850" y="214646"/>
                  <a:pt x="958850" y="479425"/>
                </a:cubicBezTo>
                <a:cubicBezTo>
                  <a:pt x="958850" y="744204"/>
                  <a:pt x="744204" y="958850"/>
                  <a:pt x="479425" y="958850"/>
                </a:cubicBezTo>
                <a:cubicBezTo>
                  <a:pt x="214646" y="958850"/>
                  <a:pt x="0" y="744204"/>
                  <a:pt x="0" y="479425"/>
                </a:cubicBezTo>
                <a:cubicBezTo>
                  <a:pt x="0" y="214646"/>
                  <a:pt x="214646" y="0"/>
                  <a:pt x="47942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D262203C-5E60-43AF-BB18-91E8F85143F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55490" y="2739648"/>
            <a:ext cx="719138" cy="719138"/>
          </a:xfrm>
          <a:custGeom>
            <a:avLst/>
            <a:gdLst>
              <a:gd name="connsiteX0" fmla="*/ 479425 w 958850"/>
              <a:gd name="connsiteY0" fmla="*/ 0 h 958850"/>
              <a:gd name="connsiteX1" fmla="*/ 958850 w 958850"/>
              <a:gd name="connsiteY1" fmla="*/ 479425 h 958850"/>
              <a:gd name="connsiteX2" fmla="*/ 479425 w 958850"/>
              <a:gd name="connsiteY2" fmla="*/ 958850 h 958850"/>
              <a:gd name="connsiteX3" fmla="*/ 0 w 958850"/>
              <a:gd name="connsiteY3" fmla="*/ 479425 h 958850"/>
              <a:gd name="connsiteX4" fmla="*/ 479425 w 958850"/>
              <a:gd name="connsiteY4" fmla="*/ 0 h 95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8850" h="958850">
                <a:moveTo>
                  <a:pt x="479425" y="0"/>
                </a:moveTo>
                <a:cubicBezTo>
                  <a:pt x="744204" y="0"/>
                  <a:pt x="958850" y="214646"/>
                  <a:pt x="958850" y="479425"/>
                </a:cubicBezTo>
                <a:cubicBezTo>
                  <a:pt x="958850" y="744204"/>
                  <a:pt x="744204" y="958850"/>
                  <a:pt x="479425" y="958850"/>
                </a:cubicBezTo>
                <a:cubicBezTo>
                  <a:pt x="214646" y="958850"/>
                  <a:pt x="0" y="744204"/>
                  <a:pt x="0" y="479425"/>
                </a:cubicBezTo>
                <a:cubicBezTo>
                  <a:pt x="0" y="214646"/>
                  <a:pt x="214646" y="0"/>
                  <a:pt x="47942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7D51D9D6-BC12-4B96-BA06-9AD27B4C1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EA383DF1-E759-4958-8DB3-4A98A9F04A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37638" y="2739648"/>
            <a:ext cx="719138" cy="719138"/>
          </a:xfrm>
          <a:custGeom>
            <a:avLst/>
            <a:gdLst>
              <a:gd name="connsiteX0" fmla="*/ 479425 w 958850"/>
              <a:gd name="connsiteY0" fmla="*/ 0 h 958850"/>
              <a:gd name="connsiteX1" fmla="*/ 958850 w 958850"/>
              <a:gd name="connsiteY1" fmla="*/ 479425 h 958850"/>
              <a:gd name="connsiteX2" fmla="*/ 479425 w 958850"/>
              <a:gd name="connsiteY2" fmla="*/ 958850 h 958850"/>
              <a:gd name="connsiteX3" fmla="*/ 0 w 958850"/>
              <a:gd name="connsiteY3" fmla="*/ 479425 h 958850"/>
              <a:gd name="connsiteX4" fmla="*/ 479425 w 958850"/>
              <a:gd name="connsiteY4" fmla="*/ 0 h 95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8850" h="958850">
                <a:moveTo>
                  <a:pt x="479425" y="0"/>
                </a:moveTo>
                <a:cubicBezTo>
                  <a:pt x="744204" y="0"/>
                  <a:pt x="958850" y="214646"/>
                  <a:pt x="958850" y="479425"/>
                </a:cubicBezTo>
                <a:cubicBezTo>
                  <a:pt x="958850" y="744204"/>
                  <a:pt x="744204" y="958850"/>
                  <a:pt x="479425" y="958850"/>
                </a:cubicBezTo>
                <a:cubicBezTo>
                  <a:pt x="214646" y="958850"/>
                  <a:pt x="0" y="744204"/>
                  <a:pt x="0" y="479425"/>
                </a:cubicBezTo>
                <a:cubicBezTo>
                  <a:pt x="0" y="214646"/>
                  <a:pt x="214646" y="0"/>
                  <a:pt x="47942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46794171-3AA5-49D7-8263-BFF9EBF5313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69374" y="2739648"/>
            <a:ext cx="719138" cy="719138"/>
          </a:xfrm>
          <a:custGeom>
            <a:avLst/>
            <a:gdLst>
              <a:gd name="connsiteX0" fmla="*/ 479425 w 958850"/>
              <a:gd name="connsiteY0" fmla="*/ 0 h 958850"/>
              <a:gd name="connsiteX1" fmla="*/ 958850 w 958850"/>
              <a:gd name="connsiteY1" fmla="*/ 479425 h 958850"/>
              <a:gd name="connsiteX2" fmla="*/ 479425 w 958850"/>
              <a:gd name="connsiteY2" fmla="*/ 958850 h 958850"/>
              <a:gd name="connsiteX3" fmla="*/ 0 w 958850"/>
              <a:gd name="connsiteY3" fmla="*/ 479425 h 958850"/>
              <a:gd name="connsiteX4" fmla="*/ 479425 w 958850"/>
              <a:gd name="connsiteY4" fmla="*/ 0 h 95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8850" h="958850">
                <a:moveTo>
                  <a:pt x="479425" y="0"/>
                </a:moveTo>
                <a:cubicBezTo>
                  <a:pt x="744204" y="0"/>
                  <a:pt x="958850" y="214646"/>
                  <a:pt x="958850" y="479425"/>
                </a:cubicBezTo>
                <a:cubicBezTo>
                  <a:pt x="958850" y="744204"/>
                  <a:pt x="744204" y="958850"/>
                  <a:pt x="479425" y="958850"/>
                </a:cubicBezTo>
                <a:cubicBezTo>
                  <a:pt x="214646" y="958850"/>
                  <a:pt x="0" y="744204"/>
                  <a:pt x="0" y="479425"/>
                </a:cubicBezTo>
                <a:cubicBezTo>
                  <a:pt x="0" y="214646"/>
                  <a:pt x="214646" y="0"/>
                  <a:pt x="47942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2261297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D236E0C-7617-4EC7-AC22-DE997F9832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16494" y="1825769"/>
            <a:ext cx="1588944" cy="1588944"/>
          </a:xfrm>
          <a:custGeom>
            <a:avLst/>
            <a:gdLst>
              <a:gd name="connsiteX0" fmla="*/ 1059297 w 2118592"/>
              <a:gd name="connsiteY0" fmla="*/ 0 h 2118592"/>
              <a:gd name="connsiteX1" fmla="*/ 1059297 w 2118592"/>
              <a:gd name="connsiteY1" fmla="*/ 1059296 h 2118592"/>
              <a:gd name="connsiteX2" fmla="*/ 2118592 w 2118592"/>
              <a:gd name="connsiteY2" fmla="*/ 1059296 h 2118592"/>
              <a:gd name="connsiteX3" fmla="*/ 1059296 w 2118592"/>
              <a:gd name="connsiteY3" fmla="*/ 2118592 h 2118592"/>
              <a:gd name="connsiteX4" fmla="*/ 0 w 2118592"/>
              <a:gd name="connsiteY4" fmla="*/ 1059296 h 2118592"/>
              <a:gd name="connsiteX5" fmla="*/ 1 w 2118592"/>
              <a:gd name="connsiteY5" fmla="*/ 1059296 h 2118592"/>
              <a:gd name="connsiteX6" fmla="*/ 1059297 w 2118592"/>
              <a:gd name="connsiteY6" fmla="*/ 0 h 2118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18592" h="2118592">
                <a:moveTo>
                  <a:pt x="1059297" y="0"/>
                </a:moveTo>
                <a:lnTo>
                  <a:pt x="1059297" y="1059296"/>
                </a:lnTo>
                <a:lnTo>
                  <a:pt x="2118592" y="1059296"/>
                </a:lnTo>
                <a:cubicBezTo>
                  <a:pt x="2118592" y="1644329"/>
                  <a:pt x="1644329" y="2118592"/>
                  <a:pt x="1059296" y="2118592"/>
                </a:cubicBezTo>
                <a:cubicBezTo>
                  <a:pt x="474263" y="2118592"/>
                  <a:pt x="0" y="1644329"/>
                  <a:pt x="0" y="1059296"/>
                </a:cubicBezTo>
                <a:lnTo>
                  <a:pt x="1" y="1059296"/>
                </a:lnTo>
                <a:cubicBezTo>
                  <a:pt x="1" y="474263"/>
                  <a:pt x="474264" y="0"/>
                  <a:pt x="10592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812B925-1EC3-4423-AC0C-30297E137F9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77528" y="1825769"/>
            <a:ext cx="1588944" cy="1588944"/>
          </a:xfrm>
          <a:custGeom>
            <a:avLst/>
            <a:gdLst>
              <a:gd name="connsiteX0" fmla="*/ 1059297 w 2118592"/>
              <a:gd name="connsiteY0" fmla="*/ 0 h 2118592"/>
              <a:gd name="connsiteX1" fmla="*/ 1059297 w 2118592"/>
              <a:gd name="connsiteY1" fmla="*/ 1059296 h 2118592"/>
              <a:gd name="connsiteX2" fmla="*/ 2118592 w 2118592"/>
              <a:gd name="connsiteY2" fmla="*/ 1059296 h 2118592"/>
              <a:gd name="connsiteX3" fmla="*/ 1059296 w 2118592"/>
              <a:gd name="connsiteY3" fmla="*/ 2118592 h 2118592"/>
              <a:gd name="connsiteX4" fmla="*/ 0 w 2118592"/>
              <a:gd name="connsiteY4" fmla="*/ 1059296 h 2118592"/>
              <a:gd name="connsiteX5" fmla="*/ 1 w 2118592"/>
              <a:gd name="connsiteY5" fmla="*/ 1059296 h 2118592"/>
              <a:gd name="connsiteX6" fmla="*/ 1059297 w 2118592"/>
              <a:gd name="connsiteY6" fmla="*/ 0 h 2118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18592" h="2118592">
                <a:moveTo>
                  <a:pt x="1059297" y="0"/>
                </a:moveTo>
                <a:lnTo>
                  <a:pt x="1059297" y="1059296"/>
                </a:lnTo>
                <a:lnTo>
                  <a:pt x="2118592" y="1059296"/>
                </a:lnTo>
                <a:cubicBezTo>
                  <a:pt x="2118592" y="1644329"/>
                  <a:pt x="1644329" y="2118592"/>
                  <a:pt x="1059296" y="2118592"/>
                </a:cubicBezTo>
                <a:cubicBezTo>
                  <a:pt x="474263" y="2118592"/>
                  <a:pt x="0" y="1644329"/>
                  <a:pt x="0" y="1059296"/>
                </a:cubicBezTo>
                <a:lnTo>
                  <a:pt x="1" y="1059296"/>
                </a:lnTo>
                <a:cubicBezTo>
                  <a:pt x="1" y="474263"/>
                  <a:pt x="474264" y="0"/>
                  <a:pt x="10592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F5B26D7-AE31-4C90-9B54-BD0F377B71B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38562" y="1825768"/>
            <a:ext cx="1588944" cy="1588944"/>
          </a:xfrm>
          <a:custGeom>
            <a:avLst/>
            <a:gdLst>
              <a:gd name="connsiteX0" fmla="*/ 1059297 w 2118592"/>
              <a:gd name="connsiteY0" fmla="*/ 0 h 2118592"/>
              <a:gd name="connsiteX1" fmla="*/ 1059297 w 2118592"/>
              <a:gd name="connsiteY1" fmla="*/ 1059296 h 2118592"/>
              <a:gd name="connsiteX2" fmla="*/ 2118592 w 2118592"/>
              <a:gd name="connsiteY2" fmla="*/ 1059296 h 2118592"/>
              <a:gd name="connsiteX3" fmla="*/ 1059296 w 2118592"/>
              <a:gd name="connsiteY3" fmla="*/ 2118592 h 2118592"/>
              <a:gd name="connsiteX4" fmla="*/ 0 w 2118592"/>
              <a:gd name="connsiteY4" fmla="*/ 1059296 h 2118592"/>
              <a:gd name="connsiteX5" fmla="*/ 1 w 2118592"/>
              <a:gd name="connsiteY5" fmla="*/ 1059296 h 2118592"/>
              <a:gd name="connsiteX6" fmla="*/ 1059297 w 2118592"/>
              <a:gd name="connsiteY6" fmla="*/ 0 h 2118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18592" h="2118592">
                <a:moveTo>
                  <a:pt x="1059297" y="0"/>
                </a:moveTo>
                <a:lnTo>
                  <a:pt x="1059297" y="1059296"/>
                </a:lnTo>
                <a:lnTo>
                  <a:pt x="2118592" y="1059296"/>
                </a:lnTo>
                <a:cubicBezTo>
                  <a:pt x="2118592" y="1644329"/>
                  <a:pt x="1644329" y="2118592"/>
                  <a:pt x="1059296" y="2118592"/>
                </a:cubicBezTo>
                <a:cubicBezTo>
                  <a:pt x="474263" y="2118592"/>
                  <a:pt x="0" y="1644329"/>
                  <a:pt x="0" y="1059296"/>
                </a:cubicBezTo>
                <a:lnTo>
                  <a:pt x="1" y="1059296"/>
                </a:lnTo>
                <a:cubicBezTo>
                  <a:pt x="1" y="474263"/>
                  <a:pt x="474264" y="0"/>
                  <a:pt x="10592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7D51D9D6-BC12-4B96-BA06-9AD27B4C1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77539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5957FC9A-AA16-47E4-B408-6C0806E3D44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343" y="1013501"/>
            <a:ext cx="915117" cy="915117"/>
          </a:xfrm>
          <a:custGeom>
            <a:avLst/>
            <a:gdLst>
              <a:gd name="connsiteX0" fmla="*/ 0 w 1220156"/>
              <a:gd name="connsiteY0" fmla="*/ 0 h 1220156"/>
              <a:gd name="connsiteX1" fmla="*/ 1220156 w 1220156"/>
              <a:gd name="connsiteY1" fmla="*/ 0 h 1220156"/>
              <a:gd name="connsiteX2" fmla="*/ 1220156 w 1220156"/>
              <a:gd name="connsiteY2" fmla="*/ 1220156 h 1220156"/>
              <a:gd name="connsiteX3" fmla="*/ 0 w 1220156"/>
              <a:gd name="connsiteY3" fmla="*/ 1220156 h 122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156" h="1220156">
                <a:moveTo>
                  <a:pt x="0" y="0"/>
                </a:moveTo>
                <a:lnTo>
                  <a:pt x="1220156" y="0"/>
                </a:lnTo>
                <a:lnTo>
                  <a:pt x="1220156" y="1220156"/>
                </a:lnTo>
                <a:lnTo>
                  <a:pt x="0" y="12201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2ACBE59A-B3A7-4934-9DD4-9DB5D063A7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996657" y="1013501"/>
            <a:ext cx="915117" cy="915117"/>
          </a:xfrm>
          <a:custGeom>
            <a:avLst/>
            <a:gdLst>
              <a:gd name="connsiteX0" fmla="*/ 0 w 1220156"/>
              <a:gd name="connsiteY0" fmla="*/ 0 h 1220156"/>
              <a:gd name="connsiteX1" fmla="*/ 1220156 w 1220156"/>
              <a:gd name="connsiteY1" fmla="*/ 0 h 1220156"/>
              <a:gd name="connsiteX2" fmla="*/ 1220156 w 1220156"/>
              <a:gd name="connsiteY2" fmla="*/ 1220156 h 1220156"/>
              <a:gd name="connsiteX3" fmla="*/ 0 w 1220156"/>
              <a:gd name="connsiteY3" fmla="*/ 1220156 h 122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156" h="1220156">
                <a:moveTo>
                  <a:pt x="0" y="0"/>
                </a:moveTo>
                <a:lnTo>
                  <a:pt x="1220156" y="0"/>
                </a:lnTo>
                <a:lnTo>
                  <a:pt x="1220156" y="1220156"/>
                </a:lnTo>
                <a:lnTo>
                  <a:pt x="0" y="12201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F8C7210D-E2C3-4151-B2B5-D7E1125B3C6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00111" y="1013501"/>
            <a:ext cx="915117" cy="915117"/>
          </a:xfrm>
          <a:custGeom>
            <a:avLst/>
            <a:gdLst>
              <a:gd name="connsiteX0" fmla="*/ 0 w 1220156"/>
              <a:gd name="connsiteY0" fmla="*/ 0 h 1220156"/>
              <a:gd name="connsiteX1" fmla="*/ 1220156 w 1220156"/>
              <a:gd name="connsiteY1" fmla="*/ 0 h 1220156"/>
              <a:gd name="connsiteX2" fmla="*/ 1220156 w 1220156"/>
              <a:gd name="connsiteY2" fmla="*/ 1220156 h 1220156"/>
              <a:gd name="connsiteX3" fmla="*/ 0 w 1220156"/>
              <a:gd name="connsiteY3" fmla="*/ 1220156 h 122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156" h="1220156">
                <a:moveTo>
                  <a:pt x="0" y="0"/>
                </a:moveTo>
                <a:lnTo>
                  <a:pt x="1220156" y="0"/>
                </a:lnTo>
                <a:lnTo>
                  <a:pt x="1220156" y="1220156"/>
                </a:lnTo>
                <a:lnTo>
                  <a:pt x="0" y="12201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465696F3-D2E9-4EAC-A548-DDF785824F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64540" y="3155364"/>
            <a:ext cx="915117" cy="915117"/>
          </a:xfrm>
          <a:custGeom>
            <a:avLst/>
            <a:gdLst>
              <a:gd name="connsiteX0" fmla="*/ 0 w 1220156"/>
              <a:gd name="connsiteY0" fmla="*/ 0 h 1220156"/>
              <a:gd name="connsiteX1" fmla="*/ 1220156 w 1220156"/>
              <a:gd name="connsiteY1" fmla="*/ 0 h 1220156"/>
              <a:gd name="connsiteX2" fmla="*/ 1220156 w 1220156"/>
              <a:gd name="connsiteY2" fmla="*/ 1220156 h 1220156"/>
              <a:gd name="connsiteX3" fmla="*/ 0 w 1220156"/>
              <a:gd name="connsiteY3" fmla="*/ 1220156 h 122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156" h="1220156">
                <a:moveTo>
                  <a:pt x="0" y="0"/>
                </a:moveTo>
                <a:lnTo>
                  <a:pt x="1220156" y="0"/>
                </a:lnTo>
                <a:lnTo>
                  <a:pt x="1220156" y="1220156"/>
                </a:lnTo>
                <a:lnTo>
                  <a:pt x="0" y="12201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8F70149C-3D3E-4F3C-B4CE-273BBB1014E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32228" y="3155364"/>
            <a:ext cx="915117" cy="915117"/>
          </a:xfrm>
          <a:custGeom>
            <a:avLst/>
            <a:gdLst>
              <a:gd name="connsiteX0" fmla="*/ 0 w 1220156"/>
              <a:gd name="connsiteY0" fmla="*/ 0 h 1220156"/>
              <a:gd name="connsiteX1" fmla="*/ 1220156 w 1220156"/>
              <a:gd name="connsiteY1" fmla="*/ 0 h 1220156"/>
              <a:gd name="connsiteX2" fmla="*/ 1220156 w 1220156"/>
              <a:gd name="connsiteY2" fmla="*/ 1220156 h 1220156"/>
              <a:gd name="connsiteX3" fmla="*/ 0 w 1220156"/>
              <a:gd name="connsiteY3" fmla="*/ 1220156 h 122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156" h="1220156">
                <a:moveTo>
                  <a:pt x="0" y="0"/>
                </a:moveTo>
                <a:lnTo>
                  <a:pt x="1220156" y="0"/>
                </a:lnTo>
                <a:lnTo>
                  <a:pt x="1220156" y="1220156"/>
                </a:lnTo>
                <a:lnTo>
                  <a:pt x="0" y="12201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67168A71-9EC0-4872-A60D-00D1914A4E5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228774" y="3155364"/>
            <a:ext cx="915117" cy="915117"/>
          </a:xfrm>
          <a:custGeom>
            <a:avLst/>
            <a:gdLst>
              <a:gd name="connsiteX0" fmla="*/ 0 w 1220156"/>
              <a:gd name="connsiteY0" fmla="*/ 0 h 1220156"/>
              <a:gd name="connsiteX1" fmla="*/ 1220156 w 1220156"/>
              <a:gd name="connsiteY1" fmla="*/ 0 h 1220156"/>
              <a:gd name="connsiteX2" fmla="*/ 1220156 w 1220156"/>
              <a:gd name="connsiteY2" fmla="*/ 1220156 h 1220156"/>
              <a:gd name="connsiteX3" fmla="*/ 0 w 1220156"/>
              <a:gd name="connsiteY3" fmla="*/ 1220156 h 122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156" h="1220156">
                <a:moveTo>
                  <a:pt x="0" y="0"/>
                </a:moveTo>
                <a:lnTo>
                  <a:pt x="1220156" y="0"/>
                </a:lnTo>
                <a:lnTo>
                  <a:pt x="1220156" y="1220156"/>
                </a:lnTo>
                <a:lnTo>
                  <a:pt x="0" y="12201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5227122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22AB351-89D9-41FD-BE0A-79898C4CF5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57288" y="1485901"/>
            <a:ext cx="1885950" cy="2128836"/>
          </a:xfrm>
          <a:custGeom>
            <a:avLst/>
            <a:gdLst>
              <a:gd name="connsiteX0" fmla="*/ 0 w 2514600"/>
              <a:gd name="connsiteY0" fmla="*/ 0 h 2838448"/>
              <a:gd name="connsiteX1" fmla="*/ 2514600 w 2514600"/>
              <a:gd name="connsiteY1" fmla="*/ 0 h 2838448"/>
              <a:gd name="connsiteX2" fmla="*/ 2514600 w 2514600"/>
              <a:gd name="connsiteY2" fmla="*/ 2838448 h 2838448"/>
              <a:gd name="connsiteX3" fmla="*/ 0 w 2514600"/>
              <a:gd name="connsiteY3" fmla="*/ 2838448 h 283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4600" h="2838448">
                <a:moveTo>
                  <a:pt x="0" y="0"/>
                </a:moveTo>
                <a:lnTo>
                  <a:pt x="2514600" y="0"/>
                </a:lnTo>
                <a:lnTo>
                  <a:pt x="2514600" y="2838448"/>
                </a:lnTo>
                <a:lnTo>
                  <a:pt x="0" y="283844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6A31A061-E594-4303-8947-1FE298DB73E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29025" y="1485901"/>
            <a:ext cx="1885950" cy="2128836"/>
          </a:xfrm>
          <a:custGeom>
            <a:avLst/>
            <a:gdLst>
              <a:gd name="connsiteX0" fmla="*/ 0 w 2514600"/>
              <a:gd name="connsiteY0" fmla="*/ 0 h 2838448"/>
              <a:gd name="connsiteX1" fmla="*/ 2514600 w 2514600"/>
              <a:gd name="connsiteY1" fmla="*/ 0 h 2838448"/>
              <a:gd name="connsiteX2" fmla="*/ 2514600 w 2514600"/>
              <a:gd name="connsiteY2" fmla="*/ 2838448 h 2838448"/>
              <a:gd name="connsiteX3" fmla="*/ 0 w 2514600"/>
              <a:gd name="connsiteY3" fmla="*/ 2838448 h 283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4600" h="2838448">
                <a:moveTo>
                  <a:pt x="0" y="0"/>
                </a:moveTo>
                <a:lnTo>
                  <a:pt x="2514600" y="0"/>
                </a:lnTo>
                <a:lnTo>
                  <a:pt x="2514600" y="2838448"/>
                </a:lnTo>
                <a:lnTo>
                  <a:pt x="0" y="283844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FBD9399-EC49-499E-8104-13954C4E065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00763" y="1485901"/>
            <a:ext cx="1885950" cy="2128836"/>
          </a:xfrm>
          <a:custGeom>
            <a:avLst/>
            <a:gdLst>
              <a:gd name="connsiteX0" fmla="*/ 0 w 2514600"/>
              <a:gd name="connsiteY0" fmla="*/ 0 h 2838448"/>
              <a:gd name="connsiteX1" fmla="*/ 2514600 w 2514600"/>
              <a:gd name="connsiteY1" fmla="*/ 0 h 2838448"/>
              <a:gd name="connsiteX2" fmla="*/ 2514600 w 2514600"/>
              <a:gd name="connsiteY2" fmla="*/ 2838448 h 2838448"/>
              <a:gd name="connsiteX3" fmla="*/ 0 w 2514600"/>
              <a:gd name="connsiteY3" fmla="*/ 2838448 h 283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4600" h="2838448">
                <a:moveTo>
                  <a:pt x="0" y="0"/>
                </a:moveTo>
                <a:lnTo>
                  <a:pt x="2514600" y="0"/>
                </a:lnTo>
                <a:lnTo>
                  <a:pt x="2514600" y="2838448"/>
                </a:lnTo>
                <a:lnTo>
                  <a:pt x="0" y="283844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1E505BDE-F800-4788-842C-D6CD34F9D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81351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2883DBF-6567-42B0-88DE-B99AD13884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33475" y="1611816"/>
            <a:ext cx="2150145" cy="2150144"/>
          </a:xfrm>
          <a:custGeom>
            <a:avLst/>
            <a:gdLst>
              <a:gd name="connsiteX0" fmla="*/ 0 w 2866860"/>
              <a:gd name="connsiteY0" fmla="*/ 0 h 2866859"/>
              <a:gd name="connsiteX1" fmla="*/ 2866860 w 2866860"/>
              <a:gd name="connsiteY1" fmla="*/ 0 h 2866859"/>
              <a:gd name="connsiteX2" fmla="*/ 2866860 w 2866860"/>
              <a:gd name="connsiteY2" fmla="*/ 2866859 h 2866859"/>
              <a:gd name="connsiteX3" fmla="*/ 0 w 2866860"/>
              <a:gd name="connsiteY3" fmla="*/ 2866859 h 28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66860" h="2866859">
                <a:moveTo>
                  <a:pt x="0" y="0"/>
                </a:moveTo>
                <a:lnTo>
                  <a:pt x="2866860" y="0"/>
                </a:lnTo>
                <a:lnTo>
                  <a:pt x="2866860" y="2866859"/>
                </a:lnTo>
                <a:lnTo>
                  <a:pt x="0" y="28668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45003C3-01D5-4B67-A088-DF7FCDC9DCF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83621" y="1398508"/>
            <a:ext cx="2576761" cy="2576760"/>
          </a:xfrm>
          <a:custGeom>
            <a:avLst/>
            <a:gdLst>
              <a:gd name="connsiteX0" fmla="*/ 0 w 3435681"/>
              <a:gd name="connsiteY0" fmla="*/ 0 h 3435680"/>
              <a:gd name="connsiteX1" fmla="*/ 3435681 w 3435681"/>
              <a:gd name="connsiteY1" fmla="*/ 0 h 3435680"/>
              <a:gd name="connsiteX2" fmla="*/ 3435681 w 3435681"/>
              <a:gd name="connsiteY2" fmla="*/ 3435680 h 3435680"/>
              <a:gd name="connsiteX3" fmla="*/ 0 w 3435681"/>
              <a:gd name="connsiteY3" fmla="*/ 3435680 h 3435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5681" h="3435680">
                <a:moveTo>
                  <a:pt x="0" y="0"/>
                </a:moveTo>
                <a:lnTo>
                  <a:pt x="3435681" y="0"/>
                </a:lnTo>
                <a:lnTo>
                  <a:pt x="3435681" y="3435680"/>
                </a:lnTo>
                <a:lnTo>
                  <a:pt x="0" y="34356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135E3B1-08F4-4996-A893-193073A4D00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60380" y="1611816"/>
            <a:ext cx="2150145" cy="2150144"/>
          </a:xfrm>
          <a:custGeom>
            <a:avLst/>
            <a:gdLst>
              <a:gd name="connsiteX0" fmla="*/ 0 w 2866860"/>
              <a:gd name="connsiteY0" fmla="*/ 0 h 2866859"/>
              <a:gd name="connsiteX1" fmla="*/ 2866860 w 2866860"/>
              <a:gd name="connsiteY1" fmla="*/ 0 h 2866859"/>
              <a:gd name="connsiteX2" fmla="*/ 2866860 w 2866860"/>
              <a:gd name="connsiteY2" fmla="*/ 2866859 h 2866859"/>
              <a:gd name="connsiteX3" fmla="*/ 0 w 2866860"/>
              <a:gd name="connsiteY3" fmla="*/ 2866859 h 28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66860" h="2866859">
                <a:moveTo>
                  <a:pt x="0" y="0"/>
                </a:moveTo>
                <a:lnTo>
                  <a:pt x="2866860" y="0"/>
                </a:lnTo>
                <a:lnTo>
                  <a:pt x="2866860" y="2866859"/>
                </a:lnTo>
                <a:lnTo>
                  <a:pt x="0" y="28668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1E505BDE-F800-4788-842C-D6CD34F9D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70771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C8292F0-90B3-478C-975C-D8A8599CEFF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21566" y="1475313"/>
            <a:ext cx="1307309" cy="1307309"/>
          </a:xfrm>
          <a:custGeom>
            <a:avLst/>
            <a:gdLst>
              <a:gd name="connsiteX0" fmla="*/ 871539 w 1743078"/>
              <a:gd name="connsiteY0" fmla="*/ 0 h 1743078"/>
              <a:gd name="connsiteX1" fmla="*/ 1743078 w 1743078"/>
              <a:gd name="connsiteY1" fmla="*/ 871539 h 1743078"/>
              <a:gd name="connsiteX2" fmla="*/ 871539 w 1743078"/>
              <a:gd name="connsiteY2" fmla="*/ 1743078 h 1743078"/>
              <a:gd name="connsiteX3" fmla="*/ 0 w 1743078"/>
              <a:gd name="connsiteY3" fmla="*/ 871539 h 1743078"/>
              <a:gd name="connsiteX4" fmla="*/ 871539 w 1743078"/>
              <a:gd name="connsiteY4" fmla="*/ 0 h 1743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3078" h="1743078">
                <a:moveTo>
                  <a:pt x="871539" y="0"/>
                </a:moveTo>
                <a:cubicBezTo>
                  <a:pt x="1352877" y="0"/>
                  <a:pt x="1743078" y="390201"/>
                  <a:pt x="1743078" y="871539"/>
                </a:cubicBezTo>
                <a:cubicBezTo>
                  <a:pt x="1743078" y="1352877"/>
                  <a:pt x="1352877" y="1743078"/>
                  <a:pt x="871539" y="1743078"/>
                </a:cubicBezTo>
                <a:cubicBezTo>
                  <a:pt x="390201" y="1743078"/>
                  <a:pt x="0" y="1352877"/>
                  <a:pt x="0" y="871539"/>
                </a:cubicBezTo>
                <a:cubicBezTo>
                  <a:pt x="0" y="390201"/>
                  <a:pt x="390201" y="0"/>
                  <a:pt x="87153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CC667BF-B882-4AFA-AE10-2B3A838BE3E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18345" y="1475313"/>
            <a:ext cx="1307309" cy="1307309"/>
          </a:xfrm>
          <a:custGeom>
            <a:avLst/>
            <a:gdLst>
              <a:gd name="connsiteX0" fmla="*/ 871539 w 1743078"/>
              <a:gd name="connsiteY0" fmla="*/ 0 h 1743078"/>
              <a:gd name="connsiteX1" fmla="*/ 1743078 w 1743078"/>
              <a:gd name="connsiteY1" fmla="*/ 871539 h 1743078"/>
              <a:gd name="connsiteX2" fmla="*/ 871539 w 1743078"/>
              <a:gd name="connsiteY2" fmla="*/ 1743078 h 1743078"/>
              <a:gd name="connsiteX3" fmla="*/ 0 w 1743078"/>
              <a:gd name="connsiteY3" fmla="*/ 871539 h 1743078"/>
              <a:gd name="connsiteX4" fmla="*/ 871539 w 1743078"/>
              <a:gd name="connsiteY4" fmla="*/ 0 h 1743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3078" h="1743078">
                <a:moveTo>
                  <a:pt x="871539" y="0"/>
                </a:moveTo>
                <a:cubicBezTo>
                  <a:pt x="1352877" y="0"/>
                  <a:pt x="1743078" y="390201"/>
                  <a:pt x="1743078" y="871539"/>
                </a:cubicBezTo>
                <a:cubicBezTo>
                  <a:pt x="1743078" y="1352877"/>
                  <a:pt x="1352877" y="1743078"/>
                  <a:pt x="871539" y="1743078"/>
                </a:cubicBezTo>
                <a:cubicBezTo>
                  <a:pt x="390201" y="1743078"/>
                  <a:pt x="0" y="1352877"/>
                  <a:pt x="0" y="871539"/>
                </a:cubicBezTo>
                <a:cubicBezTo>
                  <a:pt x="0" y="390201"/>
                  <a:pt x="390201" y="0"/>
                  <a:pt x="87153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3A6C4F8-8575-4A4B-B2A4-F4DD4812706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15125" y="1475313"/>
            <a:ext cx="1307309" cy="1307309"/>
          </a:xfrm>
          <a:custGeom>
            <a:avLst/>
            <a:gdLst>
              <a:gd name="connsiteX0" fmla="*/ 871539 w 1743078"/>
              <a:gd name="connsiteY0" fmla="*/ 0 h 1743078"/>
              <a:gd name="connsiteX1" fmla="*/ 1743078 w 1743078"/>
              <a:gd name="connsiteY1" fmla="*/ 871539 h 1743078"/>
              <a:gd name="connsiteX2" fmla="*/ 871539 w 1743078"/>
              <a:gd name="connsiteY2" fmla="*/ 1743078 h 1743078"/>
              <a:gd name="connsiteX3" fmla="*/ 0 w 1743078"/>
              <a:gd name="connsiteY3" fmla="*/ 871539 h 1743078"/>
              <a:gd name="connsiteX4" fmla="*/ 871539 w 1743078"/>
              <a:gd name="connsiteY4" fmla="*/ 0 h 1743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3078" h="1743078">
                <a:moveTo>
                  <a:pt x="871539" y="0"/>
                </a:moveTo>
                <a:cubicBezTo>
                  <a:pt x="1352877" y="0"/>
                  <a:pt x="1743078" y="390201"/>
                  <a:pt x="1743078" y="871539"/>
                </a:cubicBezTo>
                <a:cubicBezTo>
                  <a:pt x="1743078" y="1352877"/>
                  <a:pt x="1352877" y="1743078"/>
                  <a:pt x="871539" y="1743078"/>
                </a:cubicBezTo>
                <a:cubicBezTo>
                  <a:pt x="390201" y="1743078"/>
                  <a:pt x="0" y="1352877"/>
                  <a:pt x="0" y="871539"/>
                </a:cubicBezTo>
                <a:cubicBezTo>
                  <a:pt x="0" y="390201"/>
                  <a:pt x="390201" y="0"/>
                  <a:pt x="87153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1E505BDE-F800-4788-842C-D6CD34F9D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74725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8487B39B-7F13-4423-A31A-5520362BB39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344" y="464344"/>
            <a:ext cx="1250157" cy="1250157"/>
          </a:xfrm>
          <a:custGeom>
            <a:avLst/>
            <a:gdLst>
              <a:gd name="connsiteX0" fmla="*/ 833438 w 1666876"/>
              <a:gd name="connsiteY0" fmla="*/ 0 h 1666876"/>
              <a:gd name="connsiteX1" fmla="*/ 1666876 w 1666876"/>
              <a:gd name="connsiteY1" fmla="*/ 833438 h 1666876"/>
              <a:gd name="connsiteX2" fmla="*/ 833438 w 1666876"/>
              <a:gd name="connsiteY2" fmla="*/ 1666876 h 1666876"/>
              <a:gd name="connsiteX3" fmla="*/ 0 w 1666876"/>
              <a:gd name="connsiteY3" fmla="*/ 833438 h 1666876"/>
              <a:gd name="connsiteX4" fmla="*/ 833438 w 1666876"/>
              <a:gd name="connsiteY4" fmla="*/ 0 h 16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6876" h="1666876">
                <a:moveTo>
                  <a:pt x="833438" y="0"/>
                </a:moveTo>
                <a:cubicBezTo>
                  <a:pt x="1293733" y="0"/>
                  <a:pt x="1666876" y="373143"/>
                  <a:pt x="1666876" y="833438"/>
                </a:cubicBezTo>
                <a:cubicBezTo>
                  <a:pt x="1666876" y="1293733"/>
                  <a:pt x="1293733" y="1666876"/>
                  <a:pt x="833438" y="1666876"/>
                </a:cubicBezTo>
                <a:cubicBezTo>
                  <a:pt x="373143" y="1666876"/>
                  <a:pt x="0" y="1293733"/>
                  <a:pt x="0" y="833438"/>
                </a:cubicBezTo>
                <a:cubicBezTo>
                  <a:pt x="0" y="373143"/>
                  <a:pt x="373143" y="0"/>
                  <a:pt x="8334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DFD7C1D-E839-4331-B082-BF054D9D67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86063" y="464344"/>
            <a:ext cx="1250157" cy="1250157"/>
          </a:xfrm>
          <a:custGeom>
            <a:avLst/>
            <a:gdLst>
              <a:gd name="connsiteX0" fmla="*/ 833438 w 1666876"/>
              <a:gd name="connsiteY0" fmla="*/ 0 h 1666876"/>
              <a:gd name="connsiteX1" fmla="*/ 1666876 w 1666876"/>
              <a:gd name="connsiteY1" fmla="*/ 833438 h 1666876"/>
              <a:gd name="connsiteX2" fmla="*/ 833438 w 1666876"/>
              <a:gd name="connsiteY2" fmla="*/ 1666876 h 1666876"/>
              <a:gd name="connsiteX3" fmla="*/ 0 w 1666876"/>
              <a:gd name="connsiteY3" fmla="*/ 833438 h 1666876"/>
              <a:gd name="connsiteX4" fmla="*/ 833438 w 1666876"/>
              <a:gd name="connsiteY4" fmla="*/ 0 h 16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6876" h="1666876">
                <a:moveTo>
                  <a:pt x="833438" y="0"/>
                </a:moveTo>
                <a:cubicBezTo>
                  <a:pt x="1293733" y="0"/>
                  <a:pt x="1666876" y="373143"/>
                  <a:pt x="1666876" y="833438"/>
                </a:cubicBezTo>
                <a:cubicBezTo>
                  <a:pt x="1666876" y="1293733"/>
                  <a:pt x="1293733" y="1666876"/>
                  <a:pt x="833438" y="1666876"/>
                </a:cubicBezTo>
                <a:cubicBezTo>
                  <a:pt x="373143" y="1666876"/>
                  <a:pt x="0" y="1293733"/>
                  <a:pt x="0" y="833438"/>
                </a:cubicBezTo>
                <a:cubicBezTo>
                  <a:pt x="0" y="373143"/>
                  <a:pt x="373143" y="0"/>
                  <a:pt x="8334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456D7E63-7174-4D3E-8517-572C12FD4C7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107781" y="464344"/>
            <a:ext cx="1250157" cy="1250157"/>
          </a:xfrm>
          <a:custGeom>
            <a:avLst/>
            <a:gdLst>
              <a:gd name="connsiteX0" fmla="*/ 833438 w 1666876"/>
              <a:gd name="connsiteY0" fmla="*/ 0 h 1666876"/>
              <a:gd name="connsiteX1" fmla="*/ 1666876 w 1666876"/>
              <a:gd name="connsiteY1" fmla="*/ 833438 h 1666876"/>
              <a:gd name="connsiteX2" fmla="*/ 833438 w 1666876"/>
              <a:gd name="connsiteY2" fmla="*/ 1666876 h 1666876"/>
              <a:gd name="connsiteX3" fmla="*/ 0 w 1666876"/>
              <a:gd name="connsiteY3" fmla="*/ 833438 h 1666876"/>
              <a:gd name="connsiteX4" fmla="*/ 833438 w 1666876"/>
              <a:gd name="connsiteY4" fmla="*/ 0 h 16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6876" h="1666876">
                <a:moveTo>
                  <a:pt x="833438" y="0"/>
                </a:moveTo>
                <a:cubicBezTo>
                  <a:pt x="1293733" y="0"/>
                  <a:pt x="1666876" y="373143"/>
                  <a:pt x="1666876" y="833438"/>
                </a:cubicBezTo>
                <a:cubicBezTo>
                  <a:pt x="1666876" y="1293733"/>
                  <a:pt x="1293733" y="1666876"/>
                  <a:pt x="833438" y="1666876"/>
                </a:cubicBezTo>
                <a:cubicBezTo>
                  <a:pt x="373143" y="1666876"/>
                  <a:pt x="0" y="1293733"/>
                  <a:pt x="0" y="833438"/>
                </a:cubicBezTo>
                <a:cubicBezTo>
                  <a:pt x="0" y="373143"/>
                  <a:pt x="373143" y="0"/>
                  <a:pt x="8334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C0B6F1CF-4A59-4BC3-AAF8-A375E0BDDF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29500" y="464344"/>
            <a:ext cx="1250157" cy="1250157"/>
          </a:xfrm>
          <a:custGeom>
            <a:avLst/>
            <a:gdLst>
              <a:gd name="connsiteX0" fmla="*/ 833438 w 1666876"/>
              <a:gd name="connsiteY0" fmla="*/ 0 h 1666876"/>
              <a:gd name="connsiteX1" fmla="*/ 1666876 w 1666876"/>
              <a:gd name="connsiteY1" fmla="*/ 833438 h 1666876"/>
              <a:gd name="connsiteX2" fmla="*/ 833438 w 1666876"/>
              <a:gd name="connsiteY2" fmla="*/ 1666876 h 1666876"/>
              <a:gd name="connsiteX3" fmla="*/ 0 w 1666876"/>
              <a:gd name="connsiteY3" fmla="*/ 833438 h 1666876"/>
              <a:gd name="connsiteX4" fmla="*/ 833438 w 1666876"/>
              <a:gd name="connsiteY4" fmla="*/ 0 h 16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6876" h="1666876">
                <a:moveTo>
                  <a:pt x="833438" y="0"/>
                </a:moveTo>
                <a:cubicBezTo>
                  <a:pt x="1293733" y="0"/>
                  <a:pt x="1666876" y="373143"/>
                  <a:pt x="1666876" y="833438"/>
                </a:cubicBezTo>
                <a:cubicBezTo>
                  <a:pt x="1666876" y="1293733"/>
                  <a:pt x="1293733" y="1666876"/>
                  <a:pt x="833438" y="1666876"/>
                </a:cubicBezTo>
                <a:cubicBezTo>
                  <a:pt x="373143" y="1666876"/>
                  <a:pt x="0" y="1293733"/>
                  <a:pt x="0" y="833438"/>
                </a:cubicBezTo>
                <a:cubicBezTo>
                  <a:pt x="0" y="373143"/>
                  <a:pt x="373143" y="0"/>
                  <a:pt x="8334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EFD19172-ACCD-4476-84EE-076C7A4F423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07781" y="2671762"/>
            <a:ext cx="1250157" cy="1250157"/>
          </a:xfrm>
          <a:custGeom>
            <a:avLst/>
            <a:gdLst>
              <a:gd name="connsiteX0" fmla="*/ 833438 w 1666876"/>
              <a:gd name="connsiteY0" fmla="*/ 0 h 1666876"/>
              <a:gd name="connsiteX1" fmla="*/ 1666876 w 1666876"/>
              <a:gd name="connsiteY1" fmla="*/ 833438 h 1666876"/>
              <a:gd name="connsiteX2" fmla="*/ 833438 w 1666876"/>
              <a:gd name="connsiteY2" fmla="*/ 1666876 h 1666876"/>
              <a:gd name="connsiteX3" fmla="*/ 0 w 1666876"/>
              <a:gd name="connsiteY3" fmla="*/ 833438 h 1666876"/>
              <a:gd name="connsiteX4" fmla="*/ 833438 w 1666876"/>
              <a:gd name="connsiteY4" fmla="*/ 0 h 16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6876" h="1666876">
                <a:moveTo>
                  <a:pt x="833438" y="0"/>
                </a:moveTo>
                <a:cubicBezTo>
                  <a:pt x="1293733" y="0"/>
                  <a:pt x="1666876" y="373143"/>
                  <a:pt x="1666876" y="833438"/>
                </a:cubicBezTo>
                <a:cubicBezTo>
                  <a:pt x="1666876" y="1293733"/>
                  <a:pt x="1293733" y="1666876"/>
                  <a:pt x="833438" y="1666876"/>
                </a:cubicBezTo>
                <a:cubicBezTo>
                  <a:pt x="373143" y="1666876"/>
                  <a:pt x="0" y="1293733"/>
                  <a:pt x="0" y="833438"/>
                </a:cubicBezTo>
                <a:cubicBezTo>
                  <a:pt x="0" y="373143"/>
                  <a:pt x="373143" y="0"/>
                  <a:pt x="8334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4EDDE1B7-9AB0-4FF7-BFE0-C0FF5FBB187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429500" y="2671762"/>
            <a:ext cx="1250157" cy="1250157"/>
          </a:xfrm>
          <a:custGeom>
            <a:avLst/>
            <a:gdLst>
              <a:gd name="connsiteX0" fmla="*/ 833438 w 1666876"/>
              <a:gd name="connsiteY0" fmla="*/ 0 h 1666876"/>
              <a:gd name="connsiteX1" fmla="*/ 1666876 w 1666876"/>
              <a:gd name="connsiteY1" fmla="*/ 833438 h 1666876"/>
              <a:gd name="connsiteX2" fmla="*/ 833438 w 1666876"/>
              <a:gd name="connsiteY2" fmla="*/ 1666876 h 1666876"/>
              <a:gd name="connsiteX3" fmla="*/ 0 w 1666876"/>
              <a:gd name="connsiteY3" fmla="*/ 833438 h 1666876"/>
              <a:gd name="connsiteX4" fmla="*/ 833438 w 1666876"/>
              <a:gd name="connsiteY4" fmla="*/ 0 h 16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6876" h="1666876">
                <a:moveTo>
                  <a:pt x="833438" y="0"/>
                </a:moveTo>
                <a:cubicBezTo>
                  <a:pt x="1293733" y="0"/>
                  <a:pt x="1666876" y="373143"/>
                  <a:pt x="1666876" y="833438"/>
                </a:cubicBezTo>
                <a:cubicBezTo>
                  <a:pt x="1666876" y="1293733"/>
                  <a:pt x="1293733" y="1666876"/>
                  <a:pt x="833438" y="1666876"/>
                </a:cubicBezTo>
                <a:cubicBezTo>
                  <a:pt x="373143" y="1666876"/>
                  <a:pt x="0" y="1293733"/>
                  <a:pt x="0" y="833438"/>
                </a:cubicBezTo>
                <a:cubicBezTo>
                  <a:pt x="0" y="373143"/>
                  <a:pt x="373143" y="0"/>
                  <a:pt x="8334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8FFDDFF3-68B7-40CE-9201-821590CC1D3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786063" y="2671762"/>
            <a:ext cx="1250157" cy="1250157"/>
          </a:xfrm>
          <a:custGeom>
            <a:avLst/>
            <a:gdLst>
              <a:gd name="connsiteX0" fmla="*/ 833438 w 1666876"/>
              <a:gd name="connsiteY0" fmla="*/ 0 h 1666876"/>
              <a:gd name="connsiteX1" fmla="*/ 1666876 w 1666876"/>
              <a:gd name="connsiteY1" fmla="*/ 833438 h 1666876"/>
              <a:gd name="connsiteX2" fmla="*/ 833438 w 1666876"/>
              <a:gd name="connsiteY2" fmla="*/ 1666876 h 1666876"/>
              <a:gd name="connsiteX3" fmla="*/ 0 w 1666876"/>
              <a:gd name="connsiteY3" fmla="*/ 833438 h 1666876"/>
              <a:gd name="connsiteX4" fmla="*/ 833438 w 1666876"/>
              <a:gd name="connsiteY4" fmla="*/ 0 h 16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6876" h="1666876">
                <a:moveTo>
                  <a:pt x="833438" y="0"/>
                </a:moveTo>
                <a:cubicBezTo>
                  <a:pt x="1293733" y="0"/>
                  <a:pt x="1666876" y="373143"/>
                  <a:pt x="1666876" y="833438"/>
                </a:cubicBezTo>
                <a:cubicBezTo>
                  <a:pt x="1666876" y="1293733"/>
                  <a:pt x="1293733" y="1666876"/>
                  <a:pt x="833438" y="1666876"/>
                </a:cubicBezTo>
                <a:cubicBezTo>
                  <a:pt x="373143" y="1666876"/>
                  <a:pt x="0" y="1293733"/>
                  <a:pt x="0" y="833438"/>
                </a:cubicBezTo>
                <a:cubicBezTo>
                  <a:pt x="0" y="373143"/>
                  <a:pt x="373143" y="0"/>
                  <a:pt x="8334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DFBA5D71-5749-4EEB-8A6F-E461B7B6BB7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4344" y="2671762"/>
            <a:ext cx="1250157" cy="1250157"/>
          </a:xfrm>
          <a:custGeom>
            <a:avLst/>
            <a:gdLst>
              <a:gd name="connsiteX0" fmla="*/ 833438 w 1666876"/>
              <a:gd name="connsiteY0" fmla="*/ 0 h 1666876"/>
              <a:gd name="connsiteX1" fmla="*/ 1666876 w 1666876"/>
              <a:gd name="connsiteY1" fmla="*/ 833438 h 1666876"/>
              <a:gd name="connsiteX2" fmla="*/ 833438 w 1666876"/>
              <a:gd name="connsiteY2" fmla="*/ 1666876 h 1666876"/>
              <a:gd name="connsiteX3" fmla="*/ 0 w 1666876"/>
              <a:gd name="connsiteY3" fmla="*/ 833438 h 1666876"/>
              <a:gd name="connsiteX4" fmla="*/ 833438 w 1666876"/>
              <a:gd name="connsiteY4" fmla="*/ 0 h 16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6876" h="1666876">
                <a:moveTo>
                  <a:pt x="833438" y="0"/>
                </a:moveTo>
                <a:cubicBezTo>
                  <a:pt x="1293733" y="0"/>
                  <a:pt x="1666876" y="373143"/>
                  <a:pt x="1666876" y="833438"/>
                </a:cubicBezTo>
                <a:cubicBezTo>
                  <a:pt x="1666876" y="1293733"/>
                  <a:pt x="1293733" y="1666876"/>
                  <a:pt x="833438" y="1666876"/>
                </a:cubicBezTo>
                <a:cubicBezTo>
                  <a:pt x="373143" y="1666876"/>
                  <a:pt x="0" y="1293733"/>
                  <a:pt x="0" y="833438"/>
                </a:cubicBezTo>
                <a:cubicBezTo>
                  <a:pt x="0" y="373143"/>
                  <a:pt x="373143" y="0"/>
                  <a:pt x="8334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5757642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6CCACE-AA6E-4500-889A-94B6C43308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78933" y="2045469"/>
            <a:ext cx="1108105" cy="1111208"/>
          </a:xfrm>
          <a:custGeom>
            <a:avLst/>
            <a:gdLst>
              <a:gd name="connsiteX0" fmla="*/ 0 w 1477473"/>
              <a:gd name="connsiteY0" fmla="*/ 0 h 1481611"/>
              <a:gd name="connsiteX1" fmla="*/ 1477473 w 1477473"/>
              <a:gd name="connsiteY1" fmla="*/ 0 h 1481611"/>
              <a:gd name="connsiteX2" fmla="*/ 1477473 w 1477473"/>
              <a:gd name="connsiteY2" fmla="*/ 1481611 h 1481611"/>
              <a:gd name="connsiteX3" fmla="*/ 0 w 1477473"/>
              <a:gd name="connsiteY3" fmla="*/ 1481611 h 1481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7473" h="1481611">
                <a:moveTo>
                  <a:pt x="0" y="0"/>
                </a:moveTo>
                <a:lnTo>
                  <a:pt x="1477473" y="0"/>
                </a:lnTo>
                <a:lnTo>
                  <a:pt x="1477473" y="1481611"/>
                </a:lnTo>
                <a:lnTo>
                  <a:pt x="0" y="14816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45987599-0507-429D-80E8-C775F969B09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85688" y="1618676"/>
            <a:ext cx="1351764" cy="1353315"/>
          </a:xfrm>
          <a:custGeom>
            <a:avLst/>
            <a:gdLst>
              <a:gd name="connsiteX0" fmla="*/ 0 w 1802352"/>
              <a:gd name="connsiteY0" fmla="*/ 0 h 1804420"/>
              <a:gd name="connsiteX1" fmla="*/ 1802352 w 1802352"/>
              <a:gd name="connsiteY1" fmla="*/ 0 h 1804420"/>
              <a:gd name="connsiteX2" fmla="*/ 1802352 w 1802352"/>
              <a:gd name="connsiteY2" fmla="*/ 1804420 h 1804420"/>
              <a:gd name="connsiteX3" fmla="*/ 0 w 1802352"/>
              <a:gd name="connsiteY3" fmla="*/ 1804420 h 1804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2352" h="1804420">
                <a:moveTo>
                  <a:pt x="0" y="0"/>
                </a:moveTo>
                <a:lnTo>
                  <a:pt x="1802352" y="0"/>
                </a:lnTo>
                <a:lnTo>
                  <a:pt x="1802352" y="1804420"/>
                </a:lnTo>
                <a:lnTo>
                  <a:pt x="0" y="18044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A9D0250D-5652-4CE0-8F1D-05A35772101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640760" y="460909"/>
            <a:ext cx="1365731" cy="1367283"/>
          </a:xfrm>
          <a:custGeom>
            <a:avLst/>
            <a:gdLst>
              <a:gd name="connsiteX0" fmla="*/ 0 w 1820975"/>
              <a:gd name="connsiteY0" fmla="*/ 0 h 1823044"/>
              <a:gd name="connsiteX1" fmla="*/ 1820975 w 1820975"/>
              <a:gd name="connsiteY1" fmla="*/ 0 h 1823044"/>
              <a:gd name="connsiteX2" fmla="*/ 1820975 w 1820975"/>
              <a:gd name="connsiteY2" fmla="*/ 1823044 h 1823044"/>
              <a:gd name="connsiteX3" fmla="*/ 0 w 1820975"/>
              <a:gd name="connsiteY3" fmla="*/ 1823044 h 182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0975" h="1823044">
                <a:moveTo>
                  <a:pt x="0" y="0"/>
                </a:moveTo>
                <a:lnTo>
                  <a:pt x="1820975" y="0"/>
                </a:lnTo>
                <a:lnTo>
                  <a:pt x="1820975" y="1823044"/>
                </a:lnTo>
                <a:lnTo>
                  <a:pt x="0" y="182304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6F061DBE-CEB4-4451-95C8-9564A9FDDF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14454" y="1198095"/>
            <a:ext cx="1108105" cy="1111208"/>
          </a:xfrm>
          <a:custGeom>
            <a:avLst/>
            <a:gdLst>
              <a:gd name="connsiteX0" fmla="*/ 0 w 1477473"/>
              <a:gd name="connsiteY0" fmla="*/ 0 h 1481611"/>
              <a:gd name="connsiteX1" fmla="*/ 1477473 w 1477473"/>
              <a:gd name="connsiteY1" fmla="*/ 0 h 1481611"/>
              <a:gd name="connsiteX2" fmla="*/ 1477473 w 1477473"/>
              <a:gd name="connsiteY2" fmla="*/ 1481611 h 1481611"/>
              <a:gd name="connsiteX3" fmla="*/ 0 w 1477473"/>
              <a:gd name="connsiteY3" fmla="*/ 1481611 h 1481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7473" h="1481611">
                <a:moveTo>
                  <a:pt x="0" y="0"/>
                </a:moveTo>
                <a:lnTo>
                  <a:pt x="1477473" y="0"/>
                </a:lnTo>
                <a:lnTo>
                  <a:pt x="1477473" y="1481611"/>
                </a:lnTo>
                <a:lnTo>
                  <a:pt x="0" y="14816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3998810-A7F9-40C1-BD8A-F72D3134436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06491" y="2495539"/>
            <a:ext cx="1142248" cy="1142248"/>
          </a:xfrm>
          <a:custGeom>
            <a:avLst/>
            <a:gdLst>
              <a:gd name="connsiteX0" fmla="*/ 0 w 1522997"/>
              <a:gd name="connsiteY0" fmla="*/ 0 h 1522997"/>
              <a:gd name="connsiteX1" fmla="*/ 1522997 w 1522997"/>
              <a:gd name="connsiteY1" fmla="*/ 0 h 1522997"/>
              <a:gd name="connsiteX2" fmla="*/ 1522997 w 1522997"/>
              <a:gd name="connsiteY2" fmla="*/ 1522997 h 1522997"/>
              <a:gd name="connsiteX3" fmla="*/ 0 w 1522997"/>
              <a:gd name="connsiteY3" fmla="*/ 1522997 h 1522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2997" h="1522997">
                <a:moveTo>
                  <a:pt x="0" y="0"/>
                </a:moveTo>
                <a:lnTo>
                  <a:pt x="1522997" y="0"/>
                </a:lnTo>
                <a:lnTo>
                  <a:pt x="1522997" y="1522997"/>
                </a:lnTo>
                <a:lnTo>
                  <a:pt x="0" y="15229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DDE34381-3510-4599-8FCE-70609B7765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640759" y="2045469"/>
            <a:ext cx="1106553" cy="1111208"/>
          </a:xfrm>
          <a:custGeom>
            <a:avLst/>
            <a:gdLst>
              <a:gd name="connsiteX0" fmla="*/ 0 w 1475404"/>
              <a:gd name="connsiteY0" fmla="*/ 0 h 1481611"/>
              <a:gd name="connsiteX1" fmla="*/ 1475404 w 1475404"/>
              <a:gd name="connsiteY1" fmla="*/ 0 h 1481611"/>
              <a:gd name="connsiteX2" fmla="*/ 1475404 w 1475404"/>
              <a:gd name="connsiteY2" fmla="*/ 1481611 h 1481611"/>
              <a:gd name="connsiteX3" fmla="*/ 0 w 1475404"/>
              <a:gd name="connsiteY3" fmla="*/ 1481611 h 1481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5404" h="1481611">
                <a:moveTo>
                  <a:pt x="0" y="0"/>
                </a:moveTo>
                <a:lnTo>
                  <a:pt x="1475404" y="0"/>
                </a:lnTo>
                <a:lnTo>
                  <a:pt x="1475404" y="1481611"/>
                </a:lnTo>
                <a:lnTo>
                  <a:pt x="0" y="14816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1700EC9F-010B-43B1-A0F9-A9D7CF07A1C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437452" y="3364639"/>
            <a:ext cx="1309860" cy="1314516"/>
          </a:xfrm>
          <a:custGeom>
            <a:avLst/>
            <a:gdLst>
              <a:gd name="connsiteX0" fmla="*/ 0 w 1746480"/>
              <a:gd name="connsiteY0" fmla="*/ 0 h 1752688"/>
              <a:gd name="connsiteX1" fmla="*/ 1746480 w 1746480"/>
              <a:gd name="connsiteY1" fmla="*/ 0 h 1752688"/>
              <a:gd name="connsiteX2" fmla="*/ 1746480 w 1746480"/>
              <a:gd name="connsiteY2" fmla="*/ 1752688 h 1752688"/>
              <a:gd name="connsiteX3" fmla="*/ 0 w 1746480"/>
              <a:gd name="connsiteY3" fmla="*/ 1752688 h 1752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6480" h="1752688">
                <a:moveTo>
                  <a:pt x="0" y="0"/>
                </a:moveTo>
                <a:lnTo>
                  <a:pt x="1746480" y="0"/>
                </a:lnTo>
                <a:lnTo>
                  <a:pt x="1746480" y="1752688"/>
                </a:lnTo>
                <a:lnTo>
                  <a:pt x="0" y="17526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0AFBCBE5-E9DB-46BD-8490-26F89F6ED22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59306" y="3232722"/>
            <a:ext cx="1163975" cy="1167079"/>
          </a:xfrm>
          <a:custGeom>
            <a:avLst/>
            <a:gdLst>
              <a:gd name="connsiteX0" fmla="*/ 0 w 1551967"/>
              <a:gd name="connsiteY0" fmla="*/ 0 h 1556105"/>
              <a:gd name="connsiteX1" fmla="*/ 1551967 w 1551967"/>
              <a:gd name="connsiteY1" fmla="*/ 0 h 1556105"/>
              <a:gd name="connsiteX2" fmla="*/ 1551967 w 1551967"/>
              <a:gd name="connsiteY2" fmla="*/ 1556105 h 1556105"/>
              <a:gd name="connsiteX3" fmla="*/ 0 w 1551967"/>
              <a:gd name="connsiteY3" fmla="*/ 1556105 h 155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1967" h="1556105">
                <a:moveTo>
                  <a:pt x="0" y="0"/>
                </a:moveTo>
                <a:lnTo>
                  <a:pt x="1551967" y="0"/>
                </a:lnTo>
                <a:lnTo>
                  <a:pt x="1551967" y="1556105"/>
                </a:lnTo>
                <a:lnTo>
                  <a:pt x="0" y="15561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l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90539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E19A032-15EA-48DA-B22A-494E8C5017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343" y="1650216"/>
            <a:ext cx="4107657" cy="3028939"/>
          </a:xfrm>
          <a:custGeom>
            <a:avLst/>
            <a:gdLst>
              <a:gd name="connsiteX0" fmla="*/ 0 w 5476876"/>
              <a:gd name="connsiteY0" fmla="*/ 0 h 4038585"/>
              <a:gd name="connsiteX1" fmla="*/ 5476876 w 5476876"/>
              <a:gd name="connsiteY1" fmla="*/ 0 h 4038585"/>
              <a:gd name="connsiteX2" fmla="*/ 5476876 w 5476876"/>
              <a:gd name="connsiteY2" fmla="*/ 4038585 h 4038585"/>
              <a:gd name="connsiteX3" fmla="*/ 0 w 5476876"/>
              <a:gd name="connsiteY3" fmla="*/ 4038585 h 4038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6876" h="4038585">
                <a:moveTo>
                  <a:pt x="0" y="0"/>
                </a:moveTo>
                <a:lnTo>
                  <a:pt x="5476876" y="0"/>
                </a:lnTo>
                <a:lnTo>
                  <a:pt x="5476876" y="4038585"/>
                </a:lnTo>
                <a:lnTo>
                  <a:pt x="0" y="40385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l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2720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F78B8FC-884C-4823-AEDD-5A59B381222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70222" y="2355726"/>
            <a:ext cx="2052228" cy="2052228"/>
          </a:xfrm>
          <a:custGeom>
            <a:avLst/>
            <a:gdLst>
              <a:gd name="connsiteX0" fmla="*/ 1368152 w 2736304"/>
              <a:gd name="connsiteY0" fmla="*/ 0 h 2736304"/>
              <a:gd name="connsiteX1" fmla="*/ 2736304 w 2736304"/>
              <a:gd name="connsiteY1" fmla="*/ 1368152 h 2736304"/>
              <a:gd name="connsiteX2" fmla="*/ 1368152 w 2736304"/>
              <a:gd name="connsiteY2" fmla="*/ 2736304 h 2736304"/>
              <a:gd name="connsiteX3" fmla="*/ 0 w 2736304"/>
              <a:gd name="connsiteY3" fmla="*/ 1368152 h 2736304"/>
              <a:gd name="connsiteX4" fmla="*/ 1368152 w 2736304"/>
              <a:gd name="connsiteY4" fmla="*/ 0 h 273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6304" h="2736304">
                <a:moveTo>
                  <a:pt x="1368152" y="0"/>
                </a:moveTo>
                <a:cubicBezTo>
                  <a:pt x="2123761" y="0"/>
                  <a:pt x="2736304" y="612543"/>
                  <a:pt x="2736304" y="1368152"/>
                </a:cubicBezTo>
                <a:cubicBezTo>
                  <a:pt x="2736304" y="2123761"/>
                  <a:pt x="2123761" y="2736304"/>
                  <a:pt x="1368152" y="2736304"/>
                </a:cubicBezTo>
                <a:cubicBezTo>
                  <a:pt x="612543" y="2736304"/>
                  <a:pt x="0" y="2123761"/>
                  <a:pt x="0" y="1368152"/>
                </a:cubicBezTo>
                <a:cubicBezTo>
                  <a:pt x="0" y="612543"/>
                  <a:pt x="612543" y="0"/>
                  <a:pt x="136815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0B205A9C-5EFD-4461-AB59-8DC8CC9CF67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88913" y="2355726"/>
            <a:ext cx="2052228" cy="2052228"/>
          </a:xfrm>
          <a:custGeom>
            <a:avLst/>
            <a:gdLst>
              <a:gd name="connsiteX0" fmla="*/ 1368152 w 2736304"/>
              <a:gd name="connsiteY0" fmla="*/ 0 h 2736304"/>
              <a:gd name="connsiteX1" fmla="*/ 2736304 w 2736304"/>
              <a:gd name="connsiteY1" fmla="*/ 1368152 h 2736304"/>
              <a:gd name="connsiteX2" fmla="*/ 1368152 w 2736304"/>
              <a:gd name="connsiteY2" fmla="*/ 2736304 h 2736304"/>
              <a:gd name="connsiteX3" fmla="*/ 0 w 2736304"/>
              <a:gd name="connsiteY3" fmla="*/ 1368152 h 2736304"/>
              <a:gd name="connsiteX4" fmla="*/ 1368152 w 2736304"/>
              <a:gd name="connsiteY4" fmla="*/ 0 h 273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6304" h="2736304">
                <a:moveTo>
                  <a:pt x="1368152" y="0"/>
                </a:moveTo>
                <a:cubicBezTo>
                  <a:pt x="2123761" y="0"/>
                  <a:pt x="2736304" y="612543"/>
                  <a:pt x="2736304" y="1368152"/>
                </a:cubicBezTo>
                <a:cubicBezTo>
                  <a:pt x="2736304" y="2123761"/>
                  <a:pt x="2123761" y="2736304"/>
                  <a:pt x="1368152" y="2736304"/>
                </a:cubicBezTo>
                <a:cubicBezTo>
                  <a:pt x="612543" y="2736304"/>
                  <a:pt x="0" y="2123761"/>
                  <a:pt x="0" y="1368152"/>
                </a:cubicBezTo>
                <a:cubicBezTo>
                  <a:pt x="0" y="612543"/>
                  <a:pt x="612543" y="0"/>
                  <a:pt x="136815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A5D2800-57E9-4C67-B9E8-D1ECB33DC0E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07604" y="2355726"/>
            <a:ext cx="2052228" cy="2052228"/>
          </a:xfrm>
          <a:custGeom>
            <a:avLst/>
            <a:gdLst>
              <a:gd name="connsiteX0" fmla="*/ 1368152 w 2736304"/>
              <a:gd name="connsiteY0" fmla="*/ 0 h 2736304"/>
              <a:gd name="connsiteX1" fmla="*/ 2736304 w 2736304"/>
              <a:gd name="connsiteY1" fmla="*/ 1368152 h 2736304"/>
              <a:gd name="connsiteX2" fmla="*/ 1368152 w 2736304"/>
              <a:gd name="connsiteY2" fmla="*/ 2736304 h 2736304"/>
              <a:gd name="connsiteX3" fmla="*/ 0 w 2736304"/>
              <a:gd name="connsiteY3" fmla="*/ 1368152 h 2736304"/>
              <a:gd name="connsiteX4" fmla="*/ 1368152 w 2736304"/>
              <a:gd name="connsiteY4" fmla="*/ 0 h 273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6304" h="2736304">
                <a:moveTo>
                  <a:pt x="1368152" y="0"/>
                </a:moveTo>
                <a:cubicBezTo>
                  <a:pt x="2123761" y="0"/>
                  <a:pt x="2736304" y="612543"/>
                  <a:pt x="2736304" y="1368152"/>
                </a:cubicBezTo>
                <a:cubicBezTo>
                  <a:pt x="2736304" y="2123761"/>
                  <a:pt x="2123761" y="2736304"/>
                  <a:pt x="1368152" y="2736304"/>
                </a:cubicBezTo>
                <a:cubicBezTo>
                  <a:pt x="612543" y="2736304"/>
                  <a:pt x="0" y="2123761"/>
                  <a:pt x="0" y="1368152"/>
                </a:cubicBezTo>
                <a:cubicBezTo>
                  <a:pt x="0" y="612543"/>
                  <a:pt x="612543" y="0"/>
                  <a:pt x="136815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D798479F-BDF8-41DF-BCB1-72E6581F8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16985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16979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75718563-F0D2-4B3F-B237-03DCBE32A75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02270" y="1383618"/>
            <a:ext cx="1782198" cy="2266622"/>
          </a:xfrm>
          <a:custGeom>
            <a:avLst/>
            <a:gdLst>
              <a:gd name="connsiteX0" fmla="*/ 1188132 w 2376264"/>
              <a:gd name="connsiteY0" fmla="*/ 0 h 3022162"/>
              <a:gd name="connsiteX1" fmla="*/ 2376264 w 2376264"/>
              <a:gd name="connsiteY1" fmla="*/ 1188132 h 3022162"/>
              <a:gd name="connsiteX2" fmla="*/ 2376264 w 2376264"/>
              <a:gd name="connsiteY2" fmla="*/ 3022162 h 3022162"/>
              <a:gd name="connsiteX3" fmla="*/ 0 w 2376264"/>
              <a:gd name="connsiteY3" fmla="*/ 3022162 h 3022162"/>
              <a:gd name="connsiteX4" fmla="*/ 0 w 2376264"/>
              <a:gd name="connsiteY4" fmla="*/ 1188132 h 3022162"/>
              <a:gd name="connsiteX5" fmla="*/ 1188132 w 2376264"/>
              <a:gd name="connsiteY5" fmla="*/ 0 h 3022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76264" h="3022162">
                <a:moveTo>
                  <a:pt x="1188132" y="0"/>
                </a:moveTo>
                <a:cubicBezTo>
                  <a:pt x="1844319" y="0"/>
                  <a:pt x="2376264" y="531945"/>
                  <a:pt x="2376264" y="1188132"/>
                </a:cubicBezTo>
                <a:lnTo>
                  <a:pt x="2376264" y="3022162"/>
                </a:lnTo>
                <a:lnTo>
                  <a:pt x="0" y="3022162"/>
                </a:lnTo>
                <a:lnTo>
                  <a:pt x="0" y="1188132"/>
                </a:lnTo>
                <a:cubicBezTo>
                  <a:pt x="0" y="531945"/>
                  <a:pt x="531945" y="0"/>
                  <a:pt x="11881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E8AB329-076A-4F33-AAF9-9F5C6F9F1ED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88024" y="1383618"/>
            <a:ext cx="1782198" cy="2266622"/>
          </a:xfrm>
          <a:custGeom>
            <a:avLst/>
            <a:gdLst>
              <a:gd name="connsiteX0" fmla="*/ 1188132 w 2376264"/>
              <a:gd name="connsiteY0" fmla="*/ 0 h 3022162"/>
              <a:gd name="connsiteX1" fmla="*/ 2376264 w 2376264"/>
              <a:gd name="connsiteY1" fmla="*/ 1188132 h 3022162"/>
              <a:gd name="connsiteX2" fmla="*/ 2376264 w 2376264"/>
              <a:gd name="connsiteY2" fmla="*/ 3022162 h 3022162"/>
              <a:gd name="connsiteX3" fmla="*/ 0 w 2376264"/>
              <a:gd name="connsiteY3" fmla="*/ 3022162 h 3022162"/>
              <a:gd name="connsiteX4" fmla="*/ 0 w 2376264"/>
              <a:gd name="connsiteY4" fmla="*/ 1188132 h 3022162"/>
              <a:gd name="connsiteX5" fmla="*/ 1188132 w 2376264"/>
              <a:gd name="connsiteY5" fmla="*/ 0 h 3022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76264" h="3022162">
                <a:moveTo>
                  <a:pt x="1188132" y="0"/>
                </a:moveTo>
                <a:cubicBezTo>
                  <a:pt x="1844319" y="0"/>
                  <a:pt x="2376264" y="531945"/>
                  <a:pt x="2376264" y="1188132"/>
                </a:cubicBezTo>
                <a:lnTo>
                  <a:pt x="2376264" y="3022162"/>
                </a:lnTo>
                <a:lnTo>
                  <a:pt x="0" y="3022162"/>
                </a:lnTo>
                <a:lnTo>
                  <a:pt x="0" y="1188132"/>
                </a:lnTo>
                <a:cubicBezTo>
                  <a:pt x="0" y="531945"/>
                  <a:pt x="531945" y="0"/>
                  <a:pt x="11881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D58C647-98F4-4BC3-93F4-7DE4CEF2B7A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573778" y="1383618"/>
            <a:ext cx="1782198" cy="2266622"/>
          </a:xfrm>
          <a:custGeom>
            <a:avLst/>
            <a:gdLst>
              <a:gd name="connsiteX0" fmla="*/ 1188132 w 2376264"/>
              <a:gd name="connsiteY0" fmla="*/ 0 h 3022162"/>
              <a:gd name="connsiteX1" fmla="*/ 2376264 w 2376264"/>
              <a:gd name="connsiteY1" fmla="*/ 1188132 h 3022162"/>
              <a:gd name="connsiteX2" fmla="*/ 2376264 w 2376264"/>
              <a:gd name="connsiteY2" fmla="*/ 3022162 h 3022162"/>
              <a:gd name="connsiteX3" fmla="*/ 0 w 2376264"/>
              <a:gd name="connsiteY3" fmla="*/ 3022162 h 3022162"/>
              <a:gd name="connsiteX4" fmla="*/ 0 w 2376264"/>
              <a:gd name="connsiteY4" fmla="*/ 1188132 h 3022162"/>
              <a:gd name="connsiteX5" fmla="*/ 1188132 w 2376264"/>
              <a:gd name="connsiteY5" fmla="*/ 0 h 3022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76264" h="3022162">
                <a:moveTo>
                  <a:pt x="1188132" y="0"/>
                </a:moveTo>
                <a:cubicBezTo>
                  <a:pt x="1844319" y="0"/>
                  <a:pt x="2376264" y="531945"/>
                  <a:pt x="2376264" y="1188132"/>
                </a:cubicBezTo>
                <a:lnTo>
                  <a:pt x="2376264" y="3022162"/>
                </a:lnTo>
                <a:lnTo>
                  <a:pt x="0" y="3022162"/>
                </a:lnTo>
                <a:lnTo>
                  <a:pt x="0" y="1188132"/>
                </a:lnTo>
                <a:cubicBezTo>
                  <a:pt x="0" y="531945"/>
                  <a:pt x="531945" y="0"/>
                  <a:pt x="11881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65BD251-D7A3-44C9-9709-351A227A001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9532" y="1383618"/>
            <a:ext cx="1782198" cy="2266622"/>
          </a:xfrm>
          <a:custGeom>
            <a:avLst/>
            <a:gdLst>
              <a:gd name="connsiteX0" fmla="*/ 1188132 w 2376264"/>
              <a:gd name="connsiteY0" fmla="*/ 0 h 3022162"/>
              <a:gd name="connsiteX1" fmla="*/ 2376264 w 2376264"/>
              <a:gd name="connsiteY1" fmla="*/ 1188132 h 3022162"/>
              <a:gd name="connsiteX2" fmla="*/ 2376264 w 2376264"/>
              <a:gd name="connsiteY2" fmla="*/ 3022162 h 3022162"/>
              <a:gd name="connsiteX3" fmla="*/ 0 w 2376264"/>
              <a:gd name="connsiteY3" fmla="*/ 3022162 h 3022162"/>
              <a:gd name="connsiteX4" fmla="*/ 0 w 2376264"/>
              <a:gd name="connsiteY4" fmla="*/ 1188132 h 3022162"/>
              <a:gd name="connsiteX5" fmla="*/ 1188132 w 2376264"/>
              <a:gd name="connsiteY5" fmla="*/ 0 h 3022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76264" h="3022162">
                <a:moveTo>
                  <a:pt x="1188132" y="0"/>
                </a:moveTo>
                <a:cubicBezTo>
                  <a:pt x="1844319" y="0"/>
                  <a:pt x="2376264" y="531945"/>
                  <a:pt x="2376264" y="1188132"/>
                </a:cubicBezTo>
                <a:lnTo>
                  <a:pt x="2376264" y="3022162"/>
                </a:lnTo>
                <a:lnTo>
                  <a:pt x="0" y="3022162"/>
                </a:lnTo>
                <a:lnTo>
                  <a:pt x="0" y="1188132"/>
                </a:lnTo>
                <a:cubicBezTo>
                  <a:pt x="0" y="531945"/>
                  <a:pt x="531945" y="0"/>
                  <a:pt x="11881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95858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C365E4D1-9E81-4E3D-8581-CAA9660E611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5009" y="1437624"/>
            <a:ext cx="1669277" cy="1669277"/>
          </a:xfrm>
          <a:custGeom>
            <a:avLst/>
            <a:gdLst>
              <a:gd name="connsiteX0" fmla="*/ 1112851 w 2225702"/>
              <a:gd name="connsiteY0" fmla="*/ 0 h 2225702"/>
              <a:gd name="connsiteX1" fmla="*/ 2225702 w 2225702"/>
              <a:gd name="connsiteY1" fmla="*/ 1112851 h 2225702"/>
              <a:gd name="connsiteX2" fmla="*/ 1112851 w 2225702"/>
              <a:gd name="connsiteY2" fmla="*/ 2225702 h 2225702"/>
              <a:gd name="connsiteX3" fmla="*/ 0 w 2225702"/>
              <a:gd name="connsiteY3" fmla="*/ 1112851 h 2225702"/>
              <a:gd name="connsiteX4" fmla="*/ 1112851 w 2225702"/>
              <a:gd name="connsiteY4" fmla="*/ 0 h 2225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5702" h="2225702">
                <a:moveTo>
                  <a:pt x="1112851" y="0"/>
                </a:moveTo>
                <a:cubicBezTo>
                  <a:pt x="1727462" y="0"/>
                  <a:pt x="2225702" y="498240"/>
                  <a:pt x="2225702" y="1112851"/>
                </a:cubicBezTo>
                <a:cubicBezTo>
                  <a:pt x="2225702" y="1727462"/>
                  <a:pt x="1727462" y="2225702"/>
                  <a:pt x="1112851" y="2225702"/>
                </a:cubicBezTo>
                <a:cubicBezTo>
                  <a:pt x="498240" y="2225702"/>
                  <a:pt x="0" y="1727462"/>
                  <a:pt x="0" y="1112851"/>
                </a:cubicBezTo>
                <a:cubicBezTo>
                  <a:pt x="0" y="498240"/>
                  <a:pt x="498240" y="0"/>
                  <a:pt x="111285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0128ED7A-B88D-48BA-86AE-AE265FD6E66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62311" y="1437624"/>
            <a:ext cx="1669277" cy="1669277"/>
          </a:xfrm>
          <a:custGeom>
            <a:avLst/>
            <a:gdLst>
              <a:gd name="connsiteX0" fmla="*/ 1112851 w 2225702"/>
              <a:gd name="connsiteY0" fmla="*/ 0 h 2225702"/>
              <a:gd name="connsiteX1" fmla="*/ 2225702 w 2225702"/>
              <a:gd name="connsiteY1" fmla="*/ 1112851 h 2225702"/>
              <a:gd name="connsiteX2" fmla="*/ 1112851 w 2225702"/>
              <a:gd name="connsiteY2" fmla="*/ 2225702 h 2225702"/>
              <a:gd name="connsiteX3" fmla="*/ 0 w 2225702"/>
              <a:gd name="connsiteY3" fmla="*/ 1112851 h 2225702"/>
              <a:gd name="connsiteX4" fmla="*/ 1112851 w 2225702"/>
              <a:gd name="connsiteY4" fmla="*/ 0 h 2225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5702" h="2225702">
                <a:moveTo>
                  <a:pt x="1112851" y="0"/>
                </a:moveTo>
                <a:cubicBezTo>
                  <a:pt x="1727462" y="0"/>
                  <a:pt x="2225702" y="498240"/>
                  <a:pt x="2225702" y="1112851"/>
                </a:cubicBezTo>
                <a:cubicBezTo>
                  <a:pt x="2225702" y="1727462"/>
                  <a:pt x="1727462" y="2225702"/>
                  <a:pt x="1112851" y="2225702"/>
                </a:cubicBezTo>
                <a:cubicBezTo>
                  <a:pt x="498240" y="2225702"/>
                  <a:pt x="0" y="1727462"/>
                  <a:pt x="0" y="1112851"/>
                </a:cubicBezTo>
                <a:cubicBezTo>
                  <a:pt x="0" y="498240"/>
                  <a:pt x="498240" y="0"/>
                  <a:pt x="111285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72FF91CA-42F5-424C-B8CA-294462504BE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49612" y="1437624"/>
            <a:ext cx="1669277" cy="1669277"/>
          </a:xfrm>
          <a:custGeom>
            <a:avLst/>
            <a:gdLst>
              <a:gd name="connsiteX0" fmla="*/ 1112851 w 2225702"/>
              <a:gd name="connsiteY0" fmla="*/ 0 h 2225702"/>
              <a:gd name="connsiteX1" fmla="*/ 2225702 w 2225702"/>
              <a:gd name="connsiteY1" fmla="*/ 1112851 h 2225702"/>
              <a:gd name="connsiteX2" fmla="*/ 1112851 w 2225702"/>
              <a:gd name="connsiteY2" fmla="*/ 2225702 h 2225702"/>
              <a:gd name="connsiteX3" fmla="*/ 0 w 2225702"/>
              <a:gd name="connsiteY3" fmla="*/ 1112851 h 2225702"/>
              <a:gd name="connsiteX4" fmla="*/ 1112851 w 2225702"/>
              <a:gd name="connsiteY4" fmla="*/ 0 h 2225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5702" h="2225702">
                <a:moveTo>
                  <a:pt x="1112851" y="0"/>
                </a:moveTo>
                <a:cubicBezTo>
                  <a:pt x="1727462" y="0"/>
                  <a:pt x="2225702" y="498240"/>
                  <a:pt x="2225702" y="1112851"/>
                </a:cubicBezTo>
                <a:cubicBezTo>
                  <a:pt x="2225702" y="1727462"/>
                  <a:pt x="1727462" y="2225702"/>
                  <a:pt x="1112851" y="2225702"/>
                </a:cubicBezTo>
                <a:cubicBezTo>
                  <a:pt x="498240" y="2225702"/>
                  <a:pt x="0" y="1727462"/>
                  <a:pt x="0" y="1112851"/>
                </a:cubicBezTo>
                <a:cubicBezTo>
                  <a:pt x="0" y="498240"/>
                  <a:pt x="498240" y="0"/>
                  <a:pt x="111285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E3E0A342-E3EF-418F-8335-FE21D79305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36913" y="1437624"/>
            <a:ext cx="1669277" cy="1669277"/>
          </a:xfrm>
          <a:custGeom>
            <a:avLst/>
            <a:gdLst>
              <a:gd name="connsiteX0" fmla="*/ 1112851 w 2225702"/>
              <a:gd name="connsiteY0" fmla="*/ 0 h 2225702"/>
              <a:gd name="connsiteX1" fmla="*/ 2225702 w 2225702"/>
              <a:gd name="connsiteY1" fmla="*/ 1112851 h 2225702"/>
              <a:gd name="connsiteX2" fmla="*/ 1112851 w 2225702"/>
              <a:gd name="connsiteY2" fmla="*/ 2225702 h 2225702"/>
              <a:gd name="connsiteX3" fmla="*/ 0 w 2225702"/>
              <a:gd name="connsiteY3" fmla="*/ 1112851 h 2225702"/>
              <a:gd name="connsiteX4" fmla="*/ 1112851 w 2225702"/>
              <a:gd name="connsiteY4" fmla="*/ 0 h 2225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5702" h="2225702">
                <a:moveTo>
                  <a:pt x="1112851" y="0"/>
                </a:moveTo>
                <a:cubicBezTo>
                  <a:pt x="1727462" y="0"/>
                  <a:pt x="2225702" y="498240"/>
                  <a:pt x="2225702" y="1112851"/>
                </a:cubicBezTo>
                <a:cubicBezTo>
                  <a:pt x="2225702" y="1727462"/>
                  <a:pt x="1727462" y="2225702"/>
                  <a:pt x="1112851" y="2225702"/>
                </a:cubicBezTo>
                <a:cubicBezTo>
                  <a:pt x="498240" y="2225702"/>
                  <a:pt x="0" y="1727462"/>
                  <a:pt x="0" y="1112851"/>
                </a:cubicBezTo>
                <a:cubicBezTo>
                  <a:pt x="0" y="498240"/>
                  <a:pt x="498240" y="0"/>
                  <a:pt x="111285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16520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F26995F-B738-4D60-95BD-4BBC6E3B9C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924" y="1444989"/>
            <a:ext cx="1228500" cy="1228500"/>
          </a:xfrm>
          <a:custGeom>
            <a:avLst/>
            <a:gdLst>
              <a:gd name="connsiteX0" fmla="*/ 819000 w 1638000"/>
              <a:gd name="connsiteY0" fmla="*/ 0 h 1638000"/>
              <a:gd name="connsiteX1" fmla="*/ 1638000 w 1638000"/>
              <a:gd name="connsiteY1" fmla="*/ 819000 h 1638000"/>
              <a:gd name="connsiteX2" fmla="*/ 819000 w 1638000"/>
              <a:gd name="connsiteY2" fmla="*/ 1638000 h 1638000"/>
              <a:gd name="connsiteX3" fmla="*/ 0 w 1638000"/>
              <a:gd name="connsiteY3" fmla="*/ 819000 h 1638000"/>
              <a:gd name="connsiteX4" fmla="*/ 819000 w 1638000"/>
              <a:gd name="connsiteY4" fmla="*/ 0 h 16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000" h="1638000">
                <a:moveTo>
                  <a:pt x="819000" y="0"/>
                </a:moveTo>
                <a:cubicBezTo>
                  <a:pt x="1271321" y="0"/>
                  <a:pt x="1638000" y="366679"/>
                  <a:pt x="1638000" y="819000"/>
                </a:cubicBezTo>
                <a:cubicBezTo>
                  <a:pt x="1638000" y="1271321"/>
                  <a:pt x="1271321" y="1638000"/>
                  <a:pt x="819000" y="1638000"/>
                </a:cubicBezTo>
                <a:cubicBezTo>
                  <a:pt x="366679" y="1638000"/>
                  <a:pt x="0" y="1271321"/>
                  <a:pt x="0" y="819000"/>
                </a:cubicBezTo>
                <a:cubicBezTo>
                  <a:pt x="0" y="366679"/>
                  <a:pt x="366679" y="0"/>
                  <a:pt x="8190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A7E1A4A-A669-4659-AB20-08A2869BE47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283020" y="1444989"/>
            <a:ext cx="1228500" cy="1228500"/>
          </a:xfrm>
          <a:custGeom>
            <a:avLst/>
            <a:gdLst>
              <a:gd name="connsiteX0" fmla="*/ 819000 w 1638000"/>
              <a:gd name="connsiteY0" fmla="*/ 0 h 1638000"/>
              <a:gd name="connsiteX1" fmla="*/ 1638000 w 1638000"/>
              <a:gd name="connsiteY1" fmla="*/ 819000 h 1638000"/>
              <a:gd name="connsiteX2" fmla="*/ 819000 w 1638000"/>
              <a:gd name="connsiteY2" fmla="*/ 1638000 h 1638000"/>
              <a:gd name="connsiteX3" fmla="*/ 0 w 1638000"/>
              <a:gd name="connsiteY3" fmla="*/ 819000 h 1638000"/>
              <a:gd name="connsiteX4" fmla="*/ 819000 w 1638000"/>
              <a:gd name="connsiteY4" fmla="*/ 0 h 16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000" h="1638000">
                <a:moveTo>
                  <a:pt x="819000" y="0"/>
                </a:moveTo>
                <a:cubicBezTo>
                  <a:pt x="1271321" y="0"/>
                  <a:pt x="1638000" y="366679"/>
                  <a:pt x="1638000" y="819000"/>
                </a:cubicBezTo>
                <a:cubicBezTo>
                  <a:pt x="1638000" y="1271321"/>
                  <a:pt x="1271321" y="1638000"/>
                  <a:pt x="819000" y="1638000"/>
                </a:cubicBezTo>
                <a:cubicBezTo>
                  <a:pt x="366679" y="1638000"/>
                  <a:pt x="0" y="1271321"/>
                  <a:pt x="0" y="819000"/>
                </a:cubicBezTo>
                <a:cubicBezTo>
                  <a:pt x="0" y="366679"/>
                  <a:pt x="366679" y="0"/>
                  <a:pt x="8190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8E6943D-36AB-4F2A-B396-17B8BE063C0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956115" y="1444989"/>
            <a:ext cx="1228500" cy="1228500"/>
          </a:xfrm>
          <a:custGeom>
            <a:avLst/>
            <a:gdLst>
              <a:gd name="connsiteX0" fmla="*/ 819000 w 1638000"/>
              <a:gd name="connsiteY0" fmla="*/ 0 h 1638000"/>
              <a:gd name="connsiteX1" fmla="*/ 1638000 w 1638000"/>
              <a:gd name="connsiteY1" fmla="*/ 819000 h 1638000"/>
              <a:gd name="connsiteX2" fmla="*/ 819000 w 1638000"/>
              <a:gd name="connsiteY2" fmla="*/ 1638000 h 1638000"/>
              <a:gd name="connsiteX3" fmla="*/ 0 w 1638000"/>
              <a:gd name="connsiteY3" fmla="*/ 819000 h 1638000"/>
              <a:gd name="connsiteX4" fmla="*/ 819000 w 1638000"/>
              <a:gd name="connsiteY4" fmla="*/ 0 h 16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000" h="1638000">
                <a:moveTo>
                  <a:pt x="819000" y="0"/>
                </a:moveTo>
                <a:cubicBezTo>
                  <a:pt x="1271321" y="0"/>
                  <a:pt x="1638000" y="366679"/>
                  <a:pt x="1638000" y="819000"/>
                </a:cubicBezTo>
                <a:cubicBezTo>
                  <a:pt x="1638000" y="1271321"/>
                  <a:pt x="1271321" y="1638000"/>
                  <a:pt x="819000" y="1638000"/>
                </a:cubicBezTo>
                <a:cubicBezTo>
                  <a:pt x="366679" y="1638000"/>
                  <a:pt x="0" y="1271321"/>
                  <a:pt x="0" y="819000"/>
                </a:cubicBezTo>
                <a:cubicBezTo>
                  <a:pt x="0" y="366679"/>
                  <a:pt x="366679" y="0"/>
                  <a:pt x="8190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501CB8FA-DD35-412F-B826-E1BB65BDA7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31392" y="1444989"/>
            <a:ext cx="1228500" cy="1228500"/>
          </a:xfrm>
          <a:custGeom>
            <a:avLst/>
            <a:gdLst>
              <a:gd name="connsiteX0" fmla="*/ 819000 w 1638000"/>
              <a:gd name="connsiteY0" fmla="*/ 0 h 1638000"/>
              <a:gd name="connsiteX1" fmla="*/ 1638000 w 1638000"/>
              <a:gd name="connsiteY1" fmla="*/ 819000 h 1638000"/>
              <a:gd name="connsiteX2" fmla="*/ 819000 w 1638000"/>
              <a:gd name="connsiteY2" fmla="*/ 1638000 h 1638000"/>
              <a:gd name="connsiteX3" fmla="*/ 0 w 1638000"/>
              <a:gd name="connsiteY3" fmla="*/ 819000 h 1638000"/>
              <a:gd name="connsiteX4" fmla="*/ 819000 w 1638000"/>
              <a:gd name="connsiteY4" fmla="*/ 0 h 16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000" h="1638000">
                <a:moveTo>
                  <a:pt x="819000" y="0"/>
                </a:moveTo>
                <a:cubicBezTo>
                  <a:pt x="1271321" y="0"/>
                  <a:pt x="1638000" y="366679"/>
                  <a:pt x="1638000" y="819000"/>
                </a:cubicBezTo>
                <a:cubicBezTo>
                  <a:pt x="1638000" y="1271321"/>
                  <a:pt x="1271321" y="1638000"/>
                  <a:pt x="819000" y="1638000"/>
                </a:cubicBezTo>
                <a:cubicBezTo>
                  <a:pt x="366679" y="1638000"/>
                  <a:pt x="0" y="1271321"/>
                  <a:pt x="0" y="819000"/>
                </a:cubicBezTo>
                <a:cubicBezTo>
                  <a:pt x="0" y="366679"/>
                  <a:pt x="366679" y="0"/>
                  <a:pt x="8190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4753B6-C498-425E-A24F-C9D957FF43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05576" y="1444989"/>
            <a:ext cx="1228500" cy="1228500"/>
          </a:xfrm>
          <a:custGeom>
            <a:avLst/>
            <a:gdLst>
              <a:gd name="connsiteX0" fmla="*/ 819000 w 1638000"/>
              <a:gd name="connsiteY0" fmla="*/ 0 h 1638000"/>
              <a:gd name="connsiteX1" fmla="*/ 1638000 w 1638000"/>
              <a:gd name="connsiteY1" fmla="*/ 819000 h 1638000"/>
              <a:gd name="connsiteX2" fmla="*/ 819000 w 1638000"/>
              <a:gd name="connsiteY2" fmla="*/ 1638000 h 1638000"/>
              <a:gd name="connsiteX3" fmla="*/ 0 w 1638000"/>
              <a:gd name="connsiteY3" fmla="*/ 819000 h 1638000"/>
              <a:gd name="connsiteX4" fmla="*/ 819000 w 1638000"/>
              <a:gd name="connsiteY4" fmla="*/ 0 h 16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000" h="1638000">
                <a:moveTo>
                  <a:pt x="819000" y="0"/>
                </a:moveTo>
                <a:cubicBezTo>
                  <a:pt x="1271321" y="0"/>
                  <a:pt x="1638000" y="366679"/>
                  <a:pt x="1638000" y="819000"/>
                </a:cubicBezTo>
                <a:cubicBezTo>
                  <a:pt x="1638000" y="1271321"/>
                  <a:pt x="1271321" y="1638000"/>
                  <a:pt x="819000" y="1638000"/>
                </a:cubicBezTo>
                <a:cubicBezTo>
                  <a:pt x="366679" y="1638000"/>
                  <a:pt x="0" y="1271321"/>
                  <a:pt x="0" y="819000"/>
                </a:cubicBezTo>
                <a:cubicBezTo>
                  <a:pt x="0" y="366679"/>
                  <a:pt x="366679" y="0"/>
                  <a:pt x="8190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506658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6FC1E99-99E9-4B34-9343-93F5031DFC2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35796" y="2085696"/>
            <a:ext cx="2160240" cy="2646294"/>
          </a:xfrm>
          <a:custGeom>
            <a:avLst/>
            <a:gdLst>
              <a:gd name="connsiteX0" fmla="*/ 0 w 2880320"/>
              <a:gd name="connsiteY0" fmla="*/ 0 h 3528392"/>
              <a:gd name="connsiteX1" fmla="*/ 2880320 w 2880320"/>
              <a:gd name="connsiteY1" fmla="*/ 0 h 3528392"/>
              <a:gd name="connsiteX2" fmla="*/ 2880320 w 2880320"/>
              <a:gd name="connsiteY2" fmla="*/ 3528392 h 3528392"/>
              <a:gd name="connsiteX3" fmla="*/ 0 w 2880320"/>
              <a:gd name="connsiteY3" fmla="*/ 3528392 h 3528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3528392">
                <a:moveTo>
                  <a:pt x="0" y="0"/>
                </a:moveTo>
                <a:lnTo>
                  <a:pt x="2880320" y="0"/>
                </a:lnTo>
                <a:lnTo>
                  <a:pt x="2880320" y="3528392"/>
                </a:lnTo>
                <a:lnTo>
                  <a:pt x="0" y="352839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01B97E6-0ED9-471F-BEAC-CCBA86B556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44" y="411510"/>
            <a:ext cx="2160240" cy="2646294"/>
          </a:xfrm>
          <a:custGeom>
            <a:avLst/>
            <a:gdLst>
              <a:gd name="connsiteX0" fmla="*/ 0 w 2880320"/>
              <a:gd name="connsiteY0" fmla="*/ 0 h 3528392"/>
              <a:gd name="connsiteX1" fmla="*/ 2880320 w 2880320"/>
              <a:gd name="connsiteY1" fmla="*/ 0 h 3528392"/>
              <a:gd name="connsiteX2" fmla="*/ 2880320 w 2880320"/>
              <a:gd name="connsiteY2" fmla="*/ 3528392 h 3528392"/>
              <a:gd name="connsiteX3" fmla="*/ 0 w 2880320"/>
              <a:gd name="connsiteY3" fmla="*/ 3528392 h 3528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3528392">
                <a:moveTo>
                  <a:pt x="0" y="0"/>
                </a:moveTo>
                <a:lnTo>
                  <a:pt x="2880320" y="0"/>
                </a:lnTo>
                <a:lnTo>
                  <a:pt x="2880320" y="3528392"/>
                </a:lnTo>
                <a:lnTo>
                  <a:pt x="0" y="352839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215984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6FC1E99-99E9-4B34-9343-93F5031DFC2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52889" y="2085696"/>
            <a:ext cx="2160240" cy="2646294"/>
          </a:xfrm>
          <a:custGeom>
            <a:avLst/>
            <a:gdLst>
              <a:gd name="connsiteX0" fmla="*/ 0 w 2880320"/>
              <a:gd name="connsiteY0" fmla="*/ 0 h 3528392"/>
              <a:gd name="connsiteX1" fmla="*/ 2880320 w 2880320"/>
              <a:gd name="connsiteY1" fmla="*/ 0 h 3528392"/>
              <a:gd name="connsiteX2" fmla="*/ 2880320 w 2880320"/>
              <a:gd name="connsiteY2" fmla="*/ 3528392 h 3528392"/>
              <a:gd name="connsiteX3" fmla="*/ 0 w 2880320"/>
              <a:gd name="connsiteY3" fmla="*/ 3528392 h 3528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3528392">
                <a:moveTo>
                  <a:pt x="0" y="0"/>
                </a:moveTo>
                <a:lnTo>
                  <a:pt x="2880320" y="0"/>
                </a:lnTo>
                <a:lnTo>
                  <a:pt x="2880320" y="3528392"/>
                </a:lnTo>
                <a:lnTo>
                  <a:pt x="0" y="352839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01B97E6-0ED9-471F-BEAC-CCBA86B556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84637" y="411510"/>
            <a:ext cx="2160240" cy="2646294"/>
          </a:xfrm>
          <a:custGeom>
            <a:avLst/>
            <a:gdLst>
              <a:gd name="connsiteX0" fmla="*/ 0 w 2880320"/>
              <a:gd name="connsiteY0" fmla="*/ 0 h 3528392"/>
              <a:gd name="connsiteX1" fmla="*/ 2880320 w 2880320"/>
              <a:gd name="connsiteY1" fmla="*/ 0 h 3528392"/>
              <a:gd name="connsiteX2" fmla="*/ 2880320 w 2880320"/>
              <a:gd name="connsiteY2" fmla="*/ 3528392 h 3528392"/>
              <a:gd name="connsiteX3" fmla="*/ 0 w 2880320"/>
              <a:gd name="connsiteY3" fmla="*/ 3528392 h 3528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3528392">
                <a:moveTo>
                  <a:pt x="0" y="0"/>
                </a:moveTo>
                <a:lnTo>
                  <a:pt x="2880320" y="0"/>
                </a:lnTo>
                <a:lnTo>
                  <a:pt x="2880320" y="3528392"/>
                </a:lnTo>
                <a:lnTo>
                  <a:pt x="0" y="352839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443554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DB3255D-0B50-4D85-818E-9C8F039AB27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52889" y="411510"/>
            <a:ext cx="2160240" cy="4320480"/>
          </a:xfrm>
          <a:custGeom>
            <a:avLst/>
            <a:gdLst>
              <a:gd name="connsiteX0" fmla="*/ 0 w 2880320"/>
              <a:gd name="connsiteY0" fmla="*/ 0 h 5760640"/>
              <a:gd name="connsiteX1" fmla="*/ 2880320 w 2880320"/>
              <a:gd name="connsiteY1" fmla="*/ 0 h 5760640"/>
              <a:gd name="connsiteX2" fmla="*/ 2880320 w 2880320"/>
              <a:gd name="connsiteY2" fmla="*/ 5760640 h 5760640"/>
              <a:gd name="connsiteX3" fmla="*/ 0 w 2880320"/>
              <a:gd name="connsiteY3" fmla="*/ 5760640 h 5760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5760640">
                <a:moveTo>
                  <a:pt x="0" y="0"/>
                </a:moveTo>
                <a:lnTo>
                  <a:pt x="2880320" y="0"/>
                </a:lnTo>
                <a:lnTo>
                  <a:pt x="2880320" y="5760640"/>
                </a:lnTo>
                <a:lnTo>
                  <a:pt x="0" y="576064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4003790-7A3D-426A-B565-E040AA0EAE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84637" y="411510"/>
            <a:ext cx="2160240" cy="2106234"/>
          </a:xfrm>
          <a:custGeom>
            <a:avLst/>
            <a:gdLst>
              <a:gd name="connsiteX0" fmla="*/ 0 w 2880320"/>
              <a:gd name="connsiteY0" fmla="*/ 0 h 2808312"/>
              <a:gd name="connsiteX1" fmla="*/ 2880320 w 2880320"/>
              <a:gd name="connsiteY1" fmla="*/ 0 h 2808312"/>
              <a:gd name="connsiteX2" fmla="*/ 2880320 w 2880320"/>
              <a:gd name="connsiteY2" fmla="*/ 2808312 h 2808312"/>
              <a:gd name="connsiteX3" fmla="*/ 0 w 2880320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2808312">
                <a:moveTo>
                  <a:pt x="0" y="0"/>
                </a:moveTo>
                <a:lnTo>
                  <a:pt x="2880320" y="0"/>
                </a:lnTo>
                <a:lnTo>
                  <a:pt x="2880320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58759CF-678A-44BE-B7F5-BF55CF43AA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84637" y="2625756"/>
            <a:ext cx="2160240" cy="2106234"/>
          </a:xfrm>
          <a:custGeom>
            <a:avLst/>
            <a:gdLst>
              <a:gd name="connsiteX0" fmla="*/ 0 w 2880320"/>
              <a:gd name="connsiteY0" fmla="*/ 0 h 2808312"/>
              <a:gd name="connsiteX1" fmla="*/ 2880320 w 2880320"/>
              <a:gd name="connsiteY1" fmla="*/ 0 h 2808312"/>
              <a:gd name="connsiteX2" fmla="*/ 2880320 w 2880320"/>
              <a:gd name="connsiteY2" fmla="*/ 2808312 h 2808312"/>
              <a:gd name="connsiteX3" fmla="*/ 0 w 2880320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2808312">
                <a:moveTo>
                  <a:pt x="0" y="0"/>
                </a:moveTo>
                <a:lnTo>
                  <a:pt x="2880320" y="0"/>
                </a:lnTo>
                <a:lnTo>
                  <a:pt x="2880320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9217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DB3255D-0B50-4D85-818E-9C8F039AB27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735863" y="411510"/>
            <a:ext cx="2160240" cy="4320480"/>
          </a:xfrm>
          <a:custGeom>
            <a:avLst/>
            <a:gdLst>
              <a:gd name="connsiteX0" fmla="*/ 0 w 2880320"/>
              <a:gd name="connsiteY0" fmla="*/ 0 h 5760640"/>
              <a:gd name="connsiteX1" fmla="*/ 2880320 w 2880320"/>
              <a:gd name="connsiteY1" fmla="*/ 0 h 5760640"/>
              <a:gd name="connsiteX2" fmla="*/ 2880320 w 2880320"/>
              <a:gd name="connsiteY2" fmla="*/ 5760640 h 5760640"/>
              <a:gd name="connsiteX3" fmla="*/ 0 w 2880320"/>
              <a:gd name="connsiteY3" fmla="*/ 5760640 h 5760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5760640">
                <a:moveTo>
                  <a:pt x="0" y="0"/>
                </a:moveTo>
                <a:lnTo>
                  <a:pt x="2880320" y="0"/>
                </a:lnTo>
                <a:lnTo>
                  <a:pt x="2880320" y="5760640"/>
                </a:lnTo>
                <a:lnTo>
                  <a:pt x="0" y="576064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4003790-7A3D-426A-B565-E040AA0EAE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611" y="411510"/>
            <a:ext cx="2160240" cy="2106234"/>
          </a:xfrm>
          <a:custGeom>
            <a:avLst/>
            <a:gdLst>
              <a:gd name="connsiteX0" fmla="*/ 0 w 2880320"/>
              <a:gd name="connsiteY0" fmla="*/ 0 h 2808312"/>
              <a:gd name="connsiteX1" fmla="*/ 2880320 w 2880320"/>
              <a:gd name="connsiteY1" fmla="*/ 0 h 2808312"/>
              <a:gd name="connsiteX2" fmla="*/ 2880320 w 2880320"/>
              <a:gd name="connsiteY2" fmla="*/ 2808312 h 2808312"/>
              <a:gd name="connsiteX3" fmla="*/ 0 w 2880320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2808312">
                <a:moveTo>
                  <a:pt x="0" y="0"/>
                </a:moveTo>
                <a:lnTo>
                  <a:pt x="2880320" y="0"/>
                </a:lnTo>
                <a:lnTo>
                  <a:pt x="2880320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58759CF-678A-44BE-B7F5-BF55CF43AA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7611" y="2625756"/>
            <a:ext cx="2160240" cy="2106234"/>
          </a:xfrm>
          <a:custGeom>
            <a:avLst/>
            <a:gdLst>
              <a:gd name="connsiteX0" fmla="*/ 0 w 2880320"/>
              <a:gd name="connsiteY0" fmla="*/ 0 h 2808312"/>
              <a:gd name="connsiteX1" fmla="*/ 2880320 w 2880320"/>
              <a:gd name="connsiteY1" fmla="*/ 0 h 2808312"/>
              <a:gd name="connsiteX2" fmla="*/ 2880320 w 2880320"/>
              <a:gd name="connsiteY2" fmla="*/ 2808312 h 2808312"/>
              <a:gd name="connsiteX3" fmla="*/ 0 w 2880320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2808312">
                <a:moveTo>
                  <a:pt x="0" y="0"/>
                </a:moveTo>
                <a:lnTo>
                  <a:pt x="2880320" y="0"/>
                </a:lnTo>
                <a:lnTo>
                  <a:pt x="2880320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803322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4003790-7A3D-426A-B565-E040AA0EAE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44" y="411510"/>
            <a:ext cx="2160240" cy="2106234"/>
          </a:xfrm>
          <a:custGeom>
            <a:avLst/>
            <a:gdLst>
              <a:gd name="connsiteX0" fmla="*/ 0 w 2880320"/>
              <a:gd name="connsiteY0" fmla="*/ 0 h 2808312"/>
              <a:gd name="connsiteX1" fmla="*/ 2880320 w 2880320"/>
              <a:gd name="connsiteY1" fmla="*/ 0 h 2808312"/>
              <a:gd name="connsiteX2" fmla="*/ 2880320 w 2880320"/>
              <a:gd name="connsiteY2" fmla="*/ 2808312 h 2808312"/>
              <a:gd name="connsiteX3" fmla="*/ 0 w 2880320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2808312">
                <a:moveTo>
                  <a:pt x="0" y="0"/>
                </a:moveTo>
                <a:lnTo>
                  <a:pt x="2880320" y="0"/>
                </a:lnTo>
                <a:lnTo>
                  <a:pt x="2880320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58759CF-678A-44BE-B7F5-BF55CF43AA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7544" y="2625756"/>
            <a:ext cx="2160240" cy="2106234"/>
          </a:xfrm>
          <a:custGeom>
            <a:avLst/>
            <a:gdLst>
              <a:gd name="connsiteX0" fmla="*/ 0 w 2880320"/>
              <a:gd name="connsiteY0" fmla="*/ 0 h 2808312"/>
              <a:gd name="connsiteX1" fmla="*/ 2880320 w 2880320"/>
              <a:gd name="connsiteY1" fmla="*/ 0 h 2808312"/>
              <a:gd name="connsiteX2" fmla="*/ 2880320 w 2880320"/>
              <a:gd name="connsiteY2" fmla="*/ 2808312 h 2808312"/>
              <a:gd name="connsiteX3" fmla="*/ 0 w 2880320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2808312">
                <a:moveTo>
                  <a:pt x="0" y="0"/>
                </a:moveTo>
                <a:lnTo>
                  <a:pt x="2880320" y="0"/>
                </a:lnTo>
                <a:lnTo>
                  <a:pt x="2880320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6C929D8-2DFD-4073-ACB3-02565A559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735796" y="411510"/>
            <a:ext cx="2160240" cy="2106234"/>
          </a:xfrm>
          <a:custGeom>
            <a:avLst/>
            <a:gdLst>
              <a:gd name="connsiteX0" fmla="*/ 0 w 2880320"/>
              <a:gd name="connsiteY0" fmla="*/ 0 h 2808312"/>
              <a:gd name="connsiteX1" fmla="*/ 2880320 w 2880320"/>
              <a:gd name="connsiteY1" fmla="*/ 0 h 2808312"/>
              <a:gd name="connsiteX2" fmla="*/ 2880320 w 2880320"/>
              <a:gd name="connsiteY2" fmla="*/ 2808312 h 2808312"/>
              <a:gd name="connsiteX3" fmla="*/ 0 w 2880320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2808312">
                <a:moveTo>
                  <a:pt x="0" y="0"/>
                </a:moveTo>
                <a:lnTo>
                  <a:pt x="2880320" y="0"/>
                </a:lnTo>
                <a:lnTo>
                  <a:pt x="2880320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998E2C8-A154-4A59-8293-66248BA63F3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35796" y="2625756"/>
            <a:ext cx="2160240" cy="2106234"/>
          </a:xfrm>
          <a:custGeom>
            <a:avLst/>
            <a:gdLst>
              <a:gd name="connsiteX0" fmla="*/ 0 w 2880320"/>
              <a:gd name="connsiteY0" fmla="*/ 0 h 2808312"/>
              <a:gd name="connsiteX1" fmla="*/ 2880320 w 2880320"/>
              <a:gd name="connsiteY1" fmla="*/ 0 h 2808312"/>
              <a:gd name="connsiteX2" fmla="*/ 2880320 w 2880320"/>
              <a:gd name="connsiteY2" fmla="*/ 2808312 h 2808312"/>
              <a:gd name="connsiteX3" fmla="*/ 0 w 2880320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2808312">
                <a:moveTo>
                  <a:pt x="0" y="0"/>
                </a:moveTo>
                <a:lnTo>
                  <a:pt x="2880320" y="0"/>
                </a:lnTo>
                <a:lnTo>
                  <a:pt x="2880320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256718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302EB0E-88A5-4400-8FBA-82B05625E2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7544" y="411510"/>
            <a:ext cx="4428492" cy="2106234"/>
          </a:xfrm>
          <a:custGeom>
            <a:avLst/>
            <a:gdLst>
              <a:gd name="connsiteX0" fmla="*/ 0 w 5904656"/>
              <a:gd name="connsiteY0" fmla="*/ 0 h 2808312"/>
              <a:gd name="connsiteX1" fmla="*/ 5904656 w 5904656"/>
              <a:gd name="connsiteY1" fmla="*/ 0 h 2808312"/>
              <a:gd name="connsiteX2" fmla="*/ 5904656 w 5904656"/>
              <a:gd name="connsiteY2" fmla="*/ 2808312 h 2808312"/>
              <a:gd name="connsiteX3" fmla="*/ 0 w 5904656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4656" h="2808312">
                <a:moveTo>
                  <a:pt x="0" y="0"/>
                </a:moveTo>
                <a:lnTo>
                  <a:pt x="5904656" y="0"/>
                </a:lnTo>
                <a:lnTo>
                  <a:pt x="5904656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58759CF-678A-44BE-B7F5-BF55CF43AA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7544" y="2625756"/>
            <a:ext cx="2160240" cy="2106234"/>
          </a:xfrm>
          <a:custGeom>
            <a:avLst/>
            <a:gdLst>
              <a:gd name="connsiteX0" fmla="*/ 0 w 2880320"/>
              <a:gd name="connsiteY0" fmla="*/ 0 h 2808312"/>
              <a:gd name="connsiteX1" fmla="*/ 2880320 w 2880320"/>
              <a:gd name="connsiteY1" fmla="*/ 0 h 2808312"/>
              <a:gd name="connsiteX2" fmla="*/ 2880320 w 2880320"/>
              <a:gd name="connsiteY2" fmla="*/ 2808312 h 2808312"/>
              <a:gd name="connsiteX3" fmla="*/ 0 w 2880320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2808312">
                <a:moveTo>
                  <a:pt x="0" y="0"/>
                </a:moveTo>
                <a:lnTo>
                  <a:pt x="2880320" y="0"/>
                </a:lnTo>
                <a:lnTo>
                  <a:pt x="2880320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998E2C8-A154-4A59-8293-66248BA63F3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35796" y="2625756"/>
            <a:ext cx="2160240" cy="2106234"/>
          </a:xfrm>
          <a:custGeom>
            <a:avLst/>
            <a:gdLst>
              <a:gd name="connsiteX0" fmla="*/ 0 w 2880320"/>
              <a:gd name="connsiteY0" fmla="*/ 0 h 2808312"/>
              <a:gd name="connsiteX1" fmla="*/ 2880320 w 2880320"/>
              <a:gd name="connsiteY1" fmla="*/ 0 h 2808312"/>
              <a:gd name="connsiteX2" fmla="*/ 2880320 w 2880320"/>
              <a:gd name="connsiteY2" fmla="*/ 2808312 h 2808312"/>
              <a:gd name="connsiteX3" fmla="*/ 0 w 2880320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2808312">
                <a:moveTo>
                  <a:pt x="0" y="0"/>
                </a:moveTo>
                <a:lnTo>
                  <a:pt x="2880320" y="0"/>
                </a:lnTo>
                <a:lnTo>
                  <a:pt x="2880320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206089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1E35E872-1BC9-4787-B0E8-8612D6E2E53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53092" y="3474028"/>
            <a:ext cx="1566173" cy="1669472"/>
          </a:xfrm>
          <a:custGeom>
            <a:avLst/>
            <a:gdLst>
              <a:gd name="connsiteX0" fmla="*/ 0 w 2088231"/>
              <a:gd name="connsiteY0" fmla="*/ 0 h 2225962"/>
              <a:gd name="connsiteX1" fmla="*/ 2088231 w 2088231"/>
              <a:gd name="connsiteY1" fmla="*/ 0 h 2225962"/>
              <a:gd name="connsiteX2" fmla="*/ 2088231 w 2088231"/>
              <a:gd name="connsiteY2" fmla="*/ 2225962 h 2225962"/>
              <a:gd name="connsiteX3" fmla="*/ 0 w 2088231"/>
              <a:gd name="connsiteY3" fmla="*/ 2225962 h 222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8231" h="2225962">
                <a:moveTo>
                  <a:pt x="0" y="0"/>
                </a:moveTo>
                <a:lnTo>
                  <a:pt x="2088231" y="0"/>
                </a:lnTo>
                <a:lnTo>
                  <a:pt x="2088231" y="2225962"/>
                </a:lnTo>
                <a:lnTo>
                  <a:pt x="0" y="222596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1C47A84-8F5D-4B65-A73E-5304E230C99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53092" y="0"/>
            <a:ext cx="1566173" cy="3327834"/>
          </a:xfrm>
          <a:custGeom>
            <a:avLst/>
            <a:gdLst>
              <a:gd name="connsiteX0" fmla="*/ 0 w 2088231"/>
              <a:gd name="connsiteY0" fmla="*/ 0 h 4437112"/>
              <a:gd name="connsiteX1" fmla="*/ 2088231 w 2088231"/>
              <a:gd name="connsiteY1" fmla="*/ 0 h 4437112"/>
              <a:gd name="connsiteX2" fmla="*/ 2088231 w 2088231"/>
              <a:gd name="connsiteY2" fmla="*/ 4437112 h 4437112"/>
              <a:gd name="connsiteX3" fmla="*/ 0 w 2088231"/>
              <a:gd name="connsiteY3" fmla="*/ 4437112 h 4437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8231" h="4437112">
                <a:moveTo>
                  <a:pt x="0" y="0"/>
                </a:moveTo>
                <a:lnTo>
                  <a:pt x="2088231" y="0"/>
                </a:lnTo>
                <a:lnTo>
                  <a:pt x="2088231" y="4437112"/>
                </a:lnTo>
                <a:lnTo>
                  <a:pt x="0" y="44371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245C2A5-C756-4BBA-943E-EAD0F2A7175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62166" y="0"/>
            <a:ext cx="1566173" cy="1669472"/>
          </a:xfrm>
          <a:custGeom>
            <a:avLst/>
            <a:gdLst>
              <a:gd name="connsiteX0" fmla="*/ 0 w 2088231"/>
              <a:gd name="connsiteY0" fmla="*/ 0 h 2225962"/>
              <a:gd name="connsiteX1" fmla="*/ 2088231 w 2088231"/>
              <a:gd name="connsiteY1" fmla="*/ 0 h 2225962"/>
              <a:gd name="connsiteX2" fmla="*/ 2088231 w 2088231"/>
              <a:gd name="connsiteY2" fmla="*/ 2225962 h 2225962"/>
              <a:gd name="connsiteX3" fmla="*/ 0 w 2088231"/>
              <a:gd name="connsiteY3" fmla="*/ 2225962 h 222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8231" h="2225962">
                <a:moveTo>
                  <a:pt x="0" y="0"/>
                </a:moveTo>
                <a:lnTo>
                  <a:pt x="2088231" y="0"/>
                </a:lnTo>
                <a:lnTo>
                  <a:pt x="2088231" y="2225962"/>
                </a:lnTo>
                <a:lnTo>
                  <a:pt x="0" y="222596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4546CF6E-E0AD-4D5C-BD1D-1D5D2B1ED9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65460" y="1815666"/>
            <a:ext cx="1566173" cy="3327834"/>
          </a:xfrm>
          <a:custGeom>
            <a:avLst/>
            <a:gdLst>
              <a:gd name="connsiteX0" fmla="*/ 0 w 2088231"/>
              <a:gd name="connsiteY0" fmla="*/ 0 h 4437112"/>
              <a:gd name="connsiteX1" fmla="*/ 2088231 w 2088231"/>
              <a:gd name="connsiteY1" fmla="*/ 0 h 4437112"/>
              <a:gd name="connsiteX2" fmla="*/ 2088231 w 2088231"/>
              <a:gd name="connsiteY2" fmla="*/ 4437112 h 4437112"/>
              <a:gd name="connsiteX3" fmla="*/ 0 w 2088231"/>
              <a:gd name="connsiteY3" fmla="*/ 4437112 h 4437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8231" h="4437112">
                <a:moveTo>
                  <a:pt x="0" y="0"/>
                </a:moveTo>
                <a:lnTo>
                  <a:pt x="2088231" y="0"/>
                </a:lnTo>
                <a:lnTo>
                  <a:pt x="2088231" y="4437112"/>
                </a:lnTo>
                <a:lnTo>
                  <a:pt x="0" y="44371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0AE86BEE-8D45-439A-8F8C-C615B08214D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71242" y="3474028"/>
            <a:ext cx="1566173" cy="1669472"/>
          </a:xfrm>
          <a:custGeom>
            <a:avLst/>
            <a:gdLst>
              <a:gd name="connsiteX0" fmla="*/ 0 w 2088231"/>
              <a:gd name="connsiteY0" fmla="*/ 0 h 2225962"/>
              <a:gd name="connsiteX1" fmla="*/ 2088231 w 2088231"/>
              <a:gd name="connsiteY1" fmla="*/ 0 h 2225962"/>
              <a:gd name="connsiteX2" fmla="*/ 2088231 w 2088231"/>
              <a:gd name="connsiteY2" fmla="*/ 2225962 h 2225962"/>
              <a:gd name="connsiteX3" fmla="*/ 0 w 2088231"/>
              <a:gd name="connsiteY3" fmla="*/ 2225962 h 222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8231" h="2225962">
                <a:moveTo>
                  <a:pt x="0" y="0"/>
                </a:moveTo>
                <a:lnTo>
                  <a:pt x="2088231" y="0"/>
                </a:lnTo>
                <a:lnTo>
                  <a:pt x="2088231" y="2225962"/>
                </a:lnTo>
                <a:lnTo>
                  <a:pt x="0" y="222596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5E89372-45A2-4903-845F-64D23115CB9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71242" y="0"/>
            <a:ext cx="1566173" cy="3327834"/>
          </a:xfrm>
          <a:custGeom>
            <a:avLst/>
            <a:gdLst>
              <a:gd name="connsiteX0" fmla="*/ 0 w 2088231"/>
              <a:gd name="connsiteY0" fmla="*/ 0 h 4437112"/>
              <a:gd name="connsiteX1" fmla="*/ 2088231 w 2088231"/>
              <a:gd name="connsiteY1" fmla="*/ 0 h 4437112"/>
              <a:gd name="connsiteX2" fmla="*/ 2088231 w 2088231"/>
              <a:gd name="connsiteY2" fmla="*/ 4437112 h 4437112"/>
              <a:gd name="connsiteX3" fmla="*/ 0 w 2088231"/>
              <a:gd name="connsiteY3" fmla="*/ 4437112 h 4437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8231" h="4437112">
                <a:moveTo>
                  <a:pt x="0" y="0"/>
                </a:moveTo>
                <a:lnTo>
                  <a:pt x="2088231" y="0"/>
                </a:lnTo>
                <a:lnTo>
                  <a:pt x="2088231" y="4437112"/>
                </a:lnTo>
                <a:lnTo>
                  <a:pt x="0" y="44371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915440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302EB0E-88A5-4400-8FBA-82B05625E2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184637" y="2625756"/>
            <a:ext cx="4428492" cy="2106234"/>
          </a:xfrm>
          <a:custGeom>
            <a:avLst/>
            <a:gdLst>
              <a:gd name="connsiteX0" fmla="*/ 0 w 5904656"/>
              <a:gd name="connsiteY0" fmla="*/ 0 h 2808312"/>
              <a:gd name="connsiteX1" fmla="*/ 5904656 w 5904656"/>
              <a:gd name="connsiteY1" fmla="*/ 0 h 2808312"/>
              <a:gd name="connsiteX2" fmla="*/ 5904656 w 5904656"/>
              <a:gd name="connsiteY2" fmla="*/ 2808312 h 2808312"/>
              <a:gd name="connsiteX3" fmla="*/ 0 w 5904656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4656" h="2808312">
                <a:moveTo>
                  <a:pt x="0" y="0"/>
                </a:moveTo>
                <a:lnTo>
                  <a:pt x="5904656" y="0"/>
                </a:lnTo>
                <a:lnTo>
                  <a:pt x="5904656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58759CF-678A-44BE-B7F5-BF55CF43AA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84637" y="411510"/>
            <a:ext cx="2160240" cy="2106234"/>
          </a:xfrm>
          <a:custGeom>
            <a:avLst/>
            <a:gdLst>
              <a:gd name="connsiteX0" fmla="*/ 0 w 2880320"/>
              <a:gd name="connsiteY0" fmla="*/ 0 h 2808312"/>
              <a:gd name="connsiteX1" fmla="*/ 2880320 w 2880320"/>
              <a:gd name="connsiteY1" fmla="*/ 0 h 2808312"/>
              <a:gd name="connsiteX2" fmla="*/ 2880320 w 2880320"/>
              <a:gd name="connsiteY2" fmla="*/ 2808312 h 2808312"/>
              <a:gd name="connsiteX3" fmla="*/ 0 w 2880320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2808312">
                <a:moveTo>
                  <a:pt x="0" y="0"/>
                </a:moveTo>
                <a:lnTo>
                  <a:pt x="2880320" y="0"/>
                </a:lnTo>
                <a:lnTo>
                  <a:pt x="2880320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998E2C8-A154-4A59-8293-66248BA63F3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52889" y="411510"/>
            <a:ext cx="2160240" cy="2106234"/>
          </a:xfrm>
          <a:custGeom>
            <a:avLst/>
            <a:gdLst>
              <a:gd name="connsiteX0" fmla="*/ 0 w 2880320"/>
              <a:gd name="connsiteY0" fmla="*/ 0 h 2808312"/>
              <a:gd name="connsiteX1" fmla="*/ 2880320 w 2880320"/>
              <a:gd name="connsiteY1" fmla="*/ 0 h 2808312"/>
              <a:gd name="connsiteX2" fmla="*/ 2880320 w 2880320"/>
              <a:gd name="connsiteY2" fmla="*/ 2808312 h 2808312"/>
              <a:gd name="connsiteX3" fmla="*/ 0 w 2880320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2808312">
                <a:moveTo>
                  <a:pt x="0" y="0"/>
                </a:moveTo>
                <a:lnTo>
                  <a:pt x="2880320" y="0"/>
                </a:lnTo>
                <a:lnTo>
                  <a:pt x="2880320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822581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B2FD2B3-9859-45FB-831D-3F436B7729E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4053960" cy="3664295"/>
          </a:xfrm>
          <a:custGeom>
            <a:avLst/>
            <a:gdLst>
              <a:gd name="connsiteX0" fmla="*/ 1066013 w 5405280"/>
              <a:gd name="connsiteY0" fmla="*/ 0 h 4885726"/>
              <a:gd name="connsiteX1" fmla="*/ 4318518 w 5405280"/>
              <a:gd name="connsiteY1" fmla="*/ 0 h 4885726"/>
              <a:gd name="connsiteX2" fmla="*/ 5405280 w 5405280"/>
              <a:gd name="connsiteY2" fmla="*/ 2171722 h 4885726"/>
              <a:gd name="connsiteX3" fmla="*/ 2692265 w 5405280"/>
              <a:gd name="connsiteY3" fmla="*/ 4885726 h 4885726"/>
              <a:gd name="connsiteX4" fmla="*/ 0 w 5405280"/>
              <a:gd name="connsiteY4" fmla="*/ 2506432 h 4885726"/>
              <a:gd name="connsiteX5" fmla="*/ 0 w 5405280"/>
              <a:gd name="connsiteY5" fmla="*/ 1834418 h 4885726"/>
              <a:gd name="connsiteX6" fmla="*/ 1066013 w 5405280"/>
              <a:gd name="connsiteY6" fmla="*/ 0 h 4885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05280" h="4885726">
                <a:moveTo>
                  <a:pt x="1066013" y="0"/>
                </a:moveTo>
                <a:cubicBezTo>
                  <a:pt x="1066013" y="0"/>
                  <a:pt x="1066013" y="0"/>
                  <a:pt x="4318518" y="0"/>
                </a:cubicBezTo>
                <a:cubicBezTo>
                  <a:pt x="4977319" y="492984"/>
                  <a:pt x="5405280" y="1281757"/>
                  <a:pt x="5405280" y="2171722"/>
                </a:cubicBezTo>
                <a:cubicBezTo>
                  <a:pt x="5405280" y="3668835"/>
                  <a:pt x="4191426" y="4885726"/>
                  <a:pt x="2692265" y="4885726"/>
                </a:cubicBezTo>
                <a:cubicBezTo>
                  <a:pt x="1307227" y="4885726"/>
                  <a:pt x="165997" y="3847866"/>
                  <a:pt x="0" y="2506432"/>
                </a:cubicBezTo>
                <a:cubicBezTo>
                  <a:pt x="0" y="2506432"/>
                  <a:pt x="0" y="2506432"/>
                  <a:pt x="0" y="1834418"/>
                </a:cubicBezTo>
                <a:cubicBezTo>
                  <a:pt x="93373" y="1084564"/>
                  <a:pt x="490210" y="430712"/>
                  <a:pt x="106601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3090303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C43BE73-9F53-4B62-873C-CE7ADCBA46C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343" y="1480465"/>
            <a:ext cx="3421856" cy="3198692"/>
          </a:xfrm>
          <a:custGeom>
            <a:avLst/>
            <a:gdLst>
              <a:gd name="connsiteX0" fmla="*/ 0 w 4562475"/>
              <a:gd name="connsiteY0" fmla="*/ 0 h 4264922"/>
              <a:gd name="connsiteX1" fmla="*/ 4562475 w 4562475"/>
              <a:gd name="connsiteY1" fmla="*/ 0 h 4264922"/>
              <a:gd name="connsiteX2" fmla="*/ 4562475 w 4562475"/>
              <a:gd name="connsiteY2" fmla="*/ 4264922 h 4264922"/>
              <a:gd name="connsiteX3" fmla="*/ 0 w 4562475"/>
              <a:gd name="connsiteY3" fmla="*/ 4264922 h 426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62475" h="4264922">
                <a:moveTo>
                  <a:pt x="0" y="0"/>
                </a:moveTo>
                <a:lnTo>
                  <a:pt x="4562475" y="0"/>
                </a:lnTo>
                <a:lnTo>
                  <a:pt x="4562475" y="4264922"/>
                </a:lnTo>
                <a:lnTo>
                  <a:pt x="0" y="42649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39929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590ED9E-F513-4BB0-ABA7-F6DADC6C05C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206692" y="2944211"/>
            <a:ext cx="1518452" cy="1571756"/>
          </a:xfrm>
          <a:custGeom>
            <a:avLst/>
            <a:gdLst>
              <a:gd name="connsiteX0" fmla="*/ 0 w 2024602"/>
              <a:gd name="connsiteY0" fmla="*/ 0 h 2095675"/>
              <a:gd name="connsiteX1" fmla="*/ 2024602 w 2024602"/>
              <a:gd name="connsiteY1" fmla="*/ 0 h 2095675"/>
              <a:gd name="connsiteX2" fmla="*/ 2024602 w 2024602"/>
              <a:gd name="connsiteY2" fmla="*/ 2095675 h 2095675"/>
              <a:gd name="connsiteX3" fmla="*/ 0 w 2024602"/>
              <a:gd name="connsiteY3" fmla="*/ 2095675 h 209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4602" h="2095675">
                <a:moveTo>
                  <a:pt x="0" y="0"/>
                </a:moveTo>
                <a:lnTo>
                  <a:pt x="2024602" y="0"/>
                </a:lnTo>
                <a:lnTo>
                  <a:pt x="2024602" y="2095675"/>
                </a:lnTo>
                <a:lnTo>
                  <a:pt x="0" y="20956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5321C42-1E57-4878-8867-9D937C7B301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11583" y="1343641"/>
            <a:ext cx="1518452" cy="1512689"/>
          </a:xfrm>
          <a:custGeom>
            <a:avLst/>
            <a:gdLst>
              <a:gd name="connsiteX0" fmla="*/ 0 w 2024602"/>
              <a:gd name="connsiteY0" fmla="*/ 0 h 2016919"/>
              <a:gd name="connsiteX1" fmla="*/ 2024602 w 2024602"/>
              <a:gd name="connsiteY1" fmla="*/ 0 h 2016919"/>
              <a:gd name="connsiteX2" fmla="*/ 2024602 w 2024602"/>
              <a:gd name="connsiteY2" fmla="*/ 2016919 h 2016919"/>
              <a:gd name="connsiteX3" fmla="*/ 0 w 2024602"/>
              <a:gd name="connsiteY3" fmla="*/ 2016919 h 2016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4602" h="2016919">
                <a:moveTo>
                  <a:pt x="0" y="0"/>
                </a:moveTo>
                <a:lnTo>
                  <a:pt x="2024602" y="0"/>
                </a:lnTo>
                <a:lnTo>
                  <a:pt x="2024602" y="2016919"/>
                </a:lnTo>
                <a:lnTo>
                  <a:pt x="0" y="20169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A49B1FE-FCDD-4669-AED4-C0B490494BD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16474" y="2944211"/>
            <a:ext cx="1518452" cy="1571756"/>
          </a:xfrm>
          <a:custGeom>
            <a:avLst/>
            <a:gdLst>
              <a:gd name="connsiteX0" fmla="*/ 0 w 2024602"/>
              <a:gd name="connsiteY0" fmla="*/ 0 h 2095675"/>
              <a:gd name="connsiteX1" fmla="*/ 2024602 w 2024602"/>
              <a:gd name="connsiteY1" fmla="*/ 0 h 2095675"/>
              <a:gd name="connsiteX2" fmla="*/ 2024602 w 2024602"/>
              <a:gd name="connsiteY2" fmla="*/ 2095675 h 2095675"/>
              <a:gd name="connsiteX3" fmla="*/ 0 w 2024602"/>
              <a:gd name="connsiteY3" fmla="*/ 2095675 h 209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4602" h="2095675">
                <a:moveTo>
                  <a:pt x="0" y="0"/>
                </a:moveTo>
                <a:lnTo>
                  <a:pt x="2024602" y="0"/>
                </a:lnTo>
                <a:lnTo>
                  <a:pt x="2024602" y="2095675"/>
                </a:lnTo>
                <a:lnTo>
                  <a:pt x="0" y="20956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53B1CA2-FE3D-462D-8B8E-DF71FE3333C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21366" y="1343641"/>
            <a:ext cx="1561672" cy="1512689"/>
          </a:xfrm>
          <a:custGeom>
            <a:avLst/>
            <a:gdLst>
              <a:gd name="connsiteX0" fmla="*/ 0 w 2082229"/>
              <a:gd name="connsiteY0" fmla="*/ 0 h 2016919"/>
              <a:gd name="connsiteX1" fmla="*/ 2082229 w 2082229"/>
              <a:gd name="connsiteY1" fmla="*/ 0 h 2016919"/>
              <a:gd name="connsiteX2" fmla="*/ 2082229 w 2082229"/>
              <a:gd name="connsiteY2" fmla="*/ 2016919 h 2016919"/>
              <a:gd name="connsiteX3" fmla="*/ 0 w 2082229"/>
              <a:gd name="connsiteY3" fmla="*/ 2016919 h 2016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229" h="2016919">
                <a:moveTo>
                  <a:pt x="0" y="0"/>
                </a:moveTo>
                <a:lnTo>
                  <a:pt x="2082229" y="0"/>
                </a:lnTo>
                <a:lnTo>
                  <a:pt x="2082229" y="2016919"/>
                </a:lnTo>
                <a:lnTo>
                  <a:pt x="0" y="20169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EFF17E7-58C9-4A7B-A1D6-88AEB51A34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8582" y="1343641"/>
            <a:ext cx="1561672" cy="1512689"/>
          </a:xfrm>
          <a:custGeom>
            <a:avLst/>
            <a:gdLst>
              <a:gd name="connsiteX0" fmla="*/ 0 w 2082229"/>
              <a:gd name="connsiteY0" fmla="*/ 0 h 2016919"/>
              <a:gd name="connsiteX1" fmla="*/ 2082229 w 2082229"/>
              <a:gd name="connsiteY1" fmla="*/ 0 h 2016919"/>
              <a:gd name="connsiteX2" fmla="*/ 2082229 w 2082229"/>
              <a:gd name="connsiteY2" fmla="*/ 2016919 h 2016919"/>
              <a:gd name="connsiteX3" fmla="*/ 0 w 2082229"/>
              <a:gd name="connsiteY3" fmla="*/ 2016919 h 2016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229" h="2016919">
                <a:moveTo>
                  <a:pt x="0" y="0"/>
                </a:moveTo>
                <a:lnTo>
                  <a:pt x="2082229" y="0"/>
                </a:lnTo>
                <a:lnTo>
                  <a:pt x="2082229" y="2016919"/>
                </a:lnTo>
                <a:lnTo>
                  <a:pt x="0" y="20169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47906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61E30BF9-D654-4E9E-AA36-DA70B53CAC0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131067" y="2238292"/>
            <a:ext cx="1250085" cy="2168993"/>
          </a:xfrm>
          <a:custGeom>
            <a:avLst/>
            <a:gdLst>
              <a:gd name="connsiteX0" fmla="*/ 0 w 1666780"/>
              <a:gd name="connsiteY0" fmla="*/ 0 h 2891990"/>
              <a:gd name="connsiteX1" fmla="*/ 1666780 w 1666780"/>
              <a:gd name="connsiteY1" fmla="*/ 0 h 2891990"/>
              <a:gd name="connsiteX2" fmla="*/ 1666780 w 1666780"/>
              <a:gd name="connsiteY2" fmla="*/ 2891990 h 2891990"/>
              <a:gd name="connsiteX3" fmla="*/ 0 w 1666780"/>
              <a:gd name="connsiteY3" fmla="*/ 2891990 h 289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6780" h="2891990">
                <a:moveTo>
                  <a:pt x="0" y="0"/>
                </a:moveTo>
                <a:lnTo>
                  <a:pt x="1666780" y="0"/>
                </a:lnTo>
                <a:lnTo>
                  <a:pt x="1666780" y="2891990"/>
                </a:lnTo>
                <a:lnTo>
                  <a:pt x="0" y="289199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7C21CC15-4908-482C-8EC1-ACAEB785E11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762846" y="2238292"/>
            <a:ext cx="1250085" cy="2168993"/>
          </a:xfrm>
          <a:custGeom>
            <a:avLst/>
            <a:gdLst>
              <a:gd name="connsiteX0" fmla="*/ 0 w 1666780"/>
              <a:gd name="connsiteY0" fmla="*/ 0 h 2891990"/>
              <a:gd name="connsiteX1" fmla="*/ 1666780 w 1666780"/>
              <a:gd name="connsiteY1" fmla="*/ 0 h 2891990"/>
              <a:gd name="connsiteX2" fmla="*/ 1666780 w 1666780"/>
              <a:gd name="connsiteY2" fmla="*/ 2891990 h 2891990"/>
              <a:gd name="connsiteX3" fmla="*/ 0 w 1666780"/>
              <a:gd name="connsiteY3" fmla="*/ 2891990 h 289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6780" h="2891990">
                <a:moveTo>
                  <a:pt x="0" y="0"/>
                </a:moveTo>
                <a:lnTo>
                  <a:pt x="1666780" y="0"/>
                </a:lnTo>
                <a:lnTo>
                  <a:pt x="1666780" y="2891990"/>
                </a:lnTo>
                <a:lnTo>
                  <a:pt x="0" y="289199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36846153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097DFA5-1A1E-4A87-8AC1-72F9F80A540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536553" y="1394441"/>
            <a:ext cx="2558727" cy="2257430"/>
          </a:xfrm>
          <a:custGeom>
            <a:avLst/>
            <a:gdLst>
              <a:gd name="connsiteX0" fmla="*/ 0 w 3411636"/>
              <a:gd name="connsiteY0" fmla="*/ 0 h 3009906"/>
              <a:gd name="connsiteX1" fmla="*/ 3375735 w 3411636"/>
              <a:gd name="connsiteY1" fmla="*/ 733685 h 3009906"/>
              <a:gd name="connsiteX2" fmla="*/ 3411636 w 3411636"/>
              <a:gd name="connsiteY2" fmla="*/ 3009906 h 3009906"/>
              <a:gd name="connsiteX3" fmla="*/ 0 w 3411636"/>
              <a:gd name="connsiteY3" fmla="*/ 2951677 h 3009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11636" h="3009906">
                <a:moveTo>
                  <a:pt x="0" y="0"/>
                </a:moveTo>
                <a:lnTo>
                  <a:pt x="3375735" y="733685"/>
                </a:lnTo>
                <a:lnTo>
                  <a:pt x="3411636" y="3009906"/>
                </a:lnTo>
                <a:lnTo>
                  <a:pt x="0" y="295167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574323A-8E40-44D9-B6A9-6ADC0017CCB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95282" y="1707654"/>
            <a:ext cx="1231170" cy="1960439"/>
          </a:xfrm>
          <a:custGeom>
            <a:avLst/>
            <a:gdLst>
              <a:gd name="connsiteX0" fmla="*/ 1641560 w 1641560"/>
              <a:gd name="connsiteY0" fmla="*/ 0 h 2613918"/>
              <a:gd name="connsiteX1" fmla="*/ 1579799 w 1641560"/>
              <a:gd name="connsiteY1" fmla="*/ 2582170 h 2613918"/>
              <a:gd name="connsiteX2" fmla="*/ 0 w 1641560"/>
              <a:gd name="connsiteY2" fmla="*/ 2613918 h 2613918"/>
              <a:gd name="connsiteX3" fmla="*/ 67179 w 1641560"/>
              <a:gd name="connsiteY3" fmla="*/ 652951 h 261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1560" h="2613918">
                <a:moveTo>
                  <a:pt x="1641560" y="0"/>
                </a:moveTo>
                <a:lnTo>
                  <a:pt x="1579799" y="2582170"/>
                </a:lnTo>
                <a:lnTo>
                  <a:pt x="0" y="2613918"/>
                </a:lnTo>
                <a:lnTo>
                  <a:pt x="67179" y="65295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45454728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A9902ECD-46F0-411B-AE8B-5F371BF9D18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040741" y="2071669"/>
            <a:ext cx="3075254" cy="1925282"/>
          </a:xfrm>
          <a:custGeom>
            <a:avLst/>
            <a:gdLst>
              <a:gd name="connsiteX0" fmla="*/ 0 w 4100338"/>
              <a:gd name="connsiteY0" fmla="*/ 0 h 2567043"/>
              <a:gd name="connsiteX1" fmla="*/ 4100338 w 4100338"/>
              <a:gd name="connsiteY1" fmla="*/ 0 h 2567043"/>
              <a:gd name="connsiteX2" fmla="*/ 4100338 w 4100338"/>
              <a:gd name="connsiteY2" fmla="*/ 2567043 h 2567043"/>
              <a:gd name="connsiteX3" fmla="*/ 0 w 4100338"/>
              <a:gd name="connsiteY3" fmla="*/ 2567043 h 2567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00338" h="2567043">
                <a:moveTo>
                  <a:pt x="0" y="0"/>
                </a:moveTo>
                <a:lnTo>
                  <a:pt x="4100338" y="0"/>
                </a:lnTo>
                <a:lnTo>
                  <a:pt x="4100338" y="2567043"/>
                </a:lnTo>
                <a:lnTo>
                  <a:pt x="0" y="256704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865368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BC4E8F-52E7-47FC-A05D-1B21C307214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557588" y="1738312"/>
            <a:ext cx="2030016" cy="27241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12944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BC4E8F-52E7-47FC-A05D-1B21C307214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796486" y="1639421"/>
            <a:ext cx="1551494" cy="271542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3480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BC4E8F-52E7-47FC-A05D-1B21C307214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796486" y="1639421"/>
            <a:ext cx="1551494" cy="271542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DD8E42BE-2361-4D02-90C6-F28DC39E82A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863411" y="1639421"/>
            <a:ext cx="1551494" cy="271542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7B13BC04-8B28-4389-9734-FC594BBAF0F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758886" y="1639421"/>
            <a:ext cx="1551494" cy="271542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04322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9FBD28AE-1CE0-4E05-9782-F26CA67852B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76156" y="1903930"/>
            <a:ext cx="1728192" cy="1728192"/>
          </a:xfrm>
          <a:custGeom>
            <a:avLst/>
            <a:gdLst>
              <a:gd name="connsiteX0" fmla="*/ 1152128 w 2304256"/>
              <a:gd name="connsiteY0" fmla="*/ 0 h 2304256"/>
              <a:gd name="connsiteX1" fmla="*/ 2304256 w 2304256"/>
              <a:gd name="connsiteY1" fmla="*/ 1152128 h 2304256"/>
              <a:gd name="connsiteX2" fmla="*/ 1152128 w 2304256"/>
              <a:gd name="connsiteY2" fmla="*/ 2304256 h 2304256"/>
              <a:gd name="connsiteX3" fmla="*/ 0 w 2304256"/>
              <a:gd name="connsiteY3" fmla="*/ 1152128 h 2304256"/>
              <a:gd name="connsiteX4" fmla="*/ 1152128 w 2304256"/>
              <a:gd name="connsiteY4" fmla="*/ 0 h 2304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4256" h="2304256">
                <a:moveTo>
                  <a:pt x="1152128" y="0"/>
                </a:moveTo>
                <a:cubicBezTo>
                  <a:pt x="1788431" y="0"/>
                  <a:pt x="2304256" y="515825"/>
                  <a:pt x="2304256" y="1152128"/>
                </a:cubicBezTo>
                <a:cubicBezTo>
                  <a:pt x="2304256" y="1788431"/>
                  <a:pt x="1788431" y="2304256"/>
                  <a:pt x="1152128" y="2304256"/>
                </a:cubicBezTo>
                <a:cubicBezTo>
                  <a:pt x="515825" y="2304256"/>
                  <a:pt x="0" y="1788431"/>
                  <a:pt x="0" y="1152128"/>
                </a:cubicBezTo>
                <a:cubicBezTo>
                  <a:pt x="0" y="515825"/>
                  <a:pt x="515825" y="0"/>
                  <a:pt x="115212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70E58836-7300-41AC-AA0F-BCCF18C09AE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07904" y="1903930"/>
            <a:ext cx="1728192" cy="1728192"/>
          </a:xfrm>
          <a:custGeom>
            <a:avLst/>
            <a:gdLst>
              <a:gd name="connsiteX0" fmla="*/ 1152128 w 2304256"/>
              <a:gd name="connsiteY0" fmla="*/ 0 h 2304256"/>
              <a:gd name="connsiteX1" fmla="*/ 2304256 w 2304256"/>
              <a:gd name="connsiteY1" fmla="*/ 1152128 h 2304256"/>
              <a:gd name="connsiteX2" fmla="*/ 1152128 w 2304256"/>
              <a:gd name="connsiteY2" fmla="*/ 2304256 h 2304256"/>
              <a:gd name="connsiteX3" fmla="*/ 0 w 2304256"/>
              <a:gd name="connsiteY3" fmla="*/ 1152128 h 2304256"/>
              <a:gd name="connsiteX4" fmla="*/ 1152128 w 2304256"/>
              <a:gd name="connsiteY4" fmla="*/ 0 h 2304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4256" h="2304256">
                <a:moveTo>
                  <a:pt x="1152128" y="0"/>
                </a:moveTo>
                <a:cubicBezTo>
                  <a:pt x="1788431" y="0"/>
                  <a:pt x="2304256" y="515825"/>
                  <a:pt x="2304256" y="1152128"/>
                </a:cubicBezTo>
                <a:cubicBezTo>
                  <a:pt x="2304256" y="1788431"/>
                  <a:pt x="1788431" y="2304256"/>
                  <a:pt x="1152128" y="2304256"/>
                </a:cubicBezTo>
                <a:cubicBezTo>
                  <a:pt x="515825" y="2304256"/>
                  <a:pt x="0" y="1788431"/>
                  <a:pt x="0" y="1152128"/>
                </a:cubicBezTo>
                <a:cubicBezTo>
                  <a:pt x="0" y="515825"/>
                  <a:pt x="515825" y="0"/>
                  <a:pt x="115212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65A71BF-8DA5-43CE-A973-C09730BB292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41577" y="1903930"/>
            <a:ext cx="1728192" cy="1728192"/>
          </a:xfrm>
          <a:custGeom>
            <a:avLst/>
            <a:gdLst>
              <a:gd name="connsiteX0" fmla="*/ 1152128 w 2304256"/>
              <a:gd name="connsiteY0" fmla="*/ 0 h 2304256"/>
              <a:gd name="connsiteX1" fmla="*/ 2304256 w 2304256"/>
              <a:gd name="connsiteY1" fmla="*/ 1152128 h 2304256"/>
              <a:gd name="connsiteX2" fmla="*/ 1152128 w 2304256"/>
              <a:gd name="connsiteY2" fmla="*/ 2304256 h 2304256"/>
              <a:gd name="connsiteX3" fmla="*/ 0 w 2304256"/>
              <a:gd name="connsiteY3" fmla="*/ 1152128 h 2304256"/>
              <a:gd name="connsiteX4" fmla="*/ 1152128 w 2304256"/>
              <a:gd name="connsiteY4" fmla="*/ 0 h 2304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4256" h="2304256">
                <a:moveTo>
                  <a:pt x="1152128" y="0"/>
                </a:moveTo>
                <a:cubicBezTo>
                  <a:pt x="1788431" y="0"/>
                  <a:pt x="2304256" y="515825"/>
                  <a:pt x="2304256" y="1152128"/>
                </a:cubicBezTo>
                <a:cubicBezTo>
                  <a:pt x="2304256" y="1788431"/>
                  <a:pt x="1788431" y="2304256"/>
                  <a:pt x="1152128" y="2304256"/>
                </a:cubicBezTo>
                <a:cubicBezTo>
                  <a:pt x="515825" y="2304256"/>
                  <a:pt x="0" y="1788431"/>
                  <a:pt x="0" y="1152128"/>
                </a:cubicBezTo>
                <a:cubicBezTo>
                  <a:pt x="0" y="515825"/>
                  <a:pt x="515825" y="0"/>
                  <a:pt x="115212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D798479F-BDF8-41DF-BCB1-72E6581F8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76491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BC4E8F-52E7-47FC-A05D-1B21C307214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-204723" y="1639421"/>
            <a:ext cx="1551494" cy="271542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DD8E42BE-2361-4D02-90C6-F28DC39E82A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862202" y="1639421"/>
            <a:ext cx="1551494" cy="271542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12750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BC4E8F-52E7-47FC-A05D-1B21C307214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136460" y="1441204"/>
            <a:ext cx="3299702" cy="18643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78205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BC4E8F-52E7-47FC-A05D-1B21C307214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173795" y="1769090"/>
            <a:ext cx="3588296" cy="224572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54586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BC4E8F-52E7-47FC-A05D-1B21C307214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999662" y="1733596"/>
            <a:ext cx="2623334" cy="35364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69378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A5CD326-97C2-4933-AF94-0D261C94A3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03361" y="1773113"/>
            <a:ext cx="3978192" cy="2906044"/>
          </a:xfrm>
          <a:custGeom>
            <a:avLst/>
            <a:gdLst>
              <a:gd name="connsiteX0" fmla="*/ 0 w 5304256"/>
              <a:gd name="connsiteY0" fmla="*/ 0 h 3874725"/>
              <a:gd name="connsiteX1" fmla="*/ 5304256 w 5304256"/>
              <a:gd name="connsiteY1" fmla="*/ 0 h 3874725"/>
              <a:gd name="connsiteX2" fmla="*/ 5304256 w 5304256"/>
              <a:gd name="connsiteY2" fmla="*/ 3874725 h 3874725"/>
              <a:gd name="connsiteX3" fmla="*/ 0 w 5304256"/>
              <a:gd name="connsiteY3" fmla="*/ 3874725 h 387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4256" h="3874725">
                <a:moveTo>
                  <a:pt x="0" y="0"/>
                </a:moveTo>
                <a:lnTo>
                  <a:pt x="5304256" y="0"/>
                </a:lnTo>
                <a:lnTo>
                  <a:pt x="5304256" y="3874725"/>
                </a:lnTo>
                <a:lnTo>
                  <a:pt x="0" y="38747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80619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A5CD326-97C2-4933-AF94-0D261C94A3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6250" y="1773113"/>
            <a:ext cx="3978192" cy="2906044"/>
          </a:xfrm>
          <a:custGeom>
            <a:avLst/>
            <a:gdLst>
              <a:gd name="connsiteX0" fmla="*/ 0 w 5304256"/>
              <a:gd name="connsiteY0" fmla="*/ 0 h 3874725"/>
              <a:gd name="connsiteX1" fmla="*/ 5304256 w 5304256"/>
              <a:gd name="connsiteY1" fmla="*/ 0 h 3874725"/>
              <a:gd name="connsiteX2" fmla="*/ 5304256 w 5304256"/>
              <a:gd name="connsiteY2" fmla="*/ 3874725 h 3874725"/>
              <a:gd name="connsiteX3" fmla="*/ 0 w 5304256"/>
              <a:gd name="connsiteY3" fmla="*/ 3874725 h 387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4256" h="3874725">
                <a:moveTo>
                  <a:pt x="0" y="0"/>
                </a:moveTo>
                <a:lnTo>
                  <a:pt x="5304256" y="0"/>
                </a:lnTo>
                <a:lnTo>
                  <a:pt x="5304256" y="3874725"/>
                </a:lnTo>
                <a:lnTo>
                  <a:pt x="0" y="38747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40704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5FB8A4C-A29B-4465-B7AD-C279CEA22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55835" y="1815667"/>
            <a:ext cx="2632331" cy="1487306"/>
          </a:xfrm>
          <a:custGeom>
            <a:avLst/>
            <a:gdLst>
              <a:gd name="connsiteX0" fmla="*/ 0 w 3509775"/>
              <a:gd name="connsiteY0" fmla="*/ 0 h 1983075"/>
              <a:gd name="connsiteX1" fmla="*/ 3509775 w 3509775"/>
              <a:gd name="connsiteY1" fmla="*/ 0 h 1983075"/>
              <a:gd name="connsiteX2" fmla="*/ 3509775 w 3509775"/>
              <a:gd name="connsiteY2" fmla="*/ 1983075 h 1983075"/>
              <a:gd name="connsiteX3" fmla="*/ 0 w 3509775"/>
              <a:gd name="connsiteY3" fmla="*/ 1983075 h 198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9775" h="1983075">
                <a:moveTo>
                  <a:pt x="0" y="0"/>
                </a:moveTo>
                <a:lnTo>
                  <a:pt x="3509775" y="0"/>
                </a:lnTo>
                <a:lnTo>
                  <a:pt x="3509775" y="1983075"/>
                </a:lnTo>
                <a:lnTo>
                  <a:pt x="0" y="19830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85796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5FB8A4C-A29B-4465-B7AD-C279CEA22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27891" y="1671000"/>
            <a:ext cx="3390112" cy="1915463"/>
          </a:xfrm>
          <a:custGeom>
            <a:avLst/>
            <a:gdLst>
              <a:gd name="connsiteX0" fmla="*/ 0 w 3509775"/>
              <a:gd name="connsiteY0" fmla="*/ 0 h 1983075"/>
              <a:gd name="connsiteX1" fmla="*/ 3509775 w 3509775"/>
              <a:gd name="connsiteY1" fmla="*/ 0 h 1983075"/>
              <a:gd name="connsiteX2" fmla="*/ 3509775 w 3509775"/>
              <a:gd name="connsiteY2" fmla="*/ 1983075 h 1983075"/>
              <a:gd name="connsiteX3" fmla="*/ 0 w 3509775"/>
              <a:gd name="connsiteY3" fmla="*/ 1983075 h 198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9775" h="1983075">
                <a:moveTo>
                  <a:pt x="0" y="0"/>
                </a:moveTo>
                <a:lnTo>
                  <a:pt x="3509775" y="0"/>
                </a:lnTo>
                <a:lnTo>
                  <a:pt x="3509775" y="1983075"/>
                </a:lnTo>
                <a:lnTo>
                  <a:pt x="0" y="19830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83321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FAFA5047-AC9C-4EBC-ADEF-8D058B2BE56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826103" y="1930438"/>
            <a:ext cx="1310062" cy="2317619"/>
          </a:xfrm>
          <a:custGeom>
            <a:avLst/>
            <a:gdLst>
              <a:gd name="connsiteX0" fmla="*/ 0 w 1746749"/>
              <a:gd name="connsiteY0" fmla="*/ 0 h 3090158"/>
              <a:gd name="connsiteX1" fmla="*/ 1746749 w 1746749"/>
              <a:gd name="connsiteY1" fmla="*/ 0 h 3090158"/>
              <a:gd name="connsiteX2" fmla="*/ 1746749 w 1746749"/>
              <a:gd name="connsiteY2" fmla="*/ 3090158 h 3090158"/>
              <a:gd name="connsiteX3" fmla="*/ 0 w 1746749"/>
              <a:gd name="connsiteY3" fmla="*/ 3090158 h 3090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6749" h="3090158">
                <a:moveTo>
                  <a:pt x="0" y="0"/>
                </a:moveTo>
                <a:lnTo>
                  <a:pt x="1746749" y="0"/>
                </a:lnTo>
                <a:lnTo>
                  <a:pt x="1746749" y="3090158"/>
                </a:lnTo>
                <a:lnTo>
                  <a:pt x="0" y="309015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A1ABE07-FC8E-48A8-89E5-8A5539866E0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286803" y="1930438"/>
            <a:ext cx="1310062" cy="2317619"/>
          </a:xfrm>
          <a:custGeom>
            <a:avLst/>
            <a:gdLst>
              <a:gd name="connsiteX0" fmla="*/ 0 w 1746749"/>
              <a:gd name="connsiteY0" fmla="*/ 0 h 3090158"/>
              <a:gd name="connsiteX1" fmla="*/ 1746749 w 1746749"/>
              <a:gd name="connsiteY1" fmla="*/ 0 h 3090158"/>
              <a:gd name="connsiteX2" fmla="*/ 1746749 w 1746749"/>
              <a:gd name="connsiteY2" fmla="*/ 3090158 h 3090158"/>
              <a:gd name="connsiteX3" fmla="*/ 0 w 1746749"/>
              <a:gd name="connsiteY3" fmla="*/ 3090158 h 3090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6749" h="3090158">
                <a:moveTo>
                  <a:pt x="0" y="0"/>
                </a:moveTo>
                <a:lnTo>
                  <a:pt x="1746749" y="0"/>
                </a:lnTo>
                <a:lnTo>
                  <a:pt x="1746749" y="3090158"/>
                </a:lnTo>
                <a:lnTo>
                  <a:pt x="0" y="309015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7C391202-5AAA-4798-B815-603480EF197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418132" y="1636074"/>
            <a:ext cx="1586704" cy="2738042"/>
          </a:xfrm>
          <a:custGeom>
            <a:avLst/>
            <a:gdLst>
              <a:gd name="connsiteX0" fmla="*/ 0 w 2115605"/>
              <a:gd name="connsiteY0" fmla="*/ 0 h 3650723"/>
              <a:gd name="connsiteX1" fmla="*/ 2115605 w 2115605"/>
              <a:gd name="connsiteY1" fmla="*/ 0 h 3650723"/>
              <a:gd name="connsiteX2" fmla="*/ 2115605 w 2115605"/>
              <a:gd name="connsiteY2" fmla="*/ 3650723 h 3650723"/>
              <a:gd name="connsiteX3" fmla="*/ 0 w 2115605"/>
              <a:gd name="connsiteY3" fmla="*/ 3650723 h 3650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5605" h="3650723">
                <a:moveTo>
                  <a:pt x="0" y="0"/>
                </a:moveTo>
                <a:lnTo>
                  <a:pt x="2115605" y="0"/>
                </a:lnTo>
                <a:lnTo>
                  <a:pt x="2115605" y="3650723"/>
                </a:lnTo>
                <a:lnTo>
                  <a:pt x="0" y="365072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86687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5BAE8F-D335-4141-AC68-8FBE42FCE86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1359060"/>
            <a:ext cx="2808312" cy="3784440"/>
          </a:xfrm>
          <a:custGeom>
            <a:avLst/>
            <a:gdLst>
              <a:gd name="connsiteX0" fmla="*/ 0 w 3744416"/>
              <a:gd name="connsiteY0" fmla="*/ 0 h 5045920"/>
              <a:gd name="connsiteX1" fmla="*/ 3120334 w 3744416"/>
              <a:gd name="connsiteY1" fmla="*/ 0 h 5045920"/>
              <a:gd name="connsiteX2" fmla="*/ 3744416 w 3744416"/>
              <a:gd name="connsiteY2" fmla="*/ 624082 h 5045920"/>
              <a:gd name="connsiteX3" fmla="*/ 3744416 w 3744416"/>
              <a:gd name="connsiteY3" fmla="*/ 5045920 h 5045920"/>
              <a:gd name="connsiteX4" fmla="*/ 0 w 3744416"/>
              <a:gd name="connsiteY4" fmla="*/ 5045920 h 504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4416" h="5045920">
                <a:moveTo>
                  <a:pt x="0" y="0"/>
                </a:moveTo>
                <a:lnTo>
                  <a:pt x="3120334" y="0"/>
                </a:lnTo>
                <a:cubicBezTo>
                  <a:pt x="3465005" y="0"/>
                  <a:pt x="3744416" y="279411"/>
                  <a:pt x="3744416" y="624082"/>
                </a:cubicBezTo>
                <a:lnTo>
                  <a:pt x="3744416" y="5045920"/>
                </a:lnTo>
                <a:lnTo>
                  <a:pt x="0" y="504592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l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99648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730180A-C82E-4CD1-B16A-4C3D1B949B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734017" cy="5143500"/>
          </a:xfrm>
          <a:custGeom>
            <a:avLst/>
            <a:gdLst>
              <a:gd name="connsiteX0" fmla="*/ 0 w 6312023"/>
              <a:gd name="connsiteY0" fmla="*/ 0 h 6858000"/>
              <a:gd name="connsiteX1" fmla="*/ 6312023 w 6312023"/>
              <a:gd name="connsiteY1" fmla="*/ 0 h 6858000"/>
              <a:gd name="connsiteX2" fmla="*/ 6312023 w 6312023"/>
              <a:gd name="connsiteY2" fmla="*/ 6858000 h 6858000"/>
              <a:gd name="connsiteX3" fmla="*/ 0 w 631202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12023" h="6858000">
                <a:moveTo>
                  <a:pt x="0" y="0"/>
                </a:moveTo>
                <a:lnTo>
                  <a:pt x="6312023" y="0"/>
                </a:lnTo>
                <a:lnTo>
                  <a:pt x="631202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01735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298511AF-1176-4912-B5A2-C55D39AB80C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100512" y="1405066"/>
            <a:ext cx="3271838" cy="1854428"/>
          </a:xfrm>
          <a:custGeom>
            <a:avLst/>
            <a:gdLst>
              <a:gd name="connsiteX0" fmla="*/ 0 w 4362450"/>
              <a:gd name="connsiteY0" fmla="*/ 0 h 2472571"/>
              <a:gd name="connsiteX1" fmla="*/ 4362450 w 4362450"/>
              <a:gd name="connsiteY1" fmla="*/ 0 h 2472571"/>
              <a:gd name="connsiteX2" fmla="*/ 4362450 w 4362450"/>
              <a:gd name="connsiteY2" fmla="*/ 2472571 h 2472571"/>
              <a:gd name="connsiteX3" fmla="*/ 0 w 4362450"/>
              <a:gd name="connsiteY3" fmla="*/ 2472571 h 247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62450" h="2472571">
                <a:moveTo>
                  <a:pt x="0" y="0"/>
                </a:moveTo>
                <a:lnTo>
                  <a:pt x="4362450" y="0"/>
                </a:lnTo>
                <a:lnTo>
                  <a:pt x="4362450" y="2472571"/>
                </a:lnTo>
                <a:lnTo>
                  <a:pt x="0" y="247257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A9C7832B-17BF-4B39-A8A8-C4DCA1F36FC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683174" y="2792738"/>
            <a:ext cx="2824174" cy="1768243"/>
          </a:xfrm>
          <a:custGeom>
            <a:avLst/>
            <a:gdLst>
              <a:gd name="connsiteX0" fmla="*/ 0 w 3765565"/>
              <a:gd name="connsiteY0" fmla="*/ 0 h 2357657"/>
              <a:gd name="connsiteX1" fmla="*/ 3765565 w 3765565"/>
              <a:gd name="connsiteY1" fmla="*/ 0 h 2357657"/>
              <a:gd name="connsiteX2" fmla="*/ 3765565 w 3765565"/>
              <a:gd name="connsiteY2" fmla="*/ 2357657 h 2357657"/>
              <a:gd name="connsiteX3" fmla="*/ 0 w 3765565"/>
              <a:gd name="connsiteY3" fmla="*/ 2357657 h 2357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5565" h="2357657">
                <a:moveTo>
                  <a:pt x="0" y="0"/>
                </a:moveTo>
                <a:lnTo>
                  <a:pt x="3765565" y="0"/>
                </a:lnTo>
                <a:lnTo>
                  <a:pt x="3765565" y="2357657"/>
                </a:lnTo>
                <a:lnTo>
                  <a:pt x="0" y="235765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B2F2F68A-1775-4FDF-8463-3031D6325B3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455477" y="3936208"/>
            <a:ext cx="441126" cy="770753"/>
          </a:xfrm>
          <a:custGeom>
            <a:avLst/>
            <a:gdLst>
              <a:gd name="connsiteX0" fmla="*/ 0 w 588168"/>
              <a:gd name="connsiteY0" fmla="*/ 0 h 1027670"/>
              <a:gd name="connsiteX1" fmla="*/ 588168 w 588168"/>
              <a:gd name="connsiteY1" fmla="*/ 0 h 1027670"/>
              <a:gd name="connsiteX2" fmla="*/ 588168 w 588168"/>
              <a:gd name="connsiteY2" fmla="*/ 1027670 h 1027670"/>
              <a:gd name="connsiteX3" fmla="*/ 0 w 588168"/>
              <a:gd name="connsiteY3" fmla="*/ 1027670 h 102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168" h="1027670">
                <a:moveTo>
                  <a:pt x="0" y="0"/>
                </a:moveTo>
                <a:lnTo>
                  <a:pt x="588168" y="0"/>
                </a:lnTo>
                <a:lnTo>
                  <a:pt x="588168" y="1027670"/>
                </a:lnTo>
                <a:lnTo>
                  <a:pt x="0" y="102767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B1E24573-CCF3-4082-8EB6-9FC6D259314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3462474" y="2792858"/>
            <a:ext cx="1109526" cy="1472339"/>
          </a:xfrm>
          <a:custGeom>
            <a:avLst/>
            <a:gdLst>
              <a:gd name="connsiteX0" fmla="*/ 0 w 1479368"/>
              <a:gd name="connsiteY0" fmla="*/ 0 h 1963119"/>
              <a:gd name="connsiteX1" fmla="*/ 1479368 w 1479368"/>
              <a:gd name="connsiteY1" fmla="*/ 0 h 1963119"/>
              <a:gd name="connsiteX2" fmla="*/ 1479368 w 1479368"/>
              <a:gd name="connsiteY2" fmla="*/ 1963119 h 1963119"/>
              <a:gd name="connsiteX3" fmla="*/ 0 w 1479368"/>
              <a:gd name="connsiteY3" fmla="*/ 1963119 h 1963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9368" h="1963119">
                <a:moveTo>
                  <a:pt x="0" y="0"/>
                </a:moveTo>
                <a:lnTo>
                  <a:pt x="1479368" y="0"/>
                </a:lnTo>
                <a:lnTo>
                  <a:pt x="1479368" y="1963119"/>
                </a:lnTo>
                <a:lnTo>
                  <a:pt x="0" y="196311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52675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icture Placeholder 52">
            <a:extLst>
              <a:ext uri="{FF2B5EF4-FFF2-40B4-BE49-F238E27FC236}">
                <a16:creationId xmlns:a16="http://schemas.microsoft.com/office/drawing/2014/main" id="{B8C230CC-6DB5-426D-A679-7559175EE0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52155" y="2397558"/>
            <a:ext cx="666750" cy="640556"/>
          </a:xfrm>
          <a:custGeom>
            <a:avLst/>
            <a:gdLst>
              <a:gd name="connsiteX0" fmla="*/ 78972 w 889000"/>
              <a:gd name="connsiteY0" fmla="*/ 0 h 854075"/>
              <a:gd name="connsiteX1" fmla="*/ 810028 w 889000"/>
              <a:gd name="connsiteY1" fmla="*/ 0 h 854075"/>
              <a:gd name="connsiteX2" fmla="*/ 889000 w 889000"/>
              <a:gd name="connsiteY2" fmla="*/ 79081 h 854075"/>
              <a:gd name="connsiteX3" fmla="*/ 889000 w 889000"/>
              <a:gd name="connsiteY3" fmla="*/ 774994 h 854075"/>
              <a:gd name="connsiteX4" fmla="*/ 810028 w 889000"/>
              <a:gd name="connsiteY4" fmla="*/ 854075 h 854075"/>
              <a:gd name="connsiteX5" fmla="*/ 78972 w 889000"/>
              <a:gd name="connsiteY5" fmla="*/ 854075 h 854075"/>
              <a:gd name="connsiteX6" fmla="*/ 0 w 889000"/>
              <a:gd name="connsiteY6" fmla="*/ 774994 h 854075"/>
              <a:gd name="connsiteX7" fmla="*/ 0 w 889000"/>
              <a:gd name="connsiteY7" fmla="*/ 79081 h 854075"/>
              <a:gd name="connsiteX8" fmla="*/ 78972 w 889000"/>
              <a:gd name="connsiteY8" fmla="*/ 0 h 85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9000" h="854075">
                <a:moveTo>
                  <a:pt x="78972" y="0"/>
                </a:moveTo>
                <a:cubicBezTo>
                  <a:pt x="810028" y="0"/>
                  <a:pt x="810028" y="0"/>
                  <a:pt x="810028" y="0"/>
                </a:cubicBezTo>
                <a:cubicBezTo>
                  <a:pt x="855155" y="0"/>
                  <a:pt x="889000" y="36151"/>
                  <a:pt x="889000" y="79081"/>
                </a:cubicBezTo>
                <a:lnTo>
                  <a:pt x="889000" y="774994"/>
                </a:lnTo>
                <a:cubicBezTo>
                  <a:pt x="889000" y="817924"/>
                  <a:pt x="855155" y="854075"/>
                  <a:pt x="810028" y="854075"/>
                </a:cubicBezTo>
                <a:cubicBezTo>
                  <a:pt x="78972" y="854075"/>
                  <a:pt x="78972" y="854075"/>
                  <a:pt x="78972" y="854075"/>
                </a:cubicBezTo>
                <a:cubicBezTo>
                  <a:pt x="33845" y="854075"/>
                  <a:pt x="0" y="817924"/>
                  <a:pt x="0" y="774994"/>
                </a:cubicBezTo>
                <a:cubicBezTo>
                  <a:pt x="0" y="79081"/>
                  <a:pt x="0" y="79081"/>
                  <a:pt x="0" y="79081"/>
                </a:cubicBezTo>
                <a:cubicBezTo>
                  <a:pt x="0" y="36151"/>
                  <a:pt x="33845" y="0"/>
                  <a:pt x="7897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DF42A610-B84B-4911-8BEE-C06D295CE08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7237" y="2397558"/>
            <a:ext cx="666750" cy="640556"/>
          </a:xfrm>
          <a:custGeom>
            <a:avLst/>
            <a:gdLst>
              <a:gd name="connsiteX0" fmla="*/ 78972 w 889000"/>
              <a:gd name="connsiteY0" fmla="*/ 0 h 854075"/>
              <a:gd name="connsiteX1" fmla="*/ 810028 w 889000"/>
              <a:gd name="connsiteY1" fmla="*/ 0 h 854075"/>
              <a:gd name="connsiteX2" fmla="*/ 889000 w 889000"/>
              <a:gd name="connsiteY2" fmla="*/ 79081 h 854075"/>
              <a:gd name="connsiteX3" fmla="*/ 889000 w 889000"/>
              <a:gd name="connsiteY3" fmla="*/ 774994 h 854075"/>
              <a:gd name="connsiteX4" fmla="*/ 810028 w 889000"/>
              <a:gd name="connsiteY4" fmla="*/ 854075 h 854075"/>
              <a:gd name="connsiteX5" fmla="*/ 78972 w 889000"/>
              <a:gd name="connsiteY5" fmla="*/ 854075 h 854075"/>
              <a:gd name="connsiteX6" fmla="*/ 0 w 889000"/>
              <a:gd name="connsiteY6" fmla="*/ 774994 h 854075"/>
              <a:gd name="connsiteX7" fmla="*/ 0 w 889000"/>
              <a:gd name="connsiteY7" fmla="*/ 79081 h 854075"/>
              <a:gd name="connsiteX8" fmla="*/ 78972 w 889000"/>
              <a:gd name="connsiteY8" fmla="*/ 0 h 85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9000" h="854075">
                <a:moveTo>
                  <a:pt x="78972" y="0"/>
                </a:moveTo>
                <a:cubicBezTo>
                  <a:pt x="810028" y="0"/>
                  <a:pt x="810028" y="0"/>
                  <a:pt x="810028" y="0"/>
                </a:cubicBezTo>
                <a:cubicBezTo>
                  <a:pt x="855155" y="0"/>
                  <a:pt x="889000" y="36151"/>
                  <a:pt x="889000" y="79081"/>
                </a:cubicBezTo>
                <a:lnTo>
                  <a:pt x="889000" y="774994"/>
                </a:lnTo>
                <a:cubicBezTo>
                  <a:pt x="889000" y="817924"/>
                  <a:pt x="855155" y="854075"/>
                  <a:pt x="810028" y="854075"/>
                </a:cubicBezTo>
                <a:cubicBezTo>
                  <a:pt x="78972" y="854075"/>
                  <a:pt x="78972" y="854075"/>
                  <a:pt x="78972" y="854075"/>
                </a:cubicBezTo>
                <a:cubicBezTo>
                  <a:pt x="33845" y="854075"/>
                  <a:pt x="0" y="817924"/>
                  <a:pt x="0" y="774994"/>
                </a:cubicBezTo>
                <a:cubicBezTo>
                  <a:pt x="0" y="79081"/>
                  <a:pt x="0" y="79081"/>
                  <a:pt x="0" y="79081"/>
                </a:cubicBezTo>
                <a:cubicBezTo>
                  <a:pt x="0" y="36151"/>
                  <a:pt x="33845" y="0"/>
                  <a:pt x="7897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6" name="Picture Placeholder 55">
            <a:extLst>
              <a:ext uri="{FF2B5EF4-FFF2-40B4-BE49-F238E27FC236}">
                <a16:creationId xmlns:a16="http://schemas.microsoft.com/office/drawing/2014/main" id="{54DC6916-3188-4B5A-BADA-B63D19F839D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28505" y="3622683"/>
            <a:ext cx="666750" cy="640556"/>
          </a:xfrm>
          <a:custGeom>
            <a:avLst/>
            <a:gdLst>
              <a:gd name="connsiteX0" fmla="*/ 78972 w 889000"/>
              <a:gd name="connsiteY0" fmla="*/ 0 h 854075"/>
              <a:gd name="connsiteX1" fmla="*/ 810028 w 889000"/>
              <a:gd name="connsiteY1" fmla="*/ 0 h 854075"/>
              <a:gd name="connsiteX2" fmla="*/ 889000 w 889000"/>
              <a:gd name="connsiteY2" fmla="*/ 79081 h 854075"/>
              <a:gd name="connsiteX3" fmla="*/ 889000 w 889000"/>
              <a:gd name="connsiteY3" fmla="*/ 774994 h 854075"/>
              <a:gd name="connsiteX4" fmla="*/ 810028 w 889000"/>
              <a:gd name="connsiteY4" fmla="*/ 854075 h 854075"/>
              <a:gd name="connsiteX5" fmla="*/ 78972 w 889000"/>
              <a:gd name="connsiteY5" fmla="*/ 854075 h 854075"/>
              <a:gd name="connsiteX6" fmla="*/ 0 w 889000"/>
              <a:gd name="connsiteY6" fmla="*/ 774994 h 854075"/>
              <a:gd name="connsiteX7" fmla="*/ 0 w 889000"/>
              <a:gd name="connsiteY7" fmla="*/ 79081 h 854075"/>
              <a:gd name="connsiteX8" fmla="*/ 78972 w 889000"/>
              <a:gd name="connsiteY8" fmla="*/ 0 h 85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9000" h="854075">
                <a:moveTo>
                  <a:pt x="78972" y="0"/>
                </a:moveTo>
                <a:cubicBezTo>
                  <a:pt x="810028" y="0"/>
                  <a:pt x="810028" y="0"/>
                  <a:pt x="810028" y="0"/>
                </a:cubicBezTo>
                <a:cubicBezTo>
                  <a:pt x="855155" y="0"/>
                  <a:pt x="889000" y="36152"/>
                  <a:pt x="889000" y="79081"/>
                </a:cubicBezTo>
                <a:lnTo>
                  <a:pt x="889000" y="774994"/>
                </a:lnTo>
                <a:cubicBezTo>
                  <a:pt x="889000" y="817924"/>
                  <a:pt x="855155" y="854075"/>
                  <a:pt x="810028" y="854075"/>
                </a:cubicBezTo>
                <a:cubicBezTo>
                  <a:pt x="78972" y="854075"/>
                  <a:pt x="78972" y="854075"/>
                  <a:pt x="78972" y="854075"/>
                </a:cubicBezTo>
                <a:cubicBezTo>
                  <a:pt x="33845" y="854075"/>
                  <a:pt x="0" y="817924"/>
                  <a:pt x="0" y="774994"/>
                </a:cubicBezTo>
                <a:cubicBezTo>
                  <a:pt x="0" y="79081"/>
                  <a:pt x="0" y="79081"/>
                  <a:pt x="0" y="79081"/>
                </a:cubicBezTo>
                <a:cubicBezTo>
                  <a:pt x="0" y="36152"/>
                  <a:pt x="33845" y="0"/>
                  <a:pt x="7897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id="{5659D82D-F5F0-443A-A65D-691978793F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935487" y="3622683"/>
            <a:ext cx="666750" cy="640556"/>
          </a:xfrm>
          <a:custGeom>
            <a:avLst/>
            <a:gdLst>
              <a:gd name="connsiteX0" fmla="*/ 78972 w 889000"/>
              <a:gd name="connsiteY0" fmla="*/ 0 h 854075"/>
              <a:gd name="connsiteX1" fmla="*/ 810028 w 889000"/>
              <a:gd name="connsiteY1" fmla="*/ 0 h 854075"/>
              <a:gd name="connsiteX2" fmla="*/ 889000 w 889000"/>
              <a:gd name="connsiteY2" fmla="*/ 79081 h 854075"/>
              <a:gd name="connsiteX3" fmla="*/ 889000 w 889000"/>
              <a:gd name="connsiteY3" fmla="*/ 774994 h 854075"/>
              <a:gd name="connsiteX4" fmla="*/ 810028 w 889000"/>
              <a:gd name="connsiteY4" fmla="*/ 854075 h 854075"/>
              <a:gd name="connsiteX5" fmla="*/ 78972 w 889000"/>
              <a:gd name="connsiteY5" fmla="*/ 854075 h 854075"/>
              <a:gd name="connsiteX6" fmla="*/ 0 w 889000"/>
              <a:gd name="connsiteY6" fmla="*/ 774994 h 854075"/>
              <a:gd name="connsiteX7" fmla="*/ 0 w 889000"/>
              <a:gd name="connsiteY7" fmla="*/ 79081 h 854075"/>
              <a:gd name="connsiteX8" fmla="*/ 78972 w 889000"/>
              <a:gd name="connsiteY8" fmla="*/ 0 h 85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9000" h="854075">
                <a:moveTo>
                  <a:pt x="78972" y="0"/>
                </a:moveTo>
                <a:cubicBezTo>
                  <a:pt x="810028" y="0"/>
                  <a:pt x="810028" y="0"/>
                  <a:pt x="810028" y="0"/>
                </a:cubicBezTo>
                <a:cubicBezTo>
                  <a:pt x="855155" y="0"/>
                  <a:pt x="889000" y="36152"/>
                  <a:pt x="889000" y="79081"/>
                </a:cubicBezTo>
                <a:lnTo>
                  <a:pt x="889000" y="774994"/>
                </a:lnTo>
                <a:cubicBezTo>
                  <a:pt x="889000" y="817924"/>
                  <a:pt x="855155" y="854075"/>
                  <a:pt x="810028" y="854075"/>
                </a:cubicBezTo>
                <a:cubicBezTo>
                  <a:pt x="78972" y="854075"/>
                  <a:pt x="78972" y="854075"/>
                  <a:pt x="78972" y="854075"/>
                </a:cubicBezTo>
                <a:cubicBezTo>
                  <a:pt x="33845" y="854075"/>
                  <a:pt x="0" y="817924"/>
                  <a:pt x="0" y="774994"/>
                </a:cubicBezTo>
                <a:cubicBezTo>
                  <a:pt x="0" y="79081"/>
                  <a:pt x="0" y="79081"/>
                  <a:pt x="0" y="79081"/>
                </a:cubicBezTo>
                <a:cubicBezTo>
                  <a:pt x="0" y="36152"/>
                  <a:pt x="33845" y="0"/>
                  <a:pt x="7897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4" name="Picture Placeholder 53">
            <a:extLst>
              <a:ext uri="{FF2B5EF4-FFF2-40B4-BE49-F238E27FC236}">
                <a16:creationId xmlns:a16="http://schemas.microsoft.com/office/drawing/2014/main" id="{36521860-067A-4C25-97A4-B1A0D4AE407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680568" y="3622683"/>
            <a:ext cx="666750" cy="640556"/>
          </a:xfrm>
          <a:custGeom>
            <a:avLst/>
            <a:gdLst>
              <a:gd name="connsiteX0" fmla="*/ 78972 w 889000"/>
              <a:gd name="connsiteY0" fmla="*/ 0 h 854075"/>
              <a:gd name="connsiteX1" fmla="*/ 810028 w 889000"/>
              <a:gd name="connsiteY1" fmla="*/ 0 h 854075"/>
              <a:gd name="connsiteX2" fmla="*/ 889000 w 889000"/>
              <a:gd name="connsiteY2" fmla="*/ 79081 h 854075"/>
              <a:gd name="connsiteX3" fmla="*/ 889000 w 889000"/>
              <a:gd name="connsiteY3" fmla="*/ 774994 h 854075"/>
              <a:gd name="connsiteX4" fmla="*/ 810028 w 889000"/>
              <a:gd name="connsiteY4" fmla="*/ 854075 h 854075"/>
              <a:gd name="connsiteX5" fmla="*/ 78972 w 889000"/>
              <a:gd name="connsiteY5" fmla="*/ 854075 h 854075"/>
              <a:gd name="connsiteX6" fmla="*/ 0 w 889000"/>
              <a:gd name="connsiteY6" fmla="*/ 774994 h 854075"/>
              <a:gd name="connsiteX7" fmla="*/ 0 w 889000"/>
              <a:gd name="connsiteY7" fmla="*/ 79081 h 854075"/>
              <a:gd name="connsiteX8" fmla="*/ 78972 w 889000"/>
              <a:gd name="connsiteY8" fmla="*/ 0 h 85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9000" h="854075">
                <a:moveTo>
                  <a:pt x="78972" y="0"/>
                </a:moveTo>
                <a:cubicBezTo>
                  <a:pt x="810028" y="0"/>
                  <a:pt x="810028" y="0"/>
                  <a:pt x="810028" y="0"/>
                </a:cubicBezTo>
                <a:cubicBezTo>
                  <a:pt x="855155" y="0"/>
                  <a:pt x="889000" y="36152"/>
                  <a:pt x="889000" y="79081"/>
                </a:cubicBezTo>
                <a:lnTo>
                  <a:pt x="889000" y="774994"/>
                </a:lnTo>
                <a:cubicBezTo>
                  <a:pt x="889000" y="817924"/>
                  <a:pt x="855155" y="854075"/>
                  <a:pt x="810028" y="854075"/>
                </a:cubicBezTo>
                <a:cubicBezTo>
                  <a:pt x="78972" y="854075"/>
                  <a:pt x="78972" y="854075"/>
                  <a:pt x="78972" y="854075"/>
                </a:cubicBezTo>
                <a:cubicBezTo>
                  <a:pt x="33845" y="854075"/>
                  <a:pt x="0" y="817924"/>
                  <a:pt x="0" y="774994"/>
                </a:cubicBezTo>
                <a:cubicBezTo>
                  <a:pt x="0" y="79081"/>
                  <a:pt x="0" y="79081"/>
                  <a:pt x="0" y="79081"/>
                </a:cubicBezTo>
                <a:cubicBezTo>
                  <a:pt x="0" y="36152"/>
                  <a:pt x="33845" y="0"/>
                  <a:pt x="7897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7" name="Picture Placeholder 56">
            <a:extLst>
              <a:ext uri="{FF2B5EF4-FFF2-40B4-BE49-F238E27FC236}">
                <a16:creationId xmlns:a16="http://schemas.microsoft.com/office/drawing/2014/main" id="{89CC740B-A1B9-44F0-982A-E540261C9E9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07237" y="3622683"/>
            <a:ext cx="666750" cy="640556"/>
          </a:xfrm>
          <a:custGeom>
            <a:avLst/>
            <a:gdLst>
              <a:gd name="connsiteX0" fmla="*/ 78972 w 889000"/>
              <a:gd name="connsiteY0" fmla="*/ 0 h 854075"/>
              <a:gd name="connsiteX1" fmla="*/ 810028 w 889000"/>
              <a:gd name="connsiteY1" fmla="*/ 0 h 854075"/>
              <a:gd name="connsiteX2" fmla="*/ 889000 w 889000"/>
              <a:gd name="connsiteY2" fmla="*/ 79081 h 854075"/>
              <a:gd name="connsiteX3" fmla="*/ 889000 w 889000"/>
              <a:gd name="connsiteY3" fmla="*/ 774994 h 854075"/>
              <a:gd name="connsiteX4" fmla="*/ 810028 w 889000"/>
              <a:gd name="connsiteY4" fmla="*/ 854075 h 854075"/>
              <a:gd name="connsiteX5" fmla="*/ 78972 w 889000"/>
              <a:gd name="connsiteY5" fmla="*/ 854075 h 854075"/>
              <a:gd name="connsiteX6" fmla="*/ 0 w 889000"/>
              <a:gd name="connsiteY6" fmla="*/ 774994 h 854075"/>
              <a:gd name="connsiteX7" fmla="*/ 0 w 889000"/>
              <a:gd name="connsiteY7" fmla="*/ 79081 h 854075"/>
              <a:gd name="connsiteX8" fmla="*/ 78972 w 889000"/>
              <a:gd name="connsiteY8" fmla="*/ 0 h 85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9000" h="854075">
                <a:moveTo>
                  <a:pt x="78972" y="0"/>
                </a:moveTo>
                <a:cubicBezTo>
                  <a:pt x="810028" y="0"/>
                  <a:pt x="810028" y="0"/>
                  <a:pt x="810028" y="0"/>
                </a:cubicBezTo>
                <a:cubicBezTo>
                  <a:pt x="855155" y="0"/>
                  <a:pt x="889000" y="36152"/>
                  <a:pt x="889000" y="79081"/>
                </a:cubicBezTo>
                <a:lnTo>
                  <a:pt x="889000" y="774994"/>
                </a:lnTo>
                <a:cubicBezTo>
                  <a:pt x="889000" y="817924"/>
                  <a:pt x="855155" y="854075"/>
                  <a:pt x="810028" y="854075"/>
                </a:cubicBezTo>
                <a:cubicBezTo>
                  <a:pt x="78972" y="854075"/>
                  <a:pt x="78972" y="854075"/>
                  <a:pt x="78972" y="854075"/>
                </a:cubicBezTo>
                <a:cubicBezTo>
                  <a:pt x="33845" y="854075"/>
                  <a:pt x="0" y="817924"/>
                  <a:pt x="0" y="774994"/>
                </a:cubicBezTo>
                <a:cubicBezTo>
                  <a:pt x="0" y="79081"/>
                  <a:pt x="0" y="79081"/>
                  <a:pt x="0" y="79081"/>
                </a:cubicBezTo>
                <a:cubicBezTo>
                  <a:pt x="0" y="36152"/>
                  <a:pt x="33845" y="0"/>
                  <a:pt x="7897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8" name="Picture Placeholder 57">
            <a:extLst>
              <a:ext uri="{FF2B5EF4-FFF2-40B4-BE49-F238E27FC236}">
                <a16:creationId xmlns:a16="http://schemas.microsoft.com/office/drawing/2014/main" id="{F99E935F-C88A-4CA0-AD7F-9856E515CA1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96683" y="3622683"/>
            <a:ext cx="666750" cy="640556"/>
          </a:xfrm>
          <a:custGeom>
            <a:avLst/>
            <a:gdLst>
              <a:gd name="connsiteX0" fmla="*/ 78972 w 889000"/>
              <a:gd name="connsiteY0" fmla="*/ 0 h 854075"/>
              <a:gd name="connsiteX1" fmla="*/ 810028 w 889000"/>
              <a:gd name="connsiteY1" fmla="*/ 0 h 854075"/>
              <a:gd name="connsiteX2" fmla="*/ 889000 w 889000"/>
              <a:gd name="connsiteY2" fmla="*/ 79081 h 854075"/>
              <a:gd name="connsiteX3" fmla="*/ 889000 w 889000"/>
              <a:gd name="connsiteY3" fmla="*/ 774994 h 854075"/>
              <a:gd name="connsiteX4" fmla="*/ 810028 w 889000"/>
              <a:gd name="connsiteY4" fmla="*/ 854075 h 854075"/>
              <a:gd name="connsiteX5" fmla="*/ 78972 w 889000"/>
              <a:gd name="connsiteY5" fmla="*/ 854075 h 854075"/>
              <a:gd name="connsiteX6" fmla="*/ 0 w 889000"/>
              <a:gd name="connsiteY6" fmla="*/ 774994 h 854075"/>
              <a:gd name="connsiteX7" fmla="*/ 0 w 889000"/>
              <a:gd name="connsiteY7" fmla="*/ 79081 h 854075"/>
              <a:gd name="connsiteX8" fmla="*/ 78972 w 889000"/>
              <a:gd name="connsiteY8" fmla="*/ 0 h 85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9000" h="854075">
                <a:moveTo>
                  <a:pt x="78972" y="0"/>
                </a:moveTo>
                <a:cubicBezTo>
                  <a:pt x="810028" y="0"/>
                  <a:pt x="810028" y="0"/>
                  <a:pt x="810028" y="0"/>
                </a:cubicBezTo>
                <a:cubicBezTo>
                  <a:pt x="855155" y="0"/>
                  <a:pt x="889000" y="36152"/>
                  <a:pt x="889000" y="79081"/>
                </a:cubicBezTo>
                <a:lnTo>
                  <a:pt x="889000" y="774994"/>
                </a:lnTo>
                <a:cubicBezTo>
                  <a:pt x="889000" y="817924"/>
                  <a:pt x="855155" y="854075"/>
                  <a:pt x="810028" y="854075"/>
                </a:cubicBezTo>
                <a:cubicBezTo>
                  <a:pt x="78972" y="854075"/>
                  <a:pt x="78972" y="854075"/>
                  <a:pt x="78972" y="854075"/>
                </a:cubicBezTo>
                <a:cubicBezTo>
                  <a:pt x="33845" y="854075"/>
                  <a:pt x="0" y="817924"/>
                  <a:pt x="0" y="774994"/>
                </a:cubicBezTo>
                <a:cubicBezTo>
                  <a:pt x="0" y="79081"/>
                  <a:pt x="0" y="79081"/>
                  <a:pt x="0" y="79081"/>
                </a:cubicBezTo>
                <a:cubicBezTo>
                  <a:pt x="0" y="36152"/>
                  <a:pt x="33845" y="0"/>
                  <a:pt x="7897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D3C36127-45E5-4AEF-9099-F284392DD3A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228505" y="1270380"/>
            <a:ext cx="666750" cy="640556"/>
          </a:xfrm>
          <a:custGeom>
            <a:avLst/>
            <a:gdLst>
              <a:gd name="connsiteX0" fmla="*/ 78972 w 889000"/>
              <a:gd name="connsiteY0" fmla="*/ 0 h 854075"/>
              <a:gd name="connsiteX1" fmla="*/ 810028 w 889000"/>
              <a:gd name="connsiteY1" fmla="*/ 0 h 854075"/>
              <a:gd name="connsiteX2" fmla="*/ 889000 w 889000"/>
              <a:gd name="connsiteY2" fmla="*/ 79081 h 854075"/>
              <a:gd name="connsiteX3" fmla="*/ 889000 w 889000"/>
              <a:gd name="connsiteY3" fmla="*/ 774994 h 854075"/>
              <a:gd name="connsiteX4" fmla="*/ 810028 w 889000"/>
              <a:gd name="connsiteY4" fmla="*/ 854075 h 854075"/>
              <a:gd name="connsiteX5" fmla="*/ 78972 w 889000"/>
              <a:gd name="connsiteY5" fmla="*/ 854075 h 854075"/>
              <a:gd name="connsiteX6" fmla="*/ 0 w 889000"/>
              <a:gd name="connsiteY6" fmla="*/ 774994 h 854075"/>
              <a:gd name="connsiteX7" fmla="*/ 0 w 889000"/>
              <a:gd name="connsiteY7" fmla="*/ 79081 h 854075"/>
              <a:gd name="connsiteX8" fmla="*/ 78972 w 889000"/>
              <a:gd name="connsiteY8" fmla="*/ 0 h 85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9000" h="854075">
                <a:moveTo>
                  <a:pt x="78972" y="0"/>
                </a:moveTo>
                <a:cubicBezTo>
                  <a:pt x="810028" y="0"/>
                  <a:pt x="810028" y="0"/>
                  <a:pt x="810028" y="0"/>
                </a:cubicBezTo>
                <a:cubicBezTo>
                  <a:pt x="855155" y="0"/>
                  <a:pt x="889000" y="36151"/>
                  <a:pt x="889000" y="79081"/>
                </a:cubicBezTo>
                <a:lnTo>
                  <a:pt x="889000" y="774994"/>
                </a:lnTo>
                <a:cubicBezTo>
                  <a:pt x="889000" y="817924"/>
                  <a:pt x="855155" y="854075"/>
                  <a:pt x="810028" y="854075"/>
                </a:cubicBezTo>
                <a:cubicBezTo>
                  <a:pt x="78972" y="854075"/>
                  <a:pt x="78972" y="854075"/>
                  <a:pt x="78972" y="854075"/>
                </a:cubicBezTo>
                <a:cubicBezTo>
                  <a:pt x="33845" y="854075"/>
                  <a:pt x="0" y="817924"/>
                  <a:pt x="0" y="774994"/>
                </a:cubicBezTo>
                <a:cubicBezTo>
                  <a:pt x="0" y="79081"/>
                  <a:pt x="0" y="79081"/>
                  <a:pt x="0" y="79081"/>
                </a:cubicBezTo>
                <a:cubicBezTo>
                  <a:pt x="0" y="36151"/>
                  <a:pt x="33845" y="0"/>
                  <a:pt x="7897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27857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53C1032-28D0-433B-8ACC-6A18FA4A87B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91076" y="1285875"/>
            <a:ext cx="3479006" cy="3857625"/>
          </a:xfrm>
          <a:custGeom>
            <a:avLst/>
            <a:gdLst>
              <a:gd name="connsiteX0" fmla="*/ 0 w 2870200"/>
              <a:gd name="connsiteY0" fmla="*/ 0 h 4953000"/>
              <a:gd name="connsiteX1" fmla="*/ 2870200 w 2870200"/>
              <a:gd name="connsiteY1" fmla="*/ 0 h 4953000"/>
              <a:gd name="connsiteX2" fmla="*/ 2870200 w 2870200"/>
              <a:gd name="connsiteY2" fmla="*/ 4953000 h 4953000"/>
              <a:gd name="connsiteX3" fmla="*/ 0 w 2870200"/>
              <a:gd name="connsiteY3" fmla="*/ 4953000 h 495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0200" h="4953000">
                <a:moveTo>
                  <a:pt x="0" y="0"/>
                </a:moveTo>
                <a:lnTo>
                  <a:pt x="2870200" y="0"/>
                </a:lnTo>
                <a:lnTo>
                  <a:pt x="2870200" y="4953000"/>
                </a:lnTo>
                <a:lnTo>
                  <a:pt x="0" y="4953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98027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53C1032-28D0-433B-8ACC-6A18FA4A87B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custGeom>
            <a:avLst/>
            <a:gdLst>
              <a:gd name="connsiteX0" fmla="*/ 0 w 2870200"/>
              <a:gd name="connsiteY0" fmla="*/ 0 h 4953000"/>
              <a:gd name="connsiteX1" fmla="*/ 2870200 w 2870200"/>
              <a:gd name="connsiteY1" fmla="*/ 0 h 4953000"/>
              <a:gd name="connsiteX2" fmla="*/ 2870200 w 2870200"/>
              <a:gd name="connsiteY2" fmla="*/ 4953000 h 4953000"/>
              <a:gd name="connsiteX3" fmla="*/ 0 w 2870200"/>
              <a:gd name="connsiteY3" fmla="*/ 4953000 h 495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0200" h="4953000">
                <a:moveTo>
                  <a:pt x="0" y="0"/>
                </a:moveTo>
                <a:lnTo>
                  <a:pt x="2870200" y="0"/>
                </a:lnTo>
                <a:lnTo>
                  <a:pt x="2870200" y="4953000"/>
                </a:lnTo>
                <a:lnTo>
                  <a:pt x="0" y="4953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5A801CA1-DC69-4997-99B0-90E78C04006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00338" y="1869672"/>
            <a:ext cx="3743325" cy="3273828"/>
          </a:xfrm>
          <a:custGeom>
            <a:avLst/>
            <a:gdLst>
              <a:gd name="connsiteX0" fmla="*/ 0 w 3810000"/>
              <a:gd name="connsiteY0" fmla="*/ 0 h 5419626"/>
              <a:gd name="connsiteX1" fmla="*/ 3810000 w 3810000"/>
              <a:gd name="connsiteY1" fmla="*/ 0 h 5419626"/>
              <a:gd name="connsiteX2" fmla="*/ 3810000 w 3810000"/>
              <a:gd name="connsiteY2" fmla="*/ 5419626 h 5419626"/>
              <a:gd name="connsiteX3" fmla="*/ 0 w 3810000"/>
              <a:gd name="connsiteY3" fmla="*/ 5419626 h 5419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000" h="5419626">
                <a:moveTo>
                  <a:pt x="0" y="0"/>
                </a:moveTo>
                <a:lnTo>
                  <a:pt x="3810000" y="0"/>
                </a:lnTo>
                <a:lnTo>
                  <a:pt x="3810000" y="5419626"/>
                </a:lnTo>
                <a:lnTo>
                  <a:pt x="0" y="541962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1218646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144174C-AEDB-46A1-9E6A-C5A7B153CC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1" y="1078780"/>
            <a:ext cx="4571999" cy="4064720"/>
          </a:xfrm>
          <a:custGeom>
            <a:avLst/>
            <a:gdLst>
              <a:gd name="connsiteX0" fmla="*/ 0 w 3810000"/>
              <a:gd name="connsiteY0" fmla="*/ 0 h 5419626"/>
              <a:gd name="connsiteX1" fmla="*/ 3810000 w 3810000"/>
              <a:gd name="connsiteY1" fmla="*/ 0 h 5419626"/>
              <a:gd name="connsiteX2" fmla="*/ 3810000 w 3810000"/>
              <a:gd name="connsiteY2" fmla="*/ 5419626 h 5419626"/>
              <a:gd name="connsiteX3" fmla="*/ 0 w 3810000"/>
              <a:gd name="connsiteY3" fmla="*/ 5419626 h 5419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000" h="5419626">
                <a:moveTo>
                  <a:pt x="0" y="0"/>
                </a:moveTo>
                <a:lnTo>
                  <a:pt x="3810000" y="0"/>
                </a:lnTo>
                <a:lnTo>
                  <a:pt x="3810000" y="5419626"/>
                </a:lnTo>
                <a:lnTo>
                  <a:pt x="0" y="541962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l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51429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FC99F80-A1B6-45F5-9E30-7BAD0C88943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38850" y="0"/>
            <a:ext cx="3105150" cy="5143499"/>
          </a:xfrm>
          <a:custGeom>
            <a:avLst/>
            <a:gdLst>
              <a:gd name="connsiteX0" fmla="*/ 0 w 3848100"/>
              <a:gd name="connsiteY0" fmla="*/ 0 h 6857998"/>
              <a:gd name="connsiteX1" fmla="*/ 3848100 w 3848100"/>
              <a:gd name="connsiteY1" fmla="*/ 0 h 6857998"/>
              <a:gd name="connsiteX2" fmla="*/ 3848100 w 3848100"/>
              <a:gd name="connsiteY2" fmla="*/ 6857998 h 6857998"/>
              <a:gd name="connsiteX3" fmla="*/ 0 w 3848100"/>
              <a:gd name="connsiteY3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48100" h="6857998">
                <a:moveTo>
                  <a:pt x="0" y="0"/>
                </a:moveTo>
                <a:lnTo>
                  <a:pt x="3848100" y="0"/>
                </a:lnTo>
                <a:lnTo>
                  <a:pt x="3848100" y="6857998"/>
                </a:lnTo>
                <a:lnTo>
                  <a:pt x="0" y="685799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2018878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E557369-2DFE-44DB-BDB4-4559ED230A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343" y="464344"/>
            <a:ext cx="4107657" cy="4214813"/>
          </a:xfrm>
          <a:custGeom>
            <a:avLst/>
            <a:gdLst>
              <a:gd name="connsiteX0" fmla="*/ 0 w 5476876"/>
              <a:gd name="connsiteY0" fmla="*/ 0 h 5619750"/>
              <a:gd name="connsiteX1" fmla="*/ 5476876 w 5476876"/>
              <a:gd name="connsiteY1" fmla="*/ 0 h 5619750"/>
              <a:gd name="connsiteX2" fmla="*/ 5476876 w 5476876"/>
              <a:gd name="connsiteY2" fmla="*/ 5619750 h 5619750"/>
              <a:gd name="connsiteX3" fmla="*/ 0 w 5476876"/>
              <a:gd name="connsiteY3" fmla="*/ 5619750 h 561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6876" h="5619750">
                <a:moveTo>
                  <a:pt x="0" y="0"/>
                </a:moveTo>
                <a:lnTo>
                  <a:pt x="5476876" y="0"/>
                </a:lnTo>
                <a:lnTo>
                  <a:pt x="5476876" y="5619750"/>
                </a:lnTo>
                <a:lnTo>
                  <a:pt x="0" y="56197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6762906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9E4F35C-3500-4E24-BC58-26E521469B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05225" y="0"/>
            <a:ext cx="2714625" cy="5143500"/>
          </a:xfrm>
          <a:custGeom>
            <a:avLst/>
            <a:gdLst>
              <a:gd name="connsiteX0" fmla="*/ 0 w 3619500"/>
              <a:gd name="connsiteY0" fmla="*/ 0 h 6858000"/>
              <a:gd name="connsiteX1" fmla="*/ 3619500 w 3619500"/>
              <a:gd name="connsiteY1" fmla="*/ 0 h 6858000"/>
              <a:gd name="connsiteX2" fmla="*/ 3619500 w 3619500"/>
              <a:gd name="connsiteY2" fmla="*/ 6858000 h 6858000"/>
              <a:gd name="connsiteX3" fmla="*/ 0 w 36195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9500" h="6858000">
                <a:moveTo>
                  <a:pt x="0" y="0"/>
                </a:moveTo>
                <a:lnTo>
                  <a:pt x="3619500" y="0"/>
                </a:lnTo>
                <a:lnTo>
                  <a:pt x="36195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l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63810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0968D3D-7180-4BFC-83C0-51FD61D3B2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14843" y="1541163"/>
            <a:ext cx="2514314" cy="3031899"/>
          </a:xfrm>
          <a:custGeom>
            <a:avLst/>
            <a:gdLst>
              <a:gd name="connsiteX0" fmla="*/ 0 w 3352418"/>
              <a:gd name="connsiteY0" fmla="*/ 0 h 4042532"/>
              <a:gd name="connsiteX1" fmla="*/ 3352418 w 3352418"/>
              <a:gd name="connsiteY1" fmla="*/ 0 h 4042532"/>
              <a:gd name="connsiteX2" fmla="*/ 3352418 w 3352418"/>
              <a:gd name="connsiteY2" fmla="*/ 4042532 h 4042532"/>
              <a:gd name="connsiteX3" fmla="*/ 0 w 3352418"/>
              <a:gd name="connsiteY3" fmla="*/ 4042532 h 4042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2418" h="4042532">
                <a:moveTo>
                  <a:pt x="0" y="0"/>
                </a:moveTo>
                <a:lnTo>
                  <a:pt x="3352418" y="0"/>
                </a:lnTo>
                <a:lnTo>
                  <a:pt x="3352418" y="4042532"/>
                </a:lnTo>
                <a:lnTo>
                  <a:pt x="0" y="404253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71684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5B1458FF-62F7-468B-8446-DE1E17B08C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345" y="2991431"/>
            <a:ext cx="2053828" cy="1687723"/>
          </a:xfrm>
          <a:custGeom>
            <a:avLst/>
            <a:gdLst>
              <a:gd name="connsiteX0" fmla="*/ 0 w 2738437"/>
              <a:gd name="connsiteY0" fmla="*/ 0 h 2250297"/>
              <a:gd name="connsiteX1" fmla="*/ 2738437 w 2738437"/>
              <a:gd name="connsiteY1" fmla="*/ 0 h 2250297"/>
              <a:gd name="connsiteX2" fmla="*/ 2738437 w 2738437"/>
              <a:gd name="connsiteY2" fmla="*/ 2250297 h 2250297"/>
              <a:gd name="connsiteX3" fmla="*/ 0 w 2738437"/>
              <a:gd name="connsiteY3" fmla="*/ 2250297 h 22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8437" h="2250297">
                <a:moveTo>
                  <a:pt x="0" y="0"/>
                </a:moveTo>
                <a:lnTo>
                  <a:pt x="2738437" y="0"/>
                </a:lnTo>
                <a:lnTo>
                  <a:pt x="2738437" y="2250297"/>
                </a:lnTo>
                <a:lnTo>
                  <a:pt x="0" y="22502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88ACE4C1-1675-4EC4-AFB7-AC7F7007582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518173" y="1303708"/>
            <a:ext cx="2053828" cy="1687723"/>
          </a:xfrm>
          <a:custGeom>
            <a:avLst/>
            <a:gdLst>
              <a:gd name="connsiteX0" fmla="*/ 0 w 2738437"/>
              <a:gd name="connsiteY0" fmla="*/ 0 h 2250297"/>
              <a:gd name="connsiteX1" fmla="*/ 2738437 w 2738437"/>
              <a:gd name="connsiteY1" fmla="*/ 0 h 2250297"/>
              <a:gd name="connsiteX2" fmla="*/ 2738437 w 2738437"/>
              <a:gd name="connsiteY2" fmla="*/ 2250297 h 2250297"/>
              <a:gd name="connsiteX3" fmla="*/ 0 w 2738437"/>
              <a:gd name="connsiteY3" fmla="*/ 2250297 h 22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8437" h="2250297">
                <a:moveTo>
                  <a:pt x="0" y="0"/>
                </a:moveTo>
                <a:lnTo>
                  <a:pt x="2738437" y="0"/>
                </a:lnTo>
                <a:lnTo>
                  <a:pt x="2738437" y="2250297"/>
                </a:lnTo>
                <a:lnTo>
                  <a:pt x="0" y="22502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4ACDB53-28B2-45DB-B277-C64406F4AAC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1" y="2991431"/>
            <a:ext cx="2053828" cy="1687723"/>
          </a:xfrm>
          <a:custGeom>
            <a:avLst/>
            <a:gdLst>
              <a:gd name="connsiteX0" fmla="*/ 0 w 2738437"/>
              <a:gd name="connsiteY0" fmla="*/ 0 h 2250297"/>
              <a:gd name="connsiteX1" fmla="*/ 2738437 w 2738437"/>
              <a:gd name="connsiteY1" fmla="*/ 0 h 2250297"/>
              <a:gd name="connsiteX2" fmla="*/ 2738437 w 2738437"/>
              <a:gd name="connsiteY2" fmla="*/ 2250297 h 2250297"/>
              <a:gd name="connsiteX3" fmla="*/ 0 w 2738437"/>
              <a:gd name="connsiteY3" fmla="*/ 2250297 h 22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8437" h="2250297">
                <a:moveTo>
                  <a:pt x="0" y="0"/>
                </a:moveTo>
                <a:lnTo>
                  <a:pt x="2738437" y="0"/>
                </a:lnTo>
                <a:lnTo>
                  <a:pt x="2738437" y="2250297"/>
                </a:lnTo>
                <a:lnTo>
                  <a:pt x="0" y="22502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054029EB-4C7C-4CB5-BF26-F13B788AF1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25830" y="1303708"/>
            <a:ext cx="2053828" cy="1687723"/>
          </a:xfrm>
          <a:custGeom>
            <a:avLst/>
            <a:gdLst>
              <a:gd name="connsiteX0" fmla="*/ 0 w 2738437"/>
              <a:gd name="connsiteY0" fmla="*/ 0 h 2250297"/>
              <a:gd name="connsiteX1" fmla="*/ 2738437 w 2738437"/>
              <a:gd name="connsiteY1" fmla="*/ 0 h 2250297"/>
              <a:gd name="connsiteX2" fmla="*/ 2738437 w 2738437"/>
              <a:gd name="connsiteY2" fmla="*/ 2250297 h 2250297"/>
              <a:gd name="connsiteX3" fmla="*/ 0 w 2738437"/>
              <a:gd name="connsiteY3" fmla="*/ 2250297 h 22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8437" h="2250297">
                <a:moveTo>
                  <a:pt x="0" y="0"/>
                </a:moveTo>
                <a:lnTo>
                  <a:pt x="2738437" y="0"/>
                </a:lnTo>
                <a:lnTo>
                  <a:pt x="2738437" y="2250297"/>
                </a:lnTo>
                <a:lnTo>
                  <a:pt x="0" y="22502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7D51D9D6-BC12-4B96-BA06-9AD27B4C1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90963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Full Image without Header &amp;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D853DB3-DAED-4F73-9948-13A9E3EE27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2413" y="1329612"/>
            <a:ext cx="4069587" cy="3367092"/>
          </a:xfrm>
          <a:custGeom>
            <a:avLst/>
            <a:gdLst>
              <a:gd name="connsiteX0" fmla="*/ 0 w 5426116"/>
              <a:gd name="connsiteY0" fmla="*/ 0 h 4489456"/>
              <a:gd name="connsiteX1" fmla="*/ 5426116 w 5426116"/>
              <a:gd name="connsiteY1" fmla="*/ 0 h 4489456"/>
              <a:gd name="connsiteX2" fmla="*/ 5426116 w 5426116"/>
              <a:gd name="connsiteY2" fmla="*/ 4489456 h 4489456"/>
              <a:gd name="connsiteX3" fmla="*/ 0 w 5426116"/>
              <a:gd name="connsiteY3" fmla="*/ 4489456 h 4489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6116" h="4489456">
                <a:moveTo>
                  <a:pt x="0" y="0"/>
                </a:moveTo>
                <a:lnTo>
                  <a:pt x="5426116" y="0"/>
                </a:lnTo>
                <a:lnTo>
                  <a:pt x="5426116" y="4489456"/>
                </a:lnTo>
                <a:lnTo>
                  <a:pt x="0" y="44894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reeform 10">
            <a:extLst>
              <a:ext uri="{FF2B5EF4-FFF2-40B4-BE49-F238E27FC236}">
                <a16:creationId xmlns:a16="http://schemas.microsoft.com/office/drawing/2014/main" id="{2E91698C-42E1-C5B7-9E14-CDC4FD7FD5A9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2E01FCF-79A8-2B64-BCFD-672B0F16968F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" name="Freeform 19">
            <a:extLst>
              <a:ext uri="{FF2B5EF4-FFF2-40B4-BE49-F238E27FC236}">
                <a16:creationId xmlns:a16="http://schemas.microsoft.com/office/drawing/2014/main" id="{BB520DF1-D30D-5C7A-6018-6B79036CE62A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1986923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5AC71A1-7714-44FE-8708-01E73CFB3A3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43701" y="1378743"/>
            <a:ext cx="1935956" cy="2143126"/>
          </a:xfrm>
          <a:custGeom>
            <a:avLst/>
            <a:gdLst>
              <a:gd name="connsiteX0" fmla="*/ 0 w 2581275"/>
              <a:gd name="connsiteY0" fmla="*/ 0 h 2857501"/>
              <a:gd name="connsiteX1" fmla="*/ 2581275 w 2581275"/>
              <a:gd name="connsiteY1" fmla="*/ 0 h 2857501"/>
              <a:gd name="connsiteX2" fmla="*/ 2581275 w 2581275"/>
              <a:gd name="connsiteY2" fmla="*/ 2857501 h 2857501"/>
              <a:gd name="connsiteX3" fmla="*/ 0 w 2581275"/>
              <a:gd name="connsiteY3" fmla="*/ 2857501 h 285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1275" h="2857501">
                <a:moveTo>
                  <a:pt x="0" y="0"/>
                </a:moveTo>
                <a:lnTo>
                  <a:pt x="2581275" y="0"/>
                </a:lnTo>
                <a:lnTo>
                  <a:pt x="2581275" y="2857501"/>
                </a:lnTo>
                <a:lnTo>
                  <a:pt x="0" y="28575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7D51D9D6-BC12-4B96-BA06-9AD27B4C1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DBBBA79-3046-4A15-B3AB-69CBA7E0C14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50581" y="1378743"/>
            <a:ext cx="1935956" cy="2143126"/>
          </a:xfrm>
          <a:custGeom>
            <a:avLst/>
            <a:gdLst>
              <a:gd name="connsiteX0" fmla="*/ 0 w 2581275"/>
              <a:gd name="connsiteY0" fmla="*/ 0 h 2857501"/>
              <a:gd name="connsiteX1" fmla="*/ 2581275 w 2581275"/>
              <a:gd name="connsiteY1" fmla="*/ 0 h 2857501"/>
              <a:gd name="connsiteX2" fmla="*/ 2581275 w 2581275"/>
              <a:gd name="connsiteY2" fmla="*/ 2857501 h 2857501"/>
              <a:gd name="connsiteX3" fmla="*/ 0 w 2581275"/>
              <a:gd name="connsiteY3" fmla="*/ 2857501 h 285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1275" h="2857501">
                <a:moveTo>
                  <a:pt x="0" y="0"/>
                </a:moveTo>
                <a:lnTo>
                  <a:pt x="2581275" y="0"/>
                </a:lnTo>
                <a:lnTo>
                  <a:pt x="2581275" y="2857501"/>
                </a:lnTo>
                <a:lnTo>
                  <a:pt x="0" y="28575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6C60A6E-77E4-41BC-8CF0-E11CFC0CB39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557462" y="1378743"/>
            <a:ext cx="1935956" cy="2143126"/>
          </a:xfrm>
          <a:custGeom>
            <a:avLst/>
            <a:gdLst>
              <a:gd name="connsiteX0" fmla="*/ 0 w 2581275"/>
              <a:gd name="connsiteY0" fmla="*/ 0 h 2857501"/>
              <a:gd name="connsiteX1" fmla="*/ 2581275 w 2581275"/>
              <a:gd name="connsiteY1" fmla="*/ 0 h 2857501"/>
              <a:gd name="connsiteX2" fmla="*/ 2581275 w 2581275"/>
              <a:gd name="connsiteY2" fmla="*/ 2857501 h 2857501"/>
              <a:gd name="connsiteX3" fmla="*/ 0 w 2581275"/>
              <a:gd name="connsiteY3" fmla="*/ 2857501 h 285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1275" h="2857501">
                <a:moveTo>
                  <a:pt x="0" y="0"/>
                </a:moveTo>
                <a:lnTo>
                  <a:pt x="2581275" y="0"/>
                </a:lnTo>
                <a:lnTo>
                  <a:pt x="2581275" y="2857501"/>
                </a:lnTo>
                <a:lnTo>
                  <a:pt x="0" y="28575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5BD5BFD-CC15-44F6-A703-9185E20B536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4344" y="1378743"/>
            <a:ext cx="1935956" cy="2143126"/>
          </a:xfrm>
          <a:custGeom>
            <a:avLst/>
            <a:gdLst>
              <a:gd name="connsiteX0" fmla="*/ 0 w 2581275"/>
              <a:gd name="connsiteY0" fmla="*/ 0 h 2857501"/>
              <a:gd name="connsiteX1" fmla="*/ 2581275 w 2581275"/>
              <a:gd name="connsiteY1" fmla="*/ 0 h 2857501"/>
              <a:gd name="connsiteX2" fmla="*/ 2581275 w 2581275"/>
              <a:gd name="connsiteY2" fmla="*/ 2857501 h 2857501"/>
              <a:gd name="connsiteX3" fmla="*/ 0 w 2581275"/>
              <a:gd name="connsiteY3" fmla="*/ 2857501 h 285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1275" h="2857501">
                <a:moveTo>
                  <a:pt x="0" y="0"/>
                </a:moveTo>
                <a:lnTo>
                  <a:pt x="2581275" y="0"/>
                </a:lnTo>
                <a:lnTo>
                  <a:pt x="2581275" y="2857501"/>
                </a:lnTo>
                <a:lnTo>
                  <a:pt x="0" y="28575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4299760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DEE6B5A-A0C5-4FBF-816C-1799D8467C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19175" y="847725"/>
            <a:ext cx="2571750" cy="1609725"/>
          </a:xfrm>
          <a:custGeom>
            <a:avLst/>
            <a:gdLst>
              <a:gd name="connsiteX0" fmla="*/ 0 w 3429000"/>
              <a:gd name="connsiteY0" fmla="*/ 0 h 2146300"/>
              <a:gd name="connsiteX1" fmla="*/ 3429000 w 3429000"/>
              <a:gd name="connsiteY1" fmla="*/ 0 h 2146300"/>
              <a:gd name="connsiteX2" fmla="*/ 3429000 w 3429000"/>
              <a:gd name="connsiteY2" fmla="*/ 2146300 h 2146300"/>
              <a:gd name="connsiteX3" fmla="*/ 0 w 3429000"/>
              <a:gd name="connsiteY3" fmla="*/ 2146300 h 214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2146300">
                <a:moveTo>
                  <a:pt x="0" y="0"/>
                </a:moveTo>
                <a:lnTo>
                  <a:pt x="3429000" y="0"/>
                </a:lnTo>
                <a:lnTo>
                  <a:pt x="3429000" y="2146300"/>
                </a:lnTo>
                <a:lnTo>
                  <a:pt x="0" y="21463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AE6F4A8-D85D-4212-BBB1-991D5B350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9175" y="2686050"/>
            <a:ext cx="2571750" cy="1609725"/>
          </a:xfrm>
          <a:custGeom>
            <a:avLst/>
            <a:gdLst>
              <a:gd name="connsiteX0" fmla="*/ 0 w 3429000"/>
              <a:gd name="connsiteY0" fmla="*/ 0 h 2146300"/>
              <a:gd name="connsiteX1" fmla="*/ 3429000 w 3429000"/>
              <a:gd name="connsiteY1" fmla="*/ 0 h 2146300"/>
              <a:gd name="connsiteX2" fmla="*/ 3429000 w 3429000"/>
              <a:gd name="connsiteY2" fmla="*/ 2146300 h 2146300"/>
              <a:gd name="connsiteX3" fmla="*/ 0 w 3429000"/>
              <a:gd name="connsiteY3" fmla="*/ 2146300 h 214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2146300">
                <a:moveTo>
                  <a:pt x="0" y="0"/>
                </a:moveTo>
                <a:lnTo>
                  <a:pt x="3429000" y="0"/>
                </a:lnTo>
                <a:lnTo>
                  <a:pt x="3429000" y="2146300"/>
                </a:lnTo>
                <a:lnTo>
                  <a:pt x="0" y="21463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96142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0F30542-BFE4-49C9-9548-B7183EE9E2F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4345" y="464344"/>
            <a:ext cx="1685925" cy="3725704"/>
          </a:xfrm>
          <a:custGeom>
            <a:avLst/>
            <a:gdLst>
              <a:gd name="connsiteX0" fmla="*/ 0 w 2247900"/>
              <a:gd name="connsiteY0" fmla="*/ 0 h 4967605"/>
              <a:gd name="connsiteX1" fmla="*/ 2247900 w 2247900"/>
              <a:gd name="connsiteY1" fmla="*/ 0 h 4967605"/>
              <a:gd name="connsiteX2" fmla="*/ 2247900 w 2247900"/>
              <a:gd name="connsiteY2" fmla="*/ 4967605 h 4967605"/>
              <a:gd name="connsiteX3" fmla="*/ 0 w 2247900"/>
              <a:gd name="connsiteY3" fmla="*/ 4967605 h 4967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7900" h="4967605">
                <a:moveTo>
                  <a:pt x="0" y="0"/>
                </a:moveTo>
                <a:lnTo>
                  <a:pt x="2247900" y="0"/>
                </a:lnTo>
                <a:lnTo>
                  <a:pt x="2247900" y="4967605"/>
                </a:lnTo>
                <a:lnTo>
                  <a:pt x="0" y="496760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45DB5AE-2C01-45AE-8B11-58678F3C968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6712" y="464344"/>
            <a:ext cx="1685925" cy="3725704"/>
          </a:xfrm>
          <a:custGeom>
            <a:avLst/>
            <a:gdLst>
              <a:gd name="connsiteX0" fmla="*/ 0 w 2247900"/>
              <a:gd name="connsiteY0" fmla="*/ 0 h 4967605"/>
              <a:gd name="connsiteX1" fmla="*/ 2247900 w 2247900"/>
              <a:gd name="connsiteY1" fmla="*/ 0 h 4967605"/>
              <a:gd name="connsiteX2" fmla="*/ 2247900 w 2247900"/>
              <a:gd name="connsiteY2" fmla="*/ 4967605 h 4967605"/>
              <a:gd name="connsiteX3" fmla="*/ 0 w 2247900"/>
              <a:gd name="connsiteY3" fmla="*/ 4967605 h 4967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7900" h="4967605">
                <a:moveTo>
                  <a:pt x="0" y="0"/>
                </a:moveTo>
                <a:lnTo>
                  <a:pt x="2247900" y="0"/>
                </a:lnTo>
                <a:lnTo>
                  <a:pt x="2247900" y="4967605"/>
                </a:lnTo>
                <a:lnTo>
                  <a:pt x="0" y="496760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4511621-C2A1-443A-B128-F117FEF119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250528" y="464344"/>
            <a:ext cx="1685925" cy="3725704"/>
          </a:xfrm>
          <a:custGeom>
            <a:avLst/>
            <a:gdLst>
              <a:gd name="connsiteX0" fmla="*/ 0 w 2247900"/>
              <a:gd name="connsiteY0" fmla="*/ 0 h 4967605"/>
              <a:gd name="connsiteX1" fmla="*/ 2247900 w 2247900"/>
              <a:gd name="connsiteY1" fmla="*/ 0 h 4967605"/>
              <a:gd name="connsiteX2" fmla="*/ 2247900 w 2247900"/>
              <a:gd name="connsiteY2" fmla="*/ 4967605 h 4967605"/>
              <a:gd name="connsiteX3" fmla="*/ 0 w 2247900"/>
              <a:gd name="connsiteY3" fmla="*/ 4967605 h 4967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7900" h="4967605">
                <a:moveTo>
                  <a:pt x="0" y="0"/>
                </a:moveTo>
                <a:lnTo>
                  <a:pt x="2247900" y="0"/>
                </a:lnTo>
                <a:lnTo>
                  <a:pt x="2247900" y="4967605"/>
                </a:lnTo>
                <a:lnTo>
                  <a:pt x="0" y="496760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55609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0F4BAC7-5C0D-454A-99A6-FD77C4CB09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81475" y="1990725"/>
            <a:ext cx="1562100" cy="1562100"/>
          </a:xfrm>
          <a:custGeom>
            <a:avLst/>
            <a:gdLst>
              <a:gd name="connsiteX0" fmla="*/ 0 w 2082800"/>
              <a:gd name="connsiteY0" fmla="*/ 0 h 2082800"/>
              <a:gd name="connsiteX1" fmla="*/ 2082800 w 2082800"/>
              <a:gd name="connsiteY1" fmla="*/ 0 h 2082800"/>
              <a:gd name="connsiteX2" fmla="*/ 2082800 w 2082800"/>
              <a:gd name="connsiteY2" fmla="*/ 2082800 h 2082800"/>
              <a:gd name="connsiteX3" fmla="*/ 0 w 2082800"/>
              <a:gd name="connsiteY3" fmla="*/ 2082800 h 208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00" h="2082800">
                <a:moveTo>
                  <a:pt x="0" y="0"/>
                </a:moveTo>
                <a:lnTo>
                  <a:pt x="2082800" y="0"/>
                </a:lnTo>
                <a:lnTo>
                  <a:pt x="2082800" y="2082800"/>
                </a:lnTo>
                <a:lnTo>
                  <a:pt x="0" y="20828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185C50FE-A5E4-448B-BB00-652145B445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72175" y="1990725"/>
            <a:ext cx="1562100" cy="1562100"/>
          </a:xfrm>
          <a:custGeom>
            <a:avLst/>
            <a:gdLst>
              <a:gd name="connsiteX0" fmla="*/ 0 w 2082800"/>
              <a:gd name="connsiteY0" fmla="*/ 0 h 2082800"/>
              <a:gd name="connsiteX1" fmla="*/ 2082800 w 2082800"/>
              <a:gd name="connsiteY1" fmla="*/ 0 h 2082800"/>
              <a:gd name="connsiteX2" fmla="*/ 2082800 w 2082800"/>
              <a:gd name="connsiteY2" fmla="*/ 2082800 h 2082800"/>
              <a:gd name="connsiteX3" fmla="*/ 0 w 2082800"/>
              <a:gd name="connsiteY3" fmla="*/ 2082800 h 208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00" h="2082800">
                <a:moveTo>
                  <a:pt x="0" y="0"/>
                </a:moveTo>
                <a:lnTo>
                  <a:pt x="2082800" y="0"/>
                </a:lnTo>
                <a:lnTo>
                  <a:pt x="2082800" y="2082800"/>
                </a:lnTo>
                <a:lnTo>
                  <a:pt x="0" y="20828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022CEB9A-A885-4F7A-83B2-F6FAC7D37D8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762875" y="1990725"/>
            <a:ext cx="1562100" cy="1562100"/>
          </a:xfrm>
          <a:custGeom>
            <a:avLst/>
            <a:gdLst>
              <a:gd name="connsiteX0" fmla="*/ 0 w 2082800"/>
              <a:gd name="connsiteY0" fmla="*/ 0 h 2082800"/>
              <a:gd name="connsiteX1" fmla="*/ 2082800 w 2082800"/>
              <a:gd name="connsiteY1" fmla="*/ 0 h 2082800"/>
              <a:gd name="connsiteX2" fmla="*/ 2082800 w 2082800"/>
              <a:gd name="connsiteY2" fmla="*/ 2082800 h 2082800"/>
              <a:gd name="connsiteX3" fmla="*/ 0 w 2082800"/>
              <a:gd name="connsiteY3" fmla="*/ 2082800 h 208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00" h="2082800">
                <a:moveTo>
                  <a:pt x="0" y="0"/>
                </a:moveTo>
                <a:lnTo>
                  <a:pt x="2082800" y="0"/>
                </a:lnTo>
                <a:lnTo>
                  <a:pt x="2082800" y="2082800"/>
                </a:lnTo>
                <a:lnTo>
                  <a:pt x="0" y="20828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E89729F-083E-4710-964D-A82260A3C94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3143250" cy="5143500"/>
          </a:xfrm>
          <a:custGeom>
            <a:avLst/>
            <a:gdLst>
              <a:gd name="connsiteX0" fmla="*/ 0 w 4191000"/>
              <a:gd name="connsiteY0" fmla="*/ 0 h 6858000"/>
              <a:gd name="connsiteX1" fmla="*/ 4191000 w 4191000"/>
              <a:gd name="connsiteY1" fmla="*/ 0 h 6858000"/>
              <a:gd name="connsiteX2" fmla="*/ 4191000 w 4191000"/>
              <a:gd name="connsiteY2" fmla="*/ 6858000 h 6858000"/>
              <a:gd name="connsiteX3" fmla="*/ 0 w 4191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1000" h="6858000">
                <a:moveTo>
                  <a:pt x="0" y="0"/>
                </a:moveTo>
                <a:lnTo>
                  <a:pt x="4191000" y="0"/>
                </a:lnTo>
                <a:lnTo>
                  <a:pt x="4191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99513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50E77465-6E00-45A3-8034-717E01AA01E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45527" y="2903330"/>
            <a:ext cx="2028298" cy="1748531"/>
          </a:xfrm>
          <a:custGeom>
            <a:avLst/>
            <a:gdLst>
              <a:gd name="connsiteX0" fmla="*/ 0 w 2704397"/>
              <a:gd name="connsiteY0" fmla="*/ 0 h 2331375"/>
              <a:gd name="connsiteX1" fmla="*/ 2704397 w 2704397"/>
              <a:gd name="connsiteY1" fmla="*/ 0 h 2331375"/>
              <a:gd name="connsiteX2" fmla="*/ 1352198 w 2704397"/>
              <a:gd name="connsiteY2" fmla="*/ 2331375 h 233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04397" h="2331375">
                <a:moveTo>
                  <a:pt x="0" y="0"/>
                </a:moveTo>
                <a:lnTo>
                  <a:pt x="2704397" y="0"/>
                </a:lnTo>
                <a:lnTo>
                  <a:pt x="1352198" y="23313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51672465-9D00-4010-81BD-55B6C11441C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445528" y="902372"/>
            <a:ext cx="2028298" cy="1748531"/>
          </a:xfrm>
          <a:custGeom>
            <a:avLst/>
            <a:gdLst>
              <a:gd name="connsiteX0" fmla="*/ 1352199 w 2704397"/>
              <a:gd name="connsiteY0" fmla="*/ 0 h 2331375"/>
              <a:gd name="connsiteX1" fmla="*/ 2704397 w 2704397"/>
              <a:gd name="connsiteY1" fmla="*/ 2331375 h 2331375"/>
              <a:gd name="connsiteX2" fmla="*/ 0 w 2704397"/>
              <a:gd name="connsiteY2" fmla="*/ 2331375 h 233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04397" h="2331375">
                <a:moveTo>
                  <a:pt x="1352199" y="0"/>
                </a:moveTo>
                <a:lnTo>
                  <a:pt x="2704397" y="2331375"/>
                </a:lnTo>
                <a:lnTo>
                  <a:pt x="0" y="23313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A04A6BC9-71D5-4D6B-B67A-794A0CDBC8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73586" y="491641"/>
            <a:ext cx="2028298" cy="1748531"/>
          </a:xfrm>
          <a:custGeom>
            <a:avLst/>
            <a:gdLst>
              <a:gd name="connsiteX0" fmla="*/ 0 w 2704397"/>
              <a:gd name="connsiteY0" fmla="*/ 0 h 2331375"/>
              <a:gd name="connsiteX1" fmla="*/ 2704397 w 2704397"/>
              <a:gd name="connsiteY1" fmla="*/ 0 h 2331375"/>
              <a:gd name="connsiteX2" fmla="*/ 1352198 w 2704397"/>
              <a:gd name="connsiteY2" fmla="*/ 2331375 h 233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04397" h="2331375">
                <a:moveTo>
                  <a:pt x="0" y="0"/>
                </a:moveTo>
                <a:lnTo>
                  <a:pt x="2704397" y="0"/>
                </a:lnTo>
                <a:lnTo>
                  <a:pt x="1352198" y="23313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782B0C69-5404-4714-B4B1-E20FFA5633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92495" y="491641"/>
            <a:ext cx="2028298" cy="1748531"/>
          </a:xfrm>
          <a:custGeom>
            <a:avLst/>
            <a:gdLst>
              <a:gd name="connsiteX0" fmla="*/ 0 w 2704397"/>
              <a:gd name="connsiteY0" fmla="*/ 0 h 2331375"/>
              <a:gd name="connsiteX1" fmla="*/ 2704397 w 2704397"/>
              <a:gd name="connsiteY1" fmla="*/ 0 h 2331375"/>
              <a:gd name="connsiteX2" fmla="*/ 1352198 w 2704397"/>
              <a:gd name="connsiteY2" fmla="*/ 2331375 h 233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04397" h="2331375">
                <a:moveTo>
                  <a:pt x="0" y="0"/>
                </a:moveTo>
                <a:lnTo>
                  <a:pt x="2704397" y="0"/>
                </a:lnTo>
                <a:lnTo>
                  <a:pt x="1352198" y="23313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9702661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96458E5B-FCC6-45CE-B96A-1F98BC784EF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65181" y="0"/>
            <a:ext cx="1466273" cy="3270915"/>
          </a:xfrm>
          <a:custGeom>
            <a:avLst/>
            <a:gdLst>
              <a:gd name="connsiteX0" fmla="*/ 0 w 1955030"/>
              <a:gd name="connsiteY0" fmla="*/ 0 h 4361220"/>
              <a:gd name="connsiteX1" fmla="*/ 1955030 w 1955030"/>
              <a:gd name="connsiteY1" fmla="*/ 0 h 4361220"/>
              <a:gd name="connsiteX2" fmla="*/ 1955030 w 1955030"/>
              <a:gd name="connsiteY2" fmla="*/ 4361220 h 4361220"/>
              <a:gd name="connsiteX3" fmla="*/ 0 w 1955030"/>
              <a:gd name="connsiteY3" fmla="*/ 4361220 h 4361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5030" h="4361220">
                <a:moveTo>
                  <a:pt x="0" y="0"/>
                </a:moveTo>
                <a:lnTo>
                  <a:pt x="1955030" y="0"/>
                </a:lnTo>
                <a:lnTo>
                  <a:pt x="1955030" y="4361220"/>
                </a:lnTo>
                <a:lnTo>
                  <a:pt x="0" y="436122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17">
            <a:extLst>
              <a:ext uri="{FF2B5EF4-FFF2-40B4-BE49-F238E27FC236}">
                <a16:creationId xmlns:a16="http://schemas.microsoft.com/office/drawing/2014/main" id="{FB40103A-4D56-42B9-879A-79CC55CE57D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55167" y="0"/>
            <a:ext cx="1466273" cy="2076666"/>
          </a:xfrm>
          <a:custGeom>
            <a:avLst/>
            <a:gdLst>
              <a:gd name="connsiteX0" fmla="*/ 0 w 1955030"/>
              <a:gd name="connsiteY0" fmla="*/ 0 h 2768888"/>
              <a:gd name="connsiteX1" fmla="*/ 1955030 w 1955030"/>
              <a:gd name="connsiteY1" fmla="*/ 0 h 2768888"/>
              <a:gd name="connsiteX2" fmla="*/ 1955030 w 1955030"/>
              <a:gd name="connsiteY2" fmla="*/ 2768888 h 2768888"/>
              <a:gd name="connsiteX3" fmla="*/ 0 w 1955030"/>
              <a:gd name="connsiteY3" fmla="*/ 2768888 h 2768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5030" h="2768888">
                <a:moveTo>
                  <a:pt x="0" y="0"/>
                </a:moveTo>
                <a:lnTo>
                  <a:pt x="1955030" y="0"/>
                </a:lnTo>
                <a:lnTo>
                  <a:pt x="1955030" y="2768888"/>
                </a:lnTo>
                <a:lnTo>
                  <a:pt x="0" y="276888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8">
            <a:extLst>
              <a:ext uri="{FF2B5EF4-FFF2-40B4-BE49-F238E27FC236}">
                <a16:creationId xmlns:a16="http://schemas.microsoft.com/office/drawing/2014/main" id="{B1E25749-5F18-4EE9-BD5D-531546A806E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610174" y="0"/>
            <a:ext cx="1466273" cy="3980830"/>
          </a:xfrm>
          <a:custGeom>
            <a:avLst/>
            <a:gdLst>
              <a:gd name="connsiteX0" fmla="*/ 0 w 1955030"/>
              <a:gd name="connsiteY0" fmla="*/ 0 h 5307773"/>
              <a:gd name="connsiteX1" fmla="*/ 1955030 w 1955030"/>
              <a:gd name="connsiteY1" fmla="*/ 0 h 5307773"/>
              <a:gd name="connsiteX2" fmla="*/ 1955030 w 1955030"/>
              <a:gd name="connsiteY2" fmla="*/ 5307773 h 5307773"/>
              <a:gd name="connsiteX3" fmla="*/ 0 w 1955030"/>
              <a:gd name="connsiteY3" fmla="*/ 5307773 h 5307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5030" h="5307773">
                <a:moveTo>
                  <a:pt x="0" y="0"/>
                </a:moveTo>
                <a:lnTo>
                  <a:pt x="1955030" y="0"/>
                </a:lnTo>
                <a:lnTo>
                  <a:pt x="1955030" y="5307773"/>
                </a:lnTo>
                <a:lnTo>
                  <a:pt x="0" y="530777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38483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2D4461AE-8545-4B6F-B5CD-5DAEC68012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32142" y="1011447"/>
            <a:ext cx="2122098" cy="3065253"/>
          </a:xfrm>
          <a:prstGeom prst="roundRect">
            <a:avLst>
              <a:gd name="adj" fmla="val 3577"/>
            </a:avLst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2093C2DF-1FEE-4E3B-8CBE-EA9DBE3DF1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44027" y="1790220"/>
            <a:ext cx="1116993" cy="2321804"/>
          </a:xfrm>
          <a:prstGeom prst="roundRect">
            <a:avLst>
              <a:gd name="adj" fmla="val 13436"/>
            </a:avLst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919AC9DC-95E2-4C48-88A8-5950F0E00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45855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718D338-BE25-40FA-8898-8EEF1683BD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43910" y="4790123"/>
            <a:ext cx="1101090" cy="1976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 i="1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/>
              <a:t>www.siteexample.com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2F20948-C739-4CAD-BE9F-0D7A480704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45000" y="4744402"/>
            <a:ext cx="39585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i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24087EED-2C44-45B7-952B-683F8BC9A5D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DB1593A-71BF-4BC1-AEE8-09F333ED7BC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19112" y="1342248"/>
            <a:ext cx="2395538" cy="1470044"/>
          </a:xfrm>
          <a:custGeom>
            <a:avLst/>
            <a:gdLst>
              <a:gd name="connsiteX0" fmla="*/ 0 w 3194050"/>
              <a:gd name="connsiteY0" fmla="*/ 0 h 1960059"/>
              <a:gd name="connsiteX1" fmla="*/ 3194050 w 3194050"/>
              <a:gd name="connsiteY1" fmla="*/ 0 h 1960059"/>
              <a:gd name="connsiteX2" fmla="*/ 3194050 w 3194050"/>
              <a:gd name="connsiteY2" fmla="*/ 1960059 h 1960059"/>
              <a:gd name="connsiteX3" fmla="*/ 0 w 3194050"/>
              <a:gd name="connsiteY3" fmla="*/ 1960059 h 1960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4050" h="1960059">
                <a:moveTo>
                  <a:pt x="0" y="0"/>
                </a:moveTo>
                <a:lnTo>
                  <a:pt x="3194050" y="0"/>
                </a:lnTo>
                <a:lnTo>
                  <a:pt x="3194050" y="1960059"/>
                </a:lnTo>
                <a:lnTo>
                  <a:pt x="0" y="1960059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8158A70-A5D1-4765-B1F6-F2075C3AC8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74231" y="1342248"/>
            <a:ext cx="2395538" cy="1470044"/>
          </a:xfrm>
          <a:custGeom>
            <a:avLst/>
            <a:gdLst>
              <a:gd name="connsiteX0" fmla="*/ 0 w 3194050"/>
              <a:gd name="connsiteY0" fmla="*/ 0 h 1960059"/>
              <a:gd name="connsiteX1" fmla="*/ 3194050 w 3194050"/>
              <a:gd name="connsiteY1" fmla="*/ 0 h 1960059"/>
              <a:gd name="connsiteX2" fmla="*/ 3194050 w 3194050"/>
              <a:gd name="connsiteY2" fmla="*/ 1960059 h 1960059"/>
              <a:gd name="connsiteX3" fmla="*/ 0 w 3194050"/>
              <a:gd name="connsiteY3" fmla="*/ 1960059 h 1960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4050" h="1960059">
                <a:moveTo>
                  <a:pt x="0" y="0"/>
                </a:moveTo>
                <a:lnTo>
                  <a:pt x="3194050" y="0"/>
                </a:lnTo>
                <a:lnTo>
                  <a:pt x="3194050" y="1960059"/>
                </a:lnTo>
                <a:lnTo>
                  <a:pt x="0" y="1960059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F334ABA-4E07-482A-B8D0-CBE8D205287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9350" y="1342248"/>
            <a:ext cx="2395538" cy="1470044"/>
          </a:xfrm>
          <a:custGeom>
            <a:avLst/>
            <a:gdLst>
              <a:gd name="connsiteX0" fmla="*/ 0 w 3194050"/>
              <a:gd name="connsiteY0" fmla="*/ 0 h 1960059"/>
              <a:gd name="connsiteX1" fmla="*/ 3194050 w 3194050"/>
              <a:gd name="connsiteY1" fmla="*/ 0 h 1960059"/>
              <a:gd name="connsiteX2" fmla="*/ 3194050 w 3194050"/>
              <a:gd name="connsiteY2" fmla="*/ 1960059 h 1960059"/>
              <a:gd name="connsiteX3" fmla="*/ 0 w 3194050"/>
              <a:gd name="connsiteY3" fmla="*/ 1960059 h 1960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4050" h="1960059">
                <a:moveTo>
                  <a:pt x="0" y="0"/>
                </a:moveTo>
                <a:lnTo>
                  <a:pt x="3194050" y="0"/>
                </a:lnTo>
                <a:lnTo>
                  <a:pt x="3194050" y="1960059"/>
                </a:lnTo>
                <a:lnTo>
                  <a:pt x="0" y="1960059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43EB1797-BF94-4DAD-ADB5-63D1E6A14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47188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8158A70-A5D1-4765-B1F6-F2075C3AC8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4948" y="2043798"/>
            <a:ext cx="2014538" cy="3514525"/>
          </a:xfrm>
          <a:custGeom>
            <a:avLst/>
            <a:gdLst>
              <a:gd name="connsiteX0" fmla="*/ 0 w 3194050"/>
              <a:gd name="connsiteY0" fmla="*/ 0 h 1960059"/>
              <a:gd name="connsiteX1" fmla="*/ 3194050 w 3194050"/>
              <a:gd name="connsiteY1" fmla="*/ 0 h 1960059"/>
              <a:gd name="connsiteX2" fmla="*/ 3194050 w 3194050"/>
              <a:gd name="connsiteY2" fmla="*/ 1960059 h 1960059"/>
              <a:gd name="connsiteX3" fmla="*/ 0 w 3194050"/>
              <a:gd name="connsiteY3" fmla="*/ 1960059 h 1960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4050" h="1960059">
                <a:moveTo>
                  <a:pt x="0" y="0"/>
                </a:moveTo>
                <a:lnTo>
                  <a:pt x="3194050" y="0"/>
                </a:lnTo>
                <a:lnTo>
                  <a:pt x="3194050" y="1960059"/>
                </a:lnTo>
                <a:lnTo>
                  <a:pt x="0" y="1960059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DFD59BE2-B880-44BF-996D-DDABC93E3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82088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64305-169C-4E29-A29D-EFA8A77DCF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43910" y="4790123"/>
            <a:ext cx="1101090" cy="1976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 i="1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/>
              <a:t>www.siteexample.com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BE2B4-42DE-414D-9679-D4C753997F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45000" y="4744402"/>
            <a:ext cx="39585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i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24087EED-2C44-45B7-952B-683F8BC9A5D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6C6D71-1340-46BD-B481-BD5D65FA1D49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E356092-82AF-4F68-9A8D-27994526CAB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2571750"/>
            <a:ext cx="3048000" cy="2571750"/>
          </a:xfrm>
          <a:custGeom>
            <a:avLst/>
            <a:gdLst>
              <a:gd name="connsiteX0" fmla="*/ 0 w 4064000"/>
              <a:gd name="connsiteY0" fmla="*/ 0 h 3429000"/>
              <a:gd name="connsiteX1" fmla="*/ 4064000 w 4064000"/>
              <a:gd name="connsiteY1" fmla="*/ 0 h 3429000"/>
              <a:gd name="connsiteX2" fmla="*/ 4064000 w 4064000"/>
              <a:gd name="connsiteY2" fmla="*/ 3429000 h 3429000"/>
              <a:gd name="connsiteX3" fmla="*/ 0 w 4064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3429000">
                <a:moveTo>
                  <a:pt x="0" y="0"/>
                </a:moveTo>
                <a:lnTo>
                  <a:pt x="4064000" y="0"/>
                </a:lnTo>
                <a:lnTo>
                  <a:pt x="4064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1965DE7-D63A-4753-988E-13DE1C2C0CC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2571750"/>
            <a:ext cx="3048000" cy="2571750"/>
          </a:xfrm>
          <a:custGeom>
            <a:avLst/>
            <a:gdLst>
              <a:gd name="connsiteX0" fmla="*/ 0 w 4064000"/>
              <a:gd name="connsiteY0" fmla="*/ 0 h 3429000"/>
              <a:gd name="connsiteX1" fmla="*/ 4064000 w 4064000"/>
              <a:gd name="connsiteY1" fmla="*/ 0 h 3429000"/>
              <a:gd name="connsiteX2" fmla="*/ 4064000 w 4064000"/>
              <a:gd name="connsiteY2" fmla="*/ 3429000 h 3429000"/>
              <a:gd name="connsiteX3" fmla="*/ 0 w 4064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3429000">
                <a:moveTo>
                  <a:pt x="0" y="0"/>
                </a:moveTo>
                <a:lnTo>
                  <a:pt x="4064000" y="0"/>
                </a:lnTo>
                <a:lnTo>
                  <a:pt x="4064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DDB0E98-C8C9-4537-AC57-95D15190FD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8000" y="0"/>
            <a:ext cx="3048000" cy="2571750"/>
          </a:xfrm>
          <a:custGeom>
            <a:avLst/>
            <a:gdLst>
              <a:gd name="connsiteX0" fmla="*/ 0 w 4064000"/>
              <a:gd name="connsiteY0" fmla="*/ 0 h 3429000"/>
              <a:gd name="connsiteX1" fmla="*/ 4064000 w 4064000"/>
              <a:gd name="connsiteY1" fmla="*/ 0 h 3429000"/>
              <a:gd name="connsiteX2" fmla="*/ 4064000 w 4064000"/>
              <a:gd name="connsiteY2" fmla="*/ 3429000 h 3429000"/>
              <a:gd name="connsiteX3" fmla="*/ 0 w 4064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3429000">
                <a:moveTo>
                  <a:pt x="0" y="0"/>
                </a:moveTo>
                <a:lnTo>
                  <a:pt x="4064000" y="0"/>
                </a:lnTo>
                <a:lnTo>
                  <a:pt x="4064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72534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DB6788-834A-8E39-9FD4-93D741BA6CC6}"/>
              </a:ext>
            </a:extLst>
          </p:cNvPr>
          <p:cNvSpPr/>
          <p:nvPr userDrawn="1"/>
        </p:nvSpPr>
        <p:spPr>
          <a:xfrm>
            <a:off x="38" y="0"/>
            <a:ext cx="9144000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3" name="Freeform 10">
            <a:extLst>
              <a:ext uri="{FF2B5EF4-FFF2-40B4-BE49-F238E27FC236}">
                <a16:creationId xmlns:a16="http://schemas.microsoft.com/office/drawing/2014/main" id="{D0205346-CF7F-2E1C-9D8B-9E4DBCD9B68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C31EFEE-1975-BF49-11B8-E7FDD9213710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5" name="Freeform 19">
            <a:extLst>
              <a:ext uri="{FF2B5EF4-FFF2-40B4-BE49-F238E27FC236}">
                <a16:creationId xmlns:a16="http://schemas.microsoft.com/office/drawing/2014/main" id="{1E1D1585-105C-EB5E-2D7F-9BB5DCB47D84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3268698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0" y="-1"/>
            <a:ext cx="9144000" cy="2757488"/>
          </a:xfrm>
          <a:custGeom>
            <a:avLst/>
            <a:gdLst>
              <a:gd name="connsiteX0" fmla="*/ 0 w 12192000"/>
              <a:gd name="connsiteY0" fmla="*/ 0 h 2752724"/>
              <a:gd name="connsiteX1" fmla="*/ 12192000 w 12192000"/>
              <a:gd name="connsiteY1" fmla="*/ 0 h 2752724"/>
              <a:gd name="connsiteX2" fmla="*/ 12192000 w 12192000"/>
              <a:gd name="connsiteY2" fmla="*/ 2752724 h 2752724"/>
              <a:gd name="connsiteX3" fmla="*/ 0 w 12192000"/>
              <a:gd name="connsiteY3" fmla="*/ 2752724 h 2752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752724">
                <a:moveTo>
                  <a:pt x="0" y="0"/>
                </a:moveTo>
                <a:lnTo>
                  <a:pt x="12192000" y="0"/>
                </a:lnTo>
                <a:lnTo>
                  <a:pt x="12192000" y="2752724"/>
                </a:lnTo>
                <a:lnTo>
                  <a:pt x="0" y="275272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18325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1DD5DF-DC99-475B-B4DF-CB0A2ED61B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29862" y="0"/>
            <a:ext cx="5814138" cy="5143500"/>
          </a:xfrm>
          <a:custGeom>
            <a:avLst/>
            <a:gdLst>
              <a:gd name="connsiteX0" fmla="*/ 0 w 4828804"/>
              <a:gd name="connsiteY0" fmla="*/ 0 h 4250034"/>
              <a:gd name="connsiteX1" fmla="*/ 4828804 w 4828804"/>
              <a:gd name="connsiteY1" fmla="*/ 0 h 4250034"/>
              <a:gd name="connsiteX2" fmla="*/ 4828804 w 4828804"/>
              <a:gd name="connsiteY2" fmla="*/ 4250034 h 4250034"/>
              <a:gd name="connsiteX3" fmla="*/ 0 w 4828804"/>
              <a:gd name="connsiteY3" fmla="*/ 4250034 h 425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8804" h="4250034">
                <a:moveTo>
                  <a:pt x="0" y="0"/>
                </a:moveTo>
                <a:lnTo>
                  <a:pt x="4828804" y="0"/>
                </a:lnTo>
                <a:lnTo>
                  <a:pt x="4828804" y="4250034"/>
                </a:lnTo>
                <a:lnTo>
                  <a:pt x="0" y="425003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4274489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7F2460C-3429-47F7-8CA8-204DF3E665A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05225" y="2605251"/>
            <a:ext cx="4482000" cy="2484000"/>
          </a:xfrm>
          <a:custGeom>
            <a:avLst/>
            <a:gdLst>
              <a:gd name="connsiteX0" fmla="*/ 0 w 5976000"/>
              <a:gd name="connsiteY0" fmla="*/ 0 h 3312000"/>
              <a:gd name="connsiteX1" fmla="*/ 5976000 w 5976000"/>
              <a:gd name="connsiteY1" fmla="*/ 0 h 3312000"/>
              <a:gd name="connsiteX2" fmla="*/ 5976000 w 5976000"/>
              <a:gd name="connsiteY2" fmla="*/ 3312000 h 3312000"/>
              <a:gd name="connsiteX3" fmla="*/ 0 w 5976000"/>
              <a:gd name="connsiteY3" fmla="*/ 3312000 h 33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6000" h="3312000">
                <a:moveTo>
                  <a:pt x="0" y="0"/>
                </a:moveTo>
                <a:lnTo>
                  <a:pt x="5976000" y="0"/>
                </a:lnTo>
                <a:lnTo>
                  <a:pt x="5976000" y="3312000"/>
                </a:lnTo>
                <a:lnTo>
                  <a:pt x="0" y="3312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6F2CDB8-F32A-40FB-B830-525BA3E592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6775" y="2605251"/>
            <a:ext cx="4482000" cy="2484000"/>
          </a:xfrm>
          <a:custGeom>
            <a:avLst/>
            <a:gdLst>
              <a:gd name="connsiteX0" fmla="*/ 0 w 5976000"/>
              <a:gd name="connsiteY0" fmla="*/ 0 h 3312000"/>
              <a:gd name="connsiteX1" fmla="*/ 5976000 w 5976000"/>
              <a:gd name="connsiteY1" fmla="*/ 0 h 3312000"/>
              <a:gd name="connsiteX2" fmla="*/ 5976000 w 5976000"/>
              <a:gd name="connsiteY2" fmla="*/ 3312000 h 3312000"/>
              <a:gd name="connsiteX3" fmla="*/ 0 w 5976000"/>
              <a:gd name="connsiteY3" fmla="*/ 3312000 h 33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6000" h="3312000">
                <a:moveTo>
                  <a:pt x="0" y="0"/>
                </a:moveTo>
                <a:lnTo>
                  <a:pt x="5976000" y="0"/>
                </a:lnTo>
                <a:lnTo>
                  <a:pt x="5976000" y="3312000"/>
                </a:lnTo>
                <a:lnTo>
                  <a:pt x="0" y="3312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A3B3037-ED03-4F49-9CB1-3E2C4E4CBBA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05225" y="54525"/>
            <a:ext cx="4482000" cy="2484000"/>
          </a:xfrm>
          <a:custGeom>
            <a:avLst/>
            <a:gdLst>
              <a:gd name="connsiteX0" fmla="*/ 0 w 5976000"/>
              <a:gd name="connsiteY0" fmla="*/ 0 h 3312000"/>
              <a:gd name="connsiteX1" fmla="*/ 5976000 w 5976000"/>
              <a:gd name="connsiteY1" fmla="*/ 0 h 3312000"/>
              <a:gd name="connsiteX2" fmla="*/ 5976000 w 5976000"/>
              <a:gd name="connsiteY2" fmla="*/ 3312000 h 3312000"/>
              <a:gd name="connsiteX3" fmla="*/ 0 w 5976000"/>
              <a:gd name="connsiteY3" fmla="*/ 3312000 h 33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6000" h="3312000">
                <a:moveTo>
                  <a:pt x="0" y="0"/>
                </a:moveTo>
                <a:lnTo>
                  <a:pt x="5976000" y="0"/>
                </a:lnTo>
                <a:lnTo>
                  <a:pt x="5976000" y="3312000"/>
                </a:lnTo>
                <a:lnTo>
                  <a:pt x="0" y="3312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00F8928-C6DA-4A05-9201-3EAD8CFE59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775" y="54525"/>
            <a:ext cx="4482000" cy="2484000"/>
          </a:xfrm>
          <a:custGeom>
            <a:avLst/>
            <a:gdLst>
              <a:gd name="connsiteX0" fmla="*/ 0 w 5976000"/>
              <a:gd name="connsiteY0" fmla="*/ 0 h 3312000"/>
              <a:gd name="connsiteX1" fmla="*/ 5976000 w 5976000"/>
              <a:gd name="connsiteY1" fmla="*/ 0 h 3312000"/>
              <a:gd name="connsiteX2" fmla="*/ 5976000 w 5976000"/>
              <a:gd name="connsiteY2" fmla="*/ 3312000 h 3312000"/>
              <a:gd name="connsiteX3" fmla="*/ 0 w 5976000"/>
              <a:gd name="connsiteY3" fmla="*/ 3312000 h 33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6000" h="3312000">
                <a:moveTo>
                  <a:pt x="0" y="0"/>
                </a:moveTo>
                <a:lnTo>
                  <a:pt x="5976000" y="0"/>
                </a:lnTo>
                <a:lnTo>
                  <a:pt x="5976000" y="3312000"/>
                </a:lnTo>
                <a:lnTo>
                  <a:pt x="0" y="3312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01663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CC392FE-E1E6-4152-9D2F-130724F44CD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07943" y="357506"/>
            <a:ext cx="2789363" cy="4445365"/>
          </a:xfrm>
          <a:custGeom>
            <a:avLst/>
            <a:gdLst>
              <a:gd name="connsiteX0" fmla="*/ 1859575 w 3719150"/>
              <a:gd name="connsiteY0" fmla="*/ 0 h 5927153"/>
              <a:gd name="connsiteX1" fmla="*/ 3719150 w 3719150"/>
              <a:gd name="connsiteY1" fmla="*/ 1859575 h 5927153"/>
              <a:gd name="connsiteX2" fmla="*/ 3719150 w 3719150"/>
              <a:gd name="connsiteY2" fmla="*/ 5927153 h 5927153"/>
              <a:gd name="connsiteX3" fmla="*/ 0 w 3719150"/>
              <a:gd name="connsiteY3" fmla="*/ 5927153 h 5927153"/>
              <a:gd name="connsiteX4" fmla="*/ 0 w 3719150"/>
              <a:gd name="connsiteY4" fmla="*/ 1859575 h 5927153"/>
              <a:gd name="connsiteX5" fmla="*/ 1859575 w 3719150"/>
              <a:gd name="connsiteY5" fmla="*/ 0 h 5927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19150" h="5927153">
                <a:moveTo>
                  <a:pt x="1859575" y="0"/>
                </a:moveTo>
                <a:cubicBezTo>
                  <a:pt x="2886590" y="0"/>
                  <a:pt x="3719150" y="832560"/>
                  <a:pt x="3719150" y="1859575"/>
                </a:cubicBezTo>
                <a:lnTo>
                  <a:pt x="3719150" y="5927153"/>
                </a:lnTo>
                <a:lnTo>
                  <a:pt x="0" y="5927153"/>
                </a:lnTo>
                <a:lnTo>
                  <a:pt x="0" y="1859575"/>
                </a:lnTo>
                <a:cubicBezTo>
                  <a:pt x="0" y="832560"/>
                  <a:pt x="832560" y="0"/>
                  <a:pt x="185957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A75F305-A9B2-4472-BAE6-F2BA0E707C2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77319" y="357505"/>
            <a:ext cx="2789363" cy="4445365"/>
          </a:xfrm>
          <a:custGeom>
            <a:avLst/>
            <a:gdLst>
              <a:gd name="connsiteX0" fmla="*/ 1859575 w 3719150"/>
              <a:gd name="connsiteY0" fmla="*/ 0 h 5927153"/>
              <a:gd name="connsiteX1" fmla="*/ 3719150 w 3719150"/>
              <a:gd name="connsiteY1" fmla="*/ 1859575 h 5927153"/>
              <a:gd name="connsiteX2" fmla="*/ 3719150 w 3719150"/>
              <a:gd name="connsiteY2" fmla="*/ 5927153 h 5927153"/>
              <a:gd name="connsiteX3" fmla="*/ 0 w 3719150"/>
              <a:gd name="connsiteY3" fmla="*/ 5927153 h 5927153"/>
              <a:gd name="connsiteX4" fmla="*/ 0 w 3719150"/>
              <a:gd name="connsiteY4" fmla="*/ 1859575 h 5927153"/>
              <a:gd name="connsiteX5" fmla="*/ 1859575 w 3719150"/>
              <a:gd name="connsiteY5" fmla="*/ 0 h 5927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19150" h="5927153">
                <a:moveTo>
                  <a:pt x="1859575" y="0"/>
                </a:moveTo>
                <a:cubicBezTo>
                  <a:pt x="2886590" y="0"/>
                  <a:pt x="3719150" y="832560"/>
                  <a:pt x="3719150" y="1859575"/>
                </a:cubicBezTo>
                <a:lnTo>
                  <a:pt x="3719150" y="5927153"/>
                </a:lnTo>
                <a:lnTo>
                  <a:pt x="0" y="5927153"/>
                </a:lnTo>
                <a:lnTo>
                  <a:pt x="0" y="1859575"/>
                </a:lnTo>
                <a:cubicBezTo>
                  <a:pt x="0" y="832560"/>
                  <a:pt x="832560" y="0"/>
                  <a:pt x="185957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4A37F18-7B2B-4F60-8252-B578E143D6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6696" y="357505"/>
            <a:ext cx="2789363" cy="4445365"/>
          </a:xfrm>
          <a:custGeom>
            <a:avLst/>
            <a:gdLst>
              <a:gd name="connsiteX0" fmla="*/ 1859575 w 3719150"/>
              <a:gd name="connsiteY0" fmla="*/ 0 h 5927153"/>
              <a:gd name="connsiteX1" fmla="*/ 3719150 w 3719150"/>
              <a:gd name="connsiteY1" fmla="*/ 1859575 h 5927153"/>
              <a:gd name="connsiteX2" fmla="*/ 3719150 w 3719150"/>
              <a:gd name="connsiteY2" fmla="*/ 5927153 h 5927153"/>
              <a:gd name="connsiteX3" fmla="*/ 0 w 3719150"/>
              <a:gd name="connsiteY3" fmla="*/ 5927153 h 5927153"/>
              <a:gd name="connsiteX4" fmla="*/ 0 w 3719150"/>
              <a:gd name="connsiteY4" fmla="*/ 1859575 h 5927153"/>
              <a:gd name="connsiteX5" fmla="*/ 1859575 w 3719150"/>
              <a:gd name="connsiteY5" fmla="*/ 0 h 5927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19150" h="5927153">
                <a:moveTo>
                  <a:pt x="1859575" y="0"/>
                </a:moveTo>
                <a:cubicBezTo>
                  <a:pt x="2886590" y="0"/>
                  <a:pt x="3719150" y="832560"/>
                  <a:pt x="3719150" y="1859575"/>
                </a:cubicBezTo>
                <a:lnTo>
                  <a:pt x="3719150" y="5927153"/>
                </a:lnTo>
                <a:lnTo>
                  <a:pt x="0" y="5927153"/>
                </a:lnTo>
                <a:lnTo>
                  <a:pt x="0" y="1859575"/>
                </a:lnTo>
                <a:cubicBezTo>
                  <a:pt x="0" y="832560"/>
                  <a:pt x="832560" y="0"/>
                  <a:pt x="185957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861849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12FEB07-ACFE-429D-AD48-8265981E2F1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763688" cy="5143500"/>
          </a:xfrm>
          <a:custGeom>
            <a:avLst/>
            <a:gdLst>
              <a:gd name="connsiteX0" fmla="*/ 0 w 2351584"/>
              <a:gd name="connsiteY0" fmla="*/ 0 h 6858000"/>
              <a:gd name="connsiteX1" fmla="*/ 2351584 w 2351584"/>
              <a:gd name="connsiteY1" fmla="*/ 0 h 6858000"/>
              <a:gd name="connsiteX2" fmla="*/ 2351584 w 2351584"/>
              <a:gd name="connsiteY2" fmla="*/ 6858000 h 6858000"/>
              <a:gd name="connsiteX3" fmla="*/ 0 w 235158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1584" h="6858000">
                <a:moveTo>
                  <a:pt x="0" y="0"/>
                </a:moveTo>
                <a:lnTo>
                  <a:pt x="2351584" y="0"/>
                </a:lnTo>
                <a:lnTo>
                  <a:pt x="235158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3760561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17B148-152F-4B58-8040-26D739D2C9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346" y="763748"/>
            <a:ext cx="2487476" cy="3616004"/>
          </a:xfrm>
          <a:custGeom>
            <a:avLst/>
            <a:gdLst>
              <a:gd name="connsiteX0" fmla="*/ 0 w 3316635"/>
              <a:gd name="connsiteY0" fmla="*/ 0 h 4821338"/>
              <a:gd name="connsiteX1" fmla="*/ 3316635 w 3316635"/>
              <a:gd name="connsiteY1" fmla="*/ 0 h 4821338"/>
              <a:gd name="connsiteX2" fmla="*/ 3316635 w 3316635"/>
              <a:gd name="connsiteY2" fmla="*/ 4821338 h 4821338"/>
              <a:gd name="connsiteX3" fmla="*/ 0 w 3316635"/>
              <a:gd name="connsiteY3" fmla="*/ 4821338 h 4821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6635" h="4821338">
                <a:moveTo>
                  <a:pt x="0" y="0"/>
                </a:moveTo>
                <a:lnTo>
                  <a:pt x="3316635" y="0"/>
                </a:lnTo>
                <a:lnTo>
                  <a:pt x="3316635" y="4821338"/>
                </a:lnTo>
                <a:lnTo>
                  <a:pt x="0" y="48213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885879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D960C9F-E282-422A-ADB9-3AA6D98206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32056" y="1068932"/>
            <a:ext cx="2207996" cy="3005636"/>
          </a:xfrm>
          <a:custGeom>
            <a:avLst/>
            <a:gdLst>
              <a:gd name="connsiteX0" fmla="*/ 0 w 2943995"/>
              <a:gd name="connsiteY0" fmla="*/ 0 h 4007514"/>
              <a:gd name="connsiteX1" fmla="*/ 2943995 w 2943995"/>
              <a:gd name="connsiteY1" fmla="*/ 0 h 4007514"/>
              <a:gd name="connsiteX2" fmla="*/ 2943995 w 2943995"/>
              <a:gd name="connsiteY2" fmla="*/ 4007514 h 4007514"/>
              <a:gd name="connsiteX3" fmla="*/ 0 w 2943995"/>
              <a:gd name="connsiteY3" fmla="*/ 4007514 h 4007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3995" h="4007514">
                <a:moveTo>
                  <a:pt x="0" y="0"/>
                </a:moveTo>
                <a:lnTo>
                  <a:pt x="2943995" y="0"/>
                </a:lnTo>
                <a:lnTo>
                  <a:pt x="2943995" y="4007514"/>
                </a:lnTo>
                <a:lnTo>
                  <a:pt x="0" y="40075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1557582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FFE19EA-D804-47F0-930A-76C58E67112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17694" y="0"/>
            <a:ext cx="1245339" cy="2895786"/>
          </a:xfrm>
          <a:custGeom>
            <a:avLst/>
            <a:gdLst>
              <a:gd name="connsiteX0" fmla="*/ 0 w 1660452"/>
              <a:gd name="connsiteY0" fmla="*/ 0 h 3861048"/>
              <a:gd name="connsiteX1" fmla="*/ 1660452 w 1660452"/>
              <a:gd name="connsiteY1" fmla="*/ 0 h 3861048"/>
              <a:gd name="connsiteX2" fmla="*/ 1660452 w 1660452"/>
              <a:gd name="connsiteY2" fmla="*/ 3861048 h 3861048"/>
              <a:gd name="connsiteX3" fmla="*/ 0 w 1660452"/>
              <a:gd name="connsiteY3" fmla="*/ 3861048 h 3861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0452" h="3861048">
                <a:moveTo>
                  <a:pt x="0" y="0"/>
                </a:moveTo>
                <a:lnTo>
                  <a:pt x="1660452" y="0"/>
                </a:lnTo>
                <a:lnTo>
                  <a:pt x="1660452" y="3861048"/>
                </a:lnTo>
                <a:lnTo>
                  <a:pt x="0" y="386104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79BF7F0-F64B-4C86-9F7A-C1021985953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817694" y="2983260"/>
            <a:ext cx="1245339" cy="2160240"/>
          </a:xfrm>
          <a:custGeom>
            <a:avLst/>
            <a:gdLst>
              <a:gd name="connsiteX0" fmla="*/ 0 w 1660452"/>
              <a:gd name="connsiteY0" fmla="*/ 0 h 2880320"/>
              <a:gd name="connsiteX1" fmla="*/ 1660452 w 1660452"/>
              <a:gd name="connsiteY1" fmla="*/ 0 h 2880320"/>
              <a:gd name="connsiteX2" fmla="*/ 1660452 w 1660452"/>
              <a:gd name="connsiteY2" fmla="*/ 2880320 h 2880320"/>
              <a:gd name="connsiteX3" fmla="*/ 0 w 1660452"/>
              <a:gd name="connsiteY3" fmla="*/ 2880320 h 288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0452" h="2880320">
                <a:moveTo>
                  <a:pt x="0" y="0"/>
                </a:moveTo>
                <a:lnTo>
                  <a:pt x="1660452" y="0"/>
                </a:lnTo>
                <a:lnTo>
                  <a:pt x="1660452" y="2880320"/>
                </a:lnTo>
                <a:lnTo>
                  <a:pt x="0" y="28803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50D5552-7E3C-4A1E-A7F9-A464CB80D89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4341" y="2247714"/>
            <a:ext cx="1245339" cy="2895786"/>
          </a:xfrm>
          <a:custGeom>
            <a:avLst/>
            <a:gdLst>
              <a:gd name="connsiteX0" fmla="*/ 0 w 1660452"/>
              <a:gd name="connsiteY0" fmla="*/ 0 h 3861048"/>
              <a:gd name="connsiteX1" fmla="*/ 1660452 w 1660452"/>
              <a:gd name="connsiteY1" fmla="*/ 0 h 3861048"/>
              <a:gd name="connsiteX2" fmla="*/ 1660452 w 1660452"/>
              <a:gd name="connsiteY2" fmla="*/ 3861048 h 3861048"/>
              <a:gd name="connsiteX3" fmla="*/ 0 w 1660452"/>
              <a:gd name="connsiteY3" fmla="*/ 3861048 h 3861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0452" h="3861048">
                <a:moveTo>
                  <a:pt x="0" y="0"/>
                </a:moveTo>
                <a:lnTo>
                  <a:pt x="1660452" y="0"/>
                </a:lnTo>
                <a:lnTo>
                  <a:pt x="1660452" y="3861048"/>
                </a:lnTo>
                <a:lnTo>
                  <a:pt x="0" y="386104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7D91EE7-8930-465F-AA50-A2B6DA54FA2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342" y="0"/>
            <a:ext cx="1245339" cy="2160240"/>
          </a:xfrm>
          <a:custGeom>
            <a:avLst/>
            <a:gdLst>
              <a:gd name="connsiteX0" fmla="*/ 0 w 1660452"/>
              <a:gd name="connsiteY0" fmla="*/ 0 h 2880320"/>
              <a:gd name="connsiteX1" fmla="*/ 1660452 w 1660452"/>
              <a:gd name="connsiteY1" fmla="*/ 0 h 2880320"/>
              <a:gd name="connsiteX2" fmla="*/ 1660452 w 1660452"/>
              <a:gd name="connsiteY2" fmla="*/ 2880320 h 2880320"/>
              <a:gd name="connsiteX3" fmla="*/ 0 w 1660452"/>
              <a:gd name="connsiteY3" fmla="*/ 2880320 h 288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0452" h="2880320">
                <a:moveTo>
                  <a:pt x="0" y="0"/>
                </a:moveTo>
                <a:lnTo>
                  <a:pt x="1660452" y="0"/>
                </a:lnTo>
                <a:lnTo>
                  <a:pt x="1660452" y="2880320"/>
                </a:lnTo>
                <a:lnTo>
                  <a:pt x="0" y="28803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76525122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B21A507-FDCC-4781-A094-6BFF78BB10A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38175" y="1167595"/>
            <a:ext cx="2544272" cy="3511562"/>
          </a:xfrm>
          <a:custGeom>
            <a:avLst/>
            <a:gdLst>
              <a:gd name="connsiteX0" fmla="*/ 0 w 3392363"/>
              <a:gd name="connsiteY0" fmla="*/ 0 h 4682083"/>
              <a:gd name="connsiteX1" fmla="*/ 3392363 w 3392363"/>
              <a:gd name="connsiteY1" fmla="*/ 0 h 4682083"/>
              <a:gd name="connsiteX2" fmla="*/ 3392363 w 3392363"/>
              <a:gd name="connsiteY2" fmla="*/ 4682083 h 4682083"/>
              <a:gd name="connsiteX3" fmla="*/ 0 w 3392363"/>
              <a:gd name="connsiteY3" fmla="*/ 4682083 h 4682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2363" h="4682083">
                <a:moveTo>
                  <a:pt x="0" y="0"/>
                </a:moveTo>
                <a:lnTo>
                  <a:pt x="3392363" y="0"/>
                </a:lnTo>
                <a:lnTo>
                  <a:pt x="3392363" y="4682083"/>
                </a:lnTo>
                <a:lnTo>
                  <a:pt x="0" y="468208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8173041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19E95B1-580C-4824-B94C-475C2D0D37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85577" y="1815666"/>
            <a:ext cx="2572298" cy="2572847"/>
          </a:xfrm>
          <a:custGeom>
            <a:avLst/>
            <a:gdLst>
              <a:gd name="connsiteX0" fmla="*/ 1715231 w 3429730"/>
              <a:gd name="connsiteY0" fmla="*/ 0 h 3430462"/>
              <a:gd name="connsiteX1" fmla="*/ 3421607 w 3429730"/>
              <a:gd name="connsiteY1" fmla="*/ 1539859 h 3430462"/>
              <a:gd name="connsiteX2" fmla="*/ 3429730 w 3429730"/>
              <a:gd name="connsiteY2" fmla="*/ 1700735 h 3430462"/>
              <a:gd name="connsiteX3" fmla="*/ 3429730 w 3429730"/>
              <a:gd name="connsiteY3" fmla="*/ 1729728 h 3430462"/>
              <a:gd name="connsiteX4" fmla="*/ 3421607 w 3429730"/>
              <a:gd name="connsiteY4" fmla="*/ 1890604 h 3430462"/>
              <a:gd name="connsiteX5" fmla="*/ 1715231 w 3429730"/>
              <a:gd name="connsiteY5" fmla="*/ 3430462 h 3430462"/>
              <a:gd name="connsiteX6" fmla="*/ 0 w 3429730"/>
              <a:gd name="connsiteY6" fmla="*/ 1715231 h 3430462"/>
              <a:gd name="connsiteX7" fmla="*/ 1715231 w 3429730"/>
              <a:gd name="connsiteY7" fmla="*/ 0 h 3430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9730" h="3430462">
                <a:moveTo>
                  <a:pt x="1715231" y="0"/>
                </a:moveTo>
                <a:cubicBezTo>
                  <a:pt x="2603321" y="0"/>
                  <a:pt x="3333770" y="674943"/>
                  <a:pt x="3421607" y="1539859"/>
                </a:cubicBezTo>
                <a:lnTo>
                  <a:pt x="3429730" y="1700735"/>
                </a:lnTo>
                <a:lnTo>
                  <a:pt x="3429730" y="1729728"/>
                </a:lnTo>
                <a:lnTo>
                  <a:pt x="3421607" y="1890604"/>
                </a:lnTo>
                <a:cubicBezTo>
                  <a:pt x="3333770" y="2755519"/>
                  <a:pt x="2603321" y="3430462"/>
                  <a:pt x="1715231" y="3430462"/>
                </a:cubicBezTo>
                <a:cubicBezTo>
                  <a:pt x="767935" y="3430462"/>
                  <a:pt x="0" y="2662527"/>
                  <a:pt x="0" y="1715231"/>
                </a:cubicBezTo>
                <a:cubicBezTo>
                  <a:pt x="0" y="767935"/>
                  <a:pt x="767935" y="0"/>
                  <a:pt x="17152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A37CD241-0490-47CC-83F4-E6B7B4E0C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59869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88338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9F3A0A9D-0FE3-41BF-9E07-CD565B29E0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96966" y="2634403"/>
            <a:ext cx="2691900" cy="2392200"/>
          </a:xfrm>
          <a:custGeom>
            <a:avLst/>
            <a:gdLst>
              <a:gd name="connsiteX0" fmla="*/ 0 w 3589200"/>
              <a:gd name="connsiteY0" fmla="*/ 0 h 3189600"/>
              <a:gd name="connsiteX1" fmla="*/ 3589200 w 3589200"/>
              <a:gd name="connsiteY1" fmla="*/ 0 h 3189600"/>
              <a:gd name="connsiteX2" fmla="*/ 3589200 w 3589200"/>
              <a:gd name="connsiteY2" fmla="*/ 3189600 h 3189600"/>
              <a:gd name="connsiteX3" fmla="*/ 0 w 3589200"/>
              <a:gd name="connsiteY3" fmla="*/ 3189600 h 318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9200" h="3189600">
                <a:moveTo>
                  <a:pt x="0" y="0"/>
                </a:moveTo>
                <a:lnTo>
                  <a:pt x="3589200" y="0"/>
                </a:lnTo>
                <a:lnTo>
                  <a:pt x="3589200" y="3189600"/>
                </a:lnTo>
                <a:lnTo>
                  <a:pt x="0" y="3189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94073CE-0BB4-4232-87FE-3118AD29C4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461800" y="2634403"/>
            <a:ext cx="2691900" cy="2392200"/>
          </a:xfrm>
          <a:custGeom>
            <a:avLst/>
            <a:gdLst>
              <a:gd name="connsiteX0" fmla="*/ 0 w 3589200"/>
              <a:gd name="connsiteY0" fmla="*/ 0 h 3189600"/>
              <a:gd name="connsiteX1" fmla="*/ 3589200 w 3589200"/>
              <a:gd name="connsiteY1" fmla="*/ 0 h 3189600"/>
              <a:gd name="connsiteX2" fmla="*/ 3589200 w 3589200"/>
              <a:gd name="connsiteY2" fmla="*/ 3189600 h 3189600"/>
              <a:gd name="connsiteX3" fmla="*/ 0 w 3589200"/>
              <a:gd name="connsiteY3" fmla="*/ 3189600 h 318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9200" h="3189600">
                <a:moveTo>
                  <a:pt x="0" y="0"/>
                </a:moveTo>
                <a:lnTo>
                  <a:pt x="3589200" y="0"/>
                </a:lnTo>
                <a:lnTo>
                  <a:pt x="3589200" y="3189600"/>
                </a:lnTo>
                <a:lnTo>
                  <a:pt x="0" y="3189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DB1416F-A46C-4DDD-88D6-D84C43A06B6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96966" y="116897"/>
            <a:ext cx="2691900" cy="2392200"/>
          </a:xfrm>
          <a:custGeom>
            <a:avLst/>
            <a:gdLst>
              <a:gd name="connsiteX0" fmla="*/ 0 w 3589200"/>
              <a:gd name="connsiteY0" fmla="*/ 0 h 3189600"/>
              <a:gd name="connsiteX1" fmla="*/ 3589200 w 3589200"/>
              <a:gd name="connsiteY1" fmla="*/ 0 h 3189600"/>
              <a:gd name="connsiteX2" fmla="*/ 3589200 w 3589200"/>
              <a:gd name="connsiteY2" fmla="*/ 3189600 h 3189600"/>
              <a:gd name="connsiteX3" fmla="*/ 0 w 3589200"/>
              <a:gd name="connsiteY3" fmla="*/ 3189600 h 318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9200" h="3189600">
                <a:moveTo>
                  <a:pt x="0" y="0"/>
                </a:moveTo>
                <a:lnTo>
                  <a:pt x="3589200" y="0"/>
                </a:lnTo>
                <a:lnTo>
                  <a:pt x="3589200" y="3189600"/>
                </a:lnTo>
                <a:lnTo>
                  <a:pt x="0" y="3189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AB6F9DE-CB6E-4A95-B684-0B0788EE67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61800" y="116897"/>
            <a:ext cx="2691900" cy="2392200"/>
          </a:xfrm>
          <a:custGeom>
            <a:avLst/>
            <a:gdLst>
              <a:gd name="connsiteX0" fmla="*/ 0 w 3589200"/>
              <a:gd name="connsiteY0" fmla="*/ 0 h 3189600"/>
              <a:gd name="connsiteX1" fmla="*/ 3589200 w 3589200"/>
              <a:gd name="connsiteY1" fmla="*/ 0 h 3189600"/>
              <a:gd name="connsiteX2" fmla="*/ 3589200 w 3589200"/>
              <a:gd name="connsiteY2" fmla="*/ 3189600 h 3189600"/>
              <a:gd name="connsiteX3" fmla="*/ 0 w 3589200"/>
              <a:gd name="connsiteY3" fmla="*/ 3189600 h 318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9200" h="3189600">
                <a:moveTo>
                  <a:pt x="0" y="0"/>
                </a:moveTo>
                <a:lnTo>
                  <a:pt x="3589200" y="0"/>
                </a:lnTo>
                <a:lnTo>
                  <a:pt x="3589200" y="3189600"/>
                </a:lnTo>
                <a:lnTo>
                  <a:pt x="0" y="3189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113062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DC16560-118F-4375-8D3D-AECE580D3BA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77412" y="611333"/>
            <a:ext cx="2006878" cy="3920836"/>
          </a:xfrm>
          <a:custGeom>
            <a:avLst/>
            <a:gdLst>
              <a:gd name="connsiteX0" fmla="*/ 981927 w 2675836"/>
              <a:gd name="connsiteY0" fmla="*/ 0 h 4320480"/>
              <a:gd name="connsiteX1" fmla="*/ 2675836 w 2675836"/>
              <a:gd name="connsiteY1" fmla="*/ 0 h 4320480"/>
              <a:gd name="connsiteX2" fmla="*/ 1693909 w 2675836"/>
              <a:gd name="connsiteY2" fmla="*/ 4320480 h 4320480"/>
              <a:gd name="connsiteX3" fmla="*/ 0 w 2675836"/>
              <a:gd name="connsiteY3" fmla="*/ 4320480 h 432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5836" h="4320480">
                <a:moveTo>
                  <a:pt x="981927" y="0"/>
                </a:moveTo>
                <a:lnTo>
                  <a:pt x="2675836" y="0"/>
                </a:lnTo>
                <a:lnTo>
                  <a:pt x="1693909" y="4320480"/>
                </a:lnTo>
                <a:lnTo>
                  <a:pt x="0" y="43204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57251A1-26A6-4927-A5F8-FD6240B8CB7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12060" y="611333"/>
            <a:ext cx="2006878" cy="3920836"/>
          </a:xfrm>
          <a:custGeom>
            <a:avLst/>
            <a:gdLst>
              <a:gd name="connsiteX0" fmla="*/ 981927 w 2675836"/>
              <a:gd name="connsiteY0" fmla="*/ 0 h 4320480"/>
              <a:gd name="connsiteX1" fmla="*/ 2675836 w 2675836"/>
              <a:gd name="connsiteY1" fmla="*/ 0 h 4320480"/>
              <a:gd name="connsiteX2" fmla="*/ 1693909 w 2675836"/>
              <a:gd name="connsiteY2" fmla="*/ 4320480 h 4320480"/>
              <a:gd name="connsiteX3" fmla="*/ 0 w 2675836"/>
              <a:gd name="connsiteY3" fmla="*/ 4320480 h 432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5836" h="4320480">
                <a:moveTo>
                  <a:pt x="981927" y="0"/>
                </a:moveTo>
                <a:lnTo>
                  <a:pt x="2675836" y="0"/>
                </a:lnTo>
                <a:lnTo>
                  <a:pt x="1693909" y="4320480"/>
                </a:lnTo>
                <a:lnTo>
                  <a:pt x="0" y="43204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BCD88B6-ECD7-4AD9-A6AE-D1CDF234F53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46708" y="611333"/>
            <a:ext cx="2006878" cy="3920836"/>
          </a:xfrm>
          <a:custGeom>
            <a:avLst/>
            <a:gdLst>
              <a:gd name="connsiteX0" fmla="*/ 981927 w 2675836"/>
              <a:gd name="connsiteY0" fmla="*/ 0 h 4320480"/>
              <a:gd name="connsiteX1" fmla="*/ 2675836 w 2675836"/>
              <a:gd name="connsiteY1" fmla="*/ 0 h 4320480"/>
              <a:gd name="connsiteX2" fmla="*/ 1693909 w 2675836"/>
              <a:gd name="connsiteY2" fmla="*/ 4320480 h 4320480"/>
              <a:gd name="connsiteX3" fmla="*/ 0 w 2675836"/>
              <a:gd name="connsiteY3" fmla="*/ 4320480 h 432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5836" h="4320480">
                <a:moveTo>
                  <a:pt x="981927" y="0"/>
                </a:moveTo>
                <a:lnTo>
                  <a:pt x="2675836" y="0"/>
                </a:lnTo>
                <a:lnTo>
                  <a:pt x="1693909" y="4320480"/>
                </a:lnTo>
                <a:lnTo>
                  <a:pt x="0" y="43204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2718532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5BF3DF13-A2E8-4C57-9708-252B52DF64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6557"/>
            <a:ext cx="1400472" cy="1562193"/>
          </a:xfrm>
          <a:custGeom>
            <a:avLst/>
            <a:gdLst>
              <a:gd name="connsiteX0" fmla="*/ 0 w 1867296"/>
              <a:gd name="connsiteY0" fmla="*/ 0 h 2082924"/>
              <a:gd name="connsiteX1" fmla="*/ 1867296 w 1867296"/>
              <a:gd name="connsiteY1" fmla="*/ 0 h 2082924"/>
              <a:gd name="connsiteX2" fmla="*/ 1867296 w 1867296"/>
              <a:gd name="connsiteY2" fmla="*/ 2082924 h 2082924"/>
              <a:gd name="connsiteX3" fmla="*/ 0 w 1867296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296" h="2082924">
                <a:moveTo>
                  <a:pt x="0" y="0"/>
                </a:moveTo>
                <a:lnTo>
                  <a:pt x="1867296" y="0"/>
                </a:lnTo>
                <a:lnTo>
                  <a:pt x="1867296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48DEA7D4-D9A4-4AFF-8DA5-ED1DD0C8211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20589" y="-16557"/>
            <a:ext cx="2461059" cy="1562193"/>
          </a:xfrm>
          <a:custGeom>
            <a:avLst/>
            <a:gdLst>
              <a:gd name="connsiteX0" fmla="*/ 0 w 3281412"/>
              <a:gd name="connsiteY0" fmla="*/ 0 h 2082924"/>
              <a:gd name="connsiteX1" fmla="*/ 3281412 w 3281412"/>
              <a:gd name="connsiteY1" fmla="*/ 0 h 2082924"/>
              <a:gd name="connsiteX2" fmla="*/ 3281412 w 3281412"/>
              <a:gd name="connsiteY2" fmla="*/ 2082924 h 2082924"/>
              <a:gd name="connsiteX3" fmla="*/ 0 w 3281412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1412" h="2082924">
                <a:moveTo>
                  <a:pt x="0" y="0"/>
                </a:moveTo>
                <a:lnTo>
                  <a:pt x="3281412" y="0"/>
                </a:lnTo>
                <a:lnTo>
                  <a:pt x="3281412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F25C104C-4ABA-45C6-B3DB-F6E763A350F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01765" y="-16557"/>
            <a:ext cx="2461059" cy="1562193"/>
          </a:xfrm>
          <a:custGeom>
            <a:avLst/>
            <a:gdLst>
              <a:gd name="connsiteX0" fmla="*/ 0 w 3281412"/>
              <a:gd name="connsiteY0" fmla="*/ 0 h 2082924"/>
              <a:gd name="connsiteX1" fmla="*/ 3281412 w 3281412"/>
              <a:gd name="connsiteY1" fmla="*/ 0 h 2082924"/>
              <a:gd name="connsiteX2" fmla="*/ 3281412 w 3281412"/>
              <a:gd name="connsiteY2" fmla="*/ 2082924 h 2082924"/>
              <a:gd name="connsiteX3" fmla="*/ 0 w 3281412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1412" h="2082924">
                <a:moveTo>
                  <a:pt x="0" y="0"/>
                </a:moveTo>
                <a:lnTo>
                  <a:pt x="3281412" y="0"/>
                </a:lnTo>
                <a:lnTo>
                  <a:pt x="3281412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51342B97-38C2-45E6-BF14-2FB16A243D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82941" y="-16557"/>
            <a:ext cx="2461059" cy="1562193"/>
          </a:xfrm>
          <a:custGeom>
            <a:avLst/>
            <a:gdLst>
              <a:gd name="connsiteX0" fmla="*/ 0 w 3281412"/>
              <a:gd name="connsiteY0" fmla="*/ 0 h 2082924"/>
              <a:gd name="connsiteX1" fmla="*/ 3281412 w 3281412"/>
              <a:gd name="connsiteY1" fmla="*/ 0 h 2082924"/>
              <a:gd name="connsiteX2" fmla="*/ 3281412 w 3281412"/>
              <a:gd name="connsiteY2" fmla="*/ 2082924 h 2082924"/>
              <a:gd name="connsiteX3" fmla="*/ 0 w 3281412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1412" h="2082924">
                <a:moveTo>
                  <a:pt x="0" y="0"/>
                </a:moveTo>
                <a:lnTo>
                  <a:pt x="3281412" y="0"/>
                </a:lnTo>
                <a:lnTo>
                  <a:pt x="3281412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703622CF-1C6B-4718-8310-F93F93C0F30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62352" y="1653648"/>
            <a:ext cx="3981648" cy="1562193"/>
          </a:xfrm>
          <a:custGeom>
            <a:avLst/>
            <a:gdLst>
              <a:gd name="connsiteX0" fmla="*/ 0 w 5308864"/>
              <a:gd name="connsiteY0" fmla="*/ 0 h 2082924"/>
              <a:gd name="connsiteX1" fmla="*/ 5308864 w 5308864"/>
              <a:gd name="connsiteY1" fmla="*/ 0 h 2082924"/>
              <a:gd name="connsiteX2" fmla="*/ 5308864 w 5308864"/>
              <a:gd name="connsiteY2" fmla="*/ 2082924 h 2082924"/>
              <a:gd name="connsiteX3" fmla="*/ 0 w 5308864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864" h="2082924">
                <a:moveTo>
                  <a:pt x="0" y="0"/>
                </a:moveTo>
                <a:lnTo>
                  <a:pt x="5308864" y="0"/>
                </a:lnTo>
                <a:lnTo>
                  <a:pt x="5308864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FA97BA38-783D-43D9-B5A6-D1F564F3C53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581176" y="1653648"/>
            <a:ext cx="2461059" cy="1562193"/>
          </a:xfrm>
          <a:custGeom>
            <a:avLst/>
            <a:gdLst>
              <a:gd name="connsiteX0" fmla="*/ 0 w 3281412"/>
              <a:gd name="connsiteY0" fmla="*/ 0 h 2082924"/>
              <a:gd name="connsiteX1" fmla="*/ 3281412 w 3281412"/>
              <a:gd name="connsiteY1" fmla="*/ 0 h 2082924"/>
              <a:gd name="connsiteX2" fmla="*/ 3281412 w 3281412"/>
              <a:gd name="connsiteY2" fmla="*/ 2082924 h 2082924"/>
              <a:gd name="connsiteX3" fmla="*/ 0 w 3281412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1412" h="2082924">
                <a:moveTo>
                  <a:pt x="0" y="0"/>
                </a:moveTo>
                <a:lnTo>
                  <a:pt x="3281412" y="0"/>
                </a:lnTo>
                <a:lnTo>
                  <a:pt x="3281412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5697A554-BDFC-49C1-AC76-112837D5E1B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653648"/>
            <a:ext cx="2461059" cy="1562193"/>
          </a:xfrm>
          <a:custGeom>
            <a:avLst/>
            <a:gdLst>
              <a:gd name="connsiteX0" fmla="*/ 0 w 3281412"/>
              <a:gd name="connsiteY0" fmla="*/ 0 h 2082924"/>
              <a:gd name="connsiteX1" fmla="*/ 3281412 w 3281412"/>
              <a:gd name="connsiteY1" fmla="*/ 0 h 2082924"/>
              <a:gd name="connsiteX2" fmla="*/ 3281412 w 3281412"/>
              <a:gd name="connsiteY2" fmla="*/ 2082924 h 2082924"/>
              <a:gd name="connsiteX3" fmla="*/ 0 w 3281412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1412" h="2082924">
                <a:moveTo>
                  <a:pt x="0" y="0"/>
                </a:moveTo>
                <a:lnTo>
                  <a:pt x="3281412" y="0"/>
                </a:lnTo>
                <a:lnTo>
                  <a:pt x="3281412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3539919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1E00F53-5874-4810-AB4E-977D1D600E6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2571750"/>
            <a:ext cx="2465766" cy="1940235"/>
          </a:xfrm>
          <a:custGeom>
            <a:avLst/>
            <a:gdLst>
              <a:gd name="connsiteX0" fmla="*/ 0 w 3281412"/>
              <a:gd name="connsiteY0" fmla="*/ 0 h 2082924"/>
              <a:gd name="connsiteX1" fmla="*/ 3281412 w 3281412"/>
              <a:gd name="connsiteY1" fmla="*/ 0 h 2082924"/>
              <a:gd name="connsiteX2" fmla="*/ 3281412 w 3281412"/>
              <a:gd name="connsiteY2" fmla="*/ 2082924 h 2082924"/>
              <a:gd name="connsiteX3" fmla="*/ 0 w 3281412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1412" h="2082924">
                <a:moveTo>
                  <a:pt x="0" y="0"/>
                </a:moveTo>
                <a:lnTo>
                  <a:pt x="3281412" y="0"/>
                </a:lnTo>
                <a:lnTo>
                  <a:pt x="3281412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331526D-05A2-489C-8CBE-5A611E2CB9F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627784" y="2571750"/>
            <a:ext cx="3186354" cy="1940235"/>
          </a:xfrm>
          <a:custGeom>
            <a:avLst/>
            <a:gdLst>
              <a:gd name="connsiteX0" fmla="*/ 0 w 3281412"/>
              <a:gd name="connsiteY0" fmla="*/ 0 h 2082924"/>
              <a:gd name="connsiteX1" fmla="*/ 3281412 w 3281412"/>
              <a:gd name="connsiteY1" fmla="*/ 0 h 2082924"/>
              <a:gd name="connsiteX2" fmla="*/ 3281412 w 3281412"/>
              <a:gd name="connsiteY2" fmla="*/ 2082924 h 2082924"/>
              <a:gd name="connsiteX3" fmla="*/ 0 w 3281412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1412" h="2082924">
                <a:moveTo>
                  <a:pt x="0" y="0"/>
                </a:moveTo>
                <a:lnTo>
                  <a:pt x="3281412" y="0"/>
                </a:lnTo>
                <a:lnTo>
                  <a:pt x="3281412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23486E6-A9CB-46D9-B1AB-DEB17299C2C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976156" y="2571750"/>
            <a:ext cx="3167844" cy="1940235"/>
          </a:xfrm>
          <a:custGeom>
            <a:avLst/>
            <a:gdLst>
              <a:gd name="connsiteX0" fmla="*/ 0 w 3281412"/>
              <a:gd name="connsiteY0" fmla="*/ 0 h 2082924"/>
              <a:gd name="connsiteX1" fmla="*/ 3281412 w 3281412"/>
              <a:gd name="connsiteY1" fmla="*/ 0 h 2082924"/>
              <a:gd name="connsiteX2" fmla="*/ 3281412 w 3281412"/>
              <a:gd name="connsiteY2" fmla="*/ 2082924 h 2082924"/>
              <a:gd name="connsiteX3" fmla="*/ 0 w 3281412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1412" h="2082924">
                <a:moveTo>
                  <a:pt x="0" y="0"/>
                </a:moveTo>
                <a:lnTo>
                  <a:pt x="3281412" y="0"/>
                </a:lnTo>
                <a:lnTo>
                  <a:pt x="3281412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58642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72FE8F3E-235A-429E-BA6F-F86BC4FC8F6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72000" y="0"/>
            <a:ext cx="4572000" cy="5143500"/>
          </a:xfrm>
          <a:custGeom>
            <a:avLst/>
            <a:gdLst>
              <a:gd name="connsiteX0" fmla="*/ 0 w 3870190"/>
              <a:gd name="connsiteY0" fmla="*/ 0 h 3429000"/>
              <a:gd name="connsiteX1" fmla="*/ 3870190 w 3870190"/>
              <a:gd name="connsiteY1" fmla="*/ 0 h 3429000"/>
              <a:gd name="connsiteX2" fmla="*/ 3870190 w 3870190"/>
              <a:gd name="connsiteY2" fmla="*/ 3429000 h 3429000"/>
              <a:gd name="connsiteX3" fmla="*/ 0 w 387019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0190" h="3429000">
                <a:moveTo>
                  <a:pt x="0" y="0"/>
                </a:moveTo>
                <a:lnTo>
                  <a:pt x="3870190" y="0"/>
                </a:lnTo>
                <a:lnTo>
                  <a:pt x="387019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8162574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C81296-5A76-45C9-A380-FCE3F9694A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00472" cy="2571750"/>
          </a:xfrm>
          <a:custGeom>
            <a:avLst/>
            <a:gdLst>
              <a:gd name="connsiteX0" fmla="*/ 0 w 1867296"/>
              <a:gd name="connsiteY0" fmla="*/ 0 h 2082924"/>
              <a:gd name="connsiteX1" fmla="*/ 1867296 w 1867296"/>
              <a:gd name="connsiteY1" fmla="*/ 0 h 2082924"/>
              <a:gd name="connsiteX2" fmla="*/ 1867296 w 1867296"/>
              <a:gd name="connsiteY2" fmla="*/ 2082924 h 2082924"/>
              <a:gd name="connsiteX3" fmla="*/ 0 w 1867296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296" h="2082924">
                <a:moveTo>
                  <a:pt x="0" y="0"/>
                </a:moveTo>
                <a:lnTo>
                  <a:pt x="1867296" y="0"/>
                </a:lnTo>
                <a:lnTo>
                  <a:pt x="1867296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BDDC2A0-C0BD-4FC2-8B7A-A109657BF86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93658" y="0"/>
            <a:ext cx="2322258" cy="2571750"/>
          </a:xfrm>
          <a:custGeom>
            <a:avLst/>
            <a:gdLst>
              <a:gd name="connsiteX0" fmla="*/ 0 w 1867296"/>
              <a:gd name="connsiteY0" fmla="*/ 0 h 2082924"/>
              <a:gd name="connsiteX1" fmla="*/ 1867296 w 1867296"/>
              <a:gd name="connsiteY1" fmla="*/ 0 h 2082924"/>
              <a:gd name="connsiteX2" fmla="*/ 1867296 w 1867296"/>
              <a:gd name="connsiteY2" fmla="*/ 2082924 h 2082924"/>
              <a:gd name="connsiteX3" fmla="*/ 0 w 1867296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296" h="2082924">
                <a:moveTo>
                  <a:pt x="0" y="0"/>
                </a:moveTo>
                <a:lnTo>
                  <a:pt x="1867296" y="0"/>
                </a:lnTo>
                <a:lnTo>
                  <a:pt x="1867296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83D5980-E6F3-4A7F-875B-17DBFC7252A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909102" y="0"/>
            <a:ext cx="2322258" cy="1202958"/>
          </a:xfrm>
          <a:custGeom>
            <a:avLst/>
            <a:gdLst>
              <a:gd name="connsiteX0" fmla="*/ 0 w 1867296"/>
              <a:gd name="connsiteY0" fmla="*/ 0 h 2082924"/>
              <a:gd name="connsiteX1" fmla="*/ 1867296 w 1867296"/>
              <a:gd name="connsiteY1" fmla="*/ 0 h 2082924"/>
              <a:gd name="connsiteX2" fmla="*/ 1867296 w 1867296"/>
              <a:gd name="connsiteY2" fmla="*/ 2082924 h 2082924"/>
              <a:gd name="connsiteX3" fmla="*/ 0 w 1867296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296" h="2082924">
                <a:moveTo>
                  <a:pt x="0" y="0"/>
                </a:moveTo>
                <a:lnTo>
                  <a:pt x="1867296" y="0"/>
                </a:lnTo>
                <a:lnTo>
                  <a:pt x="1867296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FCE86C2-FA91-4804-AC85-A73A1CAE0F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09102" y="1296144"/>
            <a:ext cx="2322258" cy="1275606"/>
          </a:xfrm>
          <a:custGeom>
            <a:avLst/>
            <a:gdLst>
              <a:gd name="connsiteX0" fmla="*/ 0 w 1867296"/>
              <a:gd name="connsiteY0" fmla="*/ 0 h 2082924"/>
              <a:gd name="connsiteX1" fmla="*/ 1867296 w 1867296"/>
              <a:gd name="connsiteY1" fmla="*/ 0 h 2082924"/>
              <a:gd name="connsiteX2" fmla="*/ 1867296 w 1867296"/>
              <a:gd name="connsiteY2" fmla="*/ 2082924 h 2082924"/>
              <a:gd name="connsiteX3" fmla="*/ 0 w 1867296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296" h="2082924">
                <a:moveTo>
                  <a:pt x="0" y="0"/>
                </a:moveTo>
                <a:lnTo>
                  <a:pt x="1867296" y="0"/>
                </a:lnTo>
                <a:lnTo>
                  <a:pt x="1867296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877FDA1-017C-424A-B4A5-0EF0CB6E417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24546" y="0"/>
            <a:ext cx="2819454" cy="2571750"/>
          </a:xfrm>
          <a:custGeom>
            <a:avLst/>
            <a:gdLst>
              <a:gd name="connsiteX0" fmla="*/ 0 w 1867296"/>
              <a:gd name="connsiteY0" fmla="*/ 0 h 2082924"/>
              <a:gd name="connsiteX1" fmla="*/ 1867296 w 1867296"/>
              <a:gd name="connsiteY1" fmla="*/ 0 h 2082924"/>
              <a:gd name="connsiteX2" fmla="*/ 1867296 w 1867296"/>
              <a:gd name="connsiteY2" fmla="*/ 2082924 h 2082924"/>
              <a:gd name="connsiteX3" fmla="*/ 0 w 1867296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296" h="2082924">
                <a:moveTo>
                  <a:pt x="0" y="0"/>
                </a:moveTo>
                <a:lnTo>
                  <a:pt x="1867296" y="0"/>
                </a:lnTo>
                <a:lnTo>
                  <a:pt x="1867296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0653854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D7615CF-BDD1-4B41-A195-CDBD885E1B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72000" y="815211"/>
            <a:ext cx="2754306" cy="3513079"/>
          </a:xfrm>
          <a:custGeom>
            <a:avLst/>
            <a:gdLst>
              <a:gd name="connsiteX0" fmla="*/ 0 w 3870190"/>
              <a:gd name="connsiteY0" fmla="*/ 0 h 3429000"/>
              <a:gd name="connsiteX1" fmla="*/ 3870190 w 3870190"/>
              <a:gd name="connsiteY1" fmla="*/ 0 h 3429000"/>
              <a:gd name="connsiteX2" fmla="*/ 3870190 w 3870190"/>
              <a:gd name="connsiteY2" fmla="*/ 3429000 h 3429000"/>
              <a:gd name="connsiteX3" fmla="*/ 0 w 387019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0190" h="3429000">
                <a:moveTo>
                  <a:pt x="0" y="0"/>
                </a:moveTo>
                <a:lnTo>
                  <a:pt x="3870190" y="0"/>
                </a:lnTo>
                <a:lnTo>
                  <a:pt x="387019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C52E61F-9A6D-4A2C-9C04-2695E5290D7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817694" y="815211"/>
            <a:ext cx="2754306" cy="3513079"/>
          </a:xfrm>
          <a:custGeom>
            <a:avLst/>
            <a:gdLst>
              <a:gd name="connsiteX0" fmla="*/ 0 w 3870190"/>
              <a:gd name="connsiteY0" fmla="*/ 0 h 3429000"/>
              <a:gd name="connsiteX1" fmla="*/ 3870190 w 3870190"/>
              <a:gd name="connsiteY1" fmla="*/ 0 h 3429000"/>
              <a:gd name="connsiteX2" fmla="*/ 3870190 w 3870190"/>
              <a:gd name="connsiteY2" fmla="*/ 3429000 h 3429000"/>
              <a:gd name="connsiteX3" fmla="*/ 0 w 387019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0190" h="3429000">
                <a:moveTo>
                  <a:pt x="0" y="0"/>
                </a:moveTo>
                <a:lnTo>
                  <a:pt x="3870190" y="0"/>
                </a:lnTo>
                <a:lnTo>
                  <a:pt x="387019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0259173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57E6BA1C-6003-4F27-9C2F-662CD055E6D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66122" y="357225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392F4DC4-DEAD-4A80-ACB8-4EBF802A603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66831" y="357225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6A50E4FB-69F6-49B9-8750-1E8BC86E67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79302" y="357225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AA4C5F54-A9B2-443F-A872-A4A890E524E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85890" y="357225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155D70BA-89F4-48CC-8966-BCC0354FA7A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9532" y="1868717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459C41DF-1197-47F2-A78D-30EA7AE52D1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066122" y="1868717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7BBB1294-2014-4E2A-B669-1FA7E203748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766831" y="1868717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02B30015-6E1D-4866-8851-1B8322FF0A0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479302" y="1868717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59C00880-20A2-4584-82F0-ED9C75F7542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185890" y="1868717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D69335D6-03B6-49A9-BB21-FAD1328C544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59532" y="3380209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F74FD8C5-D31D-4BCC-B270-B20771DD9CC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066122" y="3380209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9D4612C5-EBA8-47FF-889A-CE452DAFFD1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766831" y="3380209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84E19D6E-1E98-4C42-9804-02C48F9B257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479302" y="3380209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9011B5B7-A451-4350-A00E-168A725755E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85890" y="3380209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701689D9-EEAC-4B79-BB1E-024B47340D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9532" y="357225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521047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icture Placeholder 59">
            <a:extLst>
              <a:ext uri="{FF2B5EF4-FFF2-40B4-BE49-F238E27FC236}">
                <a16:creationId xmlns:a16="http://schemas.microsoft.com/office/drawing/2014/main" id="{9E5CA37C-4CA9-46EA-93CE-3F3C3B817E6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1795" y="1383618"/>
            <a:ext cx="1947977" cy="1947977"/>
          </a:xfrm>
          <a:custGeom>
            <a:avLst/>
            <a:gdLst>
              <a:gd name="connsiteX0" fmla="*/ 2231405 w 4462810"/>
              <a:gd name="connsiteY0" fmla="*/ 0 h 4462810"/>
              <a:gd name="connsiteX1" fmla="*/ 4462810 w 4462810"/>
              <a:gd name="connsiteY1" fmla="*/ 2231405 h 4462810"/>
              <a:gd name="connsiteX2" fmla="*/ 2231405 w 4462810"/>
              <a:gd name="connsiteY2" fmla="*/ 4462810 h 4462810"/>
              <a:gd name="connsiteX3" fmla="*/ 0 w 4462810"/>
              <a:gd name="connsiteY3" fmla="*/ 2231405 h 4462810"/>
              <a:gd name="connsiteX4" fmla="*/ 2231405 w 4462810"/>
              <a:gd name="connsiteY4" fmla="*/ 0 h 446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2810" h="4462810">
                <a:moveTo>
                  <a:pt x="2231405" y="0"/>
                </a:moveTo>
                <a:cubicBezTo>
                  <a:pt x="3463776" y="0"/>
                  <a:pt x="4462810" y="999034"/>
                  <a:pt x="4462810" y="2231405"/>
                </a:cubicBezTo>
                <a:cubicBezTo>
                  <a:pt x="4462810" y="3463776"/>
                  <a:pt x="3463776" y="4462810"/>
                  <a:pt x="2231405" y="4462810"/>
                </a:cubicBezTo>
                <a:cubicBezTo>
                  <a:pt x="999034" y="4462810"/>
                  <a:pt x="0" y="3463776"/>
                  <a:pt x="0" y="2231405"/>
                </a:cubicBezTo>
                <a:cubicBezTo>
                  <a:pt x="0" y="999034"/>
                  <a:pt x="999034" y="0"/>
                  <a:pt x="22314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1" name="Picture Placeholder 60">
            <a:extLst>
              <a:ext uri="{FF2B5EF4-FFF2-40B4-BE49-F238E27FC236}">
                <a16:creationId xmlns:a16="http://schemas.microsoft.com/office/drawing/2014/main" id="{7F75CC3F-CBE9-4F62-9498-543C85B97D0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487113" y="1168920"/>
            <a:ext cx="1947977" cy="1947977"/>
          </a:xfrm>
          <a:custGeom>
            <a:avLst/>
            <a:gdLst>
              <a:gd name="connsiteX0" fmla="*/ 2231405 w 4462810"/>
              <a:gd name="connsiteY0" fmla="*/ 0 h 4462810"/>
              <a:gd name="connsiteX1" fmla="*/ 4462810 w 4462810"/>
              <a:gd name="connsiteY1" fmla="*/ 2231405 h 4462810"/>
              <a:gd name="connsiteX2" fmla="*/ 2231405 w 4462810"/>
              <a:gd name="connsiteY2" fmla="*/ 4462810 h 4462810"/>
              <a:gd name="connsiteX3" fmla="*/ 0 w 4462810"/>
              <a:gd name="connsiteY3" fmla="*/ 2231405 h 4462810"/>
              <a:gd name="connsiteX4" fmla="*/ 2231405 w 4462810"/>
              <a:gd name="connsiteY4" fmla="*/ 0 h 446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2810" h="4462810">
                <a:moveTo>
                  <a:pt x="2231405" y="0"/>
                </a:moveTo>
                <a:cubicBezTo>
                  <a:pt x="3463776" y="0"/>
                  <a:pt x="4462810" y="999034"/>
                  <a:pt x="4462810" y="2231405"/>
                </a:cubicBezTo>
                <a:cubicBezTo>
                  <a:pt x="4462810" y="3463776"/>
                  <a:pt x="3463776" y="4462810"/>
                  <a:pt x="2231405" y="4462810"/>
                </a:cubicBezTo>
                <a:cubicBezTo>
                  <a:pt x="999034" y="4462810"/>
                  <a:pt x="0" y="3463776"/>
                  <a:pt x="0" y="2231405"/>
                </a:cubicBezTo>
                <a:cubicBezTo>
                  <a:pt x="0" y="999034"/>
                  <a:pt x="999034" y="0"/>
                  <a:pt x="22314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43321709-4AE6-423B-B4E6-A4009B8EF1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62577" y="3160395"/>
            <a:ext cx="1412501" cy="1412501"/>
          </a:xfrm>
          <a:custGeom>
            <a:avLst/>
            <a:gdLst>
              <a:gd name="connsiteX0" fmla="*/ 2231405 w 4462810"/>
              <a:gd name="connsiteY0" fmla="*/ 0 h 4462810"/>
              <a:gd name="connsiteX1" fmla="*/ 4462810 w 4462810"/>
              <a:gd name="connsiteY1" fmla="*/ 2231405 h 4462810"/>
              <a:gd name="connsiteX2" fmla="*/ 2231405 w 4462810"/>
              <a:gd name="connsiteY2" fmla="*/ 4462810 h 4462810"/>
              <a:gd name="connsiteX3" fmla="*/ 0 w 4462810"/>
              <a:gd name="connsiteY3" fmla="*/ 2231405 h 4462810"/>
              <a:gd name="connsiteX4" fmla="*/ 2231405 w 4462810"/>
              <a:gd name="connsiteY4" fmla="*/ 0 h 446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2810" h="4462810">
                <a:moveTo>
                  <a:pt x="2231405" y="0"/>
                </a:moveTo>
                <a:cubicBezTo>
                  <a:pt x="3463776" y="0"/>
                  <a:pt x="4462810" y="999034"/>
                  <a:pt x="4462810" y="2231405"/>
                </a:cubicBezTo>
                <a:cubicBezTo>
                  <a:pt x="4462810" y="3463776"/>
                  <a:pt x="3463776" y="4462810"/>
                  <a:pt x="2231405" y="4462810"/>
                </a:cubicBezTo>
                <a:cubicBezTo>
                  <a:pt x="999034" y="4462810"/>
                  <a:pt x="0" y="3463776"/>
                  <a:pt x="0" y="2231405"/>
                </a:cubicBezTo>
                <a:cubicBezTo>
                  <a:pt x="0" y="999034"/>
                  <a:pt x="999034" y="0"/>
                  <a:pt x="22314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3" name="Picture Placeholder 62">
            <a:extLst>
              <a:ext uri="{FF2B5EF4-FFF2-40B4-BE49-F238E27FC236}">
                <a16:creationId xmlns:a16="http://schemas.microsoft.com/office/drawing/2014/main" id="{7CD8166C-A6F3-4BC5-9695-20993C4F4A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875078" y="2867550"/>
            <a:ext cx="622302" cy="622302"/>
          </a:xfrm>
          <a:custGeom>
            <a:avLst/>
            <a:gdLst>
              <a:gd name="connsiteX0" fmla="*/ 2231405 w 4462810"/>
              <a:gd name="connsiteY0" fmla="*/ 0 h 4462810"/>
              <a:gd name="connsiteX1" fmla="*/ 4462810 w 4462810"/>
              <a:gd name="connsiteY1" fmla="*/ 2231405 h 4462810"/>
              <a:gd name="connsiteX2" fmla="*/ 2231405 w 4462810"/>
              <a:gd name="connsiteY2" fmla="*/ 4462810 h 4462810"/>
              <a:gd name="connsiteX3" fmla="*/ 0 w 4462810"/>
              <a:gd name="connsiteY3" fmla="*/ 2231405 h 4462810"/>
              <a:gd name="connsiteX4" fmla="*/ 2231405 w 4462810"/>
              <a:gd name="connsiteY4" fmla="*/ 0 h 446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2810" h="4462810">
                <a:moveTo>
                  <a:pt x="2231405" y="0"/>
                </a:moveTo>
                <a:cubicBezTo>
                  <a:pt x="3463776" y="0"/>
                  <a:pt x="4462810" y="999034"/>
                  <a:pt x="4462810" y="2231405"/>
                </a:cubicBezTo>
                <a:cubicBezTo>
                  <a:pt x="4462810" y="3463776"/>
                  <a:pt x="3463776" y="4462810"/>
                  <a:pt x="2231405" y="4462810"/>
                </a:cubicBezTo>
                <a:cubicBezTo>
                  <a:pt x="999034" y="4462810"/>
                  <a:pt x="0" y="3463776"/>
                  <a:pt x="0" y="2231405"/>
                </a:cubicBezTo>
                <a:cubicBezTo>
                  <a:pt x="0" y="999034"/>
                  <a:pt x="999034" y="0"/>
                  <a:pt x="22314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4" name="Picture Placeholder 63">
            <a:extLst>
              <a:ext uri="{FF2B5EF4-FFF2-40B4-BE49-F238E27FC236}">
                <a16:creationId xmlns:a16="http://schemas.microsoft.com/office/drawing/2014/main" id="{AD83031B-9F4A-4E60-A10D-90A430F1D3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494291" y="3542856"/>
            <a:ext cx="1025482" cy="1025482"/>
          </a:xfrm>
          <a:custGeom>
            <a:avLst/>
            <a:gdLst>
              <a:gd name="connsiteX0" fmla="*/ 2231405 w 4462810"/>
              <a:gd name="connsiteY0" fmla="*/ 0 h 4462810"/>
              <a:gd name="connsiteX1" fmla="*/ 4462810 w 4462810"/>
              <a:gd name="connsiteY1" fmla="*/ 2231405 h 4462810"/>
              <a:gd name="connsiteX2" fmla="*/ 2231405 w 4462810"/>
              <a:gd name="connsiteY2" fmla="*/ 4462810 h 4462810"/>
              <a:gd name="connsiteX3" fmla="*/ 0 w 4462810"/>
              <a:gd name="connsiteY3" fmla="*/ 2231405 h 4462810"/>
              <a:gd name="connsiteX4" fmla="*/ 2231405 w 4462810"/>
              <a:gd name="connsiteY4" fmla="*/ 0 h 446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2810" h="4462810">
                <a:moveTo>
                  <a:pt x="2231405" y="0"/>
                </a:moveTo>
                <a:cubicBezTo>
                  <a:pt x="3463776" y="0"/>
                  <a:pt x="4462810" y="999034"/>
                  <a:pt x="4462810" y="2231405"/>
                </a:cubicBezTo>
                <a:cubicBezTo>
                  <a:pt x="4462810" y="3463776"/>
                  <a:pt x="3463776" y="4462810"/>
                  <a:pt x="2231405" y="4462810"/>
                </a:cubicBezTo>
                <a:cubicBezTo>
                  <a:pt x="999034" y="4462810"/>
                  <a:pt x="0" y="3463776"/>
                  <a:pt x="0" y="2231405"/>
                </a:cubicBezTo>
                <a:cubicBezTo>
                  <a:pt x="0" y="999034"/>
                  <a:pt x="999034" y="0"/>
                  <a:pt x="22314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4" name="Picture Placeholder 53">
            <a:extLst>
              <a:ext uri="{FF2B5EF4-FFF2-40B4-BE49-F238E27FC236}">
                <a16:creationId xmlns:a16="http://schemas.microsoft.com/office/drawing/2014/main" id="{82BA742E-4A75-49DD-979C-5886156333F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898446" y="1400464"/>
            <a:ext cx="3347108" cy="3347108"/>
          </a:xfrm>
          <a:custGeom>
            <a:avLst/>
            <a:gdLst>
              <a:gd name="connsiteX0" fmla="*/ 2231405 w 4462810"/>
              <a:gd name="connsiteY0" fmla="*/ 0 h 4462810"/>
              <a:gd name="connsiteX1" fmla="*/ 4462810 w 4462810"/>
              <a:gd name="connsiteY1" fmla="*/ 2231405 h 4462810"/>
              <a:gd name="connsiteX2" fmla="*/ 2231405 w 4462810"/>
              <a:gd name="connsiteY2" fmla="*/ 4462810 h 4462810"/>
              <a:gd name="connsiteX3" fmla="*/ 0 w 4462810"/>
              <a:gd name="connsiteY3" fmla="*/ 2231405 h 4462810"/>
              <a:gd name="connsiteX4" fmla="*/ 2231405 w 4462810"/>
              <a:gd name="connsiteY4" fmla="*/ 0 h 446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2810" h="4462810">
                <a:moveTo>
                  <a:pt x="2231405" y="0"/>
                </a:moveTo>
                <a:cubicBezTo>
                  <a:pt x="3463776" y="0"/>
                  <a:pt x="4462810" y="999034"/>
                  <a:pt x="4462810" y="2231405"/>
                </a:cubicBezTo>
                <a:cubicBezTo>
                  <a:pt x="4462810" y="3463776"/>
                  <a:pt x="3463776" y="4462810"/>
                  <a:pt x="2231405" y="4462810"/>
                </a:cubicBezTo>
                <a:cubicBezTo>
                  <a:pt x="999034" y="4462810"/>
                  <a:pt x="0" y="3463776"/>
                  <a:pt x="0" y="2231405"/>
                </a:cubicBezTo>
                <a:cubicBezTo>
                  <a:pt x="0" y="999034"/>
                  <a:pt x="999034" y="0"/>
                  <a:pt x="22314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3" name="Title 6">
            <a:extLst>
              <a:ext uri="{FF2B5EF4-FFF2-40B4-BE49-F238E27FC236}">
                <a16:creationId xmlns:a16="http://schemas.microsoft.com/office/drawing/2014/main" id="{BE40D27E-3C7F-45FA-A2F2-4714BB5C6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98108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CC7D893-3391-45EF-A59F-68FF54C95B7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020141" y="2139702"/>
            <a:ext cx="1669489" cy="1450714"/>
          </a:xfrm>
          <a:custGeom>
            <a:avLst/>
            <a:gdLst>
              <a:gd name="connsiteX0" fmla="*/ 0 w 2225985"/>
              <a:gd name="connsiteY0" fmla="*/ 0 h 1934285"/>
              <a:gd name="connsiteX1" fmla="*/ 2225985 w 2225985"/>
              <a:gd name="connsiteY1" fmla="*/ 0 h 1934285"/>
              <a:gd name="connsiteX2" fmla="*/ 2225985 w 2225985"/>
              <a:gd name="connsiteY2" fmla="*/ 1934285 h 1934285"/>
              <a:gd name="connsiteX3" fmla="*/ 0 w 2225985"/>
              <a:gd name="connsiteY3" fmla="*/ 1934285 h 193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5985" h="1934285">
                <a:moveTo>
                  <a:pt x="0" y="0"/>
                </a:moveTo>
                <a:lnTo>
                  <a:pt x="2225985" y="0"/>
                </a:lnTo>
                <a:lnTo>
                  <a:pt x="2225985" y="1934285"/>
                </a:lnTo>
                <a:lnTo>
                  <a:pt x="0" y="19342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C1EBBA3-222F-4DBC-BA86-BAF49224BD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4341" y="2139702"/>
            <a:ext cx="1638950" cy="1450714"/>
          </a:xfrm>
          <a:custGeom>
            <a:avLst/>
            <a:gdLst>
              <a:gd name="connsiteX0" fmla="*/ 0 w 2185266"/>
              <a:gd name="connsiteY0" fmla="*/ 0 h 1934285"/>
              <a:gd name="connsiteX1" fmla="*/ 2185266 w 2185266"/>
              <a:gd name="connsiteY1" fmla="*/ 0 h 1934285"/>
              <a:gd name="connsiteX2" fmla="*/ 2185266 w 2185266"/>
              <a:gd name="connsiteY2" fmla="*/ 1934285 h 1934285"/>
              <a:gd name="connsiteX3" fmla="*/ 0 w 2185266"/>
              <a:gd name="connsiteY3" fmla="*/ 1934285 h 193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85266" h="1934285">
                <a:moveTo>
                  <a:pt x="0" y="0"/>
                </a:moveTo>
                <a:lnTo>
                  <a:pt x="2185266" y="0"/>
                </a:lnTo>
                <a:lnTo>
                  <a:pt x="2185266" y="1934285"/>
                </a:lnTo>
                <a:lnTo>
                  <a:pt x="0" y="19342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46D5CE35-412F-4AA5-BE14-9FE7DFE90D2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103292" y="2139702"/>
            <a:ext cx="1644041" cy="1450714"/>
          </a:xfrm>
          <a:custGeom>
            <a:avLst/>
            <a:gdLst>
              <a:gd name="connsiteX0" fmla="*/ 0 w 2192055"/>
              <a:gd name="connsiteY0" fmla="*/ 0 h 1934285"/>
              <a:gd name="connsiteX1" fmla="*/ 2192055 w 2192055"/>
              <a:gd name="connsiteY1" fmla="*/ 0 h 1934285"/>
              <a:gd name="connsiteX2" fmla="*/ 2192055 w 2192055"/>
              <a:gd name="connsiteY2" fmla="*/ 1934285 h 1934285"/>
              <a:gd name="connsiteX3" fmla="*/ 0 w 2192055"/>
              <a:gd name="connsiteY3" fmla="*/ 1934285 h 193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2055" h="1934285">
                <a:moveTo>
                  <a:pt x="0" y="0"/>
                </a:moveTo>
                <a:lnTo>
                  <a:pt x="2192055" y="0"/>
                </a:lnTo>
                <a:lnTo>
                  <a:pt x="2192055" y="1934285"/>
                </a:lnTo>
                <a:lnTo>
                  <a:pt x="0" y="19342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8359F49F-63E9-4504-BD56-7D861276367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747332" y="2139702"/>
            <a:ext cx="1679669" cy="1450714"/>
          </a:xfrm>
          <a:custGeom>
            <a:avLst/>
            <a:gdLst>
              <a:gd name="connsiteX0" fmla="*/ 0 w 2239558"/>
              <a:gd name="connsiteY0" fmla="*/ 0 h 1934285"/>
              <a:gd name="connsiteX1" fmla="*/ 2239558 w 2239558"/>
              <a:gd name="connsiteY1" fmla="*/ 0 h 1934285"/>
              <a:gd name="connsiteX2" fmla="*/ 2239558 w 2239558"/>
              <a:gd name="connsiteY2" fmla="*/ 1934285 h 1934285"/>
              <a:gd name="connsiteX3" fmla="*/ 0 w 2239558"/>
              <a:gd name="connsiteY3" fmla="*/ 1934285 h 193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9558" h="1934285">
                <a:moveTo>
                  <a:pt x="0" y="0"/>
                </a:moveTo>
                <a:lnTo>
                  <a:pt x="2239558" y="0"/>
                </a:lnTo>
                <a:lnTo>
                  <a:pt x="2239558" y="1934285"/>
                </a:lnTo>
                <a:lnTo>
                  <a:pt x="0" y="19342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05C1DE14-5895-45F1-AE30-FDC1114A9E8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427002" y="2139702"/>
            <a:ext cx="1593142" cy="1450714"/>
          </a:xfrm>
          <a:custGeom>
            <a:avLst/>
            <a:gdLst>
              <a:gd name="connsiteX0" fmla="*/ 0 w 2124189"/>
              <a:gd name="connsiteY0" fmla="*/ 0 h 1934285"/>
              <a:gd name="connsiteX1" fmla="*/ 2124189 w 2124189"/>
              <a:gd name="connsiteY1" fmla="*/ 0 h 1934285"/>
              <a:gd name="connsiteX2" fmla="*/ 2124189 w 2124189"/>
              <a:gd name="connsiteY2" fmla="*/ 1934285 h 1934285"/>
              <a:gd name="connsiteX3" fmla="*/ 0 w 2124189"/>
              <a:gd name="connsiteY3" fmla="*/ 1934285 h 193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4189" h="1934285">
                <a:moveTo>
                  <a:pt x="0" y="0"/>
                </a:moveTo>
                <a:lnTo>
                  <a:pt x="2124189" y="0"/>
                </a:lnTo>
                <a:lnTo>
                  <a:pt x="2124189" y="1934285"/>
                </a:lnTo>
                <a:lnTo>
                  <a:pt x="0" y="19342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1127170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9DD353D-3C86-4DED-89BD-0C8978D065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3370" y="2018400"/>
            <a:ext cx="1271072" cy="2258512"/>
          </a:xfrm>
          <a:custGeom>
            <a:avLst/>
            <a:gdLst>
              <a:gd name="connsiteX0" fmla="*/ 0 w 1694763"/>
              <a:gd name="connsiteY0" fmla="*/ 0 h 3011349"/>
              <a:gd name="connsiteX1" fmla="*/ 1694763 w 1694763"/>
              <a:gd name="connsiteY1" fmla="*/ 0 h 3011349"/>
              <a:gd name="connsiteX2" fmla="*/ 1694763 w 1694763"/>
              <a:gd name="connsiteY2" fmla="*/ 3011349 h 3011349"/>
              <a:gd name="connsiteX3" fmla="*/ 0 w 1694763"/>
              <a:gd name="connsiteY3" fmla="*/ 3011349 h 3011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4763" h="3011349">
                <a:moveTo>
                  <a:pt x="0" y="0"/>
                </a:moveTo>
                <a:lnTo>
                  <a:pt x="1694763" y="0"/>
                </a:lnTo>
                <a:lnTo>
                  <a:pt x="1694763" y="3011349"/>
                </a:lnTo>
                <a:lnTo>
                  <a:pt x="0" y="30113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reeform 10">
            <a:extLst>
              <a:ext uri="{FF2B5EF4-FFF2-40B4-BE49-F238E27FC236}">
                <a16:creationId xmlns:a16="http://schemas.microsoft.com/office/drawing/2014/main" id="{A8ABE05F-BF7A-118E-0029-781D44B1517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70F4999-2D70-8D1E-52D4-2F9ED500F17F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" name="Freeform 19">
            <a:extLst>
              <a:ext uri="{FF2B5EF4-FFF2-40B4-BE49-F238E27FC236}">
                <a16:creationId xmlns:a16="http://schemas.microsoft.com/office/drawing/2014/main" id="{6BD0A4F8-0717-86D5-92F2-15B9DBECEE40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1755376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CC7D893-3391-45EF-A59F-68FF54C95B7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020141" y="2355726"/>
            <a:ext cx="1669489" cy="1450714"/>
          </a:xfrm>
          <a:custGeom>
            <a:avLst/>
            <a:gdLst>
              <a:gd name="connsiteX0" fmla="*/ 0 w 2225985"/>
              <a:gd name="connsiteY0" fmla="*/ 0 h 1934285"/>
              <a:gd name="connsiteX1" fmla="*/ 2225985 w 2225985"/>
              <a:gd name="connsiteY1" fmla="*/ 0 h 1934285"/>
              <a:gd name="connsiteX2" fmla="*/ 2225985 w 2225985"/>
              <a:gd name="connsiteY2" fmla="*/ 1934285 h 1934285"/>
              <a:gd name="connsiteX3" fmla="*/ 0 w 2225985"/>
              <a:gd name="connsiteY3" fmla="*/ 1934285 h 193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5985" h="1934285">
                <a:moveTo>
                  <a:pt x="0" y="0"/>
                </a:moveTo>
                <a:lnTo>
                  <a:pt x="2225985" y="0"/>
                </a:lnTo>
                <a:lnTo>
                  <a:pt x="2225985" y="1934285"/>
                </a:lnTo>
                <a:lnTo>
                  <a:pt x="0" y="19342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8359F49F-63E9-4504-BD56-7D861276367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747332" y="2355726"/>
            <a:ext cx="1679669" cy="1450714"/>
          </a:xfrm>
          <a:custGeom>
            <a:avLst/>
            <a:gdLst>
              <a:gd name="connsiteX0" fmla="*/ 0 w 2239558"/>
              <a:gd name="connsiteY0" fmla="*/ 0 h 1934285"/>
              <a:gd name="connsiteX1" fmla="*/ 2239558 w 2239558"/>
              <a:gd name="connsiteY1" fmla="*/ 0 h 1934285"/>
              <a:gd name="connsiteX2" fmla="*/ 2239558 w 2239558"/>
              <a:gd name="connsiteY2" fmla="*/ 1934285 h 1934285"/>
              <a:gd name="connsiteX3" fmla="*/ 0 w 2239558"/>
              <a:gd name="connsiteY3" fmla="*/ 1934285 h 193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9558" h="1934285">
                <a:moveTo>
                  <a:pt x="0" y="0"/>
                </a:moveTo>
                <a:lnTo>
                  <a:pt x="2239558" y="0"/>
                </a:lnTo>
                <a:lnTo>
                  <a:pt x="2239558" y="1934285"/>
                </a:lnTo>
                <a:lnTo>
                  <a:pt x="0" y="19342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05C1DE14-5895-45F1-AE30-FDC1114A9E8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427002" y="2355726"/>
            <a:ext cx="1593142" cy="1450714"/>
          </a:xfrm>
          <a:custGeom>
            <a:avLst/>
            <a:gdLst>
              <a:gd name="connsiteX0" fmla="*/ 0 w 2124189"/>
              <a:gd name="connsiteY0" fmla="*/ 0 h 1934285"/>
              <a:gd name="connsiteX1" fmla="*/ 2124189 w 2124189"/>
              <a:gd name="connsiteY1" fmla="*/ 0 h 1934285"/>
              <a:gd name="connsiteX2" fmla="*/ 2124189 w 2124189"/>
              <a:gd name="connsiteY2" fmla="*/ 1934285 h 1934285"/>
              <a:gd name="connsiteX3" fmla="*/ 0 w 2124189"/>
              <a:gd name="connsiteY3" fmla="*/ 1934285 h 193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4189" h="1934285">
                <a:moveTo>
                  <a:pt x="0" y="0"/>
                </a:moveTo>
                <a:lnTo>
                  <a:pt x="2124189" y="0"/>
                </a:lnTo>
                <a:lnTo>
                  <a:pt x="2124189" y="1934285"/>
                </a:lnTo>
                <a:lnTo>
                  <a:pt x="0" y="19342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8191141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F78B8FC-884C-4823-AEDD-5A59B381222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70222" y="2355726"/>
            <a:ext cx="2052228" cy="2052228"/>
          </a:xfrm>
          <a:custGeom>
            <a:avLst/>
            <a:gdLst>
              <a:gd name="connsiteX0" fmla="*/ 1368152 w 2736304"/>
              <a:gd name="connsiteY0" fmla="*/ 0 h 2736304"/>
              <a:gd name="connsiteX1" fmla="*/ 2736304 w 2736304"/>
              <a:gd name="connsiteY1" fmla="*/ 1368152 h 2736304"/>
              <a:gd name="connsiteX2" fmla="*/ 1368152 w 2736304"/>
              <a:gd name="connsiteY2" fmla="*/ 2736304 h 2736304"/>
              <a:gd name="connsiteX3" fmla="*/ 0 w 2736304"/>
              <a:gd name="connsiteY3" fmla="*/ 1368152 h 2736304"/>
              <a:gd name="connsiteX4" fmla="*/ 1368152 w 2736304"/>
              <a:gd name="connsiteY4" fmla="*/ 0 h 273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6304" h="2736304">
                <a:moveTo>
                  <a:pt x="1368152" y="0"/>
                </a:moveTo>
                <a:cubicBezTo>
                  <a:pt x="2123761" y="0"/>
                  <a:pt x="2736304" y="612543"/>
                  <a:pt x="2736304" y="1368152"/>
                </a:cubicBezTo>
                <a:cubicBezTo>
                  <a:pt x="2736304" y="2123761"/>
                  <a:pt x="2123761" y="2736304"/>
                  <a:pt x="1368152" y="2736304"/>
                </a:cubicBezTo>
                <a:cubicBezTo>
                  <a:pt x="612543" y="2736304"/>
                  <a:pt x="0" y="2123761"/>
                  <a:pt x="0" y="1368152"/>
                </a:cubicBezTo>
                <a:cubicBezTo>
                  <a:pt x="0" y="612543"/>
                  <a:pt x="612543" y="0"/>
                  <a:pt x="136815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0B205A9C-5EFD-4461-AB59-8DC8CC9CF67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88913" y="2355726"/>
            <a:ext cx="2052228" cy="2052228"/>
          </a:xfrm>
          <a:custGeom>
            <a:avLst/>
            <a:gdLst>
              <a:gd name="connsiteX0" fmla="*/ 1368152 w 2736304"/>
              <a:gd name="connsiteY0" fmla="*/ 0 h 2736304"/>
              <a:gd name="connsiteX1" fmla="*/ 2736304 w 2736304"/>
              <a:gd name="connsiteY1" fmla="*/ 1368152 h 2736304"/>
              <a:gd name="connsiteX2" fmla="*/ 1368152 w 2736304"/>
              <a:gd name="connsiteY2" fmla="*/ 2736304 h 2736304"/>
              <a:gd name="connsiteX3" fmla="*/ 0 w 2736304"/>
              <a:gd name="connsiteY3" fmla="*/ 1368152 h 2736304"/>
              <a:gd name="connsiteX4" fmla="*/ 1368152 w 2736304"/>
              <a:gd name="connsiteY4" fmla="*/ 0 h 273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6304" h="2736304">
                <a:moveTo>
                  <a:pt x="1368152" y="0"/>
                </a:moveTo>
                <a:cubicBezTo>
                  <a:pt x="2123761" y="0"/>
                  <a:pt x="2736304" y="612543"/>
                  <a:pt x="2736304" y="1368152"/>
                </a:cubicBezTo>
                <a:cubicBezTo>
                  <a:pt x="2736304" y="2123761"/>
                  <a:pt x="2123761" y="2736304"/>
                  <a:pt x="1368152" y="2736304"/>
                </a:cubicBezTo>
                <a:cubicBezTo>
                  <a:pt x="612543" y="2736304"/>
                  <a:pt x="0" y="2123761"/>
                  <a:pt x="0" y="1368152"/>
                </a:cubicBezTo>
                <a:cubicBezTo>
                  <a:pt x="0" y="612543"/>
                  <a:pt x="612543" y="0"/>
                  <a:pt x="136815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A5D2800-57E9-4C67-B9E8-D1ECB33DC0E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07604" y="2355726"/>
            <a:ext cx="2052228" cy="2052228"/>
          </a:xfrm>
          <a:custGeom>
            <a:avLst/>
            <a:gdLst>
              <a:gd name="connsiteX0" fmla="*/ 1368152 w 2736304"/>
              <a:gd name="connsiteY0" fmla="*/ 0 h 2736304"/>
              <a:gd name="connsiteX1" fmla="*/ 2736304 w 2736304"/>
              <a:gd name="connsiteY1" fmla="*/ 1368152 h 2736304"/>
              <a:gd name="connsiteX2" fmla="*/ 1368152 w 2736304"/>
              <a:gd name="connsiteY2" fmla="*/ 2736304 h 2736304"/>
              <a:gd name="connsiteX3" fmla="*/ 0 w 2736304"/>
              <a:gd name="connsiteY3" fmla="*/ 1368152 h 2736304"/>
              <a:gd name="connsiteX4" fmla="*/ 1368152 w 2736304"/>
              <a:gd name="connsiteY4" fmla="*/ 0 h 273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6304" h="2736304">
                <a:moveTo>
                  <a:pt x="1368152" y="0"/>
                </a:moveTo>
                <a:cubicBezTo>
                  <a:pt x="2123761" y="0"/>
                  <a:pt x="2736304" y="612543"/>
                  <a:pt x="2736304" y="1368152"/>
                </a:cubicBezTo>
                <a:cubicBezTo>
                  <a:pt x="2736304" y="2123761"/>
                  <a:pt x="2123761" y="2736304"/>
                  <a:pt x="1368152" y="2736304"/>
                </a:cubicBezTo>
                <a:cubicBezTo>
                  <a:pt x="612543" y="2736304"/>
                  <a:pt x="0" y="2123761"/>
                  <a:pt x="0" y="1368152"/>
                </a:cubicBezTo>
                <a:cubicBezTo>
                  <a:pt x="0" y="612543"/>
                  <a:pt x="612543" y="0"/>
                  <a:pt x="136815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D798479F-BDF8-41DF-BCB1-72E6581F8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88689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1E35E872-1BC9-4787-B0E8-8612D6E2E53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53092" y="3474028"/>
            <a:ext cx="1566173" cy="1669472"/>
          </a:xfrm>
          <a:custGeom>
            <a:avLst/>
            <a:gdLst>
              <a:gd name="connsiteX0" fmla="*/ 0 w 2088231"/>
              <a:gd name="connsiteY0" fmla="*/ 0 h 2225962"/>
              <a:gd name="connsiteX1" fmla="*/ 2088231 w 2088231"/>
              <a:gd name="connsiteY1" fmla="*/ 0 h 2225962"/>
              <a:gd name="connsiteX2" fmla="*/ 2088231 w 2088231"/>
              <a:gd name="connsiteY2" fmla="*/ 2225962 h 2225962"/>
              <a:gd name="connsiteX3" fmla="*/ 0 w 2088231"/>
              <a:gd name="connsiteY3" fmla="*/ 2225962 h 222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8231" h="2225962">
                <a:moveTo>
                  <a:pt x="0" y="0"/>
                </a:moveTo>
                <a:lnTo>
                  <a:pt x="2088231" y="0"/>
                </a:lnTo>
                <a:lnTo>
                  <a:pt x="2088231" y="2225962"/>
                </a:lnTo>
                <a:lnTo>
                  <a:pt x="0" y="222596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1C47A84-8F5D-4B65-A73E-5304E230C99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53092" y="0"/>
            <a:ext cx="1566173" cy="3327834"/>
          </a:xfrm>
          <a:custGeom>
            <a:avLst/>
            <a:gdLst>
              <a:gd name="connsiteX0" fmla="*/ 0 w 2088231"/>
              <a:gd name="connsiteY0" fmla="*/ 0 h 4437112"/>
              <a:gd name="connsiteX1" fmla="*/ 2088231 w 2088231"/>
              <a:gd name="connsiteY1" fmla="*/ 0 h 4437112"/>
              <a:gd name="connsiteX2" fmla="*/ 2088231 w 2088231"/>
              <a:gd name="connsiteY2" fmla="*/ 4437112 h 4437112"/>
              <a:gd name="connsiteX3" fmla="*/ 0 w 2088231"/>
              <a:gd name="connsiteY3" fmla="*/ 4437112 h 4437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8231" h="4437112">
                <a:moveTo>
                  <a:pt x="0" y="0"/>
                </a:moveTo>
                <a:lnTo>
                  <a:pt x="2088231" y="0"/>
                </a:lnTo>
                <a:lnTo>
                  <a:pt x="2088231" y="4437112"/>
                </a:lnTo>
                <a:lnTo>
                  <a:pt x="0" y="44371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245C2A5-C756-4BBA-943E-EAD0F2A7175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62166" y="0"/>
            <a:ext cx="1566173" cy="1669472"/>
          </a:xfrm>
          <a:custGeom>
            <a:avLst/>
            <a:gdLst>
              <a:gd name="connsiteX0" fmla="*/ 0 w 2088231"/>
              <a:gd name="connsiteY0" fmla="*/ 0 h 2225962"/>
              <a:gd name="connsiteX1" fmla="*/ 2088231 w 2088231"/>
              <a:gd name="connsiteY1" fmla="*/ 0 h 2225962"/>
              <a:gd name="connsiteX2" fmla="*/ 2088231 w 2088231"/>
              <a:gd name="connsiteY2" fmla="*/ 2225962 h 2225962"/>
              <a:gd name="connsiteX3" fmla="*/ 0 w 2088231"/>
              <a:gd name="connsiteY3" fmla="*/ 2225962 h 222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8231" h="2225962">
                <a:moveTo>
                  <a:pt x="0" y="0"/>
                </a:moveTo>
                <a:lnTo>
                  <a:pt x="2088231" y="0"/>
                </a:lnTo>
                <a:lnTo>
                  <a:pt x="2088231" y="2225962"/>
                </a:lnTo>
                <a:lnTo>
                  <a:pt x="0" y="222596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4546CF6E-E0AD-4D5C-BD1D-1D5D2B1ED9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65460" y="1815666"/>
            <a:ext cx="1566173" cy="3327834"/>
          </a:xfrm>
          <a:custGeom>
            <a:avLst/>
            <a:gdLst>
              <a:gd name="connsiteX0" fmla="*/ 0 w 2088231"/>
              <a:gd name="connsiteY0" fmla="*/ 0 h 4437112"/>
              <a:gd name="connsiteX1" fmla="*/ 2088231 w 2088231"/>
              <a:gd name="connsiteY1" fmla="*/ 0 h 4437112"/>
              <a:gd name="connsiteX2" fmla="*/ 2088231 w 2088231"/>
              <a:gd name="connsiteY2" fmla="*/ 4437112 h 4437112"/>
              <a:gd name="connsiteX3" fmla="*/ 0 w 2088231"/>
              <a:gd name="connsiteY3" fmla="*/ 4437112 h 4437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8231" h="4437112">
                <a:moveTo>
                  <a:pt x="0" y="0"/>
                </a:moveTo>
                <a:lnTo>
                  <a:pt x="2088231" y="0"/>
                </a:lnTo>
                <a:lnTo>
                  <a:pt x="2088231" y="4437112"/>
                </a:lnTo>
                <a:lnTo>
                  <a:pt x="0" y="44371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0AE86BEE-8D45-439A-8F8C-C615B08214D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71242" y="3474028"/>
            <a:ext cx="1566173" cy="1669472"/>
          </a:xfrm>
          <a:custGeom>
            <a:avLst/>
            <a:gdLst>
              <a:gd name="connsiteX0" fmla="*/ 0 w 2088231"/>
              <a:gd name="connsiteY0" fmla="*/ 0 h 2225962"/>
              <a:gd name="connsiteX1" fmla="*/ 2088231 w 2088231"/>
              <a:gd name="connsiteY1" fmla="*/ 0 h 2225962"/>
              <a:gd name="connsiteX2" fmla="*/ 2088231 w 2088231"/>
              <a:gd name="connsiteY2" fmla="*/ 2225962 h 2225962"/>
              <a:gd name="connsiteX3" fmla="*/ 0 w 2088231"/>
              <a:gd name="connsiteY3" fmla="*/ 2225962 h 222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8231" h="2225962">
                <a:moveTo>
                  <a:pt x="0" y="0"/>
                </a:moveTo>
                <a:lnTo>
                  <a:pt x="2088231" y="0"/>
                </a:lnTo>
                <a:lnTo>
                  <a:pt x="2088231" y="2225962"/>
                </a:lnTo>
                <a:lnTo>
                  <a:pt x="0" y="222596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5E89372-45A2-4903-845F-64D23115CB9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71242" y="0"/>
            <a:ext cx="1566173" cy="3327834"/>
          </a:xfrm>
          <a:custGeom>
            <a:avLst/>
            <a:gdLst>
              <a:gd name="connsiteX0" fmla="*/ 0 w 2088231"/>
              <a:gd name="connsiteY0" fmla="*/ 0 h 4437112"/>
              <a:gd name="connsiteX1" fmla="*/ 2088231 w 2088231"/>
              <a:gd name="connsiteY1" fmla="*/ 0 h 4437112"/>
              <a:gd name="connsiteX2" fmla="*/ 2088231 w 2088231"/>
              <a:gd name="connsiteY2" fmla="*/ 4437112 h 4437112"/>
              <a:gd name="connsiteX3" fmla="*/ 0 w 2088231"/>
              <a:gd name="connsiteY3" fmla="*/ 4437112 h 4437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8231" h="4437112">
                <a:moveTo>
                  <a:pt x="0" y="0"/>
                </a:moveTo>
                <a:lnTo>
                  <a:pt x="2088231" y="0"/>
                </a:lnTo>
                <a:lnTo>
                  <a:pt x="2088231" y="4437112"/>
                </a:lnTo>
                <a:lnTo>
                  <a:pt x="0" y="44371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009123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9FBD28AE-1CE0-4E05-9782-F26CA67852B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76156" y="1903930"/>
            <a:ext cx="1728192" cy="1728192"/>
          </a:xfrm>
          <a:custGeom>
            <a:avLst/>
            <a:gdLst>
              <a:gd name="connsiteX0" fmla="*/ 1152128 w 2304256"/>
              <a:gd name="connsiteY0" fmla="*/ 0 h 2304256"/>
              <a:gd name="connsiteX1" fmla="*/ 2304256 w 2304256"/>
              <a:gd name="connsiteY1" fmla="*/ 1152128 h 2304256"/>
              <a:gd name="connsiteX2" fmla="*/ 1152128 w 2304256"/>
              <a:gd name="connsiteY2" fmla="*/ 2304256 h 2304256"/>
              <a:gd name="connsiteX3" fmla="*/ 0 w 2304256"/>
              <a:gd name="connsiteY3" fmla="*/ 1152128 h 2304256"/>
              <a:gd name="connsiteX4" fmla="*/ 1152128 w 2304256"/>
              <a:gd name="connsiteY4" fmla="*/ 0 h 2304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4256" h="2304256">
                <a:moveTo>
                  <a:pt x="1152128" y="0"/>
                </a:moveTo>
                <a:cubicBezTo>
                  <a:pt x="1788431" y="0"/>
                  <a:pt x="2304256" y="515825"/>
                  <a:pt x="2304256" y="1152128"/>
                </a:cubicBezTo>
                <a:cubicBezTo>
                  <a:pt x="2304256" y="1788431"/>
                  <a:pt x="1788431" y="2304256"/>
                  <a:pt x="1152128" y="2304256"/>
                </a:cubicBezTo>
                <a:cubicBezTo>
                  <a:pt x="515825" y="2304256"/>
                  <a:pt x="0" y="1788431"/>
                  <a:pt x="0" y="1152128"/>
                </a:cubicBezTo>
                <a:cubicBezTo>
                  <a:pt x="0" y="515825"/>
                  <a:pt x="515825" y="0"/>
                  <a:pt x="115212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70E58836-7300-41AC-AA0F-BCCF18C09AE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07904" y="1903930"/>
            <a:ext cx="1728192" cy="1728192"/>
          </a:xfrm>
          <a:custGeom>
            <a:avLst/>
            <a:gdLst>
              <a:gd name="connsiteX0" fmla="*/ 1152128 w 2304256"/>
              <a:gd name="connsiteY0" fmla="*/ 0 h 2304256"/>
              <a:gd name="connsiteX1" fmla="*/ 2304256 w 2304256"/>
              <a:gd name="connsiteY1" fmla="*/ 1152128 h 2304256"/>
              <a:gd name="connsiteX2" fmla="*/ 1152128 w 2304256"/>
              <a:gd name="connsiteY2" fmla="*/ 2304256 h 2304256"/>
              <a:gd name="connsiteX3" fmla="*/ 0 w 2304256"/>
              <a:gd name="connsiteY3" fmla="*/ 1152128 h 2304256"/>
              <a:gd name="connsiteX4" fmla="*/ 1152128 w 2304256"/>
              <a:gd name="connsiteY4" fmla="*/ 0 h 2304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4256" h="2304256">
                <a:moveTo>
                  <a:pt x="1152128" y="0"/>
                </a:moveTo>
                <a:cubicBezTo>
                  <a:pt x="1788431" y="0"/>
                  <a:pt x="2304256" y="515825"/>
                  <a:pt x="2304256" y="1152128"/>
                </a:cubicBezTo>
                <a:cubicBezTo>
                  <a:pt x="2304256" y="1788431"/>
                  <a:pt x="1788431" y="2304256"/>
                  <a:pt x="1152128" y="2304256"/>
                </a:cubicBezTo>
                <a:cubicBezTo>
                  <a:pt x="515825" y="2304256"/>
                  <a:pt x="0" y="1788431"/>
                  <a:pt x="0" y="1152128"/>
                </a:cubicBezTo>
                <a:cubicBezTo>
                  <a:pt x="0" y="515825"/>
                  <a:pt x="515825" y="0"/>
                  <a:pt x="115212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65A71BF-8DA5-43CE-A973-C09730BB292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41577" y="1903930"/>
            <a:ext cx="1728192" cy="1728192"/>
          </a:xfrm>
          <a:custGeom>
            <a:avLst/>
            <a:gdLst>
              <a:gd name="connsiteX0" fmla="*/ 1152128 w 2304256"/>
              <a:gd name="connsiteY0" fmla="*/ 0 h 2304256"/>
              <a:gd name="connsiteX1" fmla="*/ 2304256 w 2304256"/>
              <a:gd name="connsiteY1" fmla="*/ 1152128 h 2304256"/>
              <a:gd name="connsiteX2" fmla="*/ 1152128 w 2304256"/>
              <a:gd name="connsiteY2" fmla="*/ 2304256 h 2304256"/>
              <a:gd name="connsiteX3" fmla="*/ 0 w 2304256"/>
              <a:gd name="connsiteY3" fmla="*/ 1152128 h 2304256"/>
              <a:gd name="connsiteX4" fmla="*/ 1152128 w 2304256"/>
              <a:gd name="connsiteY4" fmla="*/ 0 h 2304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4256" h="2304256">
                <a:moveTo>
                  <a:pt x="1152128" y="0"/>
                </a:moveTo>
                <a:cubicBezTo>
                  <a:pt x="1788431" y="0"/>
                  <a:pt x="2304256" y="515825"/>
                  <a:pt x="2304256" y="1152128"/>
                </a:cubicBezTo>
                <a:cubicBezTo>
                  <a:pt x="2304256" y="1788431"/>
                  <a:pt x="1788431" y="2304256"/>
                  <a:pt x="1152128" y="2304256"/>
                </a:cubicBezTo>
                <a:cubicBezTo>
                  <a:pt x="515825" y="2304256"/>
                  <a:pt x="0" y="1788431"/>
                  <a:pt x="0" y="1152128"/>
                </a:cubicBezTo>
                <a:cubicBezTo>
                  <a:pt x="0" y="515825"/>
                  <a:pt x="515825" y="0"/>
                  <a:pt x="115212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D798479F-BDF8-41DF-BCB1-72E6581F8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43668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730180A-C82E-4CD1-B16A-4C3D1B949B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734017" cy="5143500"/>
          </a:xfrm>
          <a:custGeom>
            <a:avLst/>
            <a:gdLst>
              <a:gd name="connsiteX0" fmla="*/ 0 w 6312023"/>
              <a:gd name="connsiteY0" fmla="*/ 0 h 6858000"/>
              <a:gd name="connsiteX1" fmla="*/ 6312023 w 6312023"/>
              <a:gd name="connsiteY1" fmla="*/ 0 h 6858000"/>
              <a:gd name="connsiteX2" fmla="*/ 6312023 w 6312023"/>
              <a:gd name="connsiteY2" fmla="*/ 6858000 h 6858000"/>
              <a:gd name="connsiteX3" fmla="*/ 0 w 631202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12023" h="6858000">
                <a:moveTo>
                  <a:pt x="0" y="0"/>
                </a:moveTo>
                <a:lnTo>
                  <a:pt x="6312023" y="0"/>
                </a:lnTo>
                <a:lnTo>
                  <a:pt x="631202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757829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Full Image without Header &amp;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D853DB3-DAED-4F73-9948-13A9E3EE27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2413" y="1329612"/>
            <a:ext cx="4069587" cy="3367092"/>
          </a:xfrm>
          <a:custGeom>
            <a:avLst/>
            <a:gdLst>
              <a:gd name="connsiteX0" fmla="*/ 0 w 5426116"/>
              <a:gd name="connsiteY0" fmla="*/ 0 h 4489456"/>
              <a:gd name="connsiteX1" fmla="*/ 5426116 w 5426116"/>
              <a:gd name="connsiteY1" fmla="*/ 0 h 4489456"/>
              <a:gd name="connsiteX2" fmla="*/ 5426116 w 5426116"/>
              <a:gd name="connsiteY2" fmla="*/ 4489456 h 4489456"/>
              <a:gd name="connsiteX3" fmla="*/ 0 w 5426116"/>
              <a:gd name="connsiteY3" fmla="*/ 4489456 h 4489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6116" h="4489456">
                <a:moveTo>
                  <a:pt x="0" y="0"/>
                </a:moveTo>
                <a:lnTo>
                  <a:pt x="5426116" y="0"/>
                </a:lnTo>
                <a:lnTo>
                  <a:pt x="5426116" y="4489456"/>
                </a:lnTo>
                <a:lnTo>
                  <a:pt x="0" y="44894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reeform 10">
            <a:extLst>
              <a:ext uri="{FF2B5EF4-FFF2-40B4-BE49-F238E27FC236}">
                <a16:creationId xmlns:a16="http://schemas.microsoft.com/office/drawing/2014/main" id="{1FD9B1FF-0218-312B-C8DF-A4FAFF9919D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D0923F6-BF9D-F39A-D4DC-55A6169971CF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" name="Freeform 19">
            <a:extLst>
              <a:ext uri="{FF2B5EF4-FFF2-40B4-BE49-F238E27FC236}">
                <a16:creationId xmlns:a16="http://schemas.microsoft.com/office/drawing/2014/main" id="{5AA4664C-DC9D-002D-1C0F-6AF1EDDCC9C6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3975777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150C80-83DF-4AF3-B40F-C9BEC48D9206}"/>
              </a:ext>
            </a:extLst>
          </p:cNvPr>
          <p:cNvSpPr/>
          <p:nvPr userDrawn="1"/>
        </p:nvSpPr>
        <p:spPr>
          <a:xfrm>
            <a:off x="38" y="0"/>
            <a:ext cx="9144000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3" name="Freeform 10">
            <a:extLst>
              <a:ext uri="{FF2B5EF4-FFF2-40B4-BE49-F238E27FC236}">
                <a16:creationId xmlns:a16="http://schemas.microsoft.com/office/drawing/2014/main" id="{CE83D4AC-74AA-7C08-7E9F-C38C7CB00C1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607DF6C-9FB7-A4A4-B687-FD938030E74A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5" name="Freeform 19">
            <a:extLst>
              <a:ext uri="{FF2B5EF4-FFF2-40B4-BE49-F238E27FC236}">
                <a16:creationId xmlns:a16="http://schemas.microsoft.com/office/drawing/2014/main" id="{8E705E27-6552-BCB8-679E-49F8EFCF82DE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13485355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45671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9DD353D-3C86-4DED-89BD-0C8978D065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3370" y="2018400"/>
            <a:ext cx="1271072" cy="2258512"/>
          </a:xfrm>
          <a:custGeom>
            <a:avLst/>
            <a:gdLst>
              <a:gd name="connsiteX0" fmla="*/ 0 w 1694763"/>
              <a:gd name="connsiteY0" fmla="*/ 0 h 3011349"/>
              <a:gd name="connsiteX1" fmla="*/ 1694763 w 1694763"/>
              <a:gd name="connsiteY1" fmla="*/ 0 h 3011349"/>
              <a:gd name="connsiteX2" fmla="*/ 1694763 w 1694763"/>
              <a:gd name="connsiteY2" fmla="*/ 3011349 h 3011349"/>
              <a:gd name="connsiteX3" fmla="*/ 0 w 1694763"/>
              <a:gd name="connsiteY3" fmla="*/ 3011349 h 3011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4763" h="3011349">
                <a:moveTo>
                  <a:pt x="0" y="0"/>
                </a:moveTo>
                <a:lnTo>
                  <a:pt x="1694763" y="0"/>
                </a:lnTo>
                <a:lnTo>
                  <a:pt x="1694763" y="3011349"/>
                </a:lnTo>
                <a:lnTo>
                  <a:pt x="0" y="30113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reeform 10">
            <a:extLst>
              <a:ext uri="{FF2B5EF4-FFF2-40B4-BE49-F238E27FC236}">
                <a16:creationId xmlns:a16="http://schemas.microsoft.com/office/drawing/2014/main" id="{D612C8D6-FC40-7452-C762-5FB29602FE12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4A663D6-E999-495C-E3DE-4A8037236D08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" name="Freeform 19">
            <a:extLst>
              <a:ext uri="{FF2B5EF4-FFF2-40B4-BE49-F238E27FC236}">
                <a16:creationId xmlns:a16="http://schemas.microsoft.com/office/drawing/2014/main" id="{DD4536DA-5A97-8843-2C51-16E6F57A829E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3388161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948BECE4-AD90-47A3-BFA7-AB080398D8C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1844" y="1371816"/>
            <a:ext cx="2538282" cy="1847634"/>
          </a:xfrm>
          <a:custGeom>
            <a:avLst/>
            <a:gdLst>
              <a:gd name="connsiteX0" fmla="*/ 410676 w 3384376"/>
              <a:gd name="connsiteY0" fmla="*/ 0 h 2463512"/>
              <a:gd name="connsiteX1" fmla="*/ 3384376 w 3384376"/>
              <a:gd name="connsiteY1" fmla="*/ 0 h 2463512"/>
              <a:gd name="connsiteX2" fmla="*/ 3384376 w 3384376"/>
              <a:gd name="connsiteY2" fmla="*/ 2053332 h 2463512"/>
              <a:gd name="connsiteX3" fmla="*/ 3056466 w 3384376"/>
              <a:gd name="connsiteY3" fmla="*/ 2455665 h 2463512"/>
              <a:gd name="connsiteX4" fmla="*/ 2978620 w 3384376"/>
              <a:gd name="connsiteY4" fmla="*/ 2463512 h 2463512"/>
              <a:gd name="connsiteX5" fmla="*/ 0 w 3384376"/>
              <a:gd name="connsiteY5" fmla="*/ 2463512 h 2463512"/>
              <a:gd name="connsiteX6" fmla="*/ 0 w 3384376"/>
              <a:gd name="connsiteY6" fmla="*/ 410676 h 2463512"/>
              <a:gd name="connsiteX7" fmla="*/ 410676 w 3384376"/>
              <a:gd name="connsiteY7" fmla="*/ 0 h 2463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84376" h="2463512">
                <a:moveTo>
                  <a:pt x="410676" y="0"/>
                </a:moveTo>
                <a:lnTo>
                  <a:pt x="3384376" y="0"/>
                </a:lnTo>
                <a:lnTo>
                  <a:pt x="3384376" y="2053332"/>
                </a:lnTo>
                <a:cubicBezTo>
                  <a:pt x="3384376" y="2251791"/>
                  <a:pt x="3243604" y="2417371"/>
                  <a:pt x="3056466" y="2455665"/>
                </a:cubicBezTo>
                <a:lnTo>
                  <a:pt x="2978620" y="2463512"/>
                </a:lnTo>
                <a:lnTo>
                  <a:pt x="0" y="2463512"/>
                </a:lnTo>
                <a:lnTo>
                  <a:pt x="0" y="410676"/>
                </a:lnTo>
                <a:cubicBezTo>
                  <a:pt x="0" y="183866"/>
                  <a:pt x="183866" y="0"/>
                  <a:pt x="41067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DB769F44-B631-4791-B1CE-B5E4F5872AE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04694" y="1371816"/>
            <a:ext cx="2538282" cy="1848006"/>
          </a:xfrm>
          <a:custGeom>
            <a:avLst/>
            <a:gdLst>
              <a:gd name="connsiteX0" fmla="*/ 410676 w 3384376"/>
              <a:gd name="connsiteY0" fmla="*/ 0 h 2464008"/>
              <a:gd name="connsiteX1" fmla="*/ 3384376 w 3384376"/>
              <a:gd name="connsiteY1" fmla="*/ 0 h 2464008"/>
              <a:gd name="connsiteX2" fmla="*/ 3384376 w 3384376"/>
              <a:gd name="connsiteY2" fmla="*/ 2053332 h 2464008"/>
              <a:gd name="connsiteX3" fmla="*/ 2973700 w 3384376"/>
              <a:gd name="connsiteY3" fmla="*/ 2464008 h 2464008"/>
              <a:gd name="connsiteX4" fmla="*/ 0 w 3384376"/>
              <a:gd name="connsiteY4" fmla="*/ 2464008 h 2464008"/>
              <a:gd name="connsiteX5" fmla="*/ 0 w 3384376"/>
              <a:gd name="connsiteY5" fmla="*/ 410676 h 2464008"/>
              <a:gd name="connsiteX6" fmla="*/ 410676 w 3384376"/>
              <a:gd name="connsiteY6" fmla="*/ 0 h 2464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4376" h="2464008">
                <a:moveTo>
                  <a:pt x="410676" y="0"/>
                </a:moveTo>
                <a:lnTo>
                  <a:pt x="3384376" y="0"/>
                </a:lnTo>
                <a:lnTo>
                  <a:pt x="3384376" y="2053332"/>
                </a:lnTo>
                <a:cubicBezTo>
                  <a:pt x="3384376" y="2280142"/>
                  <a:pt x="3200510" y="2464008"/>
                  <a:pt x="2973700" y="2464008"/>
                </a:cubicBezTo>
                <a:lnTo>
                  <a:pt x="0" y="2464008"/>
                </a:lnTo>
                <a:lnTo>
                  <a:pt x="0" y="410676"/>
                </a:lnTo>
                <a:cubicBezTo>
                  <a:pt x="0" y="183866"/>
                  <a:pt x="183866" y="0"/>
                  <a:pt x="41067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C80D28F-53D4-421A-A60B-8150567A5B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44" y="1371816"/>
            <a:ext cx="2538282" cy="1848006"/>
          </a:xfrm>
          <a:custGeom>
            <a:avLst/>
            <a:gdLst>
              <a:gd name="connsiteX0" fmla="*/ 410676 w 3384376"/>
              <a:gd name="connsiteY0" fmla="*/ 0 h 2464008"/>
              <a:gd name="connsiteX1" fmla="*/ 3384376 w 3384376"/>
              <a:gd name="connsiteY1" fmla="*/ 0 h 2464008"/>
              <a:gd name="connsiteX2" fmla="*/ 3384376 w 3384376"/>
              <a:gd name="connsiteY2" fmla="*/ 2053332 h 2464008"/>
              <a:gd name="connsiteX3" fmla="*/ 2973700 w 3384376"/>
              <a:gd name="connsiteY3" fmla="*/ 2464008 h 2464008"/>
              <a:gd name="connsiteX4" fmla="*/ 0 w 3384376"/>
              <a:gd name="connsiteY4" fmla="*/ 2464008 h 2464008"/>
              <a:gd name="connsiteX5" fmla="*/ 0 w 3384376"/>
              <a:gd name="connsiteY5" fmla="*/ 410676 h 2464008"/>
              <a:gd name="connsiteX6" fmla="*/ 410676 w 3384376"/>
              <a:gd name="connsiteY6" fmla="*/ 0 h 2464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4376" h="2464008">
                <a:moveTo>
                  <a:pt x="410676" y="0"/>
                </a:moveTo>
                <a:lnTo>
                  <a:pt x="3384376" y="0"/>
                </a:lnTo>
                <a:lnTo>
                  <a:pt x="3384376" y="2053332"/>
                </a:lnTo>
                <a:cubicBezTo>
                  <a:pt x="3384376" y="2280142"/>
                  <a:pt x="3200510" y="2464008"/>
                  <a:pt x="2973700" y="2464008"/>
                </a:cubicBezTo>
                <a:lnTo>
                  <a:pt x="0" y="2464008"/>
                </a:lnTo>
                <a:lnTo>
                  <a:pt x="0" y="410676"/>
                </a:lnTo>
                <a:cubicBezTo>
                  <a:pt x="0" y="183866"/>
                  <a:pt x="183866" y="0"/>
                  <a:pt x="41067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z="2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8FF115D-A1A1-CE3D-F095-1F2A301232B1}"/>
              </a:ext>
            </a:extLst>
          </p:cNvPr>
          <p:cNvSpPr/>
          <p:nvPr userDrawn="1"/>
        </p:nvSpPr>
        <p:spPr>
          <a:xfrm>
            <a:off x="38" y="0"/>
            <a:ext cx="9144000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3" name="Freeform 10">
            <a:extLst>
              <a:ext uri="{FF2B5EF4-FFF2-40B4-BE49-F238E27FC236}">
                <a16:creationId xmlns:a16="http://schemas.microsoft.com/office/drawing/2014/main" id="{CC2994AA-7223-A55D-C68E-F0FFADBDCFC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9854281-D1DB-EBC8-D85F-6D47B8119A84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5" name="Freeform 19">
            <a:extLst>
              <a:ext uri="{FF2B5EF4-FFF2-40B4-BE49-F238E27FC236}">
                <a16:creationId xmlns:a16="http://schemas.microsoft.com/office/drawing/2014/main" id="{EF002D39-FABF-3D75-DB8E-7158244A3688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2420725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948BECE4-AD90-47A3-BFA7-AB080398D8C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1844" y="1371816"/>
            <a:ext cx="2538282" cy="1847634"/>
          </a:xfrm>
          <a:custGeom>
            <a:avLst/>
            <a:gdLst>
              <a:gd name="connsiteX0" fmla="*/ 410676 w 3384376"/>
              <a:gd name="connsiteY0" fmla="*/ 0 h 2463512"/>
              <a:gd name="connsiteX1" fmla="*/ 3384376 w 3384376"/>
              <a:gd name="connsiteY1" fmla="*/ 0 h 2463512"/>
              <a:gd name="connsiteX2" fmla="*/ 3384376 w 3384376"/>
              <a:gd name="connsiteY2" fmla="*/ 2053332 h 2463512"/>
              <a:gd name="connsiteX3" fmla="*/ 3056466 w 3384376"/>
              <a:gd name="connsiteY3" fmla="*/ 2455665 h 2463512"/>
              <a:gd name="connsiteX4" fmla="*/ 2978620 w 3384376"/>
              <a:gd name="connsiteY4" fmla="*/ 2463512 h 2463512"/>
              <a:gd name="connsiteX5" fmla="*/ 0 w 3384376"/>
              <a:gd name="connsiteY5" fmla="*/ 2463512 h 2463512"/>
              <a:gd name="connsiteX6" fmla="*/ 0 w 3384376"/>
              <a:gd name="connsiteY6" fmla="*/ 410676 h 2463512"/>
              <a:gd name="connsiteX7" fmla="*/ 410676 w 3384376"/>
              <a:gd name="connsiteY7" fmla="*/ 0 h 2463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84376" h="2463512">
                <a:moveTo>
                  <a:pt x="410676" y="0"/>
                </a:moveTo>
                <a:lnTo>
                  <a:pt x="3384376" y="0"/>
                </a:lnTo>
                <a:lnTo>
                  <a:pt x="3384376" y="2053332"/>
                </a:lnTo>
                <a:cubicBezTo>
                  <a:pt x="3384376" y="2251791"/>
                  <a:pt x="3243604" y="2417371"/>
                  <a:pt x="3056466" y="2455665"/>
                </a:cubicBezTo>
                <a:lnTo>
                  <a:pt x="2978620" y="2463512"/>
                </a:lnTo>
                <a:lnTo>
                  <a:pt x="0" y="2463512"/>
                </a:lnTo>
                <a:lnTo>
                  <a:pt x="0" y="410676"/>
                </a:lnTo>
                <a:cubicBezTo>
                  <a:pt x="0" y="183866"/>
                  <a:pt x="183866" y="0"/>
                  <a:pt x="41067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DB769F44-B631-4791-B1CE-B5E4F5872AE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04694" y="1371816"/>
            <a:ext cx="2538282" cy="1848006"/>
          </a:xfrm>
          <a:custGeom>
            <a:avLst/>
            <a:gdLst>
              <a:gd name="connsiteX0" fmla="*/ 410676 w 3384376"/>
              <a:gd name="connsiteY0" fmla="*/ 0 h 2464008"/>
              <a:gd name="connsiteX1" fmla="*/ 3384376 w 3384376"/>
              <a:gd name="connsiteY1" fmla="*/ 0 h 2464008"/>
              <a:gd name="connsiteX2" fmla="*/ 3384376 w 3384376"/>
              <a:gd name="connsiteY2" fmla="*/ 2053332 h 2464008"/>
              <a:gd name="connsiteX3" fmla="*/ 2973700 w 3384376"/>
              <a:gd name="connsiteY3" fmla="*/ 2464008 h 2464008"/>
              <a:gd name="connsiteX4" fmla="*/ 0 w 3384376"/>
              <a:gd name="connsiteY4" fmla="*/ 2464008 h 2464008"/>
              <a:gd name="connsiteX5" fmla="*/ 0 w 3384376"/>
              <a:gd name="connsiteY5" fmla="*/ 410676 h 2464008"/>
              <a:gd name="connsiteX6" fmla="*/ 410676 w 3384376"/>
              <a:gd name="connsiteY6" fmla="*/ 0 h 2464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4376" h="2464008">
                <a:moveTo>
                  <a:pt x="410676" y="0"/>
                </a:moveTo>
                <a:lnTo>
                  <a:pt x="3384376" y="0"/>
                </a:lnTo>
                <a:lnTo>
                  <a:pt x="3384376" y="2053332"/>
                </a:lnTo>
                <a:cubicBezTo>
                  <a:pt x="3384376" y="2280142"/>
                  <a:pt x="3200510" y="2464008"/>
                  <a:pt x="2973700" y="2464008"/>
                </a:cubicBezTo>
                <a:lnTo>
                  <a:pt x="0" y="2464008"/>
                </a:lnTo>
                <a:lnTo>
                  <a:pt x="0" y="410676"/>
                </a:lnTo>
                <a:cubicBezTo>
                  <a:pt x="0" y="183866"/>
                  <a:pt x="183866" y="0"/>
                  <a:pt x="41067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C80D28F-53D4-421A-A60B-8150567A5B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44" y="1371816"/>
            <a:ext cx="2538282" cy="1848006"/>
          </a:xfrm>
          <a:custGeom>
            <a:avLst/>
            <a:gdLst>
              <a:gd name="connsiteX0" fmla="*/ 410676 w 3384376"/>
              <a:gd name="connsiteY0" fmla="*/ 0 h 2464008"/>
              <a:gd name="connsiteX1" fmla="*/ 3384376 w 3384376"/>
              <a:gd name="connsiteY1" fmla="*/ 0 h 2464008"/>
              <a:gd name="connsiteX2" fmla="*/ 3384376 w 3384376"/>
              <a:gd name="connsiteY2" fmla="*/ 2053332 h 2464008"/>
              <a:gd name="connsiteX3" fmla="*/ 2973700 w 3384376"/>
              <a:gd name="connsiteY3" fmla="*/ 2464008 h 2464008"/>
              <a:gd name="connsiteX4" fmla="*/ 0 w 3384376"/>
              <a:gd name="connsiteY4" fmla="*/ 2464008 h 2464008"/>
              <a:gd name="connsiteX5" fmla="*/ 0 w 3384376"/>
              <a:gd name="connsiteY5" fmla="*/ 410676 h 2464008"/>
              <a:gd name="connsiteX6" fmla="*/ 410676 w 3384376"/>
              <a:gd name="connsiteY6" fmla="*/ 0 h 2464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4376" h="2464008">
                <a:moveTo>
                  <a:pt x="410676" y="0"/>
                </a:moveTo>
                <a:lnTo>
                  <a:pt x="3384376" y="0"/>
                </a:lnTo>
                <a:lnTo>
                  <a:pt x="3384376" y="2053332"/>
                </a:lnTo>
                <a:cubicBezTo>
                  <a:pt x="3384376" y="2280142"/>
                  <a:pt x="3200510" y="2464008"/>
                  <a:pt x="2973700" y="2464008"/>
                </a:cubicBezTo>
                <a:lnTo>
                  <a:pt x="0" y="2464008"/>
                </a:lnTo>
                <a:lnTo>
                  <a:pt x="0" y="410676"/>
                </a:lnTo>
                <a:cubicBezTo>
                  <a:pt x="0" y="183866"/>
                  <a:pt x="183866" y="0"/>
                  <a:pt x="41067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z="2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861316-11A8-8D55-D59B-75972BDC9EA5}"/>
              </a:ext>
            </a:extLst>
          </p:cNvPr>
          <p:cNvSpPr/>
          <p:nvPr userDrawn="1"/>
        </p:nvSpPr>
        <p:spPr>
          <a:xfrm>
            <a:off x="38" y="0"/>
            <a:ext cx="9144000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3" name="Freeform 10">
            <a:extLst>
              <a:ext uri="{FF2B5EF4-FFF2-40B4-BE49-F238E27FC236}">
                <a16:creationId xmlns:a16="http://schemas.microsoft.com/office/drawing/2014/main" id="{AE2A53CE-D07E-6670-A3F3-32A87AED2D4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735C889-05FD-95B7-D93A-6E9DBFAADDD4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5" name="Freeform 19">
            <a:extLst>
              <a:ext uri="{FF2B5EF4-FFF2-40B4-BE49-F238E27FC236}">
                <a16:creationId xmlns:a16="http://schemas.microsoft.com/office/drawing/2014/main" id="{38AE4637-9664-BAAE-280D-C6A1200ED144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24775056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9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06172C6-76DE-4875-85B6-4966C4B579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12656" y="1577798"/>
            <a:ext cx="1995529" cy="1995527"/>
          </a:xfrm>
          <a:custGeom>
            <a:avLst/>
            <a:gdLst>
              <a:gd name="connsiteX0" fmla="*/ 1609726 w 3219452"/>
              <a:gd name="connsiteY0" fmla="*/ 0 h 3219450"/>
              <a:gd name="connsiteX1" fmla="*/ 3219452 w 3219452"/>
              <a:gd name="connsiteY1" fmla="*/ 1609725 h 3219450"/>
              <a:gd name="connsiteX2" fmla="*/ 1609726 w 3219452"/>
              <a:gd name="connsiteY2" fmla="*/ 3219450 h 3219450"/>
              <a:gd name="connsiteX3" fmla="*/ 0 w 3219452"/>
              <a:gd name="connsiteY3" fmla="*/ 1609725 h 3219450"/>
              <a:gd name="connsiteX4" fmla="*/ 1609726 w 3219452"/>
              <a:gd name="connsiteY4" fmla="*/ 0 h 321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9452" h="3219450">
                <a:moveTo>
                  <a:pt x="1609726" y="0"/>
                </a:moveTo>
                <a:cubicBezTo>
                  <a:pt x="2498753" y="0"/>
                  <a:pt x="3219452" y="720698"/>
                  <a:pt x="3219452" y="1609725"/>
                </a:cubicBezTo>
                <a:cubicBezTo>
                  <a:pt x="3219452" y="2498752"/>
                  <a:pt x="2498753" y="3219450"/>
                  <a:pt x="1609726" y="3219450"/>
                </a:cubicBezTo>
                <a:cubicBezTo>
                  <a:pt x="720699" y="3219450"/>
                  <a:pt x="0" y="2498752"/>
                  <a:pt x="0" y="1609725"/>
                </a:cubicBezTo>
                <a:cubicBezTo>
                  <a:pt x="0" y="720698"/>
                  <a:pt x="720699" y="0"/>
                  <a:pt x="160972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21E7FDD-F02C-9A73-9B6B-29776F0FBB12}"/>
              </a:ext>
            </a:extLst>
          </p:cNvPr>
          <p:cNvSpPr/>
          <p:nvPr userDrawn="1"/>
        </p:nvSpPr>
        <p:spPr>
          <a:xfrm>
            <a:off x="38" y="0"/>
            <a:ext cx="9144000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4011195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9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846CA87-DB8B-4F6D-8D49-E8F122E844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8221" y="0"/>
            <a:ext cx="4032411" cy="5143500"/>
          </a:xfrm>
          <a:custGeom>
            <a:avLst/>
            <a:gdLst>
              <a:gd name="connsiteX0" fmla="*/ 2465040 w 5376548"/>
              <a:gd name="connsiteY0" fmla="*/ 0 h 6872188"/>
              <a:gd name="connsiteX1" fmla="*/ 5376548 w 5376548"/>
              <a:gd name="connsiteY1" fmla="*/ 0 h 6872188"/>
              <a:gd name="connsiteX2" fmla="*/ 2911508 w 5376548"/>
              <a:gd name="connsiteY2" fmla="*/ 6872188 h 6872188"/>
              <a:gd name="connsiteX3" fmla="*/ 0 w 5376548"/>
              <a:gd name="connsiteY3" fmla="*/ 6872188 h 687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6548" h="6872188">
                <a:moveTo>
                  <a:pt x="2465040" y="0"/>
                </a:moveTo>
                <a:lnTo>
                  <a:pt x="5376548" y="0"/>
                </a:lnTo>
                <a:lnTo>
                  <a:pt x="2911508" y="6872188"/>
                </a:lnTo>
                <a:lnTo>
                  <a:pt x="0" y="68721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7475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64B1D44-8F12-4FE8-BDC3-15FAC6B984C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65326" y="1423129"/>
            <a:ext cx="2582824" cy="1566472"/>
          </a:xfrm>
          <a:custGeom>
            <a:avLst/>
            <a:gdLst>
              <a:gd name="connsiteX0" fmla="*/ 0 w 3443765"/>
              <a:gd name="connsiteY0" fmla="*/ 0 h 2088629"/>
              <a:gd name="connsiteX1" fmla="*/ 3443765 w 3443765"/>
              <a:gd name="connsiteY1" fmla="*/ 0 h 2088629"/>
              <a:gd name="connsiteX2" fmla="*/ 3443765 w 3443765"/>
              <a:gd name="connsiteY2" fmla="*/ 2088629 h 2088629"/>
              <a:gd name="connsiteX3" fmla="*/ 0 w 3443765"/>
              <a:gd name="connsiteY3" fmla="*/ 2088629 h 2088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3765" h="2088629">
                <a:moveTo>
                  <a:pt x="0" y="0"/>
                </a:moveTo>
                <a:lnTo>
                  <a:pt x="3443765" y="0"/>
                </a:lnTo>
                <a:lnTo>
                  <a:pt x="3443765" y="2088629"/>
                </a:lnTo>
                <a:lnTo>
                  <a:pt x="0" y="20886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D1AC97A-5632-45AA-9BFD-98FE38751E1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47398" y="2989600"/>
            <a:ext cx="2582824" cy="1483815"/>
          </a:xfrm>
          <a:custGeom>
            <a:avLst/>
            <a:gdLst>
              <a:gd name="connsiteX0" fmla="*/ 0 w 3443765"/>
              <a:gd name="connsiteY0" fmla="*/ 0 h 1978420"/>
              <a:gd name="connsiteX1" fmla="*/ 3443765 w 3443765"/>
              <a:gd name="connsiteY1" fmla="*/ 0 h 1978420"/>
              <a:gd name="connsiteX2" fmla="*/ 3443765 w 3443765"/>
              <a:gd name="connsiteY2" fmla="*/ 1978420 h 1978420"/>
              <a:gd name="connsiteX3" fmla="*/ 0 w 3443765"/>
              <a:gd name="connsiteY3" fmla="*/ 1978420 h 1978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3765" h="1978420">
                <a:moveTo>
                  <a:pt x="0" y="0"/>
                </a:moveTo>
                <a:lnTo>
                  <a:pt x="3443765" y="0"/>
                </a:lnTo>
                <a:lnTo>
                  <a:pt x="3443765" y="1978420"/>
                </a:lnTo>
                <a:lnTo>
                  <a:pt x="0" y="19784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F9372123-8CAB-4E90-9916-4E396BEA553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9469" y="1423128"/>
            <a:ext cx="2582824" cy="1566472"/>
          </a:xfrm>
          <a:custGeom>
            <a:avLst/>
            <a:gdLst>
              <a:gd name="connsiteX0" fmla="*/ 0 w 3443765"/>
              <a:gd name="connsiteY0" fmla="*/ 0 h 2088629"/>
              <a:gd name="connsiteX1" fmla="*/ 3443765 w 3443765"/>
              <a:gd name="connsiteY1" fmla="*/ 0 h 2088629"/>
              <a:gd name="connsiteX2" fmla="*/ 3443765 w 3443765"/>
              <a:gd name="connsiteY2" fmla="*/ 2088629 h 2088629"/>
              <a:gd name="connsiteX3" fmla="*/ 0 w 3443765"/>
              <a:gd name="connsiteY3" fmla="*/ 2088629 h 2088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3765" h="2088629">
                <a:moveTo>
                  <a:pt x="0" y="0"/>
                </a:moveTo>
                <a:lnTo>
                  <a:pt x="3443765" y="0"/>
                </a:lnTo>
                <a:lnTo>
                  <a:pt x="3443765" y="2088629"/>
                </a:lnTo>
                <a:lnTo>
                  <a:pt x="0" y="20886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reeform 10">
            <a:extLst>
              <a:ext uri="{FF2B5EF4-FFF2-40B4-BE49-F238E27FC236}">
                <a16:creationId xmlns:a16="http://schemas.microsoft.com/office/drawing/2014/main" id="{E2BE7892-54FF-647A-8433-3CAB379EB9D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D642CBB-D330-55DA-F2B0-5AC9F2278C30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" name="Freeform 19">
            <a:extLst>
              <a:ext uri="{FF2B5EF4-FFF2-40B4-BE49-F238E27FC236}">
                <a16:creationId xmlns:a16="http://schemas.microsoft.com/office/drawing/2014/main" id="{C98C1F22-A013-D494-DD74-6F005F6EB78F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4318366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9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6326C50-99E7-4BDA-AF7F-938AF6DBD70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48501" y="1434991"/>
            <a:ext cx="2631626" cy="1715789"/>
          </a:xfrm>
          <a:custGeom>
            <a:avLst/>
            <a:gdLst>
              <a:gd name="connsiteX0" fmla="*/ 0 w 3508835"/>
              <a:gd name="connsiteY0" fmla="*/ 0 h 2287719"/>
              <a:gd name="connsiteX1" fmla="*/ 3508835 w 3508835"/>
              <a:gd name="connsiteY1" fmla="*/ 0 h 2287719"/>
              <a:gd name="connsiteX2" fmla="*/ 3508835 w 3508835"/>
              <a:gd name="connsiteY2" fmla="*/ 2287719 h 2287719"/>
              <a:gd name="connsiteX3" fmla="*/ 0 w 3508835"/>
              <a:gd name="connsiteY3" fmla="*/ 2287719 h 2287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8835" h="2287719">
                <a:moveTo>
                  <a:pt x="0" y="0"/>
                </a:moveTo>
                <a:lnTo>
                  <a:pt x="3508835" y="0"/>
                </a:lnTo>
                <a:lnTo>
                  <a:pt x="3508835" y="2287719"/>
                </a:lnTo>
                <a:lnTo>
                  <a:pt x="0" y="22877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9ABB4D14-C88E-4B08-8CE7-96F015A8D37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58022" y="1434991"/>
            <a:ext cx="2631626" cy="1715789"/>
          </a:xfrm>
          <a:custGeom>
            <a:avLst/>
            <a:gdLst>
              <a:gd name="connsiteX0" fmla="*/ 0 w 3508835"/>
              <a:gd name="connsiteY0" fmla="*/ 0 h 2287719"/>
              <a:gd name="connsiteX1" fmla="*/ 3508835 w 3508835"/>
              <a:gd name="connsiteY1" fmla="*/ 0 h 2287719"/>
              <a:gd name="connsiteX2" fmla="*/ 3508835 w 3508835"/>
              <a:gd name="connsiteY2" fmla="*/ 2287719 h 2287719"/>
              <a:gd name="connsiteX3" fmla="*/ 0 w 3508835"/>
              <a:gd name="connsiteY3" fmla="*/ 2287719 h 2287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8835" h="2287719">
                <a:moveTo>
                  <a:pt x="0" y="0"/>
                </a:moveTo>
                <a:lnTo>
                  <a:pt x="3508835" y="0"/>
                </a:lnTo>
                <a:lnTo>
                  <a:pt x="3508835" y="2287719"/>
                </a:lnTo>
                <a:lnTo>
                  <a:pt x="0" y="22877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2593FDC4-20E6-45B9-9439-0ECB748792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45" y="1434991"/>
            <a:ext cx="2631626" cy="1715789"/>
          </a:xfrm>
          <a:custGeom>
            <a:avLst/>
            <a:gdLst>
              <a:gd name="connsiteX0" fmla="*/ 0 w 3508835"/>
              <a:gd name="connsiteY0" fmla="*/ 0 h 2287719"/>
              <a:gd name="connsiteX1" fmla="*/ 3508835 w 3508835"/>
              <a:gd name="connsiteY1" fmla="*/ 0 h 2287719"/>
              <a:gd name="connsiteX2" fmla="*/ 3508835 w 3508835"/>
              <a:gd name="connsiteY2" fmla="*/ 2287719 h 2287719"/>
              <a:gd name="connsiteX3" fmla="*/ 0 w 3508835"/>
              <a:gd name="connsiteY3" fmla="*/ 2287719 h 2287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8835" h="2287719">
                <a:moveTo>
                  <a:pt x="0" y="0"/>
                </a:moveTo>
                <a:lnTo>
                  <a:pt x="3508835" y="0"/>
                </a:lnTo>
                <a:lnTo>
                  <a:pt x="3508835" y="2287719"/>
                </a:lnTo>
                <a:lnTo>
                  <a:pt x="0" y="22877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reeform 10">
            <a:extLst>
              <a:ext uri="{FF2B5EF4-FFF2-40B4-BE49-F238E27FC236}">
                <a16:creationId xmlns:a16="http://schemas.microsoft.com/office/drawing/2014/main" id="{7E716C21-75BF-2D5D-2C0E-165A0A03435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1C81231-45E5-DCF3-F325-C84F5A70D2E9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" name="Freeform 19">
            <a:extLst>
              <a:ext uri="{FF2B5EF4-FFF2-40B4-BE49-F238E27FC236}">
                <a16:creationId xmlns:a16="http://schemas.microsoft.com/office/drawing/2014/main" id="{CC8B9A6E-2A77-4507-138F-88F52875928F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2542595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9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502" y="-1"/>
            <a:ext cx="5091404" cy="5143501"/>
          </a:xfrm>
          <a:custGeom>
            <a:avLst/>
            <a:gdLst>
              <a:gd name="connsiteX0" fmla="*/ 589916 w 6788538"/>
              <a:gd name="connsiteY0" fmla="*/ 3507470 h 6858001"/>
              <a:gd name="connsiteX1" fmla="*/ 1229930 w 6788538"/>
              <a:gd name="connsiteY1" fmla="*/ 3971164 h 6858001"/>
              <a:gd name="connsiteX2" fmla="*/ 2003787 w 6788538"/>
              <a:gd name="connsiteY2" fmla="*/ 6858001 h 6858001"/>
              <a:gd name="connsiteX3" fmla="*/ 709064 w 6788538"/>
              <a:gd name="connsiteY3" fmla="*/ 6858001 h 6858001"/>
              <a:gd name="connsiteX4" fmla="*/ 21521 w 6788538"/>
              <a:gd name="connsiteY4" fmla="*/ 4295561 h 6858001"/>
              <a:gd name="connsiteX5" fmla="*/ 465001 w 6788538"/>
              <a:gd name="connsiteY5" fmla="*/ 3527722 h 6858001"/>
              <a:gd name="connsiteX6" fmla="*/ 589916 w 6788538"/>
              <a:gd name="connsiteY6" fmla="*/ 3507470 h 6858001"/>
              <a:gd name="connsiteX7" fmla="*/ 1662397 w 6788538"/>
              <a:gd name="connsiteY7" fmla="*/ 2239684 h 6858001"/>
              <a:gd name="connsiteX8" fmla="*/ 2302157 w 6788538"/>
              <a:gd name="connsiteY8" fmla="*/ 2703373 h 6858001"/>
              <a:gd name="connsiteX9" fmla="*/ 3417856 w 6788538"/>
              <a:gd name="connsiteY9" fmla="*/ 6858001 h 6858001"/>
              <a:gd name="connsiteX10" fmla="*/ 2120670 w 6788538"/>
              <a:gd name="connsiteY10" fmla="*/ 6858001 h 6858001"/>
              <a:gd name="connsiteX11" fmla="*/ 1094228 w 6788538"/>
              <a:gd name="connsiteY11" fmla="*/ 3027768 h 6858001"/>
              <a:gd name="connsiteX12" fmla="*/ 1537532 w 6788538"/>
              <a:gd name="connsiteY12" fmla="*/ 2259935 h 6858001"/>
              <a:gd name="connsiteX13" fmla="*/ 1662397 w 6788538"/>
              <a:gd name="connsiteY13" fmla="*/ 2239684 h 6858001"/>
              <a:gd name="connsiteX14" fmla="*/ 2600875 w 6788538"/>
              <a:gd name="connsiteY14" fmla="*/ 185436 h 6858001"/>
              <a:gd name="connsiteX15" fmla="*/ 3242654 w 6788538"/>
              <a:gd name="connsiteY15" fmla="*/ 649178 h 6858001"/>
              <a:gd name="connsiteX16" fmla="*/ 4905854 w 6788538"/>
              <a:gd name="connsiteY16" fmla="*/ 6858001 h 6858001"/>
              <a:gd name="connsiteX17" fmla="*/ 3608618 w 6788538"/>
              <a:gd name="connsiteY17" fmla="*/ 6858001 h 6858001"/>
              <a:gd name="connsiteX18" fmla="*/ 2031702 w 6788538"/>
              <a:gd name="connsiteY18" fmla="*/ 973608 h 6858001"/>
              <a:gd name="connsiteX19" fmla="*/ 2475023 w 6788538"/>
              <a:gd name="connsiteY19" fmla="*/ 205690 h 6858001"/>
              <a:gd name="connsiteX20" fmla="*/ 2600875 w 6788538"/>
              <a:gd name="connsiteY20" fmla="*/ 185436 h 6858001"/>
              <a:gd name="connsiteX21" fmla="*/ 4674633 w 6788538"/>
              <a:gd name="connsiteY21" fmla="*/ 0 h 6858001"/>
              <a:gd name="connsiteX22" fmla="*/ 5972321 w 6788538"/>
              <a:gd name="connsiteY22" fmla="*/ 0 h 6858001"/>
              <a:gd name="connsiteX23" fmla="*/ 6767006 w 6788538"/>
              <a:gd name="connsiteY23" fmla="*/ 2976123 h 6858001"/>
              <a:gd name="connsiteX24" fmla="*/ 6326506 w 6788538"/>
              <a:gd name="connsiteY24" fmla="*/ 3743962 h 6858001"/>
              <a:gd name="connsiteX25" fmla="*/ 5558609 w 6788538"/>
              <a:gd name="connsiteY25" fmla="*/ 3300521 h 6858001"/>
              <a:gd name="connsiteX26" fmla="*/ 3221240 w 6788538"/>
              <a:gd name="connsiteY26" fmla="*/ 0 h 6858001"/>
              <a:gd name="connsiteX27" fmla="*/ 4519029 w 6788538"/>
              <a:gd name="connsiteY27" fmla="*/ 0 h 6858001"/>
              <a:gd name="connsiteX28" fmla="*/ 5980531 w 6788538"/>
              <a:gd name="connsiteY28" fmla="*/ 5459574 h 6858001"/>
              <a:gd name="connsiteX29" fmla="*/ 5539997 w 6788538"/>
              <a:gd name="connsiteY29" fmla="*/ 6224628 h 6858001"/>
              <a:gd name="connsiteX30" fmla="*/ 4772039 w 6788538"/>
              <a:gd name="connsiteY30" fmla="*/ 5784052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788538" h="6858001">
                <a:moveTo>
                  <a:pt x="589916" y="3507470"/>
                </a:moveTo>
                <a:cubicBezTo>
                  <a:pt x="879973" y="3490381"/>
                  <a:pt x="1151800" y="3679504"/>
                  <a:pt x="1229930" y="3971164"/>
                </a:cubicBezTo>
                <a:lnTo>
                  <a:pt x="2003787" y="6858001"/>
                </a:lnTo>
                <a:cubicBezTo>
                  <a:pt x="2003787" y="6858001"/>
                  <a:pt x="2003787" y="6858001"/>
                  <a:pt x="709064" y="6858001"/>
                </a:cubicBezTo>
                <a:cubicBezTo>
                  <a:pt x="709064" y="6858001"/>
                  <a:pt x="709064" y="6858001"/>
                  <a:pt x="21521" y="4295561"/>
                </a:cubicBezTo>
                <a:cubicBezTo>
                  <a:pt x="-67770" y="3962235"/>
                  <a:pt x="128671" y="3617005"/>
                  <a:pt x="465001" y="3527722"/>
                </a:cubicBezTo>
                <a:cubicBezTo>
                  <a:pt x="506670" y="3516561"/>
                  <a:pt x="548479" y="3509912"/>
                  <a:pt x="589916" y="3507470"/>
                </a:cubicBezTo>
                <a:close/>
                <a:moveTo>
                  <a:pt x="1662397" y="2239684"/>
                </a:moveTo>
                <a:cubicBezTo>
                  <a:pt x="1952340" y="2222594"/>
                  <a:pt x="2224058" y="2411716"/>
                  <a:pt x="2302157" y="2703373"/>
                </a:cubicBezTo>
                <a:lnTo>
                  <a:pt x="3417856" y="6858001"/>
                </a:lnTo>
                <a:cubicBezTo>
                  <a:pt x="3417856" y="6858001"/>
                  <a:pt x="3417856" y="6858001"/>
                  <a:pt x="2120670" y="6858001"/>
                </a:cubicBezTo>
                <a:cubicBezTo>
                  <a:pt x="2120670" y="6858001"/>
                  <a:pt x="2120670" y="6858001"/>
                  <a:pt x="1094228" y="3027768"/>
                </a:cubicBezTo>
                <a:cubicBezTo>
                  <a:pt x="1004972" y="2694445"/>
                  <a:pt x="1201335" y="2349218"/>
                  <a:pt x="1537532" y="2259935"/>
                </a:cubicBezTo>
                <a:cubicBezTo>
                  <a:pt x="1579185" y="2248775"/>
                  <a:pt x="1620977" y="2242125"/>
                  <a:pt x="1662397" y="2239684"/>
                </a:cubicBezTo>
                <a:close/>
                <a:moveTo>
                  <a:pt x="2600875" y="185436"/>
                </a:moveTo>
                <a:cubicBezTo>
                  <a:pt x="2892822" y="168345"/>
                  <a:pt x="3164552" y="357488"/>
                  <a:pt x="3242654" y="649178"/>
                </a:cubicBezTo>
                <a:lnTo>
                  <a:pt x="4905854" y="6858001"/>
                </a:lnTo>
                <a:cubicBezTo>
                  <a:pt x="4905854" y="6858001"/>
                  <a:pt x="4905854" y="6858001"/>
                  <a:pt x="3608618" y="6858001"/>
                </a:cubicBezTo>
                <a:cubicBezTo>
                  <a:pt x="3608618" y="6858001"/>
                  <a:pt x="3608618" y="6858001"/>
                  <a:pt x="2031702" y="973608"/>
                </a:cubicBezTo>
                <a:cubicBezTo>
                  <a:pt x="1942442" y="640248"/>
                  <a:pt x="2141788" y="294983"/>
                  <a:pt x="2475023" y="205690"/>
                </a:cubicBezTo>
                <a:cubicBezTo>
                  <a:pt x="2517049" y="194528"/>
                  <a:pt x="2559169" y="187878"/>
                  <a:pt x="2600875" y="185436"/>
                </a:cubicBezTo>
                <a:close/>
                <a:moveTo>
                  <a:pt x="4674633" y="0"/>
                </a:moveTo>
                <a:cubicBezTo>
                  <a:pt x="4674633" y="0"/>
                  <a:pt x="4674633" y="0"/>
                  <a:pt x="5972321" y="0"/>
                </a:cubicBezTo>
                <a:cubicBezTo>
                  <a:pt x="5972321" y="0"/>
                  <a:pt x="5972321" y="0"/>
                  <a:pt x="6767006" y="2976123"/>
                </a:cubicBezTo>
                <a:cubicBezTo>
                  <a:pt x="6856296" y="3309449"/>
                  <a:pt x="6659857" y="3651703"/>
                  <a:pt x="6326506" y="3743962"/>
                </a:cubicBezTo>
                <a:cubicBezTo>
                  <a:pt x="5990179" y="3833246"/>
                  <a:pt x="5647899" y="3633846"/>
                  <a:pt x="5558609" y="3300521"/>
                </a:cubicBezTo>
                <a:close/>
                <a:moveTo>
                  <a:pt x="3221240" y="0"/>
                </a:moveTo>
                <a:cubicBezTo>
                  <a:pt x="3221240" y="0"/>
                  <a:pt x="3221240" y="0"/>
                  <a:pt x="4519029" y="0"/>
                </a:cubicBezTo>
                <a:cubicBezTo>
                  <a:pt x="4519029" y="0"/>
                  <a:pt x="4519029" y="0"/>
                  <a:pt x="5980531" y="5459574"/>
                </a:cubicBezTo>
                <a:cubicBezTo>
                  <a:pt x="6069828" y="5792983"/>
                  <a:pt x="5873374" y="6135322"/>
                  <a:pt x="5539997" y="6224628"/>
                </a:cubicBezTo>
                <a:cubicBezTo>
                  <a:pt x="5203643" y="6316911"/>
                  <a:pt x="4861336" y="6117461"/>
                  <a:pt x="4772039" y="5784052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44935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9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384008" y="2982517"/>
            <a:ext cx="1465660" cy="1468040"/>
          </a:xfrm>
          <a:custGeom>
            <a:avLst/>
            <a:gdLst>
              <a:gd name="connsiteX0" fmla="*/ 0 w 1954213"/>
              <a:gd name="connsiteY0" fmla="*/ 0 h 1957387"/>
              <a:gd name="connsiteX1" fmla="*/ 1954213 w 1954213"/>
              <a:gd name="connsiteY1" fmla="*/ 0 h 1957387"/>
              <a:gd name="connsiteX2" fmla="*/ 1954213 w 1954213"/>
              <a:gd name="connsiteY2" fmla="*/ 1957387 h 1957387"/>
              <a:gd name="connsiteX3" fmla="*/ 0 w 1954213"/>
              <a:gd name="connsiteY3" fmla="*/ 1957387 h 195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4213" h="1957387">
                <a:moveTo>
                  <a:pt x="0" y="0"/>
                </a:moveTo>
                <a:lnTo>
                  <a:pt x="1954213" y="0"/>
                </a:lnTo>
                <a:lnTo>
                  <a:pt x="1954213" y="1957387"/>
                </a:lnTo>
                <a:lnTo>
                  <a:pt x="0" y="195738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838577" y="2982517"/>
            <a:ext cx="1469231" cy="1468040"/>
          </a:xfrm>
          <a:custGeom>
            <a:avLst/>
            <a:gdLst>
              <a:gd name="connsiteX0" fmla="*/ 0 w 1958975"/>
              <a:gd name="connsiteY0" fmla="*/ 0 h 1957387"/>
              <a:gd name="connsiteX1" fmla="*/ 1958975 w 1958975"/>
              <a:gd name="connsiteY1" fmla="*/ 0 h 1957387"/>
              <a:gd name="connsiteX2" fmla="*/ 1958975 w 1958975"/>
              <a:gd name="connsiteY2" fmla="*/ 1957387 h 1957387"/>
              <a:gd name="connsiteX3" fmla="*/ 0 w 1958975"/>
              <a:gd name="connsiteY3" fmla="*/ 1957387 h 195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8975" h="1957387">
                <a:moveTo>
                  <a:pt x="0" y="0"/>
                </a:moveTo>
                <a:lnTo>
                  <a:pt x="1958975" y="0"/>
                </a:lnTo>
                <a:lnTo>
                  <a:pt x="1958975" y="1957387"/>
                </a:lnTo>
                <a:lnTo>
                  <a:pt x="0" y="195738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296716" y="2982517"/>
            <a:ext cx="1468041" cy="1468040"/>
          </a:xfrm>
          <a:custGeom>
            <a:avLst/>
            <a:gdLst>
              <a:gd name="connsiteX0" fmla="*/ 0 w 1957388"/>
              <a:gd name="connsiteY0" fmla="*/ 0 h 1957387"/>
              <a:gd name="connsiteX1" fmla="*/ 1957388 w 1957388"/>
              <a:gd name="connsiteY1" fmla="*/ 0 h 1957387"/>
              <a:gd name="connsiteX2" fmla="*/ 1957388 w 1957388"/>
              <a:gd name="connsiteY2" fmla="*/ 1957387 h 1957387"/>
              <a:gd name="connsiteX3" fmla="*/ 0 w 1957388"/>
              <a:gd name="connsiteY3" fmla="*/ 1957387 h 195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7388" h="1957387">
                <a:moveTo>
                  <a:pt x="0" y="0"/>
                </a:moveTo>
                <a:lnTo>
                  <a:pt x="1957388" y="0"/>
                </a:lnTo>
                <a:lnTo>
                  <a:pt x="1957388" y="1957387"/>
                </a:lnTo>
                <a:lnTo>
                  <a:pt x="0" y="195738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53667" y="2982517"/>
            <a:ext cx="1465660" cy="1468040"/>
          </a:xfrm>
          <a:custGeom>
            <a:avLst/>
            <a:gdLst>
              <a:gd name="connsiteX0" fmla="*/ 0 w 1954213"/>
              <a:gd name="connsiteY0" fmla="*/ 0 h 1957387"/>
              <a:gd name="connsiteX1" fmla="*/ 1954213 w 1954213"/>
              <a:gd name="connsiteY1" fmla="*/ 0 h 1957387"/>
              <a:gd name="connsiteX2" fmla="*/ 1954213 w 1954213"/>
              <a:gd name="connsiteY2" fmla="*/ 1957387 h 1957387"/>
              <a:gd name="connsiteX3" fmla="*/ 0 w 1954213"/>
              <a:gd name="connsiteY3" fmla="*/ 1957387 h 195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4213" h="1957387">
                <a:moveTo>
                  <a:pt x="0" y="0"/>
                </a:moveTo>
                <a:lnTo>
                  <a:pt x="1954213" y="0"/>
                </a:lnTo>
                <a:lnTo>
                  <a:pt x="1954213" y="1957387"/>
                </a:lnTo>
                <a:lnTo>
                  <a:pt x="0" y="195738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927057" y="2982517"/>
            <a:ext cx="1468041" cy="1468040"/>
          </a:xfrm>
          <a:custGeom>
            <a:avLst/>
            <a:gdLst>
              <a:gd name="connsiteX0" fmla="*/ 0 w 1957388"/>
              <a:gd name="connsiteY0" fmla="*/ 0 h 1957387"/>
              <a:gd name="connsiteX1" fmla="*/ 1957388 w 1957388"/>
              <a:gd name="connsiteY1" fmla="*/ 0 h 1957387"/>
              <a:gd name="connsiteX2" fmla="*/ 1957388 w 1957388"/>
              <a:gd name="connsiteY2" fmla="*/ 1957387 h 1957387"/>
              <a:gd name="connsiteX3" fmla="*/ 0 w 1957388"/>
              <a:gd name="connsiteY3" fmla="*/ 1957387 h 195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7388" h="1957387">
                <a:moveTo>
                  <a:pt x="0" y="0"/>
                </a:moveTo>
                <a:lnTo>
                  <a:pt x="1957388" y="0"/>
                </a:lnTo>
                <a:lnTo>
                  <a:pt x="1957388" y="1957387"/>
                </a:lnTo>
                <a:lnTo>
                  <a:pt x="0" y="195738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296716" y="1434703"/>
            <a:ext cx="1468041" cy="1470422"/>
          </a:xfrm>
          <a:custGeom>
            <a:avLst/>
            <a:gdLst>
              <a:gd name="connsiteX0" fmla="*/ 0 w 1957388"/>
              <a:gd name="connsiteY0" fmla="*/ 0 h 1960562"/>
              <a:gd name="connsiteX1" fmla="*/ 1957388 w 1957388"/>
              <a:gd name="connsiteY1" fmla="*/ 0 h 1960562"/>
              <a:gd name="connsiteX2" fmla="*/ 1957388 w 1957388"/>
              <a:gd name="connsiteY2" fmla="*/ 1960562 h 1960562"/>
              <a:gd name="connsiteX3" fmla="*/ 0 w 1957388"/>
              <a:gd name="connsiteY3" fmla="*/ 1960562 h 1960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7388" h="1960562">
                <a:moveTo>
                  <a:pt x="0" y="0"/>
                </a:moveTo>
                <a:lnTo>
                  <a:pt x="1957388" y="0"/>
                </a:lnTo>
                <a:lnTo>
                  <a:pt x="1957388" y="1960562"/>
                </a:lnTo>
                <a:lnTo>
                  <a:pt x="0" y="196056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838576" y="1434703"/>
            <a:ext cx="1469231" cy="1470422"/>
          </a:xfrm>
          <a:custGeom>
            <a:avLst/>
            <a:gdLst>
              <a:gd name="connsiteX0" fmla="*/ 0 w 1958975"/>
              <a:gd name="connsiteY0" fmla="*/ 0 h 1960562"/>
              <a:gd name="connsiteX1" fmla="*/ 1958975 w 1958975"/>
              <a:gd name="connsiteY1" fmla="*/ 0 h 1960562"/>
              <a:gd name="connsiteX2" fmla="*/ 1958975 w 1958975"/>
              <a:gd name="connsiteY2" fmla="*/ 1960562 h 1960562"/>
              <a:gd name="connsiteX3" fmla="*/ 0 w 1958975"/>
              <a:gd name="connsiteY3" fmla="*/ 1960562 h 1960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8975" h="1960562">
                <a:moveTo>
                  <a:pt x="0" y="0"/>
                </a:moveTo>
                <a:lnTo>
                  <a:pt x="1958975" y="0"/>
                </a:lnTo>
                <a:lnTo>
                  <a:pt x="1958975" y="1960562"/>
                </a:lnTo>
                <a:lnTo>
                  <a:pt x="0" y="196056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384007" y="1434703"/>
            <a:ext cx="1465660" cy="1470422"/>
          </a:xfrm>
          <a:custGeom>
            <a:avLst/>
            <a:gdLst>
              <a:gd name="connsiteX0" fmla="*/ 0 w 1954213"/>
              <a:gd name="connsiteY0" fmla="*/ 0 h 1960562"/>
              <a:gd name="connsiteX1" fmla="*/ 1954213 w 1954213"/>
              <a:gd name="connsiteY1" fmla="*/ 0 h 1960562"/>
              <a:gd name="connsiteX2" fmla="*/ 1954213 w 1954213"/>
              <a:gd name="connsiteY2" fmla="*/ 1960562 h 1960562"/>
              <a:gd name="connsiteX3" fmla="*/ 0 w 1954213"/>
              <a:gd name="connsiteY3" fmla="*/ 1960562 h 1960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4213" h="1960562">
                <a:moveTo>
                  <a:pt x="0" y="0"/>
                </a:moveTo>
                <a:lnTo>
                  <a:pt x="1954213" y="0"/>
                </a:lnTo>
                <a:lnTo>
                  <a:pt x="1954213" y="1960562"/>
                </a:lnTo>
                <a:lnTo>
                  <a:pt x="0" y="196056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927057" y="1434703"/>
            <a:ext cx="1468041" cy="1470422"/>
          </a:xfrm>
          <a:custGeom>
            <a:avLst/>
            <a:gdLst>
              <a:gd name="connsiteX0" fmla="*/ 0 w 1957388"/>
              <a:gd name="connsiteY0" fmla="*/ 0 h 1960562"/>
              <a:gd name="connsiteX1" fmla="*/ 1957388 w 1957388"/>
              <a:gd name="connsiteY1" fmla="*/ 0 h 1960562"/>
              <a:gd name="connsiteX2" fmla="*/ 1957388 w 1957388"/>
              <a:gd name="connsiteY2" fmla="*/ 1960562 h 1960562"/>
              <a:gd name="connsiteX3" fmla="*/ 0 w 1957388"/>
              <a:gd name="connsiteY3" fmla="*/ 1960562 h 1960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7388" h="1960562">
                <a:moveTo>
                  <a:pt x="0" y="0"/>
                </a:moveTo>
                <a:lnTo>
                  <a:pt x="1957388" y="0"/>
                </a:lnTo>
                <a:lnTo>
                  <a:pt x="1957388" y="1960562"/>
                </a:lnTo>
                <a:lnTo>
                  <a:pt x="0" y="196056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53666" y="1434703"/>
            <a:ext cx="1465660" cy="1470422"/>
          </a:xfrm>
          <a:custGeom>
            <a:avLst/>
            <a:gdLst>
              <a:gd name="connsiteX0" fmla="*/ 0 w 1954213"/>
              <a:gd name="connsiteY0" fmla="*/ 0 h 1960562"/>
              <a:gd name="connsiteX1" fmla="*/ 1954213 w 1954213"/>
              <a:gd name="connsiteY1" fmla="*/ 0 h 1960562"/>
              <a:gd name="connsiteX2" fmla="*/ 1954213 w 1954213"/>
              <a:gd name="connsiteY2" fmla="*/ 1960562 h 1960562"/>
              <a:gd name="connsiteX3" fmla="*/ 0 w 1954213"/>
              <a:gd name="connsiteY3" fmla="*/ 1960562 h 1960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4213" h="1960562">
                <a:moveTo>
                  <a:pt x="0" y="0"/>
                </a:moveTo>
                <a:lnTo>
                  <a:pt x="1954213" y="0"/>
                </a:lnTo>
                <a:lnTo>
                  <a:pt x="1954213" y="1960562"/>
                </a:lnTo>
                <a:lnTo>
                  <a:pt x="0" y="196056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91558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9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948295" y="-21431"/>
            <a:ext cx="2097442" cy="1167309"/>
          </a:xfrm>
          <a:custGeom>
            <a:avLst/>
            <a:gdLst>
              <a:gd name="connsiteX0" fmla="*/ 24183 w 2796589"/>
              <a:gd name="connsiteY0" fmla="*/ 0 h 1556412"/>
              <a:gd name="connsiteX1" fmla="*/ 2772408 w 2796589"/>
              <a:gd name="connsiteY1" fmla="*/ 0 h 1556412"/>
              <a:gd name="connsiteX2" fmla="*/ 2726268 w 2796589"/>
              <a:gd name="connsiteY2" fmla="*/ 280946 h 1556412"/>
              <a:gd name="connsiteX3" fmla="*/ 1566995 w 2796589"/>
              <a:gd name="connsiteY3" fmla="*/ 1482440 h 1556412"/>
              <a:gd name="connsiteX4" fmla="*/ 1229595 w 2796589"/>
              <a:gd name="connsiteY4" fmla="*/ 1482440 h 1556412"/>
              <a:gd name="connsiteX5" fmla="*/ 70323 w 2796589"/>
              <a:gd name="connsiteY5" fmla="*/ 280946 h 1556412"/>
              <a:gd name="connsiteX6" fmla="*/ 24183 w 2796589"/>
              <a:gd name="connsiteY6" fmla="*/ 0 h 1556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6589" h="1556412">
                <a:moveTo>
                  <a:pt x="24183" y="0"/>
                </a:moveTo>
                <a:cubicBezTo>
                  <a:pt x="24183" y="0"/>
                  <a:pt x="24183" y="0"/>
                  <a:pt x="2772408" y="0"/>
                </a:cubicBezTo>
                <a:cubicBezTo>
                  <a:pt x="2815664" y="89664"/>
                  <a:pt x="2801245" y="206227"/>
                  <a:pt x="2726268" y="280946"/>
                </a:cubicBezTo>
                <a:cubicBezTo>
                  <a:pt x="2726268" y="280946"/>
                  <a:pt x="2726268" y="280946"/>
                  <a:pt x="1566995" y="1482440"/>
                </a:cubicBezTo>
                <a:cubicBezTo>
                  <a:pt x="1474715" y="1581070"/>
                  <a:pt x="1321875" y="1581070"/>
                  <a:pt x="1229595" y="1482440"/>
                </a:cubicBezTo>
                <a:cubicBezTo>
                  <a:pt x="1229595" y="1482440"/>
                  <a:pt x="1229595" y="1482440"/>
                  <a:pt x="70323" y="280946"/>
                </a:cubicBezTo>
                <a:cubicBezTo>
                  <a:pt x="-4655" y="206227"/>
                  <a:pt x="-19074" y="89664"/>
                  <a:pt x="24183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740215" y="220960"/>
            <a:ext cx="2099503" cy="2175872"/>
          </a:xfrm>
          <a:custGeom>
            <a:avLst/>
            <a:gdLst>
              <a:gd name="connsiteX0" fmla="*/ 1399669 w 2799337"/>
              <a:gd name="connsiteY0" fmla="*/ 0 h 2901163"/>
              <a:gd name="connsiteX1" fmla="*/ 1568408 w 2799337"/>
              <a:gd name="connsiteY1" fmla="*/ 73987 h 2901163"/>
              <a:gd name="connsiteX2" fmla="*/ 2727948 w 2799337"/>
              <a:gd name="connsiteY2" fmla="*/ 1275705 h 2901163"/>
              <a:gd name="connsiteX3" fmla="*/ 2727948 w 2799337"/>
              <a:gd name="connsiteY3" fmla="*/ 1625458 h 2901163"/>
              <a:gd name="connsiteX4" fmla="*/ 1568408 w 2799337"/>
              <a:gd name="connsiteY4" fmla="*/ 2827177 h 2901163"/>
              <a:gd name="connsiteX5" fmla="*/ 1230930 w 2799337"/>
              <a:gd name="connsiteY5" fmla="*/ 2827177 h 2901163"/>
              <a:gd name="connsiteX6" fmla="*/ 71390 w 2799337"/>
              <a:gd name="connsiteY6" fmla="*/ 1625458 h 2901163"/>
              <a:gd name="connsiteX7" fmla="*/ 71390 w 2799337"/>
              <a:gd name="connsiteY7" fmla="*/ 1275705 h 2901163"/>
              <a:gd name="connsiteX8" fmla="*/ 1230930 w 2799337"/>
              <a:gd name="connsiteY8" fmla="*/ 73987 h 2901163"/>
              <a:gd name="connsiteX9" fmla="*/ 1399669 w 2799337"/>
              <a:gd name="connsiteY9" fmla="*/ 0 h 2901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99337" h="2901163">
                <a:moveTo>
                  <a:pt x="1399669" y="0"/>
                </a:moveTo>
                <a:cubicBezTo>
                  <a:pt x="1460963" y="0"/>
                  <a:pt x="1522258" y="24662"/>
                  <a:pt x="1568408" y="73987"/>
                </a:cubicBezTo>
                <a:lnTo>
                  <a:pt x="2727948" y="1275705"/>
                </a:lnTo>
                <a:cubicBezTo>
                  <a:pt x="2823134" y="1371364"/>
                  <a:pt x="2823134" y="1529799"/>
                  <a:pt x="2727948" y="1625458"/>
                </a:cubicBezTo>
                <a:cubicBezTo>
                  <a:pt x="1568408" y="2827177"/>
                  <a:pt x="1568408" y="2827177"/>
                  <a:pt x="1568408" y="2827177"/>
                </a:cubicBezTo>
                <a:cubicBezTo>
                  <a:pt x="1476107" y="2925825"/>
                  <a:pt x="1323232" y="2925825"/>
                  <a:pt x="1230930" y="2827177"/>
                </a:cubicBezTo>
                <a:cubicBezTo>
                  <a:pt x="71390" y="1625458"/>
                  <a:pt x="71390" y="1625458"/>
                  <a:pt x="71390" y="1625458"/>
                </a:cubicBezTo>
                <a:cubicBezTo>
                  <a:pt x="-23796" y="1529799"/>
                  <a:pt x="-23796" y="1371364"/>
                  <a:pt x="71390" y="1275705"/>
                </a:cubicBezTo>
                <a:cubicBezTo>
                  <a:pt x="1230930" y="73987"/>
                  <a:pt x="1230930" y="73987"/>
                  <a:pt x="1230930" y="73987"/>
                </a:cubicBezTo>
                <a:cubicBezTo>
                  <a:pt x="1277081" y="24662"/>
                  <a:pt x="1338375" y="0"/>
                  <a:pt x="1399669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154304" y="220960"/>
            <a:ext cx="2098380" cy="2175872"/>
          </a:xfrm>
          <a:custGeom>
            <a:avLst/>
            <a:gdLst>
              <a:gd name="connsiteX0" fmla="*/ 1398921 w 2797840"/>
              <a:gd name="connsiteY0" fmla="*/ 0 h 2901163"/>
              <a:gd name="connsiteX1" fmla="*/ 1567569 w 2797840"/>
              <a:gd name="connsiteY1" fmla="*/ 73987 h 2901163"/>
              <a:gd name="connsiteX2" fmla="*/ 2726489 w 2797840"/>
              <a:gd name="connsiteY2" fmla="*/ 1275705 h 2901163"/>
              <a:gd name="connsiteX3" fmla="*/ 2726489 w 2797840"/>
              <a:gd name="connsiteY3" fmla="*/ 1625458 h 2901163"/>
              <a:gd name="connsiteX4" fmla="*/ 1567569 w 2797840"/>
              <a:gd name="connsiteY4" fmla="*/ 2827177 h 2901163"/>
              <a:gd name="connsiteX5" fmla="*/ 1230272 w 2797840"/>
              <a:gd name="connsiteY5" fmla="*/ 2827177 h 2901163"/>
              <a:gd name="connsiteX6" fmla="*/ 71352 w 2797840"/>
              <a:gd name="connsiteY6" fmla="*/ 1625458 h 2901163"/>
              <a:gd name="connsiteX7" fmla="*/ 71352 w 2797840"/>
              <a:gd name="connsiteY7" fmla="*/ 1275705 h 2901163"/>
              <a:gd name="connsiteX8" fmla="*/ 1230272 w 2797840"/>
              <a:gd name="connsiteY8" fmla="*/ 73987 h 2901163"/>
              <a:gd name="connsiteX9" fmla="*/ 1398921 w 2797840"/>
              <a:gd name="connsiteY9" fmla="*/ 0 h 2901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97840" h="2901163">
                <a:moveTo>
                  <a:pt x="1398921" y="0"/>
                </a:moveTo>
                <a:cubicBezTo>
                  <a:pt x="1460182" y="0"/>
                  <a:pt x="1521443" y="24662"/>
                  <a:pt x="1567569" y="73987"/>
                </a:cubicBezTo>
                <a:lnTo>
                  <a:pt x="2726489" y="1275705"/>
                </a:lnTo>
                <a:cubicBezTo>
                  <a:pt x="2821624" y="1371364"/>
                  <a:pt x="2821624" y="1529799"/>
                  <a:pt x="2726489" y="1625458"/>
                </a:cubicBezTo>
                <a:cubicBezTo>
                  <a:pt x="1567569" y="2827177"/>
                  <a:pt x="1567569" y="2827177"/>
                  <a:pt x="1567569" y="2827177"/>
                </a:cubicBezTo>
                <a:cubicBezTo>
                  <a:pt x="1475317" y="2925825"/>
                  <a:pt x="1322524" y="2925825"/>
                  <a:pt x="1230272" y="2827177"/>
                </a:cubicBezTo>
                <a:cubicBezTo>
                  <a:pt x="71352" y="1625458"/>
                  <a:pt x="71352" y="1625458"/>
                  <a:pt x="71352" y="1625458"/>
                </a:cubicBezTo>
                <a:cubicBezTo>
                  <a:pt x="-23783" y="1529799"/>
                  <a:pt x="-23783" y="1371364"/>
                  <a:pt x="71352" y="1275705"/>
                </a:cubicBezTo>
                <a:cubicBezTo>
                  <a:pt x="1230272" y="73987"/>
                  <a:pt x="1230272" y="73987"/>
                  <a:pt x="1230272" y="73987"/>
                </a:cubicBezTo>
                <a:cubicBezTo>
                  <a:pt x="1276398" y="24662"/>
                  <a:pt x="1337659" y="0"/>
                  <a:pt x="1398921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347555" y="1471915"/>
            <a:ext cx="2098380" cy="2175872"/>
          </a:xfrm>
          <a:custGeom>
            <a:avLst/>
            <a:gdLst>
              <a:gd name="connsiteX0" fmla="*/ 1398921 w 2797840"/>
              <a:gd name="connsiteY0" fmla="*/ 0 h 2901163"/>
              <a:gd name="connsiteX1" fmla="*/ 1567569 w 2797840"/>
              <a:gd name="connsiteY1" fmla="*/ 73987 h 2901163"/>
              <a:gd name="connsiteX2" fmla="*/ 2726489 w 2797840"/>
              <a:gd name="connsiteY2" fmla="*/ 1275705 h 2901163"/>
              <a:gd name="connsiteX3" fmla="*/ 2726489 w 2797840"/>
              <a:gd name="connsiteY3" fmla="*/ 1625459 h 2901163"/>
              <a:gd name="connsiteX4" fmla="*/ 1567569 w 2797840"/>
              <a:gd name="connsiteY4" fmla="*/ 2827177 h 2901163"/>
              <a:gd name="connsiteX5" fmla="*/ 1230272 w 2797840"/>
              <a:gd name="connsiteY5" fmla="*/ 2827177 h 2901163"/>
              <a:gd name="connsiteX6" fmla="*/ 71352 w 2797840"/>
              <a:gd name="connsiteY6" fmla="*/ 1625459 h 2901163"/>
              <a:gd name="connsiteX7" fmla="*/ 71352 w 2797840"/>
              <a:gd name="connsiteY7" fmla="*/ 1275705 h 2901163"/>
              <a:gd name="connsiteX8" fmla="*/ 1230272 w 2797840"/>
              <a:gd name="connsiteY8" fmla="*/ 73987 h 2901163"/>
              <a:gd name="connsiteX9" fmla="*/ 1398921 w 2797840"/>
              <a:gd name="connsiteY9" fmla="*/ 0 h 2901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97840" h="2901163">
                <a:moveTo>
                  <a:pt x="1398921" y="0"/>
                </a:moveTo>
                <a:cubicBezTo>
                  <a:pt x="1460182" y="0"/>
                  <a:pt x="1521443" y="24662"/>
                  <a:pt x="1567569" y="73987"/>
                </a:cubicBezTo>
                <a:lnTo>
                  <a:pt x="2726489" y="1275705"/>
                </a:lnTo>
                <a:cubicBezTo>
                  <a:pt x="2821624" y="1371364"/>
                  <a:pt x="2821624" y="1529799"/>
                  <a:pt x="2726489" y="1625459"/>
                </a:cubicBezTo>
                <a:cubicBezTo>
                  <a:pt x="1567569" y="2827177"/>
                  <a:pt x="1567569" y="2827177"/>
                  <a:pt x="1567569" y="2827177"/>
                </a:cubicBezTo>
                <a:cubicBezTo>
                  <a:pt x="1475317" y="2925825"/>
                  <a:pt x="1322524" y="2925825"/>
                  <a:pt x="1230272" y="2827177"/>
                </a:cubicBezTo>
                <a:cubicBezTo>
                  <a:pt x="71352" y="1625459"/>
                  <a:pt x="71352" y="1625459"/>
                  <a:pt x="71352" y="1625459"/>
                </a:cubicBezTo>
                <a:cubicBezTo>
                  <a:pt x="-23783" y="1529799"/>
                  <a:pt x="-23783" y="1371364"/>
                  <a:pt x="71352" y="1275705"/>
                </a:cubicBezTo>
                <a:cubicBezTo>
                  <a:pt x="1230272" y="73987"/>
                  <a:pt x="1230272" y="73987"/>
                  <a:pt x="1230272" y="73987"/>
                </a:cubicBezTo>
                <a:cubicBezTo>
                  <a:pt x="1276398" y="24662"/>
                  <a:pt x="1337659" y="0"/>
                  <a:pt x="1398921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947255" y="1471915"/>
            <a:ext cx="2098380" cy="2175872"/>
          </a:xfrm>
          <a:custGeom>
            <a:avLst/>
            <a:gdLst>
              <a:gd name="connsiteX0" fmla="*/ 1398921 w 2797840"/>
              <a:gd name="connsiteY0" fmla="*/ 0 h 2901163"/>
              <a:gd name="connsiteX1" fmla="*/ 1567569 w 2797840"/>
              <a:gd name="connsiteY1" fmla="*/ 73987 h 2901163"/>
              <a:gd name="connsiteX2" fmla="*/ 2726489 w 2797840"/>
              <a:gd name="connsiteY2" fmla="*/ 1275705 h 2901163"/>
              <a:gd name="connsiteX3" fmla="*/ 2726489 w 2797840"/>
              <a:gd name="connsiteY3" fmla="*/ 1625459 h 2901163"/>
              <a:gd name="connsiteX4" fmla="*/ 1567569 w 2797840"/>
              <a:gd name="connsiteY4" fmla="*/ 2827177 h 2901163"/>
              <a:gd name="connsiteX5" fmla="*/ 1230272 w 2797840"/>
              <a:gd name="connsiteY5" fmla="*/ 2827177 h 2901163"/>
              <a:gd name="connsiteX6" fmla="*/ 71352 w 2797840"/>
              <a:gd name="connsiteY6" fmla="*/ 1625459 h 2901163"/>
              <a:gd name="connsiteX7" fmla="*/ 71352 w 2797840"/>
              <a:gd name="connsiteY7" fmla="*/ 1275705 h 2901163"/>
              <a:gd name="connsiteX8" fmla="*/ 1230272 w 2797840"/>
              <a:gd name="connsiteY8" fmla="*/ 73987 h 2901163"/>
              <a:gd name="connsiteX9" fmla="*/ 1398921 w 2797840"/>
              <a:gd name="connsiteY9" fmla="*/ 0 h 2901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97840" h="2901163">
                <a:moveTo>
                  <a:pt x="1398921" y="0"/>
                </a:moveTo>
                <a:cubicBezTo>
                  <a:pt x="1460182" y="0"/>
                  <a:pt x="1521443" y="24662"/>
                  <a:pt x="1567569" y="73987"/>
                </a:cubicBezTo>
                <a:lnTo>
                  <a:pt x="2726489" y="1275705"/>
                </a:lnTo>
                <a:cubicBezTo>
                  <a:pt x="2821624" y="1371364"/>
                  <a:pt x="2821624" y="1529799"/>
                  <a:pt x="2726489" y="1625459"/>
                </a:cubicBezTo>
                <a:cubicBezTo>
                  <a:pt x="1567569" y="2827177"/>
                  <a:pt x="1567569" y="2827177"/>
                  <a:pt x="1567569" y="2827177"/>
                </a:cubicBezTo>
                <a:cubicBezTo>
                  <a:pt x="1475317" y="2925825"/>
                  <a:pt x="1322524" y="2925825"/>
                  <a:pt x="1230272" y="2827177"/>
                </a:cubicBezTo>
                <a:cubicBezTo>
                  <a:pt x="71352" y="1625459"/>
                  <a:pt x="71352" y="1625459"/>
                  <a:pt x="71352" y="1625459"/>
                </a:cubicBezTo>
                <a:cubicBezTo>
                  <a:pt x="-23783" y="1529799"/>
                  <a:pt x="-23783" y="1371364"/>
                  <a:pt x="71352" y="1275705"/>
                </a:cubicBezTo>
                <a:cubicBezTo>
                  <a:pt x="1230272" y="73987"/>
                  <a:pt x="1230272" y="73987"/>
                  <a:pt x="1230272" y="73987"/>
                </a:cubicBezTo>
                <a:cubicBezTo>
                  <a:pt x="1276398" y="24662"/>
                  <a:pt x="1337659" y="0"/>
                  <a:pt x="1398921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154304" y="2709828"/>
            <a:ext cx="2098380" cy="2174708"/>
          </a:xfrm>
          <a:custGeom>
            <a:avLst/>
            <a:gdLst>
              <a:gd name="connsiteX0" fmla="*/ 1398921 w 2797840"/>
              <a:gd name="connsiteY0" fmla="*/ 0 h 2899610"/>
              <a:gd name="connsiteX1" fmla="*/ 1567569 w 2797840"/>
              <a:gd name="connsiteY1" fmla="*/ 73947 h 2899610"/>
              <a:gd name="connsiteX2" fmla="*/ 2726489 w 2797840"/>
              <a:gd name="connsiteY2" fmla="*/ 1275022 h 2899610"/>
              <a:gd name="connsiteX3" fmla="*/ 2726489 w 2797840"/>
              <a:gd name="connsiteY3" fmla="*/ 1624588 h 2899610"/>
              <a:gd name="connsiteX4" fmla="*/ 1567569 w 2797840"/>
              <a:gd name="connsiteY4" fmla="*/ 2825663 h 2899610"/>
              <a:gd name="connsiteX5" fmla="*/ 1230272 w 2797840"/>
              <a:gd name="connsiteY5" fmla="*/ 2825663 h 2899610"/>
              <a:gd name="connsiteX6" fmla="*/ 71352 w 2797840"/>
              <a:gd name="connsiteY6" fmla="*/ 1624588 h 2899610"/>
              <a:gd name="connsiteX7" fmla="*/ 71352 w 2797840"/>
              <a:gd name="connsiteY7" fmla="*/ 1275022 h 2899610"/>
              <a:gd name="connsiteX8" fmla="*/ 1230272 w 2797840"/>
              <a:gd name="connsiteY8" fmla="*/ 73947 h 2899610"/>
              <a:gd name="connsiteX9" fmla="*/ 1398921 w 2797840"/>
              <a:gd name="connsiteY9" fmla="*/ 0 h 2899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97840" h="2899610">
                <a:moveTo>
                  <a:pt x="1398921" y="0"/>
                </a:moveTo>
                <a:cubicBezTo>
                  <a:pt x="1460182" y="0"/>
                  <a:pt x="1521443" y="24649"/>
                  <a:pt x="1567569" y="73947"/>
                </a:cubicBezTo>
                <a:lnTo>
                  <a:pt x="2726489" y="1275022"/>
                </a:lnTo>
                <a:cubicBezTo>
                  <a:pt x="2821624" y="1370630"/>
                  <a:pt x="2821624" y="1528981"/>
                  <a:pt x="2726489" y="1624588"/>
                </a:cubicBezTo>
                <a:cubicBezTo>
                  <a:pt x="1567569" y="2825663"/>
                  <a:pt x="1567569" y="2825663"/>
                  <a:pt x="1567569" y="2825663"/>
                </a:cubicBezTo>
                <a:cubicBezTo>
                  <a:pt x="1475317" y="2924259"/>
                  <a:pt x="1322524" y="2924259"/>
                  <a:pt x="1230272" y="2825663"/>
                </a:cubicBezTo>
                <a:cubicBezTo>
                  <a:pt x="71352" y="1624588"/>
                  <a:pt x="71352" y="1624588"/>
                  <a:pt x="71352" y="1624588"/>
                </a:cubicBezTo>
                <a:cubicBezTo>
                  <a:pt x="-23783" y="1528981"/>
                  <a:pt x="-23783" y="1370630"/>
                  <a:pt x="71352" y="1275022"/>
                </a:cubicBezTo>
                <a:cubicBezTo>
                  <a:pt x="1230272" y="73947"/>
                  <a:pt x="1230272" y="73947"/>
                  <a:pt x="1230272" y="73947"/>
                </a:cubicBezTo>
                <a:cubicBezTo>
                  <a:pt x="1276398" y="24649"/>
                  <a:pt x="1337659" y="0"/>
                  <a:pt x="1398921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947489" y="3960788"/>
            <a:ext cx="2099054" cy="1182713"/>
          </a:xfrm>
          <a:custGeom>
            <a:avLst/>
            <a:gdLst>
              <a:gd name="connsiteX0" fmla="*/ 1399370 w 2798739"/>
              <a:gd name="connsiteY0" fmla="*/ 0 h 1576951"/>
              <a:gd name="connsiteX1" fmla="*/ 1568090 w 2798739"/>
              <a:gd name="connsiteY1" fmla="*/ 73954 h 1576951"/>
              <a:gd name="connsiteX2" fmla="*/ 2727496 w 2798739"/>
              <a:gd name="connsiteY2" fmla="*/ 1275157 h 1576951"/>
              <a:gd name="connsiteX3" fmla="*/ 2764989 w 2798739"/>
              <a:gd name="connsiteY3" fmla="*/ 1576951 h 1576951"/>
              <a:gd name="connsiteX4" fmla="*/ 33751 w 2798739"/>
              <a:gd name="connsiteY4" fmla="*/ 1576951 h 1576951"/>
              <a:gd name="connsiteX5" fmla="*/ 71244 w 2798739"/>
              <a:gd name="connsiteY5" fmla="*/ 1275157 h 1576951"/>
              <a:gd name="connsiteX6" fmla="*/ 1230650 w 2798739"/>
              <a:gd name="connsiteY6" fmla="*/ 73954 h 1576951"/>
              <a:gd name="connsiteX7" fmla="*/ 1399370 w 2798739"/>
              <a:gd name="connsiteY7" fmla="*/ 0 h 1576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98739" h="1576951">
                <a:moveTo>
                  <a:pt x="1399370" y="0"/>
                </a:moveTo>
                <a:cubicBezTo>
                  <a:pt x="1460657" y="0"/>
                  <a:pt x="1521944" y="24651"/>
                  <a:pt x="1568090" y="73954"/>
                </a:cubicBezTo>
                <a:cubicBezTo>
                  <a:pt x="1568090" y="73954"/>
                  <a:pt x="1568090" y="73954"/>
                  <a:pt x="2727496" y="1275157"/>
                </a:cubicBezTo>
                <a:cubicBezTo>
                  <a:pt x="2808251" y="1355834"/>
                  <a:pt x="2819787" y="1481333"/>
                  <a:pt x="2764989" y="1576951"/>
                </a:cubicBezTo>
                <a:cubicBezTo>
                  <a:pt x="2764989" y="1576951"/>
                  <a:pt x="2764989" y="1576951"/>
                  <a:pt x="33751" y="1576951"/>
                </a:cubicBezTo>
                <a:cubicBezTo>
                  <a:pt x="-21047" y="1481333"/>
                  <a:pt x="-9510" y="1355834"/>
                  <a:pt x="71244" y="1275157"/>
                </a:cubicBezTo>
                <a:cubicBezTo>
                  <a:pt x="71244" y="1275157"/>
                  <a:pt x="71244" y="1275157"/>
                  <a:pt x="1230650" y="73954"/>
                </a:cubicBezTo>
                <a:cubicBezTo>
                  <a:pt x="1276796" y="24651"/>
                  <a:pt x="1338083" y="0"/>
                  <a:pt x="139937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40215" y="2709828"/>
            <a:ext cx="2099503" cy="2174708"/>
          </a:xfrm>
          <a:custGeom>
            <a:avLst/>
            <a:gdLst>
              <a:gd name="connsiteX0" fmla="*/ 1399669 w 2799337"/>
              <a:gd name="connsiteY0" fmla="*/ 0 h 2899610"/>
              <a:gd name="connsiteX1" fmla="*/ 1568408 w 2799337"/>
              <a:gd name="connsiteY1" fmla="*/ 73947 h 2899610"/>
              <a:gd name="connsiteX2" fmla="*/ 2727948 w 2799337"/>
              <a:gd name="connsiteY2" fmla="*/ 1275022 h 2899610"/>
              <a:gd name="connsiteX3" fmla="*/ 2727948 w 2799337"/>
              <a:gd name="connsiteY3" fmla="*/ 1624588 h 2899610"/>
              <a:gd name="connsiteX4" fmla="*/ 1568408 w 2799337"/>
              <a:gd name="connsiteY4" fmla="*/ 2825663 h 2899610"/>
              <a:gd name="connsiteX5" fmla="*/ 1230930 w 2799337"/>
              <a:gd name="connsiteY5" fmla="*/ 2825663 h 2899610"/>
              <a:gd name="connsiteX6" fmla="*/ 71390 w 2799337"/>
              <a:gd name="connsiteY6" fmla="*/ 1624588 h 2899610"/>
              <a:gd name="connsiteX7" fmla="*/ 71390 w 2799337"/>
              <a:gd name="connsiteY7" fmla="*/ 1275022 h 2899610"/>
              <a:gd name="connsiteX8" fmla="*/ 1230930 w 2799337"/>
              <a:gd name="connsiteY8" fmla="*/ 73947 h 2899610"/>
              <a:gd name="connsiteX9" fmla="*/ 1399669 w 2799337"/>
              <a:gd name="connsiteY9" fmla="*/ 0 h 2899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99337" h="2899610">
                <a:moveTo>
                  <a:pt x="1399669" y="0"/>
                </a:moveTo>
                <a:cubicBezTo>
                  <a:pt x="1460963" y="0"/>
                  <a:pt x="1522258" y="24649"/>
                  <a:pt x="1568408" y="73947"/>
                </a:cubicBezTo>
                <a:lnTo>
                  <a:pt x="2727948" y="1275022"/>
                </a:lnTo>
                <a:cubicBezTo>
                  <a:pt x="2823134" y="1370630"/>
                  <a:pt x="2823134" y="1528981"/>
                  <a:pt x="2727948" y="1624588"/>
                </a:cubicBezTo>
                <a:cubicBezTo>
                  <a:pt x="1568408" y="2825663"/>
                  <a:pt x="1568408" y="2825663"/>
                  <a:pt x="1568408" y="2825663"/>
                </a:cubicBezTo>
                <a:cubicBezTo>
                  <a:pt x="1476107" y="2924259"/>
                  <a:pt x="1323232" y="2924259"/>
                  <a:pt x="1230930" y="2825663"/>
                </a:cubicBezTo>
                <a:cubicBezTo>
                  <a:pt x="71390" y="1624588"/>
                  <a:pt x="71390" y="1624588"/>
                  <a:pt x="71390" y="1624588"/>
                </a:cubicBezTo>
                <a:cubicBezTo>
                  <a:pt x="-23796" y="1528981"/>
                  <a:pt x="-23796" y="1370630"/>
                  <a:pt x="71390" y="1275022"/>
                </a:cubicBezTo>
                <a:cubicBezTo>
                  <a:pt x="1230930" y="73947"/>
                  <a:pt x="1230930" y="73947"/>
                  <a:pt x="1230930" y="73947"/>
                </a:cubicBezTo>
                <a:cubicBezTo>
                  <a:pt x="1277081" y="24649"/>
                  <a:pt x="1338375" y="0"/>
                  <a:pt x="1399669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35971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9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381188" y="3040092"/>
            <a:ext cx="1762812" cy="2103409"/>
          </a:xfrm>
          <a:custGeom>
            <a:avLst/>
            <a:gdLst>
              <a:gd name="connsiteX0" fmla="*/ 0 w 2350416"/>
              <a:gd name="connsiteY0" fmla="*/ 0 h 2804545"/>
              <a:gd name="connsiteX1" fmla="*/ 2350416 w 2350416"/>
              <a:gd name="connsiteY1" fmla="*/ 0 h 2804545"/>
              <a:gd name="connsiteX2" fmla="*/ 2350416 w 2350416"/>
              <a:gd name="connsiteY2" fmla="*/ 2804545 h 2804545"/>
              <a:gd name="connsiteX3" fmla="*/ 0 w 2350416"/>
              <a:gd name="connsiteY3" fmla="*/ 2804545 h 280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0416" h="2804545">
                <a:moveTo>
                  <a:pt x="0" y="0"/>
                </a:moveTo>
                <a:lnTo>
                  <a:pt x="2350416" y="0"/>
                </a:lnTo>
                <a:lnTo>
                  <a:pt x="2350416" y="2804545"/>
                </a:lnTo>
                <a:lnTo>
                  <a:pt x="0" y="280454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618375" y="3040093"/>
            <a:ext cx="1762812" cy="2103409"/>
          </a:xfrm>
          <a:custGeom>
            <a:avLst/>
            <a:gdLst>
              <a:gd name="connsiteX0" fmla="*/ 0 w 2350416"/>
              <a:gd name="connsiteY0" fmla="*/ 0 h 2804545"/>
              <a:gd name="connsiteX1" fmla="*/ 2350416 w 2350416"/>
              <a:gd name="connsiteY1" fmla="*/ 0 h 2804545"/>
              <a:gd name="connsiteX2" fmla="*/ 2350416 w 2350416"/>
              <a:gd name="connsiteY2" fmla="*/ 2804545 h 2804545"/>
              <a:gd name="connsiteX3" fmla="*/ 0 w 2350416"/>
              <a:gd name="connsiteY3" fmla="*/ 2804545 h 280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0416" h="2804545">
                <a:moveTo>
                  <a:pt x="0" y="0"/>
                </a:moveTo>
                <a:lnTo>
                  <a:pt x="2350416" y="0"/>
                </a:lnTo>
                <a:lnTo>
                  <a:pt x="2350416" y="2804545"/>
                </a:lnTo>
                <a:lnTo>
                  <a:pt x="0" y="280454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" y="3040093"/>
            <a:ext cx="5618375" cy="2103409"/>
          </a:xfrm>
          <a:custGeom>
            <a:avLst/>
            <a:gdLst>
              <a:gd name="connsiteX0" fmla="*/ 0 w 7491167"/>
              <a:gd name="connsiteY0" fmla="*/ 0 h 2804545"/>
              <a:gd name="connsiteX1" fmla="*/ 7491167 w 7491167"/>
              <a:gd name="connsiteY1" fmla="*/ 0 h 2804545"/>
              <a:gd name="connsiteX2" fmla="*/ 7491167 w 7491167"/>
              <a:gd name="connsiteY2" fmla="*/ 2804545 h 2804545"/>
              <a:gd name="connsiteX3" fmla="*/ 0 w 7491167"/>
              <a:gd name="connsiteY3" fmla="*/ 2804545 h 280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91167" h="2804545">
                <a:moveTo>
                  <a:pt x="0" y="0"/>
                </a:moveTo>
                <a:lnTo>
                  <a:pt x="7491167" y="0"/>
                </a:lnTo>
                <a:lnTo>
                  <a:pt x="7491167" y="2804545"/>
                </a:lnTo>
                <a:lnTo>
                  <a:pt x="0" y="280454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618375" y="1651583"/>
            <a:ext cx="3525625" cy="1388510"/>
          </a:xfrm>
          <a:custGeom>
            <a:avLst/>
            <a:gdLst>
              <a:gd name="connsiteX0" fmla="*/ 0 w 4700833"/>
              <a:gd name="connsiteY0" fmla="*/ 0 h 1851346"/>
              <a:gd name="connsiteX1" fmla="*/ 4700833 w 4700833"/>
              <a:gd name="connsiteY1" fmla="*/ 0 h 1851346"/>
              <a:gd name="connsiteX2" fmla="*/ 4700833 w 4700833"/>
              <a:gd name="connsiteY2" fmla="*/ 1851346 h 1851346"/>
              <a:gd name="connsiteX3" fmla="*/ 0 w 4700833"/>
              <a:gd name="connsiteY3" fmla="*/ 1851346 h 1851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00833" h="1851346">
                <a:moveTo>
                  <a:pt x="0" y="0"/>
                </a:moveTo>
                <a:lnTo>
                  <a:pt x="4700833" y="0"/>
                </a:lnTo>
                <a:lnTo>
                  <a:pt x="4700833" y="1851346"/>
                </a:lnTo>
                <a:lnTo>
                  <a:pt x="0" y="185134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381188" y="1"/>
            <a:ext cx="1762812" cy="1651583"/>
          </a:xfrm>
          <a:custGeom>
            <a:avLst/>
            <a:gdLst>
              <a:gd name="connsiteX0" fmla="*/ 0 w 2350416"/>
              <a:gd name="connsiteY0" fmla="*/ 0 h 2202110"/>
              <a:gd name="connsiteX1" fmla="*/ 2350416 w 2350416"/>
              <a:gd name="connsiteY1" fmla="*/ 0 h 2202110"/>
              <a:gd name="connsiteX2" fmla="*/ 2350416 w 2350416"/>
              <a:gd name="connsiteY2" fmla="*/ 2202110 h 2202110"/>
              <a:gd name="connsiteX3" fmla="*/ 0 w 2350416"/>
              <a:gd name="connsiteY3" fmla="*/ 2202110 h 2202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0416" h="2202110">
                <a:moveTo>
                  <a:pt x="0" y="0"/>
                </a:moveTo>
                <a:lnTo>
                  <a:pt x="2350416" y="0"/>
                </a:lnTo>
                <a:lnTo>
                  <a:pt x="2350416" y="2202110"/>
                </a:lnTo>
                <a:lnTo>
                  <a:pt x="0" y="220211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618375" y="1"/>
            <a:ext cx="1762812" cy="1651583"/>
          </a:xfrm>
          <a:custGeom>
            <a:avLst/>
            <a:gdLst>
              <a:gd name="connsiteX0" fmla="*/ 0 w 2350416"/>
              <a:gd name="connsiteY0" fmla="*/ 0 h 2202110"/>
              <a:gd name="connsiteX1" fmla="*/ 2350416 w 2350416"/>
              <a:gd name="connsiteY1" fmla="*/ 0 h 2202110"/>
              <a:gd name="connsiteX2" fmla="*/ 2350416 w 2350416"/>
              <a:gd name="connsiteY2" fmla="*/ 2202110 h 2202110"/>
              <a:gd name="connsiteX3" fmla="*/ 0 w 2350416"/>
              <a:gd name="connsiteY3" fmla="*/ 2202110 h 2202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0416" h="2202110">
                <a:moveTo>
                  <a:pt x="0" y="0"/>
                </a:moveTo>
                <a:lnTo>
                  <a:pt x="2350416" y="0"/>
                </a:lnTo>
                <a:lnTo>
                  <a:pt x="2350416" y="2202110"/>
                </a:lnTo>
                <a:lnTo>
                  <a:pt x="0" y="220211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543300" y="2"/>
            <a:ext cx="2075076" cy="3040091"/>
          </a:xfrm>
          <a:custGeom>
            <a:avLst/>
            <a:gdLst>
              <a:gd name="connsiteX0" fmla="*/ 0 w 2766768"/>
              <a:gd name="connsiteY0" fmla="*/ 0 h 4053455"/>
              <a:gd name="connsiteX1" fmla="*/ 2766768 w 2766768"/>
              <a:gd name="connsiteY1" fmla="*/ 0 h 4053455"/>
              <a:gd name="connsiteX2" fmla="*/ 2766768 w 2766768"/>
              <a:gd name="connsiteY2" fmla="*/ 4053455 h 4053455"/>
              <a:gd name="connsiteX3" fmla="*/ 0 w 2766768"/>
              <a:gd name="connsiteY3" fmla="*/ 4053455 h 4053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66768" h="4053455">
                <a:moveTo>
                  <a:pt x="0" y="0"/>
                </a:moveTo>
                <a:lnTo>
                  <a:pt x="2766768" y="0"/>
                </a:lnTo>
                <a:lnTo>
                  <a:pt x="2766768" y="4053455"/>
                </a:lnTo>
                <a:lnTo>
                  <a:pt x="0" y="405345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54633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9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-2381" y="-4761"/>
            <a:ext cx="2287191" cy="2574131"/>
          </a:xfrm>
          <a:custGeom>
            <a:avLst/>
            <a:gdLst>
              <a:gd name="connsiteX0" fmla="*/ 0 w 3049588"/>
              <a:gd name="connsiteY0" fmla="*/ 0 h 3432175"/>
              <a:gd name="connsiteX1" fmla="*/ 3049588 w 3049588"/>
              <a:gd name="connsiteY1" fmla="*/ 0 h 3432175"/>
              <a:gd name="connsiteX2" fmla="*/ 3049588 w 3049588"/>
              <a:gd name="connsiteY2" fmla="*/ 3432175 h 3432175"/>
              <a:gd name="connsiteX3" fmla="*/ 0 w 3049588"/>
              <a:gd name="connsiteY3" fmla="*/ 3432175 h 343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9588" h="3432175">
                <a:moveTo>
                  <a:pt x="0" y="0"/>
                </a:moveTo>
                <a:lnTo>
                  <a:pt x="3049588" y="0"/>
                </a:lnTo>
                <a:lnTo>
                  <a:pt x="3049588" y="3432175"/>
                </a:lnTo>
                <a:lnTo>
                  <a:pt x="0" y="343217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284810" y="2569370"/>
            <a:ext cx="2286000" cy="2574131"/>
          </a:xfrm>
          <a:custGeom>
            <a:avLst/>
            <a:gdLst>
              <a:gd name="connsiteX0" fmla="*/ 0 w 3048000"/>
              <a:gd name="connsiteY0" fmla="*/ 0 h 3432175"/>
              <a:gd name="connsiteX1" fmla="*/ 3048000 w 3048000"/>
              <a:gd name="connsiteY1" fmla="*/ 0 h 3432175"/>
              <a:gd name="connsiteX2" fmla="*/ 3048000 w 3048000"/>
              <a:gd name="connsiteY2" fmla="*/ 3432175 h 3432175"/>
              <a:gd name="connsiteX3" fmla="*/ 0 w 3048000"/>
              <a:gd name="connsiteY3" fmla="*/ 3432175 h 343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3432175">
                <a:moveTo>
                  <a:pt x="0" y="0"/>
                </a:moveTo>
                <a:lnTo>
                  <a:pt x="3048000" y="0"/>
                </a:lnTo>
                <a:lnTo>
                  <a:pt x="3048000" y="3432175"/>
                </a:lnTo>
                <a:lnTo>
                  <a:pt x="0" y="343217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570811" y="-4761"/>
            <a:ext cx="2284810" cy="2574131"/>
          </a:xfrm>
          <a:custGeom>
            <a:avLst/>
            <a:gdLst>
              <a:gd name="connsiteX0" fmla="*/ 0 w 3046413"/>
              <a:gd name="connsiteY0" fmla="*/ 0 h 3432175"/>
              <a:gd name="connsiteX1" fmla="*/ 3046413 w 3046413"/>
              <a:gd name="connsiteY1" fmla="*/ 0 h 3432175"/>
              <a:gd name="connsiteX2" fmla="*/ 3046413 w 3046413"/>
              <a:gd name="connsiteY2" fmla="*/ 3432175 h 3432175"/>
              <a:gd name="connsiteX3" fmla="*/ 0 w 3046413"/>
              <a:gd name="connsiteY3" fmla="*/ 3432175 h 343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6413" h="3432175">
                <a:moveTo>
                  <a:pt x="0" y="0"/>
                </a:moveTo>
                <a:lnTo>
                  <a:pt x="3046413" y="0"/>
                </a:lnTo>
                <a:lnTo>
                  <a:pt x="3046413" y="3432175"/>
                </a:lnTo>
                <a:lnTo>
                  <a:pt x="0" y="343217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855619" y="2569370"/>
            <a:ext cx="2286000" cy="2574131"/>
          </a:xfrm>
          <a:custGeom>
            <a:avLst/>
            <a:gdLst>
              <a:gd name="connsiteX0" fmla="*/ 0 w 3048000"/>
              <a:gd name="connsiteY0" fmla="*/ 0 h 3432175"/>
              <a:gd name="connsiteX1" fmla="*/ 3048000 w 3048000"/>
              <a:gd name="connsiteY1" fmla="*/ 0 h 3432175"/>
              <a:gd name="connsiteX2" fmla="*/ 3048000 w 3048000"/>
              <a:gd name="connsiteY2" fmla="*/ 3432175 h 3432175"/>
              <a:gd name="connsiteX3" fmla="*/ 0 w 3048000"/>
              <a:gd name="connsiteY3" fmla="*/ 3432175 h 343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3432175">
                <a:moveTo>
                  <a:pt x="0" y="0"/>
                </a:moveTo>
                <a:lnTo>
                  <a:pt x="3048000" y="0"/>
                </a:lnTo>
                <a:lnTo>
                  <a:pt x="3048000" y="3432175"/>
                </a:lnTo>
                <a:lnTo>
                  <a:pt x="0" y="343217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46697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9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509357" y="0"/>
            <a:ext cx="2022009" cy="1979540"/>
          </a:xfrm>
          <a:custGeom>
            <a:avLst/>
            <a:gdLst>
              <a:gd name="connsiteX0" fmla="*/ 0 w 2696012"/>
              <a:gd name="connsiteY0" fmla="*/ 0 h 2639386"/>
              <a:gd name="connsiteX1" fmla="*/ 2696012 w 2696012"/>
              <a:gd name="connsiteY1" fmla="*/ 0 h 2639386"/>
              <a:gd name="connsiteX2" fmla="*/ 2696012 w 2696012"/>
              <a:gd name="connsiteY2" fmla="*/ 2639386 h 2639386"/>
              <a:gd name="connsiteX3" fmla="*/ 0 w 2696012"/>
              <a:gd name="connsiteY3" fmla="*/ 2639386 h 2639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6012" h="2639386">
                <a:moveTo>
                  <a:pt x="0" y="0"/>
                </a:moveTo>
                <a:lnTo>
                  <a:pt x="2696012" y="0"/>
                </a:lnTo>
                <a:lnTo>
                  <a:pt x="2696012" y="2639386"/>
                </a:lnTo>
                <a:lnTo>
                  <a:pt x="0" y="263938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21023" y="-1"/>
            <a:ext cx="2022009" cy="5143500"/>
          </a:xfrm>
          <a:custGeom>
            <a:avLst/>
            <a:gdLst>
              <a:gd name="connsiteX0" fmla="*/ 0 w 2696012"/>
              <a:gd name="connsiteY0" fmla="*/ 3926048 h 6858000"/>
              <a:gd name="connsiteX1" fmla="*/ 2696012 w 2696012"/>
              <a:gd name="connsiteY1" fmla="*/ 3926048 h 6858000"/>
              <a:gd name="connsiteX2" fmla="*/ 2696012 w 2696012"/>
              <a:gd name="connsiteY2" fmla="*/ 6858000 h 6858000"/>
              <a:gd name="connsiteX3" fmla="*/ 0 w 2696012"/>
              <a:gd name="connsiteY3" fmla="*/ 6858000 h 6858000"/>
              <a:gd name="connsiteX4" fmla="*/ 0 w 2696012"/>
              <a:gd name="connsiteY4" fmla="*/ 0 h 6858000"/>
              <a:gd name="connsiteX5" fmla="*/ 2696012 w 2696012"/>
              <a:gd name="connsiteY5" fmla="*/ 0 h 6858000"/>
              <a:gd name="connsiteX6" fmla="*/ 2696012 w 2696012"/>
              <a:gd name="connsiteY6" fmla="*/ 3806505 h 6858000"/>
              <a:gd name="connsiteX7" fmla="*/ 0 w 2696012"/>
              <a:gd name="connsiteY7" fmla="*/ 3806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6012" h="6858000">
                <a:moveTo>
                  <a:pt x="0" y="3926048"/>
                </a:moveTo>
                <a:lnTo>
                  <a:pt x="2696012" y="3926048"/>
                </a:lnTo>
                <a:lnTo>
                  <a:pt x="2696012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2696012" y="0"/>
                </a:lnTo>
                <a:lnTo>
                  <a:pt x="2696012" y="3806505"/>
                </a:lnTo>
                <a:lnTo>
                  <a:pt x="0" y="380650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731510" y="0"/>
            <a:ext cx="2412491" cy="5143500"/>
          </a:xfrm>
          <a:custGeom>
            <a:avLst/>
            <a:gdLst>
              <a:gd name="connsiteX0" fmla="*/ 0 w 3216654"/>
              <a:gd name="connsiteY0" fmla="*/ 0 h 6858000"/>
              <a:gd name="connsiteX1" fmla="*/ 3216654 w 3216654"/>
              <a:gd name="connsiteY1" fmla="*/ 0 h 6858000"/>
              <a:gd name="connsiteX2" fmla="*/ 3216654 w 3216654"/>
              <a:gd name="connsiteY2" fmla="*/ 6858000 h 6858000"/>
              <a:gd name="connsiteX3" fmla="*/ 0 w 32166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16654" h="6858000">
                <a:moveTo>
                  <a:pt x="0" y="0"/>
                </a:moveTo>
                <a:lnTo>
                  <a:pt x="3216654" y="0"/>
                </a:lnTo>
                <a:lnTo>
                  <a:pt x="321665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54265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F3738EE-2FE1-4DD2-8A59-8FB0CCE6E9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9144000" cy="1678780"/>
          </a:xfrm>
          <a:custGeom>
            <a:avLst/>
            <a:gdLst>
              <a:gd name="connsiteX0" fmla="*/ 0 w 12192000"/>
              <a:gd name="connsiteY0" fmla="*/ 0 h 3609975"/>
              <a:gd name="connsiteX1" fmla="*/ 12192000 w 12192000"/>
              <a:gd name="connsiteY1" fmla="*/ 0 h 3609975"/>
              <a:gd name="connsiteX2" fmla="*/ 12192000 w 12192000"/>
              <a:gd name="connsiteY2" fmla="*/ 3609975 h 3609975"/>
              <a:gd name="connsiteX3" fmla="*/ 0 w 12192000"/>
              <a:gd name="connsiteY3" fmla="*/ 3609975 h 3609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609975">
                <a:moveTo>
                  <a:pt x="0" y="0"/>
                </a:moveTo>
                <a:lnTo>
                  <a:pt x="12192000" y="0"/>
                </a:lnTo>
                <a:lnTo>
                  <a:pt x="12192000" y="3609975"/>
                </a:lnTo>
                <a:lnTo>
                  <a:pt x="0" y="36099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C3E3D6B-BED3-4736-9C7C-3969705BF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557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06172C6-76DE-4875-85B6-4966C4B579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12656" y="1577798"/>
            <a:ext cx="1995529" cy="1995527"/>
          </a:xfrm>
          <a:custGeom>
            <a:avLst/>
            <a:gdLst>
              <a:gd name="connsiteX0" fmla="*/ 1609726 w 3219452"/>
              <a:gd name="connsiteY0" fmla="*/ 0 h 3219450"/>
              <a:gd name="connsiteX1" fmla="*/ 3219452 w 3219452"/>
              <a:gd name="connsiteY1" fmla="*/ 1609725 h 3219450"/>
              <a:gd name="connsiteX2" fmla="*/ 1609726 w 3219452"/>
              <a:gd name="connsiteY2" fmla="*/ 3219450 h 3219450"/>
              <a:gd name="connsiteX3" fmla="*/ 0 w 3219452"/>
              <a:gd name="connsiteY3" fmla="*/ 1609725 h 3219450"/>
              <a:gd name="connsiteX4" fmla="*/ 1609726 w 3219452"/>
              <a:gd name="connsiteY4" fmla="*/ 0 h 321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9452" h="3219450">
                <a:moveTo>
                  <a:pt x="1609726" y="0"/>
                </a:moveTo>
                <a:cubicBezTo>
                  <a:pt x="2498753" y="0"/>
                  <a:pt x="3219452" y="720698"/>
                  <a:pt x="3219452" y="1609725"/>
                </a:cubicBezTo>
                <a:cubicBezTo>
                  <a:pt x="3219452" y="2498752"/>
                  <a:pt x="2498753" y="3219450"/>
                  <a:pt x="1609726" y="3219450"/>
                </a:cubicBezTo>
                <a:cubicBezTo>
                  <a:pt x="720699" y="3219450"/>
                  <a:pt x="0" y="2498752"/>
                  <a:pt x="0" y="1609725"/>
                </a:cubicBezTo>
                <a:cubicBezTo>
                  <a:pt x="0" y="720698"/>
                  <a:pt x="720699" y="0"/>
                  <a:pt x="160972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7BB5F95-486A-C562-E921-5300F963B413}"/>
              </a:ext>
            </a:extLst>
          </p:cNvPr>
          <p:cNvSpPr/>
          <p:nvPr userDrawn="1"/>
        </p:nvSpPr>
        <p:spPr>
          <a:xfrm>
            <a:off x="38" y="0"/>
            <a:ext cx="9144000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21346937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0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215D899C-8CE0-4B56-87B8-0C0B0E2DDF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95344" y="2327147"/>
            <a:ext cx="1785323" cy="1785323"/>
          </a:xfrm>
          <a:custGeom>
            <a:avLst/>
            <a:gdLst>
              <a:gd name="connsiteX0" fmla="*/ 579436 w 2380431"/>
              <a:gd name="connsiteY0" fmla="*/ 0 h 2380431"/>
              <a:gd name="connsiteX1" fmla="*/ 2380431 w 2380431"/>
              <a:gd name="connsiteY1" fmla="*/ 0 h 2380431"/>
              <a:gd name="connsiteX2" fmla="*/ 2380431 w 2380431"/>
              <a:gd name="connsiteY2" fmla="*/ 1795174 h 2380431"/>
              <a:gd name="connsiteX3" fmla="*/ 1795175 w 2380431"/>
              <a:gd name="connsiteY3" fmla="*/ 2380430 h 2380431"/>
              <a:gd name="connsiteX4" fmla="*/ 2 w 2380431"/>
              <a:gd name="connsiteY4" fmla="*/ 2380431 h 2380431"/>
              <a:gd name="connsiteX5" fmla="*/ 0 w 2380431"/>
              <a:gd name="connsiteY5" fmla="*/ 579435 h 2380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0431" h="2380431">
                <a:moveTo>
                  <a:pt x="579436" y="0"/>
                </a:moveTo>
                <a:lnTo>
                  <a:pt x="2380431" y="0"/>
                </a:lnTo>
                <a:lnTo>
                  <a:pt x="2380431" y="1795174"/>
                </a:lnTo>
                <a:lnTo>
                  <a:pt x="1795175" y="2380430"/>
                </a:lnTo>
                <a:lnTo>
                  <a:pt x="2" y="2380431"/>
                </a:lnTo>
                <a:lnTo>
                  <a:pt x="0" y="57943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0115825C-7F89-49A1-BAF7-7B7989F17B8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18736" y="2327149"/>
            <a:ext cx="1785323" cy="1785323"/>
          </a:xfrm>
          <a:custGeom>
            <a:avLst/>
            <a:gdLst>
              <a:gd name="connsiteX0" fmla="*/ 579435 w 2380431"/>
              <a:gd name="connsiteY0" fmla="*/ 0 h 2380431"/>
              <a:gd name="connsiteX1" fmla="*/ 2380430 w 2380431"/>
              <a:gd name="connsiteY1" fmla="*/ 0 h 2380431"/>
              <a:gd name="connsiteX2" fmla="*/ 2380431 w 2380431"/>
              <a:gd name="connsiteY2" fmla="*/ 1795173 h 2380431"/>
              <a:gd name="connsiteX3" fmla="*/ 1795175 w 2380431"/>
              <a:gd name="connsiteY3" fmla="*/ 2380429 h 2380431"/>
              <a:gd name="connsiteX4" fmla="*/ 1 w 2380431"/>
              <a:gd name="connsiteY4" fmla="*/ 2380431 h 2380431"/>
              <a:gd name="connsiteX5" fmla="*/ 0 w 2380431"/>
              <a:gd name="connsiteY5" fmla="*/ 579435 h 2380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0431" h="2380431">
                <a:moveTo>
                  <a:pt x="579435" y="0"/>
                </a:moveTo>
                <a:lnTo>
                  <a:pt x="2380430" y="0"/>
                </a:lnTo>
                <a:lnTo>
                  <a:pt x="2380431" y="1795173"/>
                </a:lnTo>
                <a:lnTo>
                  <a:pt x="1795175" y="2380429"/>
                </a:lnTo>
                <a:lnTo>
                  <a:pt x="1" y="2380431"/>
                </a:lnTo>
                <a:lnTo>
                  <a:pt x="0" y="57943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250925B1-0DB1-4B25-A912-D135C711585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42126" y="2327148"/>
            <a:ext cx="1785324" cy="1785323"/>
          </a:xfrm>
          <a:custGeom>
            <a:avLst/>
            <a:gdLst>
              <a:gd name="connsiteX0" fmla="*/ 2380432 w 2380432"/>
              <a:gd name="connsiteY0" fmla="*/ 0 h 2380431"/>
              <a:gd name="connsiteX1" fmla="*/ 2380430 w 2380432"/>
              <a:gd name="connsiteY1" fmla="*/ 1795175 h 2380431"/>
              <a:gd name="connsiteX2" fmla="*/ 1795174 w 2380432"/>
              <a:gd name="connsiteY2" fmla="*/ 2380431 h 2380431"/>
              <a:gd name="connsiteX3" fmla="*/ 1 w 2380432"/>
              <a:gd name="connsiteY3" fmla="*/ 2380431 h 2380431"/>
              <a:gd name="connsiteX4" fmla="*/ 0 w 2380432"/>
              <a:gd name="connsiteY4" fmla="*/ 579437 h 2380431"/>
              <a:gd name="connsiteX5" fmla="*/ 579436 w 2380432"/>
              <a:gd name="connsiteY5" fmla="*/ 1 h 2380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0432" h="2380431">
                <a:moveTo>
                  <a:pt x="2380432" y="0"/>
                </a:moveTo>
                <a:lnTo>
                  <a:pt x="2380430" y="1795175"/>
                </a:lnTo>
                <a:lnTo>
                  <a:pt x="1795174" y="2380431"/>
                </a:lnTo>
                <a:lnTo>
                  <a:pt x="1" y="2380431"/>
                </a:lnTo>
                <a:lnTo>
                  <a:pt x="0" y="579437"/>
                </a:lnTo>
                <a:lnTo>
                  <a:pt x="579436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C8B6EEB9-04AC-4A82-AB2B-0D77A0EBCC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5516" y="2327149"/>
            <a:ext cx="1785323" cy="1785324"/>
          </a:xfrm>
          <a:custGeom>
            <a:avLst/>
            <a:gdLst>
              <a:gd name="connsiteX0" fmla="*/ 2380431 w 2380431"/>
              <a:gd name="connsiteY0" fmla="*/ 0 h 2380432"/>
              <a:gd name="connsiteX1" fmla="*/ 2380431 w 2380431"/>
              <a:gd name="connsiteY1" fmla="*/ 1795175 h 2380432"/>
              <a:gd name="connsiteX2" fmla="*/ 1795175 w 2380431"/>
              <a:gd name="connsiteY2" fmla="*/ 2380431 h 2380432"/>
              <a:gd name="connsiteX3" fmla="*/ 1 w 2380431"/>
              <a:gd name="connsiteY3" fmla="*/ 2380432 h 2380432"/>
              <a:gd name="connsiteX4" fmla="*/ 0 w 2380431"/>
              <a:gd name="connsiteY4" fmla="*/ 579437 h 2380432"/>
              <a:gd name="connsiteX5" fmla="*/ 579436 w 2380431"/>
              <a:gd name="connsiteY5" fmla="*/ 1 h 2380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0431" h="2380432">
                <a:moveTo>
                  <a:pt x="2380431" y="0"/>
                </a:moveTo>
                <a:lnTo>
                  <a:pt x="2380431" y="1795175"/>
                </a:lnTo>
                <a:lnTo>
                  <a:pt x="1795175" y="2380431"/>
                </a:lnTo>
                <a:lnTo>
                  <a:pt x="1" y="2380432"/>
                </a:lnTo>
                <a:lnTo>
                  <a:pt x="0" y="579437"/>
                </a:lnTo>
                <a:lnTo>
                  <a:pt x="579436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itle 6">
            <a:extLst>
              <a:ext uri="{FF2B5EF4-FFF2-40B4-BE49-F238E27FC236}">
                <a16:creationId xmlns:a16="http://schemas.microsoft.com/office/drawing/2014/main" id="{512D181B-034D-464C-B4E5-4950D43FC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54972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A0059-2054-4322-80D2-E7AB4AA530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D1DDD7-E997-4955-8D1A-D89E72CF50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C5F84-AC55-4804-9627-ED8FF8E8F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PROJECT PROPOSAL | Presentation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EEC41F-FC77-4423-BDE1-9C0B37E08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www.siteexample.com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F1B25-8D20-4A8A-8712-B05AEA06B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87EED-2C44-45B7-952B-683F8BC9A5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006230"/>
      </p:ext>
    </p:extLst>
  </p:cSld>
  <p:clrMapOvr>
    <a:masterClrMapping/>
  </p:clrMapOvr>
  <p:hf hdr="0"/>
</p:sldLayout>
</file>

<file path=ppt/slideLayouts/slideLayout13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978BE2-D779-434C-8FE5-7AAA7C6475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910" y="2571751"/>
            <a:ext cx="9143999" cy="257174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2798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4" y="269713"/>
            <a:ext cx="8018681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38">
            <a:extLst>
              <a:ext uri="{FF2B5EF4-FFF2-40B4-BE49-F238E27FC236}">
                <a16:creationId xmlns:a16="http://schemas.microsoft.com/office/drawing/2014/main" id="{6425A1E5-4192-4CE2-9E31-4A4066DD1D1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68712" y="1977684"/>
            <a:ext cx="2450145" cy="2450142"/>
          </a:xfrm>
          <a:custGeom>
            <a:avLst/>
            <a:gdLst>
              <a:gd name="connsiteX0" fmla="*/ 1516818 w 3033636"/>
              <a:gd name="connsiteY0" fmla="*/ 0 h 3033634"/>
              <a:gd name="connsiteX1" fmla="*/ 3033636 w 3033636"/>
              <a:gd name="connsiteY1" fmla="*/ 1516817 h 3033634"/>
              <a:gd name="connsiteX2" fmla="*/ 1516818 w 3033636"/>
              <a:gd name="connsiteY2" fmla="*/ 3033634 h 3033634"/>
              <a:gd name="connsiteX3" fmla="*/ 0 w 3033636"/>
              <a:gd name="connsiteY3" fmla="*/ 1516817 h 3033634"/>
              <a:gd name="connsiteX4" fmla="*/ 1516818 w 3033636"/>
              <a:gd name="connsiteY4" fmla="*/ 0 h 3033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33636" h="3033634">
                <a:moveTo>
                  <a:pt x="1516818" y="0"/>
                </a:moveTo>
                <a:cubicBezTo>
                  <a:pt x="2354533" y="0"/>
                  <a:pt x="3033636" y="679102"/>
                  <a:pt x="3033636" y="1516817"/>
                </a:cubicBezTo>
                <a:cubicBezTo>
                  <a:pt x="3033636" y="2354532"/>
                  <a:pt x="2354533" y="3033634"/>
                  <a:pt x="1516818" y="3033634"/>
                </a:cubicBezTo>
                <a:cubicBezTo>
                  <a:pt x="679103" y="3033634"/>
                  <a:pt x="0" y="2354532"/>
                  <a:pt x="0" y="1516817"/>
                </a:cubicBezTo>
                <a:cubicBezTo>
                  <a:pt x="0" y="679102"/>
                  <a:pt x="679103" y="0"/>
                  <a:pt x="151681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4" name="Freeform 19">
            <a:extLst>
              <a:ext uri="{FF2B5EF4-FFF2-40B4-BE49-F238E27FC236}">
                <a16:creationId xmlns:a16="http://schemas.microsoft.com/office/drawing/2014/main" id="{BDF43BF3-AD7B-42D3-B2C1-FAE929398B07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5" name="Slide Number Placeholder 13">
            <a:extLst>
              <a:ext uri="{FF2B5EF4-FFF2-40B4-BE49-F238E27FC236}">
                <a16:creationId xmlns:a16="http://schemas.microsoft.com/office/drawing/2014/main" id="{EFB2D2F1-AB1D-48F1-A878-89A2B020DF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0E3025A3-697E-43E6-ADF4-59EDDD5093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7" name="Date Placeholder 5">
            <a:extLst>
              <a:ext uri="{FF2B5EF4-FFF2-40B4-BE49-F238E27FC236}">
                <a16:creationId xmlns:a16="http://schemas.microsoft.com/office/drawing/2014/main" id="{20354750-AD99-4BCE-88DF-C505BC500D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FE5E5C9D-8554-4216-A8A3-AFFA31EA3F5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B681777-21C2-44BE-8820-8A2FEE053440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41475230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F9D7CCFC-A076-4D27-9F42-29B200667EB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34318" y="1201336"/>
            <a:ext cx="1705632" cy="3422642"/>
          </a:xfrm>
          <a:custGeom>
            <a:avLst/>
            <a:gdLst>
              <a:gd name="connsiteX0" fmla="*/ 0 w 2054226"/>
              <a:gd name="connsiteY0" fmla="*/ 0 h 4491517"/>
              <a:gd name="connsiteX1" fmla="*/ 2054226 w 2054226"/>
              <a:gd name="connsiteY1" fmla="*/ 0 h 4491517"/>
              <a:gd name="connsiteX2" fmla="*/ 2054226 w 2054226"/>
              <a:gd name="connsiteY2" fmla="*/ 4491517 h 4491517"/>
              <a:gd name="connsiteX3" fmla="*/ 0 w 2054226"/>
              <a:gd name="connsiteY3" fmla="*/ 4491517 h 449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4226" h="4491517">
                <a:moveTo>
                  <a:pt x="0" y="0"/>
                </a:moveTo>
                <a:lnTo>
                  <a:pt x="2054226" y="0"/>
                </a:lnTo>
                <a:lnTo>
                  <a:pt x="2054226" y="4491517"/>
                </a:lnTo>
                <a:lnTo>
                  <a:pt x="0" y="449151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D30890E2-4EEE-4C10-B0CF-8FCEC6F915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20" name="Date Placeholder 5">
            <a:extLst>
              <a:ext uri="{FF2B5EF4-FFF2-40B4-BE49-F238E27FC236}">
                <a16:creationId xmlns:a16="http://schemas.microsoft.com/office/drawing/2014/main" id="{EE5A9090-2E8E-401C-8CEF-E7A928EE30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21" name="Freeform 10">
            <a:extLst>
              <a:ext uri="{FF2B5EF4-FFF2-40B4-BE49-F238E27FC236}">
                <a16:creationId xmlns:a16="http://schemas.microsoft.com/office/drawing/2014/main" id="{653304BE-0F2E-4BF4-9E41-305309583879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D114AC9-9BDE-486E-9281-21D8D0F765DF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7" name="Freeform 19">
            <a:extLst>
              <a:ext uri="{FF2B5EF4-FFF2-40B4-BE49-F238E27FC236}">
                <a16:creationId xmlns:a16="http://schemas.microsoft.com/office/drawing/2014/main" id="{CD42D79A-8D03-411E-A83B-3CE8047B7B2A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8" name="Slide Number Placeholder 13">
            <a:extLst>
              <a:ext uri="{FF2B5EF4-FFF2-40B4-BE49-F238E27FC236}">
                <a16:creationId xmlns:a16="http://schemas.microsoft.com/office/drawing/2014/main" id="{AA924560-979F-4A6F-9C5F-CD69FB2842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8348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58699317-0D79-4197-B61E-1446F86EC3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3" name="Date Placeholder 5">
            <a:extLst>
              <a:ext uri="{FF2B5EF4-FFF2-40B4-BE49-F238E27FC236}">
                <a16:creationId xmlns:a16="http://schemas.microsoft.com/office/drawing/2014/main" id="{6925C67E-8C8F-4B6A-B765-BA5B13CDAC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C6AE20A5-052A-4128-BF94-B4928C7ECBC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DF72660-F86D-445C-A2CD-D303BB720217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6" name="Freeform 19">
            <a:extLst>
              <a:ext uri="{FF2B5EF4-FFF2-40B4-BE49-F238E27FC236}">
                <a16:creationId xmlns:a16="http://schemas.microsoft.com/office/drawing/2014/main" id="{E8E59CC9-48E3-472D-A91C-86E65DDE36B5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7" name="Slide Number Placeholder 13">
            <a:extLst>
              <a:ext uri="{FF2B5EF4-FFF2-40B4-BE49-F238E27FC236}">
                <a16:creationId xmlns:a16="http://schemas.microsoft.com/office/drawing/2014/main" id="{30809F0C-D5FF-4503-96FE-495114CB42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5462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A3E8C86A-3F73-4923-9ECF-53440ADB846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221850" cy="5143500"/>
          </a:xfrm>
          <a:custGeom>
            <a:avLst/>
            <a:gdLst>
              <a:gd name="connsiteX0" fmla="*/ 0 w 5426116"/>
              <a:gd name="connsiteY0" fmla="*/ 0 h 4489456"/>
              <a:gd name="connsiteX1" fmla="*/ 5426116 w 5426116"/>
              <a:gd name="connsiteY1" fmla="*/ 0 h 4489456"/>
              <a:gd name="connsiteX2" fmla="*/ 5426116 w 5426116"/>
              <a:gd name="connsiteY2" fmla="*/ 4489456 h 4489456"/>
              <a:gd name="connsiteX3" fmla="*/ 0 w 5426116"/>
              <a:gd name="connsiteY3" fmla="*/ 4489456 h 4489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6116" h="4489456">
                <a:moveTo>
                  <a:pt x="0" y="0"/>
                </a:moveTo>
                <a:lnTo>
                  <a:pt x="5426116" y="0"/>
                </a:lnTo>
                <a:lnTo>
                  <a:pt x="5426116" y="4489456"/>
                </a:lnTo>
                <a:lnTo>
                  <a:pt x="0" y="44894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641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A0EB147-3A6F-4503-AA92-A45BD11231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2395" y="1165138"/>
            <a:ext cx="2231219" cy="3303054"/>
          </a:xfrm>
          <a:custGeom>
            <a:avLst/>
            <a:gdLst>
              <a:gd name="connsiteX0" fmla="*/ 0 w 2974959"/>
              <a:gd name="connsiteY0" fmla="*/ 0 h 4404072"/>
              <a:gd name="connsiteX1" fmla="*/ 2974959 w 2974959"/>
              <a:gd name="connsiteY1" fmla="*/ 0 h 4404072"/>
              <a:gd name="connsiteX2" fmla="*/ 2974959 w 2974959"/>
              <a:gd name="connsiteY2" fmla="*/ 4404072 h 4404072"/>
              <a:gd name="connsiteX3" fmla="*/ 0 w 2974959"/>
              <a:gd name="connsiteY3" fmla="*/ 4404072 h 4404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4959" h="4404072">
                <a:moveTo>
                  <a:pt x="0" y="0"/>
                </a:moveTo>
                <a:lnTo>
                  <a:pt x="2974959" y="0"/>
                </a:lnTo>
                <a:lnTo>
                  <a:pt x="2974959" y="4404072"/>
                </a:lnTo>
                <a:lnTo>
                  <a:pt x="0" y="44040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C3D7A56F-DD7E-4682-B0EA-D1F4374B32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5" name="Date Placeholder 5">
            <a:extLst>
              <a:ext uri="{FF2B5EF4-FFF2-40B4-BE49-F238E27FC236}">
                <a16:creationId xmlns:a16="http://schemas.microsoft.com/office/drawing/2014/main" id="{33C176E0-824D-4BDA-836C-68593558EB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0C8EF0D7-D22B-4B84-AC6C-3C3990F9552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7E08B4E-B238-40F3-A8B2-6ACD995689D4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8" name="Freeform 19">
            <a:extLst>
              <a:ext uri="{FF2B5EF4-FFF2-40B4-BE49-F238E27FC236}">
                <a16:creationId xmlns:a16="http://schemas.microsoft.com/office/drawing/2014/main" id="{B13EEAC9-9A5E-40D9-9337-BAE729EDDF32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9" name="Slide Number Placeholder 13">
            <a:extLst>
              <a:ext uri="{FF2B5EF4-FFF2-40B4-BE49-F238E27FC236}">
                <a16:creationId xmlns:a16="http://schemas.microsoft.com/office/drawing/2014/main" id="{09B1132F-00BB-4C05-9D79-DDD8581D6B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828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978BE2-D779-434C-8FE5-7AAA7C6475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910" y="1"/>
            <a:ext cx="9143999" cy="257174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575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EE6B185-DCA7-4B8C-9B50-D35531F630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07995" y="1288183"/>
            <a:ext cx="3451214" cy="3451212"/>
          </a:xfrm>
          <a:custGeom>
            <a:avLst/>
            <a:gdLst>
              <a:gd name="connsiteX0" fmla="*/ 243594 w 4601618"/>
              <a:gd name="connsiteY0" fmla="*/ 3677444 h 4601616"/>
              <a:gd name="connsiteX1" fmla="*/ 243596 w 4601618"/>
              <a:gd name="connsiteY1" fmla="*/ 3677444 h 4601616"/>
              <a:gd name="connsiteX2" fmla="*/ 243595 w 4601618"/>
              <a:gd name="connsiteY2" fmla="*/ 3677444 h 4601616"/>
              <a:gd name="connsiteX3" fmla="*/ 89130 w 4601618"/>
              <a:gd name="connsiteY3" fmla="*/ 2850624 h 4601616"/>
              <a:gd name="connsiteX4" fmla="*/ 89131 w 4601618"/>
              <a:gd name="connsiteY4" fmla="*/ 2850625 h 4601616"/>
              <a:gd name="connsiteX5" fmla="*/ 89132 w 4601618"/>
              <a:gd name="connsiteY5" fmla="*/ 2850626 h 4601616"/>
              <a:gd name="connsiteX6" fmla="*/ 4297306 w 4601618"/>
              <a:gd name="connsiteY6" fmla="*/ 2263270 h 4601616"/>
              <a:gd name="connsiteX7" fmla="*/ 4512489 w 4601618"/>
              <a:gd name="connsiteY7" fmla="*/ 2352401 h 4601616"/>
              <a:gd name="connsiteX8" fmla="*/ 4512488 w 4601618"/>
              <a:gd name="connsiteY8" fmla="*/ 2352402 h 4601616"/>
              <a:gd name="connsiteX9" fmla="*/ 4512488 w 4601618"/>
              <a:gd name="connsiteY9" fmla="*/ 2782765 h 4601616"/>
              <a:gd name="connsiteX10" fmla="*/ 2782766 w 4601618"/>
              <a:gd name="connsiteY10" fmla="*/ 4512486 h 4601616"/>
              <a:gd name="connsiteX11" fmla="*/ 2352403 w 4601618"/>
              <a:gd name="connsiteY11" fmla="*/ 4512486 h 4601616"/>
              <a:gd name="connsiteX12" fmla="*/ 2352404 w 4601618"/>
              <a:gd name="connsiteY12" fmla="*/ 4512486 h 4601616"/>
              <a:gd name="connsiteX13" fmla="*/ 2352404 w 4601618"/>
              <a:gd name="connsiteY13" fmla="*/ 4082123 h 4601616"/>
              <a:gd name="connsiteX14" fmla="*/ 4082125 w 4601618"/>
              <a:gd name="connsiteY14" fmla="*/ 2352401 h 4601616"/>
              <a:gd name="connsiteX15" fmla="*/ 4297306 w 4601618"/>
              <a:gd name="connsiteY15" fmla="*/ 2263270 h 4601616"/>
              <a:gd name="connsiteX16" fmla="*/ 4165860 w 4601618"/>
              <a:gd name="connsiteY16" fmla="*/ 1413433 h 4601616"/>
              <a:gd name="connsiteX17" fmla="*/ 4381042 w 4601618"/>
              <a:gd name="connsiteY17" fmla="*/ 1502563 h 4601616"/>
              <a:gd name="connsiteX18" fmla="*/ 4381041 w 4601618"/>
              <a:gd name="connsiteY18" fmla="*/ 1502565 h 4601616"/>
              <a:gd name="connsiteX19" fmla="*/ 4381041 w 4601618"/>
              <a:gd name="connsiteY19" fmla="*/ 1932928 h 4601616"/>
              <a:gd name="connsiteX20" fmla="*/ 1932927 w 4601618"/>
              <a:gd name="connsiteY20" fmla="*/ 4381041 h 4601616"/>
              <a:gd name="connsiteX21" fmla="*/ 1550302 w 4601618"/>
              <a:gd name="connsiteY21" fmla="*/ 4420036 h 4601616"/>
              <a:gd name="connsiteX22" fmla="*/ 1502565 w 4601618"/>
              <a:gd name="connsiteY22" fmla="*/ 4381041 h 4601616"/>
              <a:gd name="connsiteX23" fmla="*/ 1502565 w 4601618"/>
              <a:gd name="connsiteY23" fmla="*/ 4381042 h 4601616"/>
              <a:gd name="connsiteX24" fmla="*/ 1502564 w 4601618"/>
              <a:gd name="connsiteY24" fmla="*/ 4381042 h 4601616"/>
              <a:gd name="connsiteX25" fmla="*/ 1463570 w 4601618"/>
              <a:gd name="connsiteY25" fmla="*/ 4333303 h 4601616"/>
              <a:gd name="connsiteX26" fmla="*/ 1502565 w 4601618"/>
              <a:gd name="connsiteY26" fmla="*/ 3950677 h 4601616"/>
              <a:gd name="connsiteX27" fmla="*/ 3950678 w 4601618"/>
              <a:gd name="connsiteY27" fmla="*/ 1502564 h 4601616"/>
              <a:gd name="connsiteX28" fmla="*/ 4165860 w 4601618"/>
              <a:gd name="connsiteY28" fmla="*/ 1413433 h 4601616"/>
              <a:gd name="connsiteX29" fmla="*/ 3316023 w 4601618"/>
              <a:gd name="connsiteY29" fmla="*/ 1281986 h 4601616"/>
              <a:gd name="connsiteX30" fmla="*/ 3531205 w 4601618"/>
              <a:gd name="connsiteY30" fmla="*/ 1371117 h 4601616"/>
              <a:gd name="connsiteX31" fmla="*/ 3531204 w 4601618"/>
              <a:gd name="connsiteY31" fmla="*/ 1371118 h 4601616"/>
              <a:gd name="connsiteX32" fmla="*/ 3531204 w 4601618"/>
              <a:gd name="connsiteY32" fmla="*/ 1801481 h 4601616"/>
              <a:gd name="connsiteX33" fmla="*/ 1801482 w 4601618"/>
              <a:gd name="connsiteY33" fmla="*/ 3531202 h 4601616"/>
              <a:gd name="connsiteX34" fmla="*/ 1418857 w 4601618"/>
              <a:gd name="connsiteY34" fmla="*/ 3570197 h 4601616"/>
              <a:gd name="connsiteX35" fmla="*/ 1371119 w 4601618"/>
              <a:gd name="connsiteY35" fmla="*/ 3531202 h 4601616"/>
              <a:gd name="connsiteX36" fmla="*/ 1332124 w 4601618"/>
              <a:gd name="connsiteY36" fmla="*/ 3483464 h 4601616"/>
              <a:gd name="connsiteX37" fmla="*/ 1371120 w 4601618"/>
              <a:gd name="connsiteY37" fmla="*/ 3100839 h 4601616"/>
              <a:gd name="connsiteX38" fmla="*/ 3100841 w 4601618"/>
              <a:gd name="connsiteY38" fmla="*/ 1371117 h 4601616"/>
              <a:gd name="connsiteX39" fmla="*/ 3316023 w 4601618"/>
              <a:gd name="connsiteY39" fmla="*/ 1281986 h 4601616"/>
              <a:gd name="connsiteX40" fmla="*/ 1470202 w 4601618"/>
              <a:gd name="connsiteY40" fmla="*/ 183959 h 4601616"/>
              <a:gd name="connsiteX41" fmla="*/ 1685383 w 4601618"/>
              <a:gd name="connsiteY41" fmla="*/ 273090 h 4601616"/>
              <a:gd name="connsiteX42" fmla="*/ 1685382 w 4601618"/>
              <a:gd name="connsiteY42" fmla="*/ 273091 h 4601616"/>
              <a:gd name="connsiteX43" fmla="*/ 1685382 w 4601618"/>
              <a:gd name="connsiteY43" fmla="*/ 703454 h 4601616"/>
              <a:gd name="connsiteX44" fmla="*/ 703454 w 4601618"/>
              <a:gd name="connsiteY44" fmla="*/ 1685381 h 4601616"/>
              <a:gd name="connsiteX45" fmla="*/ 273091 w 4601618"/>
              <a:gd name="connsiteY45" fmla="*/ 1685381 h 4601616"/>
              <a:gd name="connsiteX46" fmla="*/ 273091 w 4601618"/>
              <a:gd name="connsiteY46" fmla="*/ 1685381 h 4601616"/>
              <a:gd name="connsiteX47" fmla="*/ 273091 w 4601618"/>
              <a:gd name="connsiteY47" fmla="*/ 1255018 h 4601616"/>
              <a:gd name="connsiteX48" fmla="*/ 1255020 w 4601618"/>
              <a:gd name="connsiteY48" fmla="*/ 273091 h 4601616"/>
              <a:gd name="connsiteX49" fmla="*/ 1470202 w 4601618"/>
              <a:gd name="connsiteY49" fmla="*/ 183959 h 4601616"/>
              <a:gd name="connsiteX50" fmla="*/ 3462265 w 4601618"/>
              <a:gd name="connsiteY50" fmla="*/ 154462 h 4601616"/>
              <a:gd name="connsiteX51" fmla="*/ 3677446 w 4601618"/>
              <a:gd name="connsiteY51" fmla="*/ 243593 h 4601616"/>
              <a:gd name="connsiteX52" fmla="*/ 3677446 w 4601618"/>
              <a:gd name="connsiteY52" fmla="*/ 243594 h 4601616"/>
              <a:gd name="connsiteX53" fmla="*/ 3677446 w 4601618"/>
              <a:gd name="connsiteY53" fmla="*/ 673958 h 4601616"/>
              <a:gd name="connsiteX54" fmla="*/ 673958 w 4601618"/>
              <a:gd name="connsiteY54" fmla="*/ 3677444 h 4601616"/>
              <a:gd name="connsiteX55" fmla="*/ 291333 w 4601618"/>
              <a:gd name="connsiteY55" fmla="*/ 3716438 h 4601616"/>
              <a:gd name="connsiteX56" fmla="*/ 243596 w 4601618"/>
              <a:gd name="connsiteY56" fmla="*/ 3677444 h 4601616"/>
              <a:gd name="connsiteX57" fmla="*/ 204601 w 4601618"/>
              <a:gd name="connsiteY57" fmla="*/ 3629706 h 4601616"/>
              <a:gd name="connsiteX58" fmla="*/ 243595 w 4601618"/>
              <a:gd name="connsiteY58" fmla="*/ 3247081 h 4601616"/>
              <a:gd name="connsiteX59" fmla="*/ 3247083 w 4601618"/>
              <a:gd name="connsiteY59" fmla="*/ 243593 h 4601616"/>
              <a:gd name="connsiteX60" fmla="*/ 3462265 w 4601618"/>
              <a:gd name="connsiteY60" fmla="*/ 154462 h 4601616"/>
              <a:gd name="connsiteX61" fmla="*/ 2635444 w 4601618"/>
              <a:gd name="connsiteY61" fmla="*/ 0 h 4601616"/>
              <a:gd name="connsiteX62" fmla="*/ 2850626 w 4601618"/>
              <a:gd name="connsiteY62" fmla="*/ 89131 h 4601616"/>
              <a:gd name="connsiteX63" fmla="*/ 2850625 w 4601618"/>
              <a:gd name="connsiteY63" fmla="*/ 89131 h 4601616"/>
              <a:gd name="connsiteX64" fmla="*/ 2850625 w 4601618"/>
              <a:gd name="connsiteY64" fmla="*/ 519495 h 4601616"/>
              <a:gd name="connsiteX65" fmla="*/ 519495 w 4601618"/>
              <a:gd name="connsiteY65" fmla="*/ 2850624 h 4601616"/>
              <a:gd name="connsiteX66" fmla="*/ 136869 w 4601618"/>
              <a:gd name="connsiteY66" fmla="*/ 2889619 h 4601616"/>
              <a:gd name="connsiteX67" fmla="*/ 89131 w 4601618"/>
              <a:gd name="connsiteY67" fmla="*/ 2850625 h 4601616"/>
              <a:gd name="connsiteX68" fmla="*/ 50137 w 4601618"/>
              <a:gd name="connsiteY68" fmla="*/ 2802887 h 4601616"/>
              <a:gd name="connsiteX69" fmla="*/ 89132 w 4601618"/>
              <a:gd name="connsiteY69" fmla="*/ 2420262 h 4601616"/>
              <a:gd name="connsiteX70" fmla="*/ 2420262 w 4601618"/>
              <a:gd name="connsiteY70" fmla="*/ 89130 h 4601616"/>
              <a:gd name="connsiteX71" fmla="*/ 2635444 w 4601618"/>
              <a:gd name="connsiteY71" fmla="*/ 0 h 460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4601618" h="4601616">
                <a:moveTo>
                  <a:pt x="243594" y="3677444"/>
                </a:moveTo>
                <a:lnTo>
                  <a:pt x="243596" y="3677444"/>
                </a:lnTo>
                <a:lnTo>
                  <a:pt x="243595" y="3677444"/>
                </a:lnTo>
                <a:close/>
                <a:moveTo>
                  <a:pt x="89130" y="2850624"/>
                </a:moveTo>
                <a:lnTo>
                  <a:pt x="89131" y="2850625"/>
                </a:lnTo>
                <a:lnTo>
                  <a:pt x="89132" y="2850626"/>
                </a:lnTo>
                <a:close/>
                <a:moveTo>
                  <a:pt x="4297306" y="2263270"/>
                </a:moveTo>
                <a:cubicBezTo>
                  <a:pt x="4375188" y="2263269"/>
                  <a:pt x="4453069" y="2292981"/>
                  <a:pt x="4512489" y="2352401"/>
                </a:cubicBezTo>
                <a:lnTo>
                  <a:pt x="4512488" y="2352402"/>
                </a:lnTo>
                <a:cubicBezTo>
                  <a:pt x="4631329" y="2471243"/>
                  <a:pt x="4631329" y="2663924"/>
                  <a:pt x="4512488" y="2782765"/>
                </a:cubicBezTo>
                <a:lnTo>
                  <a:pt x="2782766" y="4512486"/>
                </a:lnTo>
                <a:cubicBezTo>
                  <a:pt x="2663925" y="4631327"/>
                  <a:pt x="2471244" y="4631327"/>
                  <a:pt x="2352403" y="4512486"/>
                </a:cubicBezTo>
                <a:lnTo>
                  <a:pt x="2352404" y="4512486"/>
                </a:lnTo>
                <a:cubicBezTo>
                  <a:pt x="2233562" y="4393645"/>
                  <a:pt x="2233562" y="4200964"/>
                  <a:pt x="2352404" y="4082123"/>
                </a:cubicBezTo>
                <a:lnTo>
                  <a:pt x="4082125" y="2352401"/>
                </a:lnTo>
                <a:cubicBezTo>
                  <a:pt x="4141546" y="2292981"/>
                  <a:pt x="4219427" y="2263270"/>
                  <a:pt x="4297306" y="2263270"/>
                </a:cubicBezTo>
                <a:close/>
                <a:moveTo>
                  <a:pt x="4165860" y="1413433"/>
                </a:moveTo>
                <a:cubicBezTo>
                  <a:pt x="4243741" y="1413433"/>
                  <a:pt x="4321621" y="1443144"/>
                  <a:pt x="4381042" y="1502563"/>
                </a:cubicBezTo>
                <a:lnTo>
                  <a:pt x="4381041" y="1502565"/>
                </a:lnTo>
                <a:cubicBezTo>
                  <a:pt x="4499883" y="1621406"/>
                  <a:pt x="4499883" y="1814087"/>
                  <a:pt x="4381041" y="1932928"/>
                </a:cubicBezTo>
                <a:lnTo>
                  <a:pt x="1932927" y="4381041"/>
                </a:lnTo>
                <a:cubicBezTo>
                  <a:pt x="1828942" y="4485027"/>
                  <a:pt x="1668422" y="4498025"/>
                  <a:pt x="1550302" y="4420036"/>
                </a:cubicBezTo>
                <a:lnTo>
                  <a:pt x="1502565" y="4381041"/>
                </a:lnTo>
                <a:lnTo>
                  <a:pt x="1502565" y="4381042"/>
                </a:lnTo>
                <a:lnTo>
                  <a:pt x="1502564" y="4381042"/>
                </a:lnTo>
                <a:lnTo>
                  <a:pt x="1463570" y="4333303"/>
                </a:lnTo>
                <a:cubicBezTo>
                  <a:pt x="1385580" y="4215184"/>
                  <a:pt x="1398579" y="4054664"/>
                  <a:pt x="1502565" y="3950677"/>
                </a:cubicBezTo>
                <a:lnTo>
                  <a:pt x="3950678" y="1502564"/>
                </a:lnTo>
                <a:cubicBezTo>
                  <a:pt x="4010099" y="1443144"/>
                  <a:pt x="4087979" y="1413433"/>
                  <a:pt x="4165860" y="1413433"/>
                </a:cubicBezTo>
                <a:close/>
                <a:moveTo>
                  <a:pt x="3316023" y="1281986"/>
                </a:moveTo>
                <a:cubicBezTo>
                  <a:pt x="3393904" y="1281986"/>
                  <a:pt x="3471785" y="1311697"/>
                  <a:pt x="3531205" y="1371117"/>
                </a:cubicBezTo>
                <a:lnTo>
                  <a:pt x="3531204" y="1371118"/>
                </a:lnTo>
                <a:cubicBezTo>
                  <a:pt x="3650045" y="1489958"/>
                  <a:pt x="3650045" y="1682639"/>
                  <a:pt x="3531204" y="1801481"/>
                </a:cubicBezTo>
                <a:lnTo>
                  <a:pt x="1801482" y="3531202"/>
                </a:lnTo>
                <a:cubicBezTo>
                  <a:pt x="1697496" y="3635188"/>
                  <a:pt x="1536977" y="3648186"/>
                  <a:pt x="1418857" y="3570197"/>
                </a:cubicBezTo>
                <a:lnTo>
                  <a:pt x="1371119" y="3531202"/>
                </a:lnTo>
                <a:lnTo>
                  <a:pt x="1332124" y="3483464"/>
                </a:lnTo>
                <a:cubicBezTo>
                  <a:pt x="1254135" y="3365344"/>
                  <a:pt x="1267133" y="3204825"/>
                  <a:pt x="1371120" y="3100839"/>
                </a:cubicBezTo>
                <a:lnTo>
                  <a:pt x="3100841" y="1371117"/>
                </a:lnTo>
                <a:cubicBezTo>
                  <a:pt x="3160262" y="1311697"/>
                  <a:pt x="3238143" y="1281986"/>
                  <a:pt x="3316023" y="1281986"/>
                </a:cubicBezTo>
                <a:close/>
                <a:moveTo>
                  <a:pt x="1470202" y="183959"/>
                </a:moveTo>
                <a:cubicBezTo>
                  <a:pt x="1548083" y="183959"/>
                  <a:pt x="1625962" y="213669"/>
                  <a:pt x="1685383" y="273090"/>
                </a:cubicBezTo>
                <a:lnTo>
                  <a:pt x="1685382" y="273091"/>
                </a:lnTo>
                <a:cubicBezTo>
                  <a:pt x="1804224" y="391933"/>
                  <a:pt x="1804224" y="584613"/>
                  <a:pt x="1685382" y="703454"/>
                </a:cubicBezTo>
                <a:lnTo>
                  <a:pt x="703454" y="1685381"/>
                </a:lnTo>
                <a:cubicBezTo>
                  <a:pt x="584613" y="1804222"/>
                  <a:pt x="391932" y="1804222"/>
                  <a:pt x="273091" y="1685381"/>
                </a:cubicBezTo>
                <a:lnTo>
                  <a:pt x="273091" y="1685381"/>
                </a:lnTo>
                <a:cubicBezTo>
                  <a:pt x="154250" y="1566540"/>
                  <a:pt x="154250" y="1373859"/>
                  <a:pt x="273091" y="1255018"/>
                </a:cubicBezTo>
                <a:lnTo>
                  <a:pt x="1255020" y="273091"/>
                </a:lnTo>
                <a:cubicBezTo>
                  <a:pt x="1314441" y="213669"/>
                  <a:pt x="1392321" y="183959"/>
                  <a:pt x="1470202" y="183959"/>
                </a:cubicBezTo>
                <a:close/>
                <a:moveTo>
                  <a:pt x="3462265" y="154462"/>
                </a:moveTo>
                <a:cubicBezTo>
                  <a:pt x="3540145" y="154463"/>
                  <a:pt x="3618026" y="184172"/>
                  <a:pt x="3677446" y="243593"/>
                </a:cubicBezTo>
                <a:lnTo>
                  <a:pt x="3677446" y="243594"/>
                </a:lnTo>
                <a:cubicBezTo>
                  <a:pt x="3796287" y="362436"/>
                  <a:pt x="3796287" y="555116"/>
                  <a:pt x="3677446" y="673958"/>
                </a:cubicBezTo>
                <a:lnTo>
                  <a:pt x="673958" y="3677444"/>
                </a:lnTo>
                <a:cubicBezTo>
                  <a:pt x="569972" y="3781429"/>
                  <a:pt x="409453" y="3794428"/>
                  <a:pt x="291333" y="3716438"/>
                </a:cubicBezTo>
                <a:lnTo>
                  <a:pt x="243596" y="3677444"/>
                </a:lnTo>
                <a:lnTo>
                  <a:pt x="204601" y="3629706"/>
                </a:lnTo>
                <a:cubicBezTo>
                  <a:pt x="126611" y="3511587"/>
                  <a:pt x="139609" y="3351068"/>
                  <a:pt x="243595" y="3247081"/>
                </a:cubicBezTo>
                <a:lnTo>
                  <a:pt x="3247083" y="243593"/>
                </a:lnTo>
                <a:cubicBezTo>
                  <a:pt x="3306503" y="184172"/>
                  <a:pt x="3384384" y="154462"/>
                  <a:pt x="3462265" y="154462"/>
                </a:cubicBezTo>
                <a:close/>
                <a:moveTo>
                  <a:pt x="2635444" y="0"/>
                </a:moveTo>
                <a:cubicBezTo>
                  <a:pt x="2713325" y="0"/>
                  <a:pt x="2791205" y="29710"/>
                  <a:pt x="2850626" y="89131"/>
                </a:cubicBezTo>
                <a:lnTo>
                  <a:pt x="2850625" y="89131"/>
                </a:lnTo>
                <a:cubicBezTo>
                  <a:pt x="2969467" y="207972"/>
                  <a:pt x="2969467" y="400653"/>
                  <a:pt x="2850625" y="519495"/>
                </a:cubicBezTo>
                <a:lnTo>
                  <a:pt x="519495" y="2850624"/>
                </a:lnTo>
                <a:cubicBezTo>
                  <a:pt x="415509" y="2954611"/>
                  <a:pt x="254989" y="2967609"/>
                  <a:pt x="136869" y="2889619"/>
                </a:cubicBezTo>
                <a:lnTo>
                  <a:pt x="89131" y="2850625"/>
                </a:lnTo>
                <a:lnTo>
                  <a:pt x="50137" y="2802887"/>
                </a:lnTo>
                <a:cubicBezTo>
                  <a:pt x="-27853" y="2684767"/>
                  <a:pt x="-14855" y="2524247"/>
                  <a:pt x="89132" y="2420262"/>
                </a:cubicBezTo>
                <a:lnTo>
                  <a:pt x="2420262" y="89130"/>
                </a:lnTo>
                <a:cubicBezTo>
                  <a:pt x="2479683" y="29709"/>
                  <a:pt x="2557563" y="0"/>
                  <a:pt x="26354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6E067A8E-B2C1-4398-ABBB-E5924954A3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5" name="Date Placeholder 5">
            <a:extLst>
              <a:ext uri="{FF2B5EF4-FFF2-40B4-BE49-F238E27FC236}">
                <a16:creationId xmlns:a16="http://schemas.microsoft.com/office/drawing/2014/main" id="{C838C8B1-022E-4003-908E-16456A4DFC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162B7ECE-88BF-490A-8421-4948AEE6B91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AB98744-521E-40F4-81F2-9C3FFCC658F5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8" name="Freeform 19">
            <a:extLst>
              <a:ext uri="{FF2B5EF4-FFF2-40B4-BE49-F238E27FC236}">
                <a16:creationId xmlns:a16="http://schemas.microsoft.com/office/drawing/2014/main" id="{7DAA272C-0758-4199-878E-5FC08B789126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9" name="Slide Number Placeholder 13">
            <a:extLst>
              <a:ext uri="{FF2B5EF4-FFF2-40B4-BE49-F238E27FC236}">
                <a16:creationId xmlns:a16="http://schemas.microsoft.com/office/drawing/2014/main" id="{99F9F21D-4A6E-425D-BDE6-4D31B7871B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357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846CA87-DB8B-4F6D-8D49-E8F122E844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8221" y="0"/>
            <a:ext cx="4032411" cy="5143500"/>
          </a:xfrm>
          <a:custGeom>
            <a:avLst/>
            <a:gdLst>
              <a:gd name="connsiteX0" fmla="*/ 2465040 w 5376548"/>
              <a:gd name="connsiteY0" fmla="*/ 0 h 6872188"/>
              <a:gd name="connsiteX1" fmla="*/ 5376548 w 5376548"/>
              <a:gd name="connsiteY1" fmla="*/ 0 h 6872188"/>
              <a:gd name="connsiteX2" fmla="*/ 2911508 w 5376548"/>
              <a:gd name="connsiteY2" fmla="*/ 6872188 h 6872188"/>
              <a:gd name="connsiteX3" fmla="*/ 0 w 5376548"/>
              <a:gd name="connsiteY3" fmla="*/ 6872188 h 687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6548" h="6872188">
                <a:moveTo>
                  <a:pt x="2465040" y="0"/>
                </a:moveTo>
                <a:lnTo>
                  <a:pt x="5376548" y="0"/>
                </a:lnTo>
                <a:lnTo>
                  <a:pt x="2911508" y="6872188"/>
                </a:lnTo>
                <a:lnTo>
                  <a:pt x="0" y="68721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2800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EA20584-7125-4D68-9411-757C34AF6B1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192047" cy="51435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407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C2D3C3C2-5DBA-4CD3-AB17-2D8FA409CFA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572000" cy="51435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6594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90DD187-D30A-4221-AE3F-BA8045A2E0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79056" y="1194929"/>
            <a:ext cx="1385888" cy="1385888"/>
          </a:xfrm>
          <a:custGeom>
            <a:avLst/>
            <a:gdLst>
              <a:gd name="connsiteX0" fmla="*/ 923925 w 1847850"/>
              <a:gd name="connsiteY0" fmla="*/ 0 h 1847850"/>
              <a:gd name="connsiteX1" fmla="*/ 1847850 w 1847850"/>
              <a:gd name="connsiteY1" fmla="*/ 923925 h 1847850"/>
              <a:gd name="connsiteX2" fmla="*/ 923925 w 1847850"/>
              <a:gd name="connsiteY2" fmla="*/ 1847850 h 1847850"/>
              <a:gd name="connsiteX3" fmla="*/ 0 w 1847850"/>
              <a:gd name="connsiteY3" fmla="*/ 923925 h 1847850"/>
              <a:gd name="connsiteX4" fmla="*/ 923925 w 1847850"/>
              <a:gd name="connsiteY4" fmla="*/ 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7850" h="1847850">
                <a:moveTo>
                  <a:pt x="923925" y="0"/>
                </a:moveTo>
                <a:cubicBezTo>
                  <a:pt x="1434195" y="0"/>
                  <a:pt x="1847850" y="413655"/>
                  <a:pt x="1847850" y="923925"/>
                </a:cubicBezTo>
                <a:cubicBezTo>
                  <a:pt x="1847850" y="1434195"/>
                  <a:pt x="1434195" y="1847850"/>
                  <a:pt x="923925" y="1847850"/>
                </a:cubicBezTo>
                <a:cubicBezTo>
                  <a:pt x="413655" y="1847850"/>
                  <a:pt x="0" y="1434195"/>
                  <a:pt x="0" y="923925"/>
                </a:cubicBezTo>
                <a:cubicBezTo>
                  <a:pt x="0" y="413655"/>
                  <a:pt x="413655" y="0"/>
                  <a:pt x="92392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CF4687B2-29BF-4BD8-A204-09D55ABB10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5" name="Date Placeholder 5">
            <a:extLst>
              <a:ext uri="{FF2B5EF4-FFF2-40B4-BE49-F238E27FC236}">
                <a16:creationId xmlns:a16="http://schemas.microsoft.com/office/drawing/2014/main" id="{426CE6BE-E6BA-4584-8DB0-308422F68B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4563B814-281A-4D30-88EC-DCD217B54CA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E52440A-72BC-4815-9FE2-3A5BE69FE37A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8" name="Freeform 19">
            <a:extLst>
              <a:ext uri="{FF2B5EF4-FFF2-40B4-BE49-F238E27FC236}">
                <a16:creationId xmlns:a16="http://schemas.microsoft.com/office/drawing/2014/main" id="{318F3EC8-99D7-4976-97A9-BF1812CA1B1E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9" name="Slide Number Placeholder 13">
            <a:extLst>
              <a:ext uri="{FF2B5EF4-FFF2-40B4-BE49-F238E27FC236}">
                <a16:creationId xmlns:a16="http://schemas.microsoft.com/office/drawing/2014/main" id="{132D34E9-0EC3-4F69-B5A3-2079C7D001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4970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DC70EEF-C2DB-4621-8E5A-8463701BE8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61910" y="784815"/>
            <a:ext cx="1620180" cy="1620180"/>
          </a:xfrm>
          <a:custGeom>
            <a:avLst/>
            <a:gdLst>
              <a:gd name="connsiteX0" fmla="*/ 0 w 2160240"/>
              <a:gd name="connsiteY0" fmla="*/ 0 h 2160240"/>
              <a:gd name="connsiteX1" fmla="*/ 2160240 w 2160240"/>
              <a:gd name="connsiteY1" fmla="*/ 0 h 2160240"/>
              <a:gd name="connsiteX2" fmla="*/ 2160240 w 2160240"/>
              <a:gd name="connsiteY2" fmla="*/ 2160240 h 2160240"/>
              <a:gd name="connsiteX3" fmla="*/ 0 w 2160240"/>
              <a:gd name="connsiteY3" fmla="*/ 2160240 h 21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240" h="2160240">
                <a:moveTo>
                  <a:pt x="0" y="0"/>
                </a:moveTo>
                <a:lnTo>
                  <a:pt x="2160240" y="0"/>
                </a:lnTo>
                <a:lnTo>
                  <a:pt x="2160240" y="2160240"/>
                </a:lnTo>
                <a:lnTo>
                  <a:pt x="0" y="216024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9861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66CE2AE-12A5-4C9A-8993-41DA9731A6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68144" y="572549"/>
            <a:ext cx="2629111" cy="3739880"/>
          </a:xfrm>
          <a:custGeom>
            <a:avLst/>
            <a:gdLst>
              <a:gd name="connsiteX0" fmla="*/ 0 w 3505481"/>
              <a:gd name="connsiteY0" fmla="*/ 0 h 4986507"/>
              <a:gd name="connsiteX1" fmla="*/ 3505481 w 3505481"/>
              <a:gd name="connsiteY1" fmla="*/ 0 h 4986507"/>
              <a:gd name="connsiteX2" fmla="*/ 3505481 w 3505481"/>
              <a:gd name="connsiteY2" fmla="*/ 4986507 h 4986507"/>
              <a:gd name="connsiteX3" fmla="*/ 0 w 3505481"/>
              <a:gd name="connsiteY3" fmla="*/ 4986507 h 4986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5481" h="4986507">
                <a:moveTo>
                  <a:pt x="0" y="0"/>
                </a:moveTo>
                <a:lnTo>
                  <a:pt x="3505481" y="0"/>
                </a:lnTo>
                <a:lnTo>
                  <a:pt x="3505481" y="4986507"/>
                </a:lnTo>
                <a:lnTo>
                  <a:pt x="0" y="498650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7770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66CE2AE-12A5-4C9A-8993-41DA9731A6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61610" y="1383618"/>
            <a:ext cx="2172819" cy="3151011"/>
          </a:xfrm>
          <a:custGeom>
            <a:avLst/>
            <a:gdLst>
              <a:gd name="connsiteX0" fmla="*/ 0 w 3505481"/>
              <a:gd name="connsiteY0" fmla="*/ 0 h 4986507"/>
              <a:gd name="connsiteX1" fmla="*/ 3505481 w 3505481"/>
              <a:gd name="connsiteY1" fmla="*/ 0 h 4986507"/>
              <a:gd name="connsiteX2" fmla="*/ 3505481 w 3505481"/>
              <a:gd name="connsiteY2" fmla="*/ 4986507 h 4986507"/>
              <a:gd name="connsiteX3" fmla="*/ 0 w 3505481"/>
              <a:gd name="connsiteY3" fmla="*/ 4986507 h 4986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5481" h="4986507">
                <a:moveTo>
                  <a:pt x="0" y="0"/>
                </a:moveTo>
                <a:lnTo>
                  <a:pt x="3505481" y="0"/>
                </a:lnTo>
                <a:lnTo>
                  <a:pt x="3505481" y="4986507"/>
                </a:lnTo>
                <a:lnTo>
                  <a:pt x="0" y="498650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996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7">
            <a:extLst>
              <a:ext uri="{FF2B5EF4-FFF2-40B4-BE49-F238E27FC236}">
                <a16:creationId xmlns:a16="http://schemas.microsoft.com/office/drawing/2014/main" id="{448A2669-8DC5-40B8-AF45-375C778798E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2395" y="1109302"/>
            <a:ext cx="8283912" cy="2218532"/>
          </a:xfrm>
          <a:custGeom>
            <a:avLst/>
            <a:gdLst>
              <a:gd name="connsiteX0" fmla="*/ 0 w 5228194"/>
              <a:gd name="connsiteY0" fmla="*/ 0 h 2453986"/>
              <a:gd name="connsiteX1" fmla="*/ 5228194 w 5228194"/>
              <a:gd name="connsiteY1" fmla="*/ 0 h 2453986"/>
              <a:gd name="connsiteX2" fmla="*/ 5228194 w 5228194"/>
              <a:gd name="connsiteY2" fmla="*/ 2453986 h 2453986"/>
              <a:gd name="connsiteX3" fmla="*/ 0 w 5228194"/>
              <a:gd name="connsiteY3" fmla="*/ 2453986 h 245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8194" h="2453986">
                <a:moveTo>
                  <a:pt x="0" y="0"/>
                </a:moveTo>
                <a:lnTo>
                  <a:pt x="5228194" y="0"/>
                </a:lnTo>
                <a:lnTo>
                  <a:pt x="5228194" y="2453986"/>
                </a:lnTo>
                <a:lnTo>
                  <a:pt x="0" y="24539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961F0D6-9597-446A-84C6-53167A0DD3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4" name="Date Placeholder 5">
            <a:extLst>
              <a:ext uri="{FF2B5EF4-FFF2-40B4-BE49-F238E27FC236}">
                <a16:creationId xmlns:a16="http://schemas.microsoft.com/office/drawing/2014/main" id="{9139703B-658C-4EF7-AF2A-75CC1AD10A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3159BF4B-2FE4-45C7-B0E0-766CB55A548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6CF24CD-7EB6-4EB5-ABBA-DB0CCC6F154E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7" name="Freeform 19">
            <a:extLst>
              <a:ext uri="{FF2B5EF4-FFF2-40B4-BE49-F238E27FC236}">
                <a16:creationId xmlns:a16="http://schemas.microsoft.com/office/drawing/2014/main" id="{1CCBE8CA-AE7E-4E28-8568-618CFF886D50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8" name="Slide Number Placeholder 13">
            <a:extLst>
              <a:ext uri="{FF2B5EF4-FFF2-40B4-BE49-F238E27FC236}">
                <a16:creationId xmlns:a16="http://schemas.microsoft.com/office/drawing/2014/main" id="{BAE6259E-3B83-4C52-84D4-03BD66A0AF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5896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3B6F81C-4C1E-42B6-95A9-AD53A8E0C7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2395" y="1221600"/>
            <a:ext cx="3733019" cy="1890210"/>
          </a:xfrm>
          <a:custGeom>
            <a:avLst/>
            <a:gdLst>
              <a:gd name="connsiteX0" fmla="*/ 0 w 4977358"/>
              <a:gd name="connsiteY0" fmla="*/ 0 h 2520280"/>
              <a:gd name="connsiteX1" fmla="*/ 4557303 w 4977358"/>
              <a:gd name="connsiteY1" fmla="*/ 0 h 2520280"/>
              <a:gd name="connsiteX2" fmla="*/ 4977358 w 4977358"/>
              <a:gd name="connsiteY2" fmla="*/ 420055 h 2520280"/>
              <a:gd name="connsiteX3" fmla="*/ 4977358 w 4977358"/>
              <a:gd name="connsiteY3" fmla="*/ 2520280 h 2520280"/>
              <a:gd name="connsiteX4" fmla="*/ 0 w 4977358"/>
              <a:gd name="connsiteY4" fmla="*/ 2520280 h 2520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7358" h="2520280">
                <a:moveTo>
                  <a:pt x="0" y="0"/>
                </a:moveTo>
                <a:lnTo>
                  <a:pt x="4557303" y="0"/>
                </a:lnTo>
                <a:cubicBezTo>
                  <a:pt x="4789293" y="0"/>
                  <a:pt x="4977358" y="188065"/>
                  <a:pt x="4977358" y="420055"/>
                </a:cubicBezTo>
                <a:lnTo>
                  <a:pt x="4977358" y="2520280"/>
                </a:lnTo>
                <a:lnTo>
                  <a:pt x="0" y="25202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F34168C-1C67-497A-9C63-39DC34B705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6" name="Date Placeholder 5">
            <a:extLst>
              <a:ext uri="{FF2B5EF4-FFF2-40B4-BE49-F238E27FC236}">
                <a16:creationId xmlns:a16="http://schemas.microsoft.com/office/drawing/2014/main" id="{AAD646CE-0465-4B61-8E8D-BCBCC86BC7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7" name="Freeform 10">
            <a:extLst>
              <a:ext uri="{FF2B5EF4-FFF2-40B4-BE49-F238E27FC236}">
                <a16:creationId xmlns:a16="http://schemas.microsoft.com/office/drawing/2014/main" id="{91AEC1FF-C3E5-44F3-9EDB-86C63C712A8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DBECF74-5F5F-4670-AC26-5244357019DD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67802D7B-70D8-4ACB-9C84-EED76B63D5FF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0" name="Slide Number Placeholder 13">
            <a:extLst>
              <a:ext uri="{FF2B5EF4-FFF2-40B4-BE49-F238E27FC236}">
                <a16:creationId xmlns:a16="http://schemas.microsoft.com/office/drawing/2014/main" id="{10EB7E6A-F532-4CC8-919B-BAD4EE5E0C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122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0098292-EF4A-4374-A6BC-3A604467A1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8342" y="1221601"/>
            <a:ext cx="2671763" cy="1907381"/>
          </a:xfrm>
          <a:custGeom>
            <a:avLst/>
            <a:gdLst>
              <a:gd name="connsiteX0" fmla="*/ 0 w 3562350"/>
              <a:gd name="connsiteY0" fmla="*/ 0 h 2543175"/>
              <a:gd name="connsiteX1" fmla="*/ 3562350 w 3562350"/>
              <a:gd name="connsiteY1" fmla="*/ 0 h 2543175"/>
              <a:gd name="connsiteX2" fmla="*/ 3562350 w 3562350"/>
              <a:gd name="connsiteY2" fmla="*/ 2543175 h 2543175"/>
              <a:gd name="connsiteX3" fmla="*/ 0 w 3562350"/>
              <a:gd name="connsiteY3" fmla="*/ 2543175 h 254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2350" h="2543175">
                <a:moveTo>
                  <a:pt x="0" y="0"/>
                </a:moveTo>
                <a:lnTo>
                  <a:pt x="3562350" y="0"/>
                </a:lnTo>
                <a:lnTo>
                  <a:pt x="3562350" y="2543175"/>
                </a:lnTo>
                <a:lnTo>
                  <a:pt x="0" y="25431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70466EF0-C6D6-4173-979D-5C4C7987356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83896" y="1221601"/>
            <a:ext cx="2671763" cy="1907381"/>
          </a:xfrm>
          <a:custGeom>
            <a:avLst/>
            <a:gdLst>
              <a:gd name="connsiteX0" fmla="*/ 0 w 3562350"/>
              <a:gd name="connsiteY0" fmla="*/ 0 h 2543175"/>
              <a:gd name="connsiteX1" fmla="*/ 3562350 w 3562350"/>
              <a:gd name="connsiteY1" fmla="*/ 0 h 2543175"/>
              <a:gd name="connsiteX2" fmla="*/ 3562350 w 3562350"/>
              <a:gd name="connsiteY2" fmla="*/ 2543175 h 2543175"/>
              <a:gd name="connsiteX3" fmla="*/ 0 w 3562350"/>
              <a:gd name="connsiteY3" fmla="*/ 2543175 h 254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2350" h="2543175">
                <a:moveTo>
                  <a:pt x="0" y="0"/>
                </a:moveTo>
                <a:lnTo>
                  <a:pt x="3562350" y="0"/>
                </a:lnTo>
                <a:lnTo>
                  <a:pt x="3562350" y="2543175"/>
                </a:lnTo>
                <a:lnTo>
                  <a:pt x="0" y="25431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9E389575-E027-462C-AF9D-A1D8F789EA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5" name="Date Placeholder 5">
            <a:extLst>
              <a:ext uri="{FF2B5EF4-FFF2-40B4-BE49-F238E27FC236}">
                <a16:creationId xmlns:a16="http://schemas.microsoft.com/office/drawing/2014/main" id="{D11F1745-35D6-4377-9B8F-EC0797BF2D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EBC70912-4B9F-473C-A2EB-C44CC56C563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1511801-2D18-418A-ACDC-3D7B5B85B884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5B6B2C83-19B7-4CC4-93D6-4636AB6F2BEC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5" name="Slide Number Placeholder 13">
            <a:extLst>
              <a:ext uri="{FF2B5EF4-FFF2-40B4-BE49-F238E27FC236}">
                <a16:creationId xmlns:a16="http://schemas.microsoft.com/office/drawing/2014/main" id="{EC3BD420-A349-4C20-B8B8-611EA9A6C5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0794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9F0742C-FD4A-4144-8BB2-FF5A38EF346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594218" y="2182092"/>
            <a:ext cx="1973072" cy="2961409"/>
          </a:xfrm>
          <a:custGeom>
            <a:avLst/>
            <a:gdLst>
              <a:gd name="connsiteX0" fmla="*/ 0 w 2630762"/>
              <a:gd name="connsiteY0" fmla="*/ 0 h 3948545"/>
              <a:gd name="connsiteX1" fmla="*/ 2630762 w 2630762"/>
              <a:gd name="connsiteY1" fmla="*/ 0 h 3948545"/>
              <a:gd name="connsiteX2" fmla="*/ 2630762 w 2630762"/>
              <a:gd name="connsiteY2" fmla="*/ 3948545 h 3948545"/>
              <a:gd name="connsiteX3" fmla="*/ 0 w 2630762"/>
              <a:gd name="connsiteY3" fmla="*/ 3948545 h 3948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0762" h="3948545">
                <a:moveTo>
                  <a:pt x="0" y="0"/>
                </a:moveTo>
                <a:lnTo>
                  <a:pt x="2630762" y="0"/>
                </a:lnTo>
                <a:lnTo>
                  <a:pt x="2630762" y="3948545"/>
                </a:lnTo>
                <a:lnTo>
                  <a:pt x="0" y="39485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8032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64B1D44-8F12-4FE8-BDC3-15FAC6B984C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65326" y="1423129"/>
            <a:ext cx="2582824" cy="1566472"/>
          </a:xfrm>
          <a:custGeom>
            <a:avLst/>
            <a:gdLst>
              <a:gd name="connsiteX0" fmla="*/ 0 w 3443765"/>
              <a:gd name="connsiteY0" fmla="*/ 0 h 2088629"/>
              <a:gd name="connsiteX1" fmla="*/ 3443765 w 3443765"/>
              <a:gd name="connsiteY1" fmla="*/ 0 h 2088629"/>
              <a:gd name="connsiteX2" fmla="*/ 3443765 w 3443765"/>
              <a:gd name="connsiteY2" fmla="*/ 2088629 h 2088629"/>
              <a:gd name="connsiteX3" fmla="*/ 0 w 3443765"/>
              <a:gd name="connsiteY3" fmla="*/ 2088629 h 2088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3765" h="2088629">
                <a:moveTo>
                  <a:pt x="0" y="0"/>
                </a:moveTo>
                <a:lnTo>
                  <a:pt x="3443765" y="0"/>
                </a:lnTo>
                <a:lnTo>
                  <a:pt x="3443765" y="2088629"/>
                </a:lnTo>
                <a:lnTo>
                  <a:pt x="0" y="20886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D1AC97A-5632-45AA-9BFD-98FE38751E1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47398" y="2989600"/>
            <a:ext cx="2582824" cy="1483815"/>
          </a:xfrm>
          <a:custGeom>
            <a:avLst/>
            <a:gdLst>
              <a:gd name="connsiteX0" fmla="*/ 0 w 3443765"/>
              <a:gd name="connsiteY0" fmla="*/ 0 h 1978420"/>
              <a:gd name="connsiteX1" fmla="*/ 3443765 w 3443765"/>
              <a:gd name="connsiteY1" fmla="*/ 0 h 1978420"/>
              <a:gd name="connsiteX2" fmla="*/ 3443765 w 3443765"/>
              <a:gd name="connsiteY2" fmla="*/ 1978420 h 1978420"/>
              <a:gd name="connsiteX3" fmla="*/ 0 w 3443765"/>
              <a:gd name="connsiteY3" fmla="*/ 1978420 h 1978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3765" h="1978420">
                <a:moveTo>
                  <a:pt x="0" y="0"/>
                </a:moveTo>
                <a:lnTo>
                  <a:pt x="3443765" y="0"/>
                </a:lnTo>
                <a:lnTo>
                  <a:pt x="3443765" y="1978420"/>
                </a:lnTo>
                <a:lnTo>
                  <a:pt x="0" y="19784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F9372123-8CAB-4E90-9916-4E396BEA553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9469" y="1423128"/>
            <a:ext cx="2582824" cy="1566472"/>
          </a:xfrm>
          <a:custGeom>
            <a:avLst/>
            <a:gdLst>
              <a:gd name="connsiteX0" fmla="*/ 0 w 3443765"/>
              <a:gd name="connsiteY0" fmla="*/ 0 h 2088629"/>
              <a:gd name="connsiteX1" fmla="*/ 3443765 w 3443765"/>
              <a:gd name="connsiteY1" fmla="*/ 0 h 2088629"/>
              <a:gd name="connsiteX2" fmla="*/ 3443765 w 3443765"/>
              <a:gd name="connsiteY2" fmla="*/ 2088629 h 2088629"/>
              <a:gd name="connsiteX3" fmla="*/ 0 w 3443765"/>
              <a:gd name="connsiteY3" fmla="*/ 2088629 h 2088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3765" h="2088629">
                <a:moveTo>
                  <a:pt x="0" y="0"/>
                </a:moveTo>
                <a:lnTo>
                  <a:pt x="3443765" y="0"/>
                </a:lnTo>
                <a:lnTo>
                  <a:pt x="3443765" y="2088629"/>
                </a:lnTo>
                <a:lnTo>
                  <a:pt x="0" y="20886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reeform 10">
            <a:extLst>
              <a:ext uri="{FF2B5EF4-FFF2-40B4-BE49-F238E27FC236}">
                <a16:creationId xmlns:a16="http://schemas.microsoft.com/office/drawing/2014/main" id="{E0B232B9-9D0A-9D81-0912-3536DFD2F7D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7FD099A-3963-9138-DF2F-931032D7B175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" name="Freeform 19">
            <a:extLst>
              <a:ext uri="{FF2B5EF4-FFF2-40B4-BE49-F238E27FC236}">
                <a16:creationId xmlns:a16="http://schemas.microsoft.com/office/drawing/2014/main" id="{89AFC3F1-7467-DED1-9403-D81FD9F4DEFE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26487913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2157197-E950-49AE-AB3D-C857D709616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2395" y="1113588"/>
            <a:ext cx="8359211" cy="1840490"/>
          </a:xfrm>
          <a:custGeom>
            <a:avLst/>
            <a:gdLst>
              <a:gd name="connsiteX0" fmla="*/ 173080 w 10667844"/>
              <a:gd name="connsiteY0" fmla="*/ 0 h 2453986"/>
              <a:gd name="connsiteX1" fmla="*/ 10494764 w 10667844"/>
              <a:gd name="connsiteY1" fmla="*/ 0 h 2453986"/>
              <a:gd name="connsiteX2" fmla="*/ 10667844 w 10667844"/>
              <a:gd name="connsiteY2" fmla="*/ 173080 h 2453986"/>
              <a:gd name="connsiteX3" fmla="*/ 10667844 w 10667844"/>
              <a:gd name="connsiteY3" fmla="*/ 2280906 h 2453986"/>
              <a:gd name="connsiteX4" fmla="*/ 10494764 w 10667844"/>
              <a:gd name="connsiteY4" fmla="*/ 2453986 h 2453986"/>
              <a:gd name="connsiteX5" fmla="*/ 173080 w 10667844"/>
              <a:gd name="connsiteY5" fmla="*/ 2453986 h 2453986"/>
              <a:gd name="connsiteX6" fmla="*/ 0 w 10667844"/>
              <a:gd name="connsiteY6" fmla="*/ 2280906 h 2453986"/>
              <a:gd name="connsiteX7" fmla="*/ 0 w 10667844"/>
              <a:gd name="connsiteY7" fmla="*/ 173080 h 2453986"/>
              <a:gd name="connsiteX8" fmla="*/ 173080 w 10667844"/>
              <a:gd name="connsiteY8" fmla="*/ 0 h 245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67844" h="2453986">
                <a:moveTo>
                  <a:pt x="173080" y="0"/>
                </a:moveTo>
                <a:lnTo>
                  <a:pt x="10494764" y="0"/>
                </a:lnTo>
                <a:cubicBezTo>
                  <a:pt x="10590353" y="0"/>
                  <a:pt x="10667844" y="77491"/>
                  <a:pt x="10667844" y="173080"/>
                </a:cubicBezTo>
                <a:lnTo>
                  <a:pt x="10667844" y="2280906"/>
                </a:lnTo>
                <a:cubicBezTo>
                  <a:pt x="10667844" y="2376495"/>
                  <a:pt x="10590353" y="2453986"/>
                  <a:pt x="10494764" y="2453986"/>
                </a:cubicBezTo>
                <a:lnTo>
                  <a:pt x="173080" y="2453986"/>
                </a:lnTo>
                <a:cubicBezTo>
                  <a:pt x="77491" y="2453986"/>
                  <a:pt x="0" y="2376495"/>
                  <a:pt x="0" y="2280906"/>
                </a:cubicBezTo>
                <a:lnTo>
                  <a:pt x="0" y="173080"/>
                </a:lnTo>
                <a:cubicBezTo>
                  <a:pt x="0" y="77491"/>
                  <a:pt x="77491" y="0"/>
                  <a:pt x="17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B506D01E-171A-4A4A-B581-C4CDE933B4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5" name="Date Placeholder 5">
            <a:extLst>
              <a:ext uri="{FF2B5EF4-FFF2-40B4-BE49-F238E27FC236}">
                <a16:creationId xmlns:a16="http://schemas.microsoft.com/office/drawing/2014/main" id="{FDD55926-55FC-4F04-B2FD-4AE11EFEFA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0056469C-2FAE-4222-8AC0-76F43D9720A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16E4D8C-9432-449B-87E1-662B1665CFBD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8" name="Freeform 19">
            <a:extLst>
              <a:ext uri="{FF2B5EF4-FFF2-40B4-BE49-F238E27FC236}">
                <a16:creationId xmlns:a16="http://schemas.microsoft.com/office/drawing/2014/main" id="{83D3C208-D2B5-4E5C-AD61-D5D10685265D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9" name="Slide Number Placeholder 13">
            <a:extLst>
              <a:ext uri="{FF2B5EF4-FFF2-40B4-BE49-F238E27FC236}">
                <a16:creationId xmlns:a16="http://schemas.microsoft.com/office/drawing/2014/main" id="{4FDE91A9-7AA8-4DAE-B465-46A21ECD8E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3314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E7C4AD3-381A-4E12-BEF5-A07072385B0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334169"/>
            <a:ext cx="9144000" cy="2857761"/>
          </a:xfrm>
          <a:custGeom>
            <a:avLst/>
            <a:gdLst>
              <a:gd name="connsiteX0" fmla="*/ 0 w 12192000"/>
              <a:gd name="connsiteY0" fmla="*/ 0 h 3594324"/>
              <a:gd name="connsiteX1" fmla="*/ 12192000 w 12192000"/>
              <a:gd name="connsiteY1" fmla="*/ 0 h 3594324"/>
              <a:gd name="connsiteX2" fmla="*/ 12192000 w 12192000"/>
              <a:gd name="connsiteY2" fmla="*/ 3594324 h 3594324"/>
              <a:gd name="connsiteX3" fmla="*/ 0 w 12192000"/>
              <a:gd name="connsiteY3" fmla="*/ 3594324 h 3594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594324">
                <a:moveTo>
                  <a:pt x="0" y="0"/>
                </a:moveTo>
                <a:lnTo>
                  <a:pt x="12192000" y="0"/>
                </a:lnTo>
                <a:lnTo>
                  <a:pt x="12192000" y="3594324"/>
                </a:lnTo>
                <a:lnTo>
                  <a:pt x="0" y="35943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824D3A35-50CA-40C5-BD1F-1A1F3368E5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5" name="Date Placeholder 5">
            <a:extLst>
              <a:ext uri="{FF2B5EF4-FFF2-40B4-BE49-F238E27FC236}">
                <a16:creationId xmlns:a16="http://schemas.microsoft.com/office/drawing/2014/main" id="{64EC3C21-975E-4BCA-8752-B84C25F2BD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59A8210F-42F5-4968-823D-325D7306A3C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20B5E63-0B57-45AA-9300-86613139D8D4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8" name="Freeform 19">
            <a:extLst>
              <a:ext uri="{FF2B5EF4-FFF2-40B4-BE49-F238E27FC236}">
                <a16:creationId xmlns:a16="http://schemas.microsoft.com/office/drawing/2014/main" id="{C722A22B-59B2-4B7E-A1A1-5885EAC6C445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9" name="Slide Number Placeholder 13">
            <a:extLst>
              <a:ext uri="{FF2B5EF4-FFF2-40B4-BE49-F238E27FC236}">
                <a16:creationId xmlns:a16="http://schemas.microsoft.com/office/drawing/2014/main" id="{DE7DC7E2-B8EE-4603-A708-7CB083993B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3510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D98C0AD-B50E-4D5C-8931-EA7983358F05}"/>
              </a:ext>
            </a:extLst>
          </p:cNvPr>
          <p:cNvSpPr/>
          <p:nvPr userDrawn="1"/>
        </p:nvSpPr>
        <p:spPr>
          <a:xfrm>
            <a:off x="38" y="0"/>
            <a:ext cx="9144000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AE4A25D-3286-4E3F-80C8-3F807694B3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14617" y="0"/>
            <a:ext cx="5629382" cy="5143497"/>
          </a:xfrm>
          <a:custGeom>
            <a:avLst/>
            <a:gdLst>
              <a:gd name="connsiteX0" fmla="*/ 6375684 w 7505842"/>
              <a:gd name="connsiteY0" fmla="*/ 0 h 6857996"/>
              <a:gd name="connsiteX1" fmla="*/ 7505842 w 7505842"/>
              <a:gd name="connsiteY1" fmla="*/ 0 h 6857996"/>
              <a:gd name="connsiteX2" fmla="*/ 7505842 w 7505842"/>
              <a:gd name="connsiteY2" fmla="*/ 3281148 h 6857996"/>
              <a:gd name="connsiteX3" fmla="*/ 3972674 w 7505842"/>
              <a:gd name="connsiteY3" fmla="*/ 6857996 h 6857996"/>
              <a:gd name="connsiteX4" fmla="*/ 1792269 w 7505842"/>
              <a:gd name="connsiteY4" fmla="*/ 6857996 h 6857996"/>
              <a:gd name="connsiteX5" fmla="*/ 1792269 w 7505842"/>
              <a:gd name="connsiteY5" fmla="*/ 4651609 h 6857996"/>
              <a:gd name="connsiteX6" fmla="*/ 3647325 w 7505842"/>
              <a:gd name="connsiteY6" fmla="*/ 0 h 6857996"/>
              <a:gd name="connsiteX7" fmla="*/ 5833436 w 7505842"/>
              <a:gd name="connsiteY7" fmla="*/ 0 h 6857996"/>
              <a:gd name="connsiteX8" fmla="*/ 0 w 7505842"/>
              <a:gd name="connsiteY8" fmla="*/ 5925400 h 6857996"/>
              <a:gd name="connsiteX9" fmla="*/ 0 w 7505842"/>
              <a:gd name="connsiteY9" fmla="*/ 3713327 h 685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05842" h="6857996">
                <a:moveTo>
                  <a:pt x="6375684" y="0"/>
                </a:moveTo>
                <a:lnTo>
                  <a:pt x="7505842" y="0"/>
                </a:lnTo>
                <a:lnTo>
                  <a:pt x="7505842" y="3281148"/>
                </a:lnTo>
                <a:lnTo>
                  <a:pt x="3972674" y="6857996"/>
                </a:lnTo>
                <a:lnTo>
                  <a:pt x="1792269" y="6857996"/>
                </a:lnTo>
                <a:lnTo>
                  <a:pt x="1792269" y="4651609"/>
                </a:lnTo>
                <a:close/>
                <a:moveTo>
                  <a:pt x="3647325" y="0"/>
                </a:moveTo>
                <a:lnTo>
                  <a:pt x="5833436" y="0"/>
                </a:lnTo>
                <a:lnTo>
                  <a:pt x="0" y="5925400"/>
                </a:lnTo>
                <a:lnTo>
                  <a:pt x="0" y="371332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8446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37">
            <a:extLst>
              <a:ext uri="{FF2B5EF4-FFF2-40B4-BE49-F238E27FC236}">
                <a16:creationId xmlns:a16="http://schemas.microsoft.com/office/drawing/2014/main" id="{B222BF08-397F-4347-BB94-BAFBD777624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54256" y="1082912"/>
            <a:ext cx="1049375" cy="1173580"/>
          </a:xfrm>
          <a:custGeom>
            <a:avLst/>
            <a:gdLst>
              <a:gd name="connsiteX0" fmla="*/ 700801 w 1399167"/>
              <a:gd name="connsiteY0" fmla="*/ 0 h 1564773"/>
              <a:gd name="connsiteX1" fmla="*/ 772626 w 1399167"/>
              <a:gd name="connsiteY1" fmla="*/ 17026 h 1564773"/>
              <a:gd name="connsiteX2" fmla="*/ 1327748 w 1399167"/>
              <a:gd name="connsiteY2" fmla="*/ 334846 h 1564773"/>
              <a:gd name="connsiteX3" fmla="*/ 1399167 w 1399167"/>
              <a:gd name="connsiteY3" fmla="*/ 461325 h 1564773"/>
              <a:gd name="connsiteX4" fmla="*/ 1399167 w 1399167"/>
              <a:gd name="connsiteY4" fmla="*/ 1100206 h 1564773"/>
              <a:gd name="connsiteX5" fmla="*/ 1327748 w 1399167"/>
              <a:gd name="connsiteY5" fmla="*/ 1226686 h 1564773"/>
              <a:gd name="connsiteX6" fmla="*/ 772626 w 1399167"/>
              <a:gd name="connsiteY6" fmla="*/ 1547748 h 1564773"/>
              <a:gd name="connsiteX7" fmla="*/ 626541 w 1399167"/>
              <a:gd name="connsiteY7" fmla="*/ 1547748 h 1564773"/>
              <a:gd name="connsiteX8" fmla="*/ 74666 w 1399167"/>
              <a:gd name="connsiteY8" fmla="*/ 1226686 h 1564773"/>
              <a:gd name="connsiteX9" fmla="*/ 0 w 1399167"/>
              <a:gd name="connsiteY9" fmla="*/ 1100206 h 1564773"/>
              <a:gd name="connsiteX10" fmla="*/ 0 w 1399167"/>
              <a:gd name="connsiteY10" fmla="*/ 461325 h 1564773"/>
              <a:gd name="connsiteX11" fmla="*/ 74666 w 1399167"/>
              <a:gd name="connsiteY11" fmla="*/ 334846 h 1564773"/>
              <a:gd name="connsiteX12" fmla="*/ 626541 w 1399167"/>
              <a:gd name="connsiteY12" fmla="*/ 17026 h 1564773"/>
              <a:gd name="connsiteX13" fmla="*/ 700801 w 1399167"/>
              <a:gd name="connsiteY13" fmla="*/ 0 h 156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99167" h="1564773">
                <a:moveTo>
                  <a:pt x="700801" y="0"/>
                </a:moveTo>
                <a:cubicBezTo>
                  <a:pt x="727178" y="0"/>
                  <a:pt x="753148" y="5676"/>
                  <a:pt x="772626" y="17026"/>
                </a:cubicBezTo>
                <a:cubicBezTo>
                  <a:pt x="1327748" y="334846"/>
                  <a:pt x="1327748" y="334846"/>
                  <a:pt x="1327748" y="334846"/>
                </a:cubicBezTo>
                <a:cubicBezTo>
                  <a:pt x="1366704" y="357547"/>
                  <a:pt x="1399167" y="415922"/>
                  <a:pt x="1399167" y="461325"/>
                </a:cubicBezTo>
                <a:cubicBezTo>
                  <a:pt x="1399167" y="1100206"/>
                  <a:pt x="1399167" y="1100206"/>
                  <a:pt x="1399167" y="1100206"/>
                </a:cubicBezTo>
                <a:cubicBezTo>
                  <a:pt x="1399167" y="1148852"/>
                  <a:pt x="1366704" y="1203984"/>
                  <a:pt x="1327748" y="1226686"/>
                </a:cubicBezTo>
                <a:cubicBezTo>
                  <a:pt x="772626" y="1547748"/>
                  <a:pt x="772626" y="1547748"/>
                  <a:pt x="772626" y="1547748"/>
                </a:cubicBezTo>
                <a:cubicBezTo>
                  <a:pt x="733670" y="1570449"/>
                  <a:pt x="668744" y="1570449"/>
                  <a:pt x="626541" y="1547748"/>
                </a:cubicBezTo>
                <a:cubicBezTo>
                  <a:pt x="74666" y="1226686"/>
                  <a:pt x="74666" y="1226686"/>
                  <a:pt x="74666" y="1226686"/>
                </a:cubicBezTo>
                <a:cubicBezTo>
                  <a:pt x="32463" y="1203984"/>
                  <a:pt x="0" y="1148852"/>
                  <a:pt x="0" y="1100206"/>
                </a:cubicBezTo>
                <a:lnTo>
                  <a:pt x="0" y="461325"/>
                </a:lnTo>
                <a:cubicBezTo>
                  <a:pt x="0" y="415922"/>
                  <a:pt x="32463" y="357547"/>
                  <a:pt x="74666" y="334846"/>
                </a:cubicBezTo>
                <a:cubicBezTo>
                  <a:pt x="626541" y="17026"/>
                  <a:pt x="626541" y="17026"/>
                  <a:pt x="626541" y="17026"/>
                </a:cubicBezTo>
                <a:cubicBezTo>
                  <a:pt x="647643" y="5676"/>
                  <a:pt x="674425" y="0"/>
                  <a:pt x="70080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38">
            <a:extLst>
              <a:ext uri="{FF2B5EF4-FFF2-40B4-BE49-F238E27FC236}">
                <a16:creationId xmlns:a16="http://schemas.microsoft.com/office/drawing/2014/main" id="{0796EBE8-9DEF-459E-9FFF-3FD3EC5753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8879" y="2509631"/>
            <a:ext cx="564305" cy="630977"/>
          </a:xfrm>
          <a:custGeom>
            <a:avLst/>
            <a:gdLst>
              <a:gd name="connsiteX0" fmla="*/ 377557 w 752407"/>
              <a:gd name="connsiteY0" fmla="*/ 0 h 841303"/>
              <a:gd name="connsiteX1" fmla="*/ 416801 w 752407"/>
              <a:gd name="connsiteY1" fmla="*/ 10153 h 841303"/>
              <a:gd name="connsiteX2" fmla="*/ 711810 w 752407"/>
              <a:gd name="connsiteY2" fmla="*/ 180715 h 841303"/>
              <a:gd name="connsiteX3" fmla="*/ 752407 w 752407"/>
              <a:gd name="connsiteY3" fmla="*/ 248398 h 841303"/>
              <a:gd name="connsiteX4" fmla="*/ 752407 w 752407"/>
              <a:gd name="connsiteY4" fmla="*/ 592229 h 841303"/>
              <a:gd name="connsiteX5" fmla="*/ 711810 w 752407"/>
              <a:gd name="connsiteY5" fmla="*/ 659913 h 841303"/>
              <a:gd name="connsiteX6" fmla="*/ 416801 w 752407"/>
              <a:gd name="connsiteY6" fmla="*/ 833182 h 841303"/>
              <a:gd name="connsiteX7" fmla="*/ 338313 w 752407"/>
              <a:gd name="connsiteY7" fmla="*/ 833182 h 841303"/>
              <a:gd name="connsiteX8" fmla="*/ 40598 w 752407"/>
              <a:gd name="connsiteY8" fmla="*/ 659913 h 841303"/>
              <a:gd name="connsiteX9" fmla="*/ 0 w 752407"/>
              <a:gd name="connsiteY9" fmla="*/ 592229 h 841303"/>
              <a:gd name="connsiteX10" fmla="*/ 0 w 752407"/>
              <a:gd name="connsiteY10" fmla="*/ 248398 h 841303"/>
              <a:gd name="connsiteX11" fmla="*/ 40598 w 752407"/>
              <a:gd name="connsiteY11" fmla="*/ 180715 h 841303"/>
              <a:gd name="connsiteX12" fmla="*/ 338313 w 752407"/>
              <a:gd name="connsiteY12" fmla="*/ 10153 h 841303"/>
              <a:gd name="connsiteX13" fmla="*/ 377557 w 752407"/>
              <a:gd name="connsiteY13" fmla="*/ 0 h 841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52407" h="841303">
                <a:moveTo>
                  <a:pt x="377557" y="0"/>
                </a:moveTo>
                <a:cubicBezTo>
                  <a:pt x="391766" y="0"/>
                  <a:pt x="405975" y="3385"/>
                  <a:pt x="416801" y="10153"/>
                </a:cubicBezTo>
                <a:cubicBezTo>
                  <a:pt x="711810" y="180715"/>
                  <a:pt x="711810" y="180715"/>
                  <a:pt x="711810" y="180715"/>
                </a:cubicBezTo>
                <a:cubicBezTo>
                  <a:pt x="733462" y="194251"/>
                  <a:pt x="752407" y="224032"/>
                  <a:pt x="752407" y="248398"/>
                </a:cubicBezTo>
                <a:cubicBezTo>
                  <a:pt x="752407" y="592229"/>
                  <a:pt x="752407" y="592229"/>
                  <a:pt x="752407" y="592229"/>
                </a:cubicBezTo>
                <a:cubicBezTo>
                  <a:pt x="752407" y="616595"/>
                  <a:pt x="733462" y="649083"/>
                  <a:pt x="711810" y="659913"/>
                </a:cubicBezTo>
                <a:cubicBezTo>
                  <a:pt x="416801" y="833182"/>
                  <a:pt x="416801" y="833182"/>
                  <a:pt x="416801" y="833182"/>
                </a:cubicBezTo>
                <a:cubicBezTo>
                  <a:pt x="395149" y="844011"/>
                  <a:pt x="359965" y="844011"/>
                  <a:pt x="338313" y="833182"/>
                </a:cubicBezTo>
                <a:cubicBezTo>
                  <a:pt x="40598" y="659913"/>
                  <a:pt x="40598" y="659913"/>
                  <a:pt x="40598" y="659913"/>
                </a:cubicBezTo>
                <a:cubicBezTo>
                  <a:pt x="18946" y="649083"/>
                  <a:pt x="0" y="616595"/>
                  <a:pt x="0" y="592229"/>
                </a:cubicBezTo>
                <a:lnTo>
                  <a:pt x="0" y="248398"/>
                </a:lnTo>
                <a:cubicBezTo>
                  <a:pt x="0" y="224032"/>
                  <a:pt x="18946" y="194251"/>
                  <a:pt x="40598" y="180715"/>
                </a:cubicBezTo>
                <a:cubicBezTo>
                  <a:pt x="338313" y="10153"/>
                  <a:pt x="338313" y="10153"/>
                  <a:pt x="338313" y="10153"/>
                </a:cubicBezTo>
                <a:cubicBezTo>
                  <a:pt x="349139" y="3385"/>
                  <a:pt x="363348" y="0"/>
                  <a:pt x="37755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2" name="Picture Placeholder 41">
            <a:extLst>
              <a:ext uri="{FF2B5EF4-FFF2-40B4-BE49-F238E27FC236}">
                <a16:creationId xmlns:a16="http://schemas.microsoft.com/office/drawing/2014/main" id="{8B0C53E5-4CF5-4664-B6B2-BAD22991599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30158" y="1911507"/>
            <a:ext cx="2133454" cy="2386013"/>
          </a:xfrm>
          <a:custGeom>
            <a:avLst/>
            <a:gdLst>
              <a:gd name="connsiteX0" fmla="*/ 1423495 w 2844605"/>
              <a:gd name="connsiteY0" fmla="*/ 0 h 3181350"/>
              <a:gd name="connsiteX1" fmla="*/ 1576097 w 2844605"/>
              <a:gd name="connsiteY1" fmla="*/ 35746 h 3181350"/>
              <a:gd name="connsiteX2" fmla="*/ 2694387 w 2844605"/>
              <a:gd name="connsiteY2" fmla="*/ 681548 h 3181350"/>
              <a:gd name="connsiteX3" fmla="*/ 2844605 w 2844605"/>
              <a:gd name="connsiteY3" fmla="*/ 943682 h 3181350"/>
              <a:gd name="connsiteX4" fmla="*/ 2844605 w 2844605"/>
              <a:gd name="connsiteY4" fmla="*/ 2235286 h 3181350"/>
              <a:gd name="connsiteX5" fmla="*/ 2694387 w 2844605"/>
              <a:gd name="connsiteY5" fmla="*/ 2499802 h 3181350"/>
              <a:gd name="connsiteX6" fmla="*/ 1576097 w 2844605"/>
              <a:gd name="connsiteY6" fmla="*/ 3143222 h 3181350"/>
              <a:gd name="connsiteX7" fmla="*/ 1423495 w 2844605"/>
              <a:gd name="connsiteY7" fmla="*/ 3181350 h 3181350"/>
              <a:gd name="connsiteX8" fmla="*/ 1270892 w 2844605"/>
              <a:gd name="connsiteY8" fmla="*/ 3143222 h 3181350"/>
              <a:gd name="connsiteX9" fmla="*/ 152603 w 2844605"/>
              <a:gd name="connsiteY9" fmla="*/ 2499802 h 3181350"/>
              <a:gd name="connsiteX10" fmla="*/ 0 w 2844605"/>
              <a:gd name="connsiteY10" fmla="*/ 2235286 h 3181350"/>
              <a:gd name="connsiteX11" fmla="*/ 0 w 2844605"/>
              <a:gd name="connsiteY11" fmla="*/ 943682 h 3181350"/>
              <a:gd name="connsiteX12" fmla="*/ 152603 w 2844605"/>
              <a:gd name="connsiteY12" fmla="*/ 681548 h 3181350"/>
              <a:gd name="connsiteX13" fmla="*/ 1270892 w 2844605"/>
              <a:gd name="connsiteY13" fmla="*/ 35746 h 3181350"/>
              <a:gd name="connsiteX14" fmla="*/ 1423495 w 2844605"/>
              <a:gd name="connsiteY14" fmla="*/ 0 h 318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44605" h="3181350">
                <a:moveTo>
                  <a:pt x="1423495" y="0"/>
                </a:moveTo>
                <a:cubicBezTo>
                  <a:pt x="1480721" y="0"/>
                  <a:pt x="1533178" y="11915"/>
                  <a:pt x="1576097" y="35746"/>
                </a:cubicBezTo>
                <a:cubicBezTo>
                  <a:pt x="2694387" y="681548"/>
                  <a:pt x="2694387" y="681548"/>
                  <a:pt x="2694387" y="681548"/>
                </a:cubicBezTo>
                <a:cubicBezTo>
                  <a:pt x="2777842" y="729208"/>
                  <a:pt x="2844605" y="848360"/>
                  <a:pt x="2844605" y="943682"/>
                </a:cubicBezTo>
                <a:cubicBezTo>
                  <a:pt x="2844605" y="2235286"/>
                  <a:pt x="2844605" y="2235286"/>
                  <a:pt x="2844605" y="2235286"/>
                </a:cubicBezTo>
                <a:cubicBezTo>
                  <a:pt x="2844605" y="2332990"/>
                  <a:pt x="2777842" y="2449759"/>
                  <a:pt x="2694387" y="2499802"/>
                </a:cubicBezTo>
                <a:cubicBezTo>
                  <a:pt x="1576097" y="3143222"/>
                  <a:pt x="1576097" y="3143222"/>
                  <a:pt x="1576097" y="3143222"/>
                </a:cubicBezTo>
                <a:cubicBezTo>
                  <a:pt x="1533178" y="3167052"/>
                  <a:pt x="1480721" y="3181350"/>
                  <a:pt x="1423495" y="3181350"/>
                </a:cubicBezTo>
                <a:cubicBezTo>
                  <a:pt x="1366269" y="3181350"/>
                  <a:pt x="1311427" y="3167052"/>
                  <a:pt x="1270892" y="3143222"/>
                </a:cubicBezTo>
                <a:cubicBezTo>
                  <a:pt x="152603" y="2499802"/>
                  <a:pt x="152603" y="2499802"/>
                  <a:pt x="152603" y="2499802"/>
                </a:cubicBezTo>
                <a:cubicBezTo>
                  <a:pt x="69148" y="2449759"/>
                  <a:pt x="0" y="2332990"/>
                  <a:pt x="0" y="2235286"/>
                </a:cubicBezTo>
                <a:cubicBezTo>
                  <a:pt x="0" y="943682"/>
                  <a:pt x="0" y="943682"/>
                  <a:pt x="0" y="943682"/>
                </a:cubicBezTo>
                <a:cubicBezTo>
                  <a:pt x="0" y="848360"/>
                  <a:pt x="69148" y="729208"/>
                  <a:pt x="152603" y="681548"/>
                </a:cubicBezTo>
                <a:cubicBezTo>
                  <a:pt x="1270892" y="35746"/>
                  <a:pt x="1270892" y="35746"/>
                  <a:pt x="1270892" y="35746"/>
                </a:cubicBezTo>
                <a:cubicBezTo>
                  <a:pt x="1311427" y="11915"/>
                  <a:pt x="1366269" y="0"/>
                  <a:pt x="142349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49F27F33-CBD4-4B05-BB69-387ACFB132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6" name="Date Placeholder 5">
            <a:extLst>
              <a:ext uri="{FF2B5EF4-FFF2-40B4-BE49-F238E27FC236}">
                <a16:creationId xmlns:a16="http://schemas.microsoft.com/office/drawing/2014/main" id="{48027325-112F-4816-8535-A4C88423DE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7" name="Freeform 10">
            <a:extLst>
              <a:ext uri="{FF2B5EF4-FFF2-40B4-BE49-F238E27FC236}">
                <a16:creationId xmlns:a16="http://schemas.microsoft.com/office/drawing/2014/main" id="{6FEBD0CC-A7D3-4EFD-B49B-60A9EAAD614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DDB2FBD-6641-471C-A762-750FAE82C94B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35BC1A9E-6931-4934-919F-FFEAF290A7E1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4" name="Slide Number Placeholder 13">
            <a:extLst>
              <a:ext uri="{FF2B5EF4-FFF2-40B4-BE49-F238E27FC236}">
                <a16:creationId xmlns:a16="http://schemas.microsoft.com/office/drawing/2014/main" id="{ABE331A8-38B4-4144-8A85-CC6C28F078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5407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9A7CEF4-188F-4D0A-8968-1BD49D8192A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46186" y="1283042"/>
            <a:ext cx="2269164" cy="3214701"/>
          </a:xfrm>
          <a:custGeom>
            <a:avLst/>
            <a:gdLst>
              <a:gd name="connsiteX0" fmla="*/ 0 w 3025552"/>
              <a:gd name="connsiteY0" fmla="*/ 0 h 4286268"/>
              <a:gd name="connsiteX1" fmla="*/ 3025552 w 3025552"/>
              <a:gd name="connsiteY1" fmla="*/ 0 h 4286268"/>
              <a:gd name="connsiteX2" fmla="*/ 3025552 w 3025552"/>
              <a:gd name="connsiteY2" fmla="*/ 4286268 h 4286268"/>
              <a:gd name="connsiteX3" fmla="*/ 0 w 3025552"/>
              <a:gd name="connsiteY3" fmla="*/ 4286268 h 4286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5552" h="4286268">
                <a:moveTo>
                  <a:pt x="0" y="0"/>
                </a:moveTo>
                <a:lnTo>
                  <a:pt x="3025552" y="0"/>
                </a:lnTo>
                <a:lnTo>
                  <a:pt x="3025552" y="4286268"/>
                </a:lnTo>
                <a:lnTo>
                  <a:pt x="0" y="428626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859B63D6-D71C-4ECA-9CFA-94A585D92C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5" name="Date Placeholder 5">
            <a:extLst>
              <a:ext uri="{FF2B5EF4-FFF2-40B4-BE49-F238E27FC236}">
                <a16:creationId xmlns:a16="http://schemas.microsoft.com/office/drawing/2014/main" id="{E13EB4A5-DFFC-4FE8-BCD8-AEC97BA3B3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47C6F114-6706-45A3-964B-719B6E1D435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B588F53-2AD3-4E57-921E-D2B9FAF94781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8" name="Freeform 19">
            <a:extLst>
              <a:ext uri="{FF2B5EF4-FFF2-40B4-BE49-F238E27FC236}">
                <a16:creationId xmlns:a16="http://schemas.microsoft.com/office/drawing/2014/main" id="{172EA0EA-5EDB-463D-AAC5-94FDB7874D54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9" name="Slide Number Placeholder 13">
            <a:extLst>
              <a:ext uri="{FF2B5EF4-FFF2-40B4-BE49-F238E27FC236}">
                <a16:creationId xmlns:a16="http://schemas.microsoft.com/office/drawing/2014/main" id="{E5AFC572-4A39-40EB-97BA-91493E017D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5605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FFBE9DE8-1424-49F4-9D7D-03C8057B36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2488" y="1437624"/>
            <a:ext cx="1458162" cy="1458162"/>
          </a:xfrm>
          <a:custGeom>
            <a:avLst/>
            <a:gdLst>
              <a:gd name="connsiteX0" fmla="*/ 972108 w 1944216"/>
              <a:gd name="connsiteY0" fmla="*/ 0 h 1944216"/>
              <a:gd name="connsiteX1" fmla="*/ 1944216 w 1944216"/>
              <a:gd name="connsiteY1" fmla="*/ 972108 h 1944216"/>
              <a:gd name="connsiteX2" fmla="*/ 972108 w 1944216"/>
              <a:gd name="connsiteY2" fmla="*/ 1944216 h 1944216"/>
              <a:gd name="connsiteX3" fmla="*/ 0 w 1944216"/>
              <a:gd name="connsiteY3" fmla="*/ 972108 h 1944216"/>
              <a:gd name="connsiteX4" fmla="*/ 972108 w 1944216"/>
              <a:gd name="connsiteY4" fmla="*/ 0 h 1944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4216" h="1944216">
                <a:moveTo>
                  <a:pt x="972108" y="0"/>
                </a:moveTo>
                <a:cubicBezTo>
                  <a:pt x="1508988" y="0"/>
                  <a:pt x="1944216" y="435228"/>
                  <a:pt x="1944216" y="972108"/>
                </a:cubicBezTo>
                <a:cubicBezTo>
                  <a:pt x="1944216" y="1508988"/>
                  <a:pt x="1508988" y="1944216"/>
                  <a:pt x="972108" y="1944216"/>
                </a:cubicBezTo>
                <a:cubicBezTo>
                  <a:pt x="435228" y="1944216"/>
                  <a:pt x="0" y="1508988"/>
                  <a:pt x="0" y="972108"/>
                </a:cubicBezTo>
                <a:cubicBezTo>
                  <a:pt x="0" y="435228"/>
                  <a:pt x="435228" y="0"/>
                  <a:pt x="9721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D1173F90-D28B-490D-AC43-4151E4F0B44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92775" y="1437624"/>
            <a:ext cx="1458162" cy="1458162"/>
          </a:xfrm>
          <a:custGeom>
            <a:avLst/>
            <a:gdLst>
              <a:gd name="connsiteX0" fmla="*/ 972108 w 1944216"/>
              <a:gd name="connsiteY0" fmla="*/ 0 h 1944216"/>
              <a:gd name="connsiteX1" fmla="*/ 1944216 w 1944216"/>
              <a:gd name="connsiteY1" fmla="*/ 972108 h 1944216"/>
              <a:gd name="connsiteX2" fmla="*/ 972108 w 1944216"/>
              <a:gd name="connsiteY2" fmla="*/ 1944216 h 1944216"/>
              <a:gd name="connsiteX3" fmla="*/ 0 w 1944216"/>
              <a:gd name="connsiteY3" fmla="*/ 972108 h 1944216"/>
              <a:gd name="connsiteX4" fmla="*/ 972108 w 1944216"/>
              <a:gd name="connsiteY4" fmla="*/ 0 h 1944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4216" h="1944216">
                <a:moveTo>
                  <a:pt x="972108" y="0"/>
                </a:moveTo>
                <a:cubicBezTo>
                  <a:pt x="1508988" y="0"/>
                  <a:pt x="1944216" y="435228"/>
                  <a:pt x="1944216" y="972108"/>
                </a:cubicBezTo>
                <a:cubicBezTo>
                  <a:pt x="1944216" y="1508988"/>
                  <a:pt x="1508988" y="1944216"/>
                  <a:pt x="972108" y="1944216"/>
                </a:cubicBezTo>
                <a:cubicBezTo>
                  <a:pt x="435228" y="1944216"/>
                  <a:pt x="0" y="1508988"/>
                  <a:pt x="0" y="972108"/>
                </a:cubicBezTo>
                <a:cubicBezTo>
                  <a:pt x="0" y="435228"/>
                  <a:pt x="435228" y="0"/>
                  <a:pt x="9721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CAFF4E28-8655-4E22-A901-5A4B244646D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93063" y="1437624"/>
            <a:ext cx="1458162" cy="1458162"/>
          </a:xfrm>
          <a:custGeom>
            <a:avLst/>
            <a:gdLst>
              <a:gd name="connsiteX0" fmla="*/ 972108 w 1944216"/>
              <a:gd name="connsiteY0" fmla="*/ 0 h 1944216"/>
              <a:gd name="connsiteX1" fmla="*/ 1944216 w 1944216"/>
              <a:gd name="connsiteY1" fmla="*/ 972108 h 1944216"/>
              <a:gd name="connsiteX2" fmla="*/ 972108 w 1944216"/>
              <a:gd name="connsiteY2" fmla="*/ 1944216 h 1944216"/>
              <a:gd name="connsiteX3" fmla="*/ 0 w 1944216"/>
              <a:gd name="connsiteY3" fmla="*/ 972108 h 1944216"/>
              <a:gd name="connsiteX4" fmla="*/ 972108 w 1944216"/>
              <a:gd name="connsiteY4" fmla="*/ 0 h 1944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4216" h="1944216">
                <a:moveTo>
                  <a:pt x="972108" y="0"/>
                </a:moveTo>
                <a:cubicBezTo>
                  <a:pt x="1508988" y="0"/>
                  <a:pt x="1944216" y="435228"/>
                  <a:pt x="1944216" y="972108"/>
                </a:cubicBezTo>
                <a:cubicBezTo>
                  <a:pt x="1944216" y="1508988"/>
                  <a:pt x="1508988" y="1944216"/>
                  <a:pt x="972108" y="1944216"/>
                </a:cubicBezTo>
                <a:cubicBezTo>
                  <a:pt x="435228" y="1944216"/>
                  <a:pt x="0" y="1508988"/>
                  <a:pt x="0" y="972108"/>
                </a:cubicBezTo>
                <a:cubicBezTo>
                  <a:pt x="0" y="435228"/>
                  <a:pt x="435228" y="0"/>
                  <a:pt x="9721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0D6104AE-E24C-45B9-8F68-055943E8A0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93350" y="1437624"/>
            <a:ext cx="1458162" cy="1458162"/>
          </a:xfrm>
          <a:custGeom>
            <a:avLst/>
            <a:gdLst>
              <a:gd name="connsiteX0" fmla="*/ 972108 w 1944216"/>
              <a:gd name="connsiteY0" fmla="*/ 0 h 1944216"/>
              <a:gd name="connsiteX1" fmla="*/ 1944216 w 1944216"/>
              <a:gd name="connsiteY1" fmla="*/ 972108 h 1944216"/>
              <a:gd name="connsiteX2" fmla="*/ 972108 w 1944216"/>
              <a:gd name="connsiteY2" fmla="*/ 1944216 h 1944216"/>
              <a:gd name="connsiteX3" fmla="*/ 0 w 1944216"/>
              <a:gd name="connsiteY3" fmla="*/ 972108 h 1944216"/>
              <a:gd name="connsiteX4" fmla="*/ 972108 w 1944216"/>
              <a:gd name="connsiteY4" fmla="*/ 0 h 1944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4216" h="1944216">
                <a:moveTo>
                  <a:pt x="972108" y="0"/>
                </a:moveTo>
                <a:cubicBezTo>
                  <a:pt x="1508988" y="0"/>
                  <a:pt x="1944216" y="435228"/>
                  <a:pt x="1944216" y="972108"/>
                </a:cubicBezTo>
                <a:cubicBezTo>
                  <a:pt x="1944216" y="1508988"/>
                  <a:pt x="1508988" y="1944216"/>
                  <a:pt x="972108" y="1944216"/>
                </a:cubicBezTo>
                <a:cubicBezTo>
                  <a:pt x="435228" y="1944216"/>
                  <a:pt x="0" y="1508988"/>
                  <a:pt x="0" y="972108"/>
                </a:cubicBezTo>
                <a:cubicBezTo>
                  <a:pt x="0" y="435228"/>
                  <a:pt x="435228" y="0"/>
                  <a:pt x="9721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6AC4042A-9533-45FA-80A7-F887DD8EBE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9" name="Date Placeholder 5">
            <a:extLst>
              <a:ext uri="{FF2B5EF4-FFF2-40B4-BE49-F238E27FC236}">
                <a16:creationId xmlns:a16="http://schemas.microsoft.com/office/drawing/2014/main" id="{E2DC65E2-84B0-4B6E-8E28-8F4D54BC76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21" name="Freeform 10">
            <a:extLst>
              <a:ext uri="{FF2B5EF4-FFF2-40B4-BE49-F238E27FC236}">
                <a16:creationId xmlns:a16="http://schemas.microsoft.com/office/drawing/2014/main" id="{ABA4E6EF-B49F-4D3B-AF2F-1D62E99E46A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0C59110-6FE4-43F3-B95D-6F30694660D0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7" name="Freeform 19">
            <a:extLst>
              <a:ext uri="{FF2B5EF4-FFF2-40B4-BE49-F238E27FC236}">
                <a16:creationId xmlns:a16="http://schemas.microsoft.com/office/drawing/2014/main" id="{F7EE6524-D317-4CFE-8930-74D01E816874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8" name="Slide Number Placeholder 13">
            <a:extLst>
              <a:ext uri="{FF2B5EF4-FFF2-40B4-BE49-F238E27FC236}">
                <a16:creationId xmlns:a16="http://schemas.microsoft.com/office/drawing/2014/main" id="{87F5B7EA-43F6-4B43-95BE-0C93B6C04E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84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icture Placeholder 67">
            <a:extLst>
              <a:ext uri="{FF2B5EF4-FFF2-40B4-BE49-F238E27FC236}">
                <a16:creationId xmlns:a16="http://schemas.microsoft.com/office/drawing/2014/main" id="{9ACED8CD-6C50-4C58-9A6F-6F5C0EABFB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2395" y="1119188"/>
            <a:ext cx="1553766" cy="1228725"/>
          </a:xfrm>
          <a:custGeom>
            <a:avLst/>
            <a:gdLst>
              <a:gd name="connsiteX0" fmla="*/ 0 w 2071688"/>
              <a:gd name="connsiteY0" fmla="*/ 0 h 1638300"/>
              <a:gd name="connsiteX1" fmla="*/ 2071688 w 2071688"/>
              <a:gd name="connsiteY1" fmla="*/ 0 h 1638300"/>
              <a:gd name="connsiteX2" fmla="*/ 2071688 w 2071688"/>
              <a:gd name="connsiteY2" fmla="*/ 1638300 h 1638300"/>
              <a:gd name="connsiteX3" fmla="*/ 0 w 2071688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1688" h="1638300">
                <a:moveTo>
                  <a:pt x="0" y="0"/>
                </a:moveTo>
                <a:lnTo>
                  <a:pt x="2071688" y="0"/>
                </a:lnTo>
                <a:lnTo>
                  <a:pt x="2071688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7" name="Picture Placeholder 66">
            <a:extLst>
              <a:ext uri="{FF2B5EF4-FFF2-40B4-BE49-F238E27FC236}">
                <a16:creationId xmlns:a16="http://schemas.microsoft.com/office/drawing/2014/main" id="{A4CBFA73-F51B-436D-A4AE-8B8CD642B23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162515" y="1119188"/>
            <a:ext cx="1463279" cy="1228725"/>
          </a:xfrm>
          <a:custGeom>
            <a:avLst/>
            <a:gdLst>
              <a:gd name="connsiteX0" fmla="*/ 0 w 1951038"/>
              <a:gd name="connsiteY0" fmla="*/ 0 h 1638300"/>
              <a:gd name="connsiteX1" fmla="*/ 1951038 w 1951038"/>
              <a:gd name="connsiteY1" fmla="*/ 0 h 1638300"/>
              <a:gd name="connsiteX2" fmla="*/ 1951038 w 1951038"/>
              <a:gd name="connsiteY2" fmla="*/ 1638300 h 1638300"/>
              <a:gd name="connsiteX3" fmla="*/ 0 w 1951038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1038" h="1638300">
                <a:moveTo>
                  <a:pt x="0" y="0"/>
                </a:moveTo>
                <a:lnTo>
                  <a:pt x="1951038" y="0"/>
                </a:lnTo>
                <a:lnTo>
                  <a:pt x="1951038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6" name="Picture Placeholder 65">
            <a:extLst>
              <a:ext uri="{FF2B5EF4-FFF2-40B4-BE49-F238E27FC236}">
                <a16:creationId xmlns:a16="http://schemas.microsoft.com/office/drawing/2014/main" id="{16BFA991-E7E1-4D19-95DE-67FB795E34C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42148" y="1119188"/>
            <a:ext cx="1460897" cy="1228725"/>
          </a:xfrm>
          <a:custGeom>
            <a:avLst/>
            <a:gdLst>
              <a:gd name="connsiteX0" fmla="*/ 0 w 1947863"/>
              <a:gd name="connsiteY0" fmla="*/ 0 h 1638300"/>
              <a:gd name="connsiteX1" fmla="*/ 1947863 w 1947863"/>
              <a:gd name="connsiteY1" fmla="*/ 0 h 1638300"/>
              <a:gd name="connsiteX2" fmla="*/ 1947863 w 1947863"/>
              <a:gd name="connsiteY2" fmla="*/ 1638300 h 1638300"/>
              <a:gd name="connsiteX3" fmla="*/ 0 w 1947863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7863" h="1638300">
                <a:moveTo>
                  <a:pt x="0" y="0"/>
                </a:moveTo>
                <a:lnTo>
                  <a:pt x="1947863" y="0"/>
                </a:lnTo>
                <a:lnTo>
                  <a:pt x="1947863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5" name="Picture Placeholder 64">
            <a:extLst>
              <a:ext uri="{FF2B5EF4-FFF2-40B4-BE49-F238E27FC236}">
                <a16:creationId xmlns:a16="http://schemas.microsoft.com/office/drawing/2014/main" id="{7EA11641-9C97-46DC-82EC-20ACDDD201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19398" y="1119188"/>
            <a:ext cx="1462088" cy="1228725"/>
          </a:xfrm>
          <a:custGeom>
            <a:avLst/>
            <a:gdLst>
              <a:gd name="connsiteX0" fmla="*/ 0 w 1949450"/>
              <a:gd name="connsiteY0" fmla="*/ 0 h 1638300"/>
              <a:gd name="connsiteX1" fmla="*/ 1949450 w 1949450"/>
              <a:gd name="connsiteY1" fmla="*/ 0 h 1638300"/>
              <a:gd name="connsiteX2" fmla="*/ 1949450 w 1949450"/>
              <a:gd name="connsiteY2" fmla="*/ 1638300 h 1638300"/>
              <a:gd name="connsiteX3" fmla="*/ 0 w 1949450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9450" h="1638300">
                <a:moveTo>
                  <a:pt x="0" y="0"/>
                </a:moveTo>
                <a:lnTo>
                  <a:pt x="1949450" y="0"/>
                </a:lnTo>
                <a:lnTo>
                  <a:pt x="1949450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4" name="Picture Placeholder 63">
            <a:extLst>
              <a:ext uri="{FF2B5EF4-FFF2-40B4-BE49-F238E27FC236}">
                <a16:creationId xmlns:a16="http://schemas.microsoft.com/office/drawing/2014/main" id="{92DE9BD2-1228-4BA5-B020-A7C72B1929A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97839" y="1119188"/>
            <a:ext cx="1553766" cy="1228725"/>
          </a:xfrm>
          <a:custGeom>
            <a:avLst/>
            <a:gdLst>
              <a:gd name="connsiteX0" fmla="*/ 0 w 2071688"/>
              <a:gd name="connsiteY0" fmla="*/ 0 h 1638300"/>
              <a:gd name="connsiteX1" fmla="*/ 2071688 w 2071688"/>
              <a:gd name="connsiteY1" fmla="*/ 0 h 1638300"/>
              <a:gd name="connsiteX2" fmla="*/ 2071688 w 2071688"/>
              <a:gd name="connsiteY2" fmla="*/ 1638300 h 1638300"/>
              <a:gd name="connsiteX3" fmla="*/ 0 w 2071688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1688" h="1638300">
                <a:moveTo>
                  <a:pt x="0" y="0"/>
                </a:moveTo>
                <a:lnTo>
                  <a:pt x="2071688" y="0"/>
                </a:lnTo>
                <a:lnTo>
                  <a:pt x="2071688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9" name="Picture Placeholder 68">
            <a:extLst>
              <a:ext uri="{FF2B5EF4-FFF2-40B4-BE49-F238E27FC236}">
                <a16:creationId xmlns:a16="http://schemas.microsoft.com/office/drawing/2014/main" id="{59028840-316D-4909-9852-91F91B3F9C5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92395" y="2838450"/>
            <a:ext cx="1553766" cy="1228725"/>
          </a:xfrm>
          <a:custGeom>
            <a:avLst/>
            <a:gdLst>
              <a:gd name="connsiteX0" fmla="*/ 0 w 2071688"/>
              <a:gd name="connsiteY0" fmla="*/ 0 h 1638300"/>
              <a:gd name="connsiteX1" fmla="*/ 2071688 w 2071688"/>
              <a:gd name="connsiteY1" fmla="*/ 0 h 1638300"/>
              <a:gd name="connsiteX2" fmla="*/ 2071688 w 2071688"/>
              <a:gd name="connsiteY2" fmla="*/ 1638300 h 1638300"/>
              <a:gd name="connsiteX3" fmla="*/ 0 w 2071688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1688" h="1638300">
                <a:moveTo>
                  <a:pt x="0" y="0"/>
                </a:moveTo>
                <a:lnTo>
                  <a:pt x="2071688" y="0"/>
                </a:lnTo>
                <a:lnTo>
                  <a:pt x="2071688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0" name="Picture Placeholder 69">
            <a:extLst>
              <a:ext uri="{FF2B5EF4-FFF2-40B4-BE49-F238E27FC236}">
                <a16:creationId xmlns:a16="http://schemas.microsoft.com/office/drawing/2014/main" id="{0C6F9009-3880-4DDB-A5CE-C1D86E65266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162515" y="2838450"/>
            <a:ext cx="1463279" cy="1228725"/>
          </a:xfrm>
          <a:custGeom>
            <a:avLst/>
            <a:gdLst>
              <a:gd name="connsiteX0" fmla="*/ 0 w 1951038"/>
              <a:gd name="connsiteY0" fmla="*/ 0 h 1638300"/>
              <a:gd name="connsiteX1" fmla="*/ 1951038 w 1951038"/>
              <a:gd name="connsiteY1" fmla="*/ 0 h 1638300"/>
              <a:gd name="connsiteX2" fmla="*/ 1951038 w 1951038"/>
              <a:gd name="connsiteY2" fmla="*/ 1638300 h 1638300"/>
              <a:gd name="connsiteX3" fmla="*/ 0 w 1951038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1038" h="1638300">
                <a:moveTo>
                  <a:pt x="0" y="0"/>
                </a:moveTo>
                <a:lnTo>
                  <a:pt x="1951038" y="0"/>
                </a:lnTo>
                <a:lnTo>
                  <a:pt x="1951038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1" name="Picture Placeholder 70">
            <a:extLst>
              <a:ext uri="{FF2B5EF4-FFF2-40B4-BE49-F238E27FC236}">
                <a16:creationId xmlns:a16="http://schemas.microsoft.com/office/drawing/2014/main" id="{769DD6A0-E717-48FF-8D00-C46D60B13CE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42148" y="2838450"/>
            <a:ext cx="1460897" cy="1228725"/>
          </a:xfrm>
          <a:custGeom>
            <a:avLst/>
            <a:gdLst>
              <a:gd name="connsiteX0" fmla="*/ 0 w 1947863"/>
              <a:gd name="connsiteY0" fmla="*/ 0 h 1638300"/>
              <a:gd name="connsiteX1" fmla="*/ 1947863 w 1947863"/>
              <a:gd name="connsiteY1" fmla="*/ 0 h 1638300"/>
              <a:gd name="connsiteX2" fmla="*/ 1947863 w 1947863"/>
              <a:gd name="connsiteY2" fmla="*/ 1638300 h 1638300"/>
              <a:gd name="connsiteX3" fmla="*/ 0 w 1947863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7863" h="1638300">
                <a:moveTo>
                  <a:pt x="0" y="0"/>
                </a:moveTo>
                <a:lnTo>
                  <a:pt x="1947863" y="0"/>
                </a:lnTo>
                <a:lnTo>
                  <a:pt x="1947863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2" name="Picture Placeholder 71">
            <a:extLst>
              <a:ext uri="{FF2B5EF4-FFF2-40B4-BE49-F238E27FC236}">
                <a16:creationId xmlns:a16="http://schemas.microsoft.com/office/drawing/2014/main" id="{1889A146-0696-4C90-9E11-E3D763A1024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519398" y="2838450"/>
            <a:ext cx="1462088" cy="1228725"/>
          </a:xfrm>
          <a:custGeom>
            <a:avLst/>
            <a:gdLst>
              <a:gd name="connsiteX0" fmla="*/ 0 w 1949450"/>
              <a:gd name="connsiteY0" fmla="*/ 0 h 1638300"/>
              <a:gd name="connsiteX1" fmla="*/ 1949450 w 1949450"/>
              <a:gd name="connsiteY1" fmla="*/ 0 h 1638300"/>
              <a:gd name="connsiteX2" fmla="*/ 1949450 w 1949450"/>
              <a:gd name="connsiteY2" fmla="*/ 1638300 h 1638300"/>
              <a:gd name="connsiteX3" fmla="*/ 0 w 1949450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9450" h="1638300">
                <a:moveTo>
                  <a:pt x="0" y="0"/>
                </a:moveTo>
                <a:lnTo>
                  <a:pt x="1949450" y="0"/>
                </a:lnTo>
                <a:lnTo>
                  <a:pt x="1949450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3" name="Picture Placeholder 72">
            <a:extLst>
              <a:ext uri="{FF2B5EF4-FFF2-40B4-BE49-F238E27FC236}">
                <a16:creationId xmlns:a16="http://schemas.microsoft.com/office/drawing/2014/main" id="{451E6346-F661-481C-8EE0-51C7B4113B4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197839" y="2838450"/>
            <a:ext cx="1553766" cy="1228725"/>
          </a:xfrm>
          <a:custGeom>
            <a:avLst/>
            <a:gdLst>
              <a:gd name="connsiteX0" fmla="*/ 0 w 2071688"/>
              <a:gd name="connsiteY0" fmla="*/ 0 h 1638300"/>
              <a:gd name="connsiteX1" fmla="*/ 2071688 w 2071688"/>
              <a:gd name="connsiteY1" fmla="*/ 0 h 1638300"/>
              <a:gd name="connsiteX2" fmla="*/ 2071688 w 2071688"/>
              <a:gd name="connsiteY2" fmla="*/ 1638300 h 1638300"/>
              <a:gd name="connsiteX3" fmla="*/ 0 w 2071688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1688" h="1638300">
                <a:moveTo>
                  <a:pt x="0" y="0"/>
                </a:moveTo>
                <a:lnTo>
                  <a:pt x="2071688" y="0"/>
                </a:lnTo>
                <a:lnTo>
                  <a:pt x="2071688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Footer Placeholder 2">
            <a:extLst>
              <a:ext uri="{FF2B5EF4-FFF2-40B4-BE49-F238E27FC236}">
                <a16:creationId xmlns:a16="http://schemas.microsoft.com/office/drawing/2014/main" id="{03C6E586-9300-4CF7-8DFE-15D8226BFC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24" name="Date Placeholder 5">
            <a:extLst>
              <a:ext uri="{FF2B5EF4-FFF2-40B4-BE49-F238E27FC236}">
                <a16:creationId xmlns:a16="http://schemas.microsoft.com/office/drawing/2014/main" id="{604834A7-35C4-4436-AAC1-14F929B4AC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25" name="Freeform 10">
            <a:extLst>
              <a:ext uri="{FF2B5EF4-FFF2-40B4-BE49-F238E27FC236}">
                <a16:creationId xmlns:a16="http://schemas.microsoft.com/office/drawing/2014/main" id="{B3233CA3-A1F7-472C-B1E7-661365C4BD6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D824114-947B-4436-8410-09D5CE0F2033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7" name="Freeform 19">
            <a:extLst>
              <a:ext uri="{FF2B5EF4-FFF2-40B4-BE49-F238E27FC236}">
                <a16:creationId xmlns:a16="http://schemas.microsoft.com/office/drawing/2014/main" id="{0D9E35F7-BA8F-4AAB-A685-7085BE518574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8" name="Slide Number Placeholder 13">
            <a:extLst>
              <a:ext uri="{FF2B5EF4-FFF2-40B4-BE49-F238E27FC236}">
                <a16:creationId xmlns:a16="http://schemas.microsoft.com/office/drawing/2014/main" id="{184BE8A0-BDCC-44B6-85E9-1C62CE1639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3374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D98C0AD-B50E-4D5C-8931-EA7983358F05}"/>
              </a:ext>
            </a:extLst>
          </p:cNvPr>
          <p:cNvSpPr/>
          <p:nvPr userDrawn="1"/>
        </p:nvSpPr>
        <p:spPr>
          <a:xfrm>
            <a:off x="38" y="0"/>
            <a:ext cx="9144000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A13E2244-C8B5-4EDC-83C8-5C6A4394134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8393" y="447676"/>
            <a:ext cx="1903810" cy="1460897"/>
          </a:xfrm>
          <a:custGeom>
            <a:avLst/>
            <a:gdLst>
              <a:gd name="connsiteX0" fmla="*/ 0 w 2538413"/>
              <a:gd name="connsiteY0" fmla="*/ 0 h 1947863"/>
              <a:gd name="connsiteX1" fmla="*/ 2538413 w 2538413"/>
              <a:gd name="connsiteY1" fmla="*/ 0 h 1947863"/>
              <a:gd name="connsiteX2" fmla="*/ 2538413 w 2538413"/>
              <a:gd name="connsiteY2" fmla="*/ 1947863 h 1947863"/>
              <a:gd name="connsiteX3" fmla="*/ 0 w 2538413"/>
              <a:gd name="connsiteY3" fmla="*/ 1947863 h 194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8413" h="1947863">
                <a:moveTo>
                  <a:pt x="0" y="0"/>
                </a:moveTo>
                <a:lnTo>
                  <a:pt x="2538413" y="0"/>
                </a:lnTo>
                <a:lnTo>
                  <a:pt x="2538413" y="1947863"/>
                </a:lnTo>
                <a:lnTo>
                  <a:pt x="0" y="19478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820FBA7A-0EF7-4613-96C0-D5D01CD6AAD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8393" y="2668192"/>
            <a:ext cx="1903810" cy="1460897"/>
          </a:xfrm>
          <a:custGeom>
            <a:avLst/>
            <a:gdLst>
              <a:gd name="connsiteX0" fmla="*/ 0 w 2538413"/>
              <a:gd name="connsiteY0" fmla="*/ 0 h 1947863"/>
              <a:gd name="connsiteX1" fmla="*/ 2538413 w 2538413"/>
              <a:gd name="connsiteY1" fmla="*/ 0 h 1947863"/>
              <a:gd name="connsiteX2" fmla="*/ 2538413 w 2538413"/>
              <a:gd name="connsiteY2" fmla="*/ 1947863 h 1947863"/>
              <a:gd name="connsiteX3" fmla="*/ 0 w 2538413"/>
              <a:gd name="connsiteY3" fmla="*/ 1947863 h 194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8413" h="1947863">
                <a:moveTo>
                  <a:pt x="0" y="0"/>
                </a:moveTo>
                <a:lnTo>
                  <a:pt x="2538413" y="0"/>
                </a:lnTo>
                <a:lnTo>
                  <a:pt x="2538413" y="1947863"/>
                </a:lnTo>
                <a:lnTo>
                  <a:pt x="0" y="19478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530E7CE1-C9EB-4BEF-8218-DB1CDA90E4E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567678" y="447676"/>
            <a:ext cx="1903810" cy="1460897"/>
          </a:xfrm>
          <a:custGeom>
            <a:avLst/>
            <a:gdLst>
              <a:gd name="connsiteX0" fmla="*/ 0 w 2538413"/>
              <a:gd name="connsiteY0" fmla="*/ 0 h 1947863"/>
              <a:gd name="connsiteX1" fmla="*/ 2538413 w 2538413"/>
              <a:gd name="connsiteY1" fmla="*/ 0 h 1947863"/>
              <a:gd name="connsiteX2" fmla="*/ 2538413 w 2538413"/>
              <a:gd name="connsiteY2" fmla="*/ 1947863 h 1947863"/>
              <a:gd name="connsiteX3" fmla="*/ 0 w 2538413"/>
              <a:gd name="connsiteY3" fmla="*/ 1947863 h 194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8413" h="1947863">
                <a:moveTo>
                  <a:pt x="0" y="0"/>
                </a:moveTo>
                <a:lnTo>
                  <a:pt x="2538413" y="0"/>
                </a:lnTo>
                <a:lnTo>
                  <a:pt x="2538413" y="1947863"/>
                </a:lnTo>
                <a:lnTo>
                  <a:pt x="0" y="19478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39A92E-E12A-4629-BB9A-9576A2A58B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67678" y="2668192"/>
            <a:ext cx="1903810" cy="1460897"/>
          </a:xfrm>
          <a:custGeom>
            <a:avLst/>
            <a:gdLst>
              <a:gd name="connsiteX0" fmla="*/ 0 w 2538413"/>
              <a:gd name="connsiteY0" fmla="*/ 0 h 1947863"/>
              <a:gd name="connsiteX1" fmla="*/ 2538413 w 2538413"/>
              <a:gd name="connsiteY1" fmla="*/ 0 h 1947863"/>
              <a:gd name="connsiteX2" fmla="*/ 2538413 w 2538413"/>
              <a:gd name="connsiteY2" fmla="*/ 1947863 h 1947863"/>
              <a:gd name="connsiteX3" fmla="*/ 0 w 2538413"/>
              <a:gd name="connsiteY3" fmla="*/ 1947863 h 194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8413" h="1947863">
                <a:moveTo>
                  <a:pt x="0" y="0"/>
                </a:moveTo>
                <a:lnTo>
                  <a:pt x="2538413" y="0"/>
                </a:lnTo>
                <a:lnTo>
                  <a:pt x="2538413" y="1947863"/>
                </a:lnTo>
                <a:lnTo>
                  <a:pt x="0" y="19478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03DF42C2-9976-4EC0-838A-842831C11B5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76963" y="447676"/>
            <a:ext cx="1903810" cy="1460897"/>
          </a:xfrm>
          <a:custGeom>
            <a:avLst/>
            <a:gdLst>
              <a:gd name="connsiteX0" fmla="*/ 0 w 2538413"/>
              <a:gd name="connsiteY0" fmla="*/ 0 h 1947863"/>
              <a:gd name="connsiteX1" fmla="*/ 2538413 w 2538413"/>
              <a:gd name="connsiteY1" fmla="*/ 0 h 1947863"/>
              <a:gd name="connsiteX2" fmla="*/ 2538413 w 2538413"/>
              <a:gd name="connsiteY2" fmla="*/ 1947863 h 1947863"/>
              <a:gd name="connsiteX3" fmla="*/ 0 w 2538413"/>
              <a:gd name="connsiteY3" fmla="*/ 1947863 h 194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8413" h="1947863">
                <a:moveTo>
                  <a:pt x="0" y="0"/>
                </a:moveTo>
                <a:lnTo>
                  <a:pt x="2538413" y="0"/>
                </a:lnTo>
                <a:lnTo>
                  <a:pt x="2538413" y="1947863"/>
                </a:lnTo>
                <a:lnTo>
                  <a:pt x="0" y="19478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17A92E90-087E-4C1B-ACAC-481C0A30E74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76963" y="2668192"/>
            <a:ext cx="1903810" cy="1460897"/>
          </a:xfrm>
          <a:custGeom>
            <a:avLst/>
            <a:gdLst>
              <a:gd name="connsiteX0" fmla="*/ 0 w 2538413"/>
              <a:gd name="connsiteY0" fmla="*/ 0 h 1947863"/>
              <a:gd name="connsiteX1" fmla="*/ 2538413 w 2538413"/>
              <a:gd name="connsiteY1" fmla="*/ 0 h 1947863"/>
              <a:gd name="connsiteX2" fmla="*/ 2538413 w 2538413"/>
              <a:gd name="connsiteY2" fmla="*/ 1947863 h 1947863"/>
              <a:gd name="connsiteX3" fmla="*/ 0 w 2538413"/>
              <a:gd name="connsiteY3" fmla="*/ 1947863 h 194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8413" h="1947863">
                <a:moveTo>
                  <a:pt x="0" y="0"/>
                </a:moveTo>
                <a:lnTo>
                  <a:pt x="2538413" y="0"/>
                </a:lnTo>
                <a:lnTo>
                  <a:pt x="2538413" y="1947863"/>
                </a:lnTo>
                <a:lnTo>
                  <a:pt x="0" y="19478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AC31EFD6-C3D5-45DA-AD4A-1F5722E0C05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86247" y="447676"/>
            <a:ext cx="1903810" cy="1460897"/>
          </a:xfrm>
          <a:custGeom>
            <a:avLst/>
            <a:gdLst>
              <a:gd name="connsiteX0" fmla="*/ 0 w 2538413"/>
              <a:gd name="connsiteY0" fmla="*/ 0 h 1947863"/>
              <a:gd name="connsiteX1" fmla="*/ 2538413 w 2538413"/>
              <a:gd name="connsiteY1" fmla="*/ 0 h 1947863"/>
              <a:gd name="connsiteX2" fmla="*/ 2538413 w 2538413"/>
              <a:gd name="connsiteY2" fmla="*/ 1947863 h 1947863"/>
              <a:gd name="connsiteX3" fmla="*/ 0 w 2538413"/>
              <a:gd name="connsiteY3" fmla="*/ 1947863 h 194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8413" h="1947863">
                <a:moveTo>
                  <a:pt x="0" y="0"/>
                </a:moveTo>
                <a:lnTo>
                  <a:pt x="2538413" y="0"/>
                </a:lnTo>
                <a:lnTo>
                  <a:pt x="2538413" y="1947863"/>
                </a:lnTo>
                <a:lnTo>
                  <a:pt x="0" y="19478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B939B246-7A06-4F32-945C-C46E4DBE0B5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786247" y="2668192"/>
            <a:ext cx="1903810" cy="1460897"/>
          </a:xfrm>
          <a:custGeom>
            <a:avLst/>
            <a:gdLst>
              <a:gd name="connsiteX0" fmla="*/ 0 w 2538413"/>
              <a:gd name="connsiteY0" fmla="*/ 0 h 1947863"/>
              <a:gd name="connsiteX1" fmla="*/ 2538413 w 2538413"/>
              <a:gd name="connsiteY1" fmla="*/ 0 h 1947863"/>
              <a:gd name="connsiteX2" fmla="*/ 2538413 w 2538413"/>
              <a:gd name="connsiteY2" fmla="*/ 1947863 h 1947863"/>
              <a:gd name="connsiteX3" fmla="*/ 0 w 2538413"/>
              <a:gd name="connsiteY3" fmla="*/ 1947863 h 194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8413" h="1947863">
                <a:moveTo>
                  <a:pt x="0" y="0"/>
                </a:moveTo>
                <a:lnTo>
                  <a:pt x="2538413" y="0"/>
                </a:lnTo>
                <a:lnTo>
                  <a:pt x="2538413" y="1947863"/>
                </a:lnTo>
                <a:lnTo>
                  <a:pt x="0" y="19478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833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3">
            <a:extLst>
              <a:ext uri="{FF2B5EF4-FFF2-40B4-BE49-F238E27FC236}">
                <a16:creationId xmlns:a16="http://schemas.microsoft.com/office/drawing/2014/main" id="{BDE0F4A1-A616-42FD-BF52-4152959259D9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38" y="0"/>
            <a:ext cx="9143963" cy="514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/>
          </a:p>
        </p:txBody>
      </p:sp>
      <p:sp>
        <p:nvSpPr>
          <p:cNvPr id="7" name="Picture Placeholder 38">
            <a:extLst>
              <a:ext uri="{FF2B5EF4-FFF2-40B4-BE49-F238E27FC236}">
                <a16:creationId xmlns:a16="http://schemas.microsoft.com/office/drawing/2014/main" id="{F108EEB1-4F00-485F-96E6-7CB85E39D57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371127" y="0"/>
            <a:ext cx="2142465" cy="2514890"/>
          </a:xfrm>
          <a:custGeom>
            <a:avLst/>
            <a:gdLst>
              <a:gd name="connsiteX0" fmla="*/ 0 w 2856620"/>
              <a:gd name="connsiteY0" fmla="*/ 0 h 3353187"/>
              <a:gd name="connsiteX1" fmla="*/ 2856620 w 2856620"/>
              <a:gd name="connsiteY1" fmla="*/ 0 h 3353187"/>
              <a:gd name="connsiteX2" fmla="*/ 2856620 w 2856620"/>
              <a:gd name="connsiteY2" fmla="*/ 3353187 h 3353187"/>
              <a:gd name="connsiteX3" fmla="*/ 0 w 2856620"/>
              <a:gd name="connsiteY3" fmla="*/ 3353187 h 3353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620" h="3353187">
                <a:moveTo>
                  <a:pt x="0" y="0"/>
                </a:moveTo>
                <a:lnTo>
                  <a:pt x="2856620" y="0"/>
                </a:lnTo>
                <a:lnTo>
                  <a:pt x="2856620" y="3353187"/>
                </a:lnTo>
                <a:lnTo>
                  <a:pt x="0" y="33531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Picture Placeholder 39">
            <a:extLst>
              <a:ext uri="{FF2B5EF4-FFF2-40B4-BE49-F238E27FC236}">
                <a16:creationId xmlns:a16="http://schemas.microsoft.com/office/drawing/2014/main" id="{7CADCE19-79BE-40B6-8F77-ABF058849CA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29166" y="0"/>
            <a:ext cx="2142465" cy="2514890"/>
          </a:xfrm>
          <a:custGeom>
            <a:avLst/>
            <a:gdLst>
              <a:gd name="connsiteX0" fmla="*/ 0 w 2856620"/>
              <a:gd name="connsiteY0" fmla="*/ 0 h 3353187"/>
              <a:gd name="connsiteX1" fmla="*/ 2856620 w 2856620"/>
              <a:gd name="connsiteY1" fmla="*/ 0 h 3353187"/>
              <a:gd name="connsiteX2" fmla="*/ 2856620 w 2856620"/>
              <a:gd name="connsiteY2" fmla="*/ 3353187 h 3353187"/>
              <a:gd name="connsiteX3" fmla="*/ 0 w 2856620"/>
              <a:gd name="connsiteY3" fmla="*/ 3353187 h 3353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620" h="3353187">
                <a:moveTo>
                  <a:pt x="0" y="0"/>
                </a:moveTo>
                <a:lnTo>
                  <a:pt x="2856620" y="0"/>
                </a:lnTo>
                <a:lnTo>
                  <a:pt x="2856620" y="3353187"/>
                </a:lnTo>
                <a:lnTo>
                  <a:pt x="0" y="33531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40">
            <a:extLst>
              <a:ext uri="{FF2B5EF4-FFF2-40B4-BE49-F238E27FC236}">
                <a16:creationId xmlns:a16="http://schemas.microsoft.com/office/drawing/2014/main" id="{D27451DD-52DB-492B-9047-D3A8E7A1685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85962" y="0"/>
            <a:ext cx="2258039" cy="2514890"/>
          </a:xfrm>
          <a:custGeom>
            <a:avLst/>
            <a:gdLst>
              <a:gd name="connsiteX0" fmla="*/ 0 w 3010719"/>
              <a:gd name="connsiteY0" fmla="*/ 0 h 3353187"/>
              <a:gd name="connsiteX1" fmla="*/ 3010719 w 3010719"/>
              <a:gd name="connsiteY1" fmla="*/ 0 h 3353187"/>
              <a:gd name="connsiteX2" fmla="*/ 3010719 w 3010719"/>
              <a:gd name="connsiteY2" fmla="*/ 3353187 h 3353187"/>
              <a:gd name="connsiteX3" fmla="*/ 0 w 3010719"/>
              <a:gd name="connsiteY3" fmla="*/ 3353187 h 3353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10719" h="3353187">
                <a:moveTo>
                  <a:pt x="0" y="0"/>
                </a:moveTo>
                <a:lnTo>
                  <a:pt x="3010719" y="0"/>
                </a:lnTo>
                <a:lnTo>
                  <a:pt x="3010719" y="3353187"/>
                </a:lnTo>
                <a:lnTo>
                  <a:pt x="0" y="33531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35">
            <a:extLst>
              <a:ext uri="{FF2B5EF4-FFF2-40B4-BE49-F238E27FC236}">
                <a16:creationId xmlns:a16="http://schemas.microsoft.com/office/drawing/2014/main" id="{0B07F111-B039-4010-8214-315559781B3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625579"/>
            <a:ext cx="2255554" cy="2517271"/>
          </a:xfrm>
          <a:custGeom>
            <a:avLst/>
            <a:gdLst>
              <a:gd name="connsiteX0" fmla="*/ 0 w 3007405"/>
              <a:gd name="connsiteY0" fmla="*/ 0 h 3356361"/>
              <a:gd name="connsiteX1" fmla="*/ 3007405 w 3007405"/>
              <a:gd name="connsiteY1" fmla="*/ 0 h 3356361"/>
              <a:gd name="connsiteX2" fmla="*/ 3007405 w 3007405"/>
              <a:gd name="connsiteY2" fmla="*/ 3356361 h 3356361"/>
              <a:gd name="connsiteX3" fmla="*/ 0 w 3007405"/>
              <a:gd name="connsiteY3" fmla="*/ 3356361 h 3356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7405" h="3356361">
                <a:moveTo>
                  <a:pt x="0" y="0"/>
                </a:moveTo>
                <a:lnTo>
                  <a:pt x="3007405" y="0"/>
                </a:lnTo>
                <a:lnTo>
                  <a:pt x="3007405" y="3356361"/>
                </a:lnTo>
                <a:lnTo>
                  <a:pt x="0" y="33563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36">
            <a:extLst>
              <a:ext uri="{FF2B5EF4-FFF2-40B4-BE49-F238E27FC236}">
                <a16:creationId xmlns:a16="http://schemas.microsoft.com/office/drawing/2014/main" id="{9D2D51DF-1A55-43F9-AEB0-BBF6632BF80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371127" y="2625579"/>
            <a:ext cx="2142465" cy="2517271"/>
          </a:xfrm>
          <a:custGeom>
            <a:avLst/>
            <a:gdLst>
              <a:gd name="connsiteX0" fmla="*/ 0 w 2856620"/>
              <a:gd name="connsiteY0" fmla="*/ 0 h 3356361"/>
              <a:gd name="connsiteX1" fmla="*/ 2856620 w 2856620"/>
              <a:gd name="connsiteY1" fmla="*/ 0 h 3356361"/>
              <a:gd name="connsiteX2" fmla="*/ 2856620 w 2856620"/>
              <a:gd name="connsiteY2" fmla="*/ 3356361 h 3356361"/>
              <a:gd name="connsiteX3" fmla="*/ 0 w 2856620"/>
              <a:gd name="connsiteY3" fmla="*/ 3356361 h 3356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620" h="3356361">
                <a:moveTo>
                  <a:pt x="0" y="0"/>
                </a:moveTo>
                <a:lnTo>
                  <a:pt x="2856620" y="0"/>
                </a:lnTo>
                <a:lnTo>
                  <a:pt x="2856620" y="3356361"/>
                </a:lnTo>
                <a:lnTo>
                  <a:pt x="0" y="33563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37">
            <a:extLst>
              <a:ext uri="{FF2B5EF4-FFF2-40B4-BE49-F238E27FC236}">
                <a16:creationId xmlns:a16="http://schemas.microsoft.com/office/drawing/2014/main" id="{6014DE29-24BC-4560-BDA6-A3E47678D41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29166" y="2625579"/>
            <a:ext cx="2142465" cy="2517271"/>
          </a:xfrm>
          <a:custGeom>
            <a:avLst/>
            <a:gdLst>
              <a:gd name="connsiteX0" fmla="*/ 0 w 2856620"/>
              <a:gd name="connsiteY0" fmla="*/ 0 h 3356361"/>
              <a:gd name="connsiteX1" fmla="*/ 2856620 w 2856620"/>
              <a:gd name="connsiteY1" fmla="*/ 0 h 3356361"/>
              <a:gd name="connsiteX2" fmla="*/ 2856620 w 2856620"/>
              <a:gd name="connsiteY2" fmla="*/ 3356361 h 3356361"/>
              <a:gd name="connsiteX3" fmla="*/ 0 w 2856620"/>
              <a:gd name="connsiteY3" fmla="*/ 3356361 h 3356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620" h="3356361">
                <a:moveTo>
                  <a:pt x="0" y="0"/>
                </a:moveTo>
                <a:lnTo>
                  <a:pt x="2856620" y="0"/>
                </a:lnTo>
                <a:lnTo>
                  <a:pt x="2856620" y="3356361"/>
                </a:lnTo>
                <a:lnTo>
                  <a:pt x="0" y="33563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860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1">
            <a:extLst>
              <a:ext uri="{FF2B5EF4-FFF2-40B4-BE49-F238E27FC236}">
                <a16:creationId xmlns:a16="http://schemas.microsoft.com/office/drawing/2014/main" id="{9DD205A6-377E-459C-83FF-F823F0ECA68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01101" y="891949"/>
            <a:ext cx="1913799" cy="1913795"/>
          </a:xfrm>
          <a:custGeom>
            <a:avLst/>
            <a:gdLst>
              <a:gd name="connsiteX0" fmla="*/ 958577 w 1917154"/>
              <a:gd name="connsiteY0" fmla="*/ 0 h 1917150"/>
              <a:gd name="connsiteX1" fmla="*/ 1917154 w 1917154"/>
              <a:gd name="connsiteY1" fmla="*/ 958575 h 1917150"/>
              <a:gd name="connsiteX2" fmla="*/ 958577 w 1917154"/>
              <a:gd name="connsiteY2" fmla="*/ 1917150 h 1917150"/>
              <a:gd name="connsiteX3" fmla="*/ 0 w 1917154"/>
              <a:gd name="connsiteY3" fmla="*/ 958575 h 1917150"/>
              <a:gd name="connsiteX4" fmla="*/ 958577 w 1917154"/>
              <a:gd name="connsiteY4" fmla="*/ 0 h 191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7154" h="1917150">
                <a:moveTo>
                  <a:pt x="958577" y="0"/>
                </a:moveTo>
                <a:cubicBezTo>
                  <a:pt x="1487984" y="0"/>
                  <a:pt x="1917154" y="429169"/>
                  <a:pt x="1917154" y="958575"/>
                </a:cubicBezTo>
                <a:cubicBezTo>
                  <a:pt x="1917154" y="1487981"/>
                  <a:pt x="1487984" y="1917150"/>
                  <a:pt x="958577" y="1917150"/>
                </a:cubicBezTo>
                <a:cubicBezTo>
                  <a:pt x="429170" y="1917150"/>
                  <a:pt x="0" y="1487981"/>
                  <a:pt x="0" y="958575"/>
                </a:cubicBezTo>
                <a:cubicBezTo>
                  <a:pt x="0" y="429169"/>
                  <a:pt x="429170" y="0"/>
                  <a:pt x="95857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92E55E86-E19A-447A-B651-35A4A146600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29101" y="891949"/>
            <a:ext cx="1913799" cy="1913795"/>
          </a:xfrm>
          <a:custGeom>
            <a:avLst/>
            <a:gdLst>
              <a:gd name="connsiteX0" fmla="*/ 958577 w 1917154"/>
              <a:gd name="connsiteY0" fmla="*/ 0 h 1917150"/>
              <a:gd name="connsiteX1" fmla="*/ 1917154 w 1917154"/>
              <a:gd name="connsiteY1" fmla="*/ 958575 h 1917150"/>
              <a:gd name="connsiteX2" fmla="*/ 958577 w 1917154"/>
              <a:gd name="connsiteY2" fmla="*/ 1917150 h 1917150"/>
              <a:gd name="connsiteX3" fmla="*/ 0 w 1917154"/>
              <a:gd name="connsiteY3" fmla="*/ 958575 h 1917150"/>
              <a:gd name="connsiteX4" fmla="*/ 958577 w 1917154"/>
              <a:gd name="connsiteY4" fmla="*/ 0 h 191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7154" h="1917150">
                <a:moveTo>
                  <a:pt x="958577" y="0"/>
                </a:moveTo>
                <a:cubicBezTo>
                  <a:pt x="1487984" y="0"/>
                  <a:pt x="1917154" y="429169"/>
                  <a:pt x="1917154" y="958575"/>
                </a:cubicBezTo>
                <a:cubicBezTo>
                  <a:pt x="1917154" y="1487981"/>
                  <a:pt x="1487984" y="1917150"/>
                  <a:pt x="958577" y="1917150"/>
                </a:cubicBezTo>
                <a:cubicBezTo>
                  <a:pt x="429170" y="1917150"/>
                  <a:pt x="0" y="1487981"/>
                  <a:pt x="0" y="958575"/>
                </a:cubicBezTo>
                <a:cubicBezTo>
                  <a:pt x="0" y="429169"/>
                  <a:pt x="429170" y="0"/>
                  <a:pt x="95857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375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6326C50-99E7-4BDA-AF7F-938AF6DBD70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48501" y="1434991"/>
            <a:ext cx="2631626" cy="1715789"/>
          </a:xfrm>
          <a:custGeom>
            <a:avLst/>
            <a:gdLst>
              <a:gd name="connsiteX0" fmla="*/ 0 w 3508835"/>
              <a:gd name="connsiteY0" fmla="*/ 0 h 2287719"/>
              <a:gd name="connsiteX1" fmla="*/ 3508835 w 3508835"/>
              <a:gd name="connsiteY1" fmla="*/ 0 h 2287719"/>
              <a:gd name="connsiteX2" fmla="*/ 3508835 w 3508835"/>
              <a:gd name="connsiteY2" fmla="*/ 2287719 h 2287719"/>
              <a:gd name="connsiteX3" fmla="*/ 0 w 3508835"/>
              <a:gd name="connsiteY3" fmla="*/ 2287719 h 2287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8835" h="2287719">
                <a:moveTo>
                  <a:pt x="0" y="0"/>
                </a:moveTo>
                <a:lnTo>
                  <a:pt x="3508835" y="0"/>
                </a:lnTo>
                <a:lnTo>
                  <a:pt x="3508835" y="2287719"/>
                </a:lnTo>
                <a:lnTo>
                  <a:pt x="0" y="22877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9ABB4D14-C88E-4B08-8CE7-96F015A8D37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58022" y="1434991"/>
            <a:ext cx="2631626" cy="1715789"/>
          </a:xfrm>
          <a:custGeom>
            <a:avLst/>
            <a:gdLst>
              <a:gd name="connsiteX0" fmla="*/ 0 w 3508835"/>
              <a:gd name="connsiteY0" fmla="*/ 0 h 2287719"/>
              <a:gd name="connsiteX1" fmla="*/ 3508835 w 3508835"/>
              <a:gd name="connsiteY1" fmla="*/ 0 h 2287719"/>
              <a:gd name="connsiteX2" fmla="*/ 3508835 w 3508835"/>
              <a:gd name="connsiteY2" fmla="*/ 2287719 h 2287719"/>
              <a:gd name="connsiteX3" fmla="*/ 0 w 3508835"/>
              <a:gd name="connsiteY3" fmla="*/ 2287719 h 2287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8835" h="2287719">
                <a:moveTo>
                  <a:pt x="0" y="0"/>
                </a:moveTo>
                <a:lnTo>
                  <a:pt x="3508835" y="0"/>
                </a:lnTo>
                <a:lnTo>
                  <a:pt x="3508835" y="2287719"/>
                </a:lnTo>
                <a:lnTo>
                  <a:pt x="0" y="22877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2593FDC4-20E6-45B9-9439-0ECB748792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45" y="1434991"/>
            <a:ext cx="2631626" cy="1715789"/>
          </a:xfrm>
          <a:custGeom>
            <a:avLst/>
            <a:gdLst>
              <a:gd name="connsiteX0" fmla="*/ 0 w 3508835"/>
              <a:gd name="connsiteY0" fmla="*/ 0 h 2287719"/>
              <a:gd name="connsiteX1" fmla="*/ 3508835 w 3508835"/>
              <a:gd name="connsiteY1" fmla="*/ 0 h 2287719"/>
              <a:gd name="connsiteX2" fmla="*/ 3508835 w 3508835"/>
              <a:gd name="connsiteY2" fmla="*/ 2287719 h 2287719"/>
              <a:gd name="connsiteX3" fmla="*/ 0 w 3508835"/>
              <a:gd name="connsiteY3" fmla="*/ 2287719 h 2287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8835" h="2287719">
                <a:moveTo>
                  <a:pt x="0" y="0"/>
                </a:moveTo>
                <a:lnTo>
                  <a:pt x="3508835" y="0"/>
                </a:lnTo>
                <a:lnTo>
                  <a:pt x="3508835" y="2287719"/>
                </a:lnTo>
                <a:lnTo>
                  <a:pt x="0" y="22877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reeform 10">
            <a:extLst>
              <a:ext uri="{FF2B5EF4-FFF2-40B4-BE49-F238E27FC236}">
                <a16:creationId xmlns:a16="http://schemas.microsoft.com/office/drawing/2014/main" id="{06FB5C39-D983-5FD9-ABB4-2B7DF52E2C2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FA5E887-45B2-CF54-B243-C3A0972FB9C2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" name="Freeform 19">
            <a:extLst>
              <a:ext uri="{FF2B5EF4-FFF2-40B4-BE49-F238E27FC236}">
                <a16:creationId xmlns:a16="http://schemas.microsoft.com/office/drawing/2014/main" id="{C37BDB2C-28A4-9199-57C4-C171E0D9C43B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32668717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85C39191-A04A-496B-AE27-7E347280451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2800" y="1415216"/>
            <a:ext cx="1231901" cy="1231901"/>
          </a:xfrm>
          <a:custGeom>
            <a:avLst/>
            <a:gdLst>
              <a:gd name="connsiteX0" fmla="*/ 821267 w 1642534"/>
              <a:gd name="connsiteY0" fmla="*/ 0 h 1642534"/>
              <a:gd name="connsiteX1" fmla="*/ 1642534 w 1642534"/>
              <a:gd name="connsiteY1" fmla="*/ 821267 h 1642534"/>
              <a:gd name="connsiteX2" fmla="*/ 821267 w 1642534"/>
              <a:gd name="connsiteY2" fmla="*/ 1642534 h 1642534"/>
              <a:gd name="connsiteX3" fmla="*/ 0 w 1642534"/>
              <a:gd name="connsiteY3" fmla="*/ 821267 h 1642534"/>
              <a:gd name="connsiteX4" fmla="*/ 821267 w 1642534"/>
              <a:gd name="connsiteY4" fmla="*/ 0 h 16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2534" h="1642534">
                <a:moveTo>
                  <a:pt x="821267" y="0"/>
                </a:moveTo>
                <a:cubicBezTo>
                  <a:pt x="1274840" y="0"/>
                  <a:pt x="1642534" y="367694"/>
                  <a:pt x="1642534" y="821267"/>
                </a:cubicBezTo>
                <a:cubicBezTo>
                  <a:pt x="1642534" y="1274840"/>
                  <a:pt x="1274840" y="1642534"/>
                  <a:pt x="821267" y="1642534"/>
                </a:cubicBezTo>
                <a:cubicBezTo>
                  <a:pt x="367694" y="1642534"/>
                  <a:pt x="0" y="1274840"/>
                  <a:pt x="0" y="821267"/>
                </a:cubicBezTo>
                <a:cubicBezTo>
                  <a:pt x="0" y="367694"/>
                  <a:pt x="367694" y="0"/>
                  <a:pt x="82126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79D677C6-A9F7-478A-9BF0-24EC278B4E8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2800" y="3068041"/>
            <a:ext cx="1231901" cy="1231901"/>
          </a:xfrm>
          <a:custGeom>
            <a:avLst/>
            <a:gdLst>
              <a:gd name="connsiteX0" fmla="*/ 821267 w 1642534"/>
              <a:gd name="connsiteY0" fmla="*/ 0 h 1642534"/>
              <a:gd name="connsiteX1" fmla="*/ 1642534 w 1642534"/>
              <a:gd name="connsiteY1" fmla="*/ 821267 h 1642534"/>
              <a:gd name="connsiteX2" fmla="*/ 821267 w 1642534"/>
              <a:gd name="connsiteY2" fmla="*/ 1642534 h 1642534"/>
              <a:gd name="connsiteX3" fmla="*/ 0 w 1642534"/>
              <a:gd name="connsiteY3" fmla="*/ 821267 h 1642534"/>
              <a:gd name="connsiteX4" fmla="*/ 821267 w 1642534"/>
              <a:gd name="connsiteY4" fmla="*/ 0 h 16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2534" h="1642534">
                <a:moveTo>
                  <a:pt x="821267" y="0"/>
                </a:moveTo>
                <a:cubicBezTo>
                  <a:pt x="1274840" y="0"/>
                  <a:pt x="1642534" y="367694"/>
                  <a:pt x="1642534" y="821267"/>
                </a:cubicBezTo>
                <a:cubicBezTo>
                  <a:pt x="1642534" y="1274840"/>
                  <a:pt x="1274840" y="1642534"/>
                  <a:pt x="821267" y="1642534"/>
                </a:cubicBezTo>
                <a:cubicBezTo>
                  <a:pt x="367694" y="1642534"/>
                  <a:pt x="0" y="1274840"/>
                  <a:pt x="0" y="821267"/>
                </a:cubicBezTo>
                <a:cubicBezTo>
                  <a:pt x="0" y="367694"/>
                  <a:pt x="367694" y="0"/>
                  <a:pt x="82126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07B4FFBE-54DB-4EFD-9DC4-97B2914A16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36205" y="1415216"/>
            <a:ext cx="1231901" cy="1231901"/>
          </a:xfrm>
          <a:custGeom>
            <a:avLst/>
            <a:gdLst>
              <a:gd name="connsiteX0" fmla="*/ 821267 w 1642534"/>
              <a:gd name="connsiteY0" fmla="*/ 0 h 1642534"/>
              <a:gd name="connsiteX1" fmla="*/ 1642534 w 1642534"/>
              <a:gd name="connsiteY1" fmla="*/ 821267 h 1642534"/>
              <a:gd name="connsiteX2" fmla="*/ 821267 w 1642534"/>
              <a:gd name="connsiteY2" fmla="*/ 1642534 h 1642534"/>
              <a:gd name="connsiteX3" fmla="*/ 0 w 1642534"/>
              <a:gd name="connsiteY3" fmla="*/ 821267 h 1642534"/>
              <a:gd name="connsiteX4" fmla="*/ 821267 w 1642534"/>
              <a:gd name="connsiteY4" fmla="*/ 0 h 16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2534" h="1642534">
                <a:moveTo>
                  <a:pt x="821267" y="0"/>
                </a:moveTo>
                <a:cubicBezTo>
                  <a:pt x="1274840" y="0"/>
                  <a:pt x="1642534" y="367694"/>
                  <a:pt x="1642534" y="821267"/>
                </a:cubicBezTo>
                <a:cubicBezTo>
                  <a:pt x="1642534" y="1274840"/>
                  <a:pt x="1274840" y="1642534"/>
                  <a:pt x="821267" y="1642534"/>
                </a:cubicBezTo>
                <a:cubicBezTo>
                  <a:pt x="367694" y="1642534"/>
                  <a:pt x="0" y="1274840"/>
                  <a:pt x="0" y="821267"/>
                </a:cubicBezTo>
                <a:cubicBezTo>
                  <a:pt x="0" y="367694"/>
                  <a:pt x="367694" y="0"/>
                  <a:pt x="82126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66BD9355-B56B-4647-B772-27BAD385AF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36205" y="3068041"/>
            <a:ext cx="1231901" cy="1231901"/>
          </a:xfrm>
          <a:custGeom>
            <a:avLst/>
            <a:gdLst>
              <a:gd name="connsiteX0" fmla="*/ 821267 w 1642534"/>
              <a:gd name="connsiteY0" fmla="*/ 0 h 1642534"/>
              <a:gd name="connsiteX1" fmla="*/ 1642534 w 1642534"/>
              <a:gd name="connsiteY1" fmla="*/ 821267 h 1642534"/>
              <a:gd name="connsiteX2" fmla="*/ 821267 w 1642534"/>
              <a:gd name="connsiteY2" fmla="*/ 1642534 h 1642534"/>
              <a:gd name="connsiteX3" fmla="*/ 0 w 1642534"/>
              <a:gd name="connsiteY3" fmla="*/ 821267 h 1642534"/>
              <a:gd name="connsiteX4" fmla="*/ 821267 w 1642534"/>
              <a:gd name="connsiteY4" fmla="*/ 0 h 16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2534" h="1642534">
                <a:moveTo>
                  <a:pt x="821267" y="0"/>
                </a:moveTo>
                <a:cubicBezTo>
                  <a:pt x="1274840" y="0"/>
                  <a:pt x="1642534" y="367694"/>
                  <a:pt x="1642534" y="821267"/>
                </a:cubicBezTo>
                <a:cubicBezTo>
                  <a:pt x="1642534" y="1274840"/>
                  <a:pt x="1274840" y="1642534"/>
                  <a:pt x="821267" y="1642534"/>
                </a:cubicBezTo>
                <a:cubicBezTo>
                  <a:pt x="367694" y="1642534"/>
                  <a:pt x="0" y="1274840"/>
                  <a:pt x="0" y="821267"/>
                </a:cubicBezTo>
                <a:cubicBezTo>
                  <a:pt x="0" y="367694"/>
                  <a:pt x="367694" y="0"/>
                  <a:pt x="82126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3" name="Footer Placeholder 2">
            <a:extLst>
              <a:ext uri="{FF2B5EF4-FFF2-40B4-BE49-F238E27FC236}">
                <a16:creationId xmlns:a16="http://schemas.microsoft.com/office/drawing/2014/main" id="{0B114CEA-EC75-4065-A2F7-E3128F8DCF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24" name="Date Placeholder 5">
            <a:extLst>
              <a:ext uri="{FF2B5EF4-FFF2-40B4-BE49-F238E27FC236}">
                <a16:creationId xmlns:a16="http://schemas.microsoft.com/office/drawing/2014/main" id="{12C33E03-419E-4DB2-A4F7-F7945EDB07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25" name="Freeform 10">
            <a:extLst>
              <a:ext uri="{FF2B5EF4-FFF2-40B4-BE49-F238E27FC236}">
                <a16:creationId xmlns:a16="http://schemas.microsoft.com/office/drawing/2014/main" id="{9A2F6908-A4BA-426D-BECB-8D88D074850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0907218-1872-4451-BC2A-99902EA7E558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7" name="Freeform 19">
            <a:extLst>
              <a:ext uri="{FF2B5EF4-FFF2-40B4-BE49-F238E27FC236}">
                <a16:creationId xmlns:a16="http://schemas.microsoft.com/office/drawing/2014/main" id="{8CA36F7C-B5D4-45B7-AB95-D38C0B5F8E0F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8" name="Slide Number Placeholder 13">
            <a:extLst>
              <a:ext uri="{FF2B5EF4-FFF2-40B4-BE49-F238E27FC236}">
                <a16:creationId xmlns:a16="http://schemas.microsoft.com/office/drawing/2014/main" id="{AB756EC0-C584-422D-9E78-EF742C87EB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65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Picture Placeholder 47">
            <a:extLst>
              <a:ext uri="{FF2B5EF4-FFF2-40B4-BE49-F238E27FC236}">
                <a16:creationId xmlns:a16="http://schemas.microsoft.com/office/drawing/2014/main" id="{3C1FD125-C269-4EE4-8A68-4345404BDE2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4786" y="1221585"/>
            <a:ext cx="1028700" cy="10287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48">
            <a:extLst>
              <a:ext uri="{FF2B5EF4-FFF2-40B4-BE49-F238E27FC236}">
                <a16:creationId xmlns:a16="http://schemas.microsoft.com/office/drawing/2014/main" id="{5C3A608D-7A21-451B-A5D5-B7E6B200DD1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4786" y="2979004"/>
            <a:ext cx="1028700" cy="10287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45">
            <a:extLst>
              <a:ext uri="{FF2B5EF4-FFF2-40B4-BE49-F238E27FC236}">
                <a16:creationId xmlns:a16="http://schemas.microsoft.com/office/drawing/2014/main" id="{F53FB2B1-CCAC-472F-AEDC-7E8B93413EC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859957" y="1221585"/>
            <a:ext cx="1028700" cy="10287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46">
            <a:extLst>
              <a:ext uri="{FF2B5EF4-FFF2-40B4-BE49-F238E27FC236}">
                <a16:creationId xmlns:a16="http://schemas.microsoft.com/office/drawing/2014/main" id="{C4638A11-E401-4CE9-8588-89B4E515F4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59957" y="2979004"/>
            <a:ext cx="1028700" cy="10287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4" name="Picture Placeholder 44">
            <a:extLst>
              <a:ext uri="{FF2B5EF4-FFF2-40B4-BE49-F238E27FC236}">
                <a16:creationId xmlns:a16="http://schemas.microsoft.com/office/drawing/2014/main" id="{FCB99FA8-2BAD-495A-A07B-D64CE8DA571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25127" y="1221585"/>
            <a:ext cx="1028700" cy="10287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5" name="Picture Placeholder 43">
            <a:extLst>
              <a:ext uri="{FF2B5EF4-FFF2-40B4-BE49-F238E27FC236}">
                <a16:creationId xmlns:a16="http://schemas.microsoft.com/office/drawing/2014/main" id="{B03B87BC-B147-47C7-A562-0998BA3EC3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25127" y="2979004"/>
            <a:ext cx="1028700" cy="10287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6" name="Picture Placeholder 41">
            <a:extLst>
              <a:ext uri="{FF2B5EF4-FFF2-40B4-BE49-F238E27FC236}">
                <a16:creationId xmlns:a16="http://schemas.microsoft.com/office/drawing/2014/main" id="{6E021421-53C8-4569-8C94-0867822EE58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790298" y="1221585"/>
            <a:ext cx="1028700" cy="10287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7" name="Picture Placeholder 42">
            <a:extLst>
              <a:ext uri="{FF2B5EF4-FFF2-40B4-BE49-F238E27FC236}">
                <a16:creationId xmlns:a16="http://schemas.microsoft.com/office/drawing/2014/main" id="{480C0B3E-8954-45D9-A921-F701315DA13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790298" y="2979004"/>
            <a:ext cx="1028700" cy="10287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8" name="Picture Placeholder 40">
            <a:extLst>
              <a:ext uri="{FF2B5EF4-FFF2-40B4-BE49-F238E27FC236}">
                <a16:creationId xmlns:a16="http://schemas.microsoft.com/office/drawing/2014/main" id="{4BB5AFE7-279B-4509-97EB-257B1E123CD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55469" y="1221585"/>
            <a:ext cx="1028700" cy="10287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9" name="Picture Placeholder 39">
            <a:extLst>
              <a:ext uri="{FF2B5EF4-FFF2-40B4-BE49-F238E27FC236}">
                <a16:creationId xmlns:a16="http://schemas.microsoft.com/office/drawing/2014/main" id="{3B6385B5-8177-43C4-8882-9A60F53D4F2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55469" y="2979004"/>
            <a:ext cx="1028700" cy="10287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37">
            <a:extLst>
              <a:ext uri="{FF2B5EF4-FFF2-40B4-BE49-F238E27FC236}">
                <a16:creationId xmlns:a16="http://schemas.microsoft.com/office/drawing/2014/main" id="{DD651B7A-8FAA-40ED-9D4A-B43DF11A0AA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720640" y="1221585"/>
            <a:ext cx="1028700" cy="10287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38">
            <a:extLst>
              <a:ext uri="{FF2B5EF4-FFF2-40B4-BE49-F238E27FC236}">
                <a16:creationId xmlns:a16="http://schemas.microsoft.com/office/drawing/2014/main" id="{C84AF45D-7988-4D77-A922-3B1930FBF0D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720640" y="2979004"/>
            <a:ext cx="1028700" cy="10287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Footer Placeholder 2">
            <a:extLst>
              <a:ext uri="{FF2B5EF4-FFF2-40B4-BE49-F238E27FC236}">
                <a16:creationId xmlns:a16="http://schemas.microsoft.com/office/drawing/2014/main" id="{378F2AEA-EA39-4F03-BCD4-0E18B2317A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33" name="Date Placeholder 5">
            <a:extLst>
              <a:ext uri="{FF2B5EF4-FFF2-40B4-BE49-F238E27FC236}">
                <a16:creationId xmlns:a16="http://schemas.microsoft.com/office/drawing/2014/main" id="{12842707-B2A0-4C8D-9F24-C6868D7791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34" name="Freeform 10">
            <a:extLst>
              <a:ext uri="{FF2B5EF4-FFF2-40B4-BE49-F238E27FC236}">
                <a16:creationId xmlns:a16="http://schemas.microsoft.com/office/drawing/2014/main" id="{3558CB82-A74E-4AC1-A6A2-6406A0733B9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303E54B-1966-4876-9E1F-DD66DDA995C8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36" name="Freeform 19">
            <a:extLst>
              <a:ext uri="{FF2B5EF4-FFF2-40B4-BE49-F238E27FC236}">
                <a16:creationId xmlns:a16="http://schemas.microsoft.com/office/drawing/2014/main" id="{34E0877F-620B-4C76-9ED3-EAEA712D01BD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37" name="Slide Number Placeholder 13">
            <a:extLst>
              <a:ext uri="{FF2B5EF4-FFF2-40B4-BE49-F238E27FC236}">
                <a16:creationId xmlns:a16="http://schemas.microsoft.com/office/drawing/2014/main" id="{0E1162C9-75CC-4833-B358-88B68D0250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29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E153319F-F7F5-4BD2-BB7D-D6CB1F6CD19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2395" y="1437624"/>
            <a:ext cx="1794563" cy="1794563"/>
          </a:xfrm>
          <a:custGeom>
            <a:avLst/>
            <a:gdLst>
              <a:gd name="connsiteX0" fmla="*/ 0 w 2392750"/>
              <a:gd name="connsiteY0" fmla="*/ 0 h 2392750"/>
              <a:gd name="connsiteX1" fmla="*/ 2392750 w 2392750"/>
              <a:gd name="connsiteY1" fmla="*/ 0 h 2392750"/>
              <a:gd name="connsiteX2" fmla="*/ 2392750 w 2392750"/>
              <a:gd name="connsiteY2" fmla="*/ 2392750 h 2392750"/>
              <a:gd name="connsiteX3" fmla="*/ 0 w 2392750"/>
              <a:gd name="connsiteY3" fmla="*/ 2392750 h 239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2750" h="2392750">
                <a:moveTo>
                  <a:pt x="0" y="0"/>
                </a:moveTo>
                <a:lnTo>
                  <a:pt x="2392750" y="0"/>
                </a:lnTo>
                <a:lnTo>
                  <a:pt x="2392750" y="2392750"/>
                </a:lnTo>
                <a:lnTo>
                  <a:pt x="0" y="239275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2" name="Picture Placeholder 9">
            <a:extLst>
              <a:ext uri="{FF2B5EF4-FFF2-40B4-BE49-F238E27FC236}">
                <a16:creationId xmlns:a16="http://schemas.microsoft.com/office/drawing/2014/main" id="{0DAAEECD-CAD4-40A1-8DD9-2DEBA63BF58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674719" y="2690505"/>
            <a:ext cx="1794563" cy="1794563"/>
          </a:xfrm>
          <a:custGeom>
            <a:avLst/>
            <a:gdLst>
              <a:gd name="connsiteX0" fmla="*/ 0 w 2392750"/>
              <a:gd name="connsiteY0" fmla="*/ 0 h 2392750"/>
              <a:gd name="connsiteX1" fmla="*/ 2392750 w 2392750"/>
              <a:gd name="connsiteY1" fmla="*/ 0 h 2392750"/>
              <a:gd name="connsiteX2" fmla="*/ 2392750 w 2392750"/>
              <a:gd name="connsiteY2" fmla="*/ 2392750 h 2392750"/>
              <a:gd name="connsiteX3" fmla="*/ 0 w 2392750"/>
              <a:gd name="connsiteY3" fmla="*/ 2392750 h 239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2750" h="2392750">
                <a:moveTo>
                  <a:pt x="0" y="0"/>
                </a:moveTo>
                <a:lnTo>
                  <a:pt x="2392750" y="0"/>
                </a:lnTo>
                <a:lnTo>
                  <a:pt x="2392750" y="2392750"/>
                </a:lnTo>
                <a:lnTo>
                  <a:pt x="0" y="239275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7270C3CD-425A-4D0B-9584-C0DB98A003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57043" y="1437624"/>
            <a:ext cx="1794563" cy="1794563"/>
          </a:xfrm>
          <a:custGeom>
            <a:avLst/>
            <a:gdLst>
              <a:gd name="connsiteX0" fmla="*/ 0 w 2392750"/>
              <a:gd name="connsiteY0" fmla="*/ 0 h 2392750"/>
              <a:gd name="connsiteX1" fmla="*/ 2392750 w 2392750"/>
              <a:gd name="connsiteY1" fmla="*/ 0 h 2392750"/>
              <a:gd name="connsiteX2" fmla="*/ 2392750 w 2392750"/>
              <a:gd name="connsiteY2" fmla="*/ 2392750 h 2392750"/>
              <a:gd name="connsiteX3" fmla="*/ 0 w 2392750"/>
              <a:gd name="connsiteY3" fmla="*/ 2392750 h 239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2750" h="2392750">
                <a:moveTo>
                  <a:pt x="0" y="0"/>
                </a:moveTo>
                <a:lnTo>
                  <a:pt x="2392750" y="0"/>
                </a:lnTo>
                <a:lnTo>
                  <a:pt x="2392750" y="2392750"/>
                </a:lnTo>
                <a:lnTo>
                  <a:pt x="0" y="239275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9A53BF77-E537-41A2-9AAD-43B17AC982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9" name="Date Placeholder 5">
            <a:extLst>
              <a:ext uri="{FF2B5EF4-FFF2-40B4-BE49-F238E27FC236}">
                <a16:creationId xmlns:a16="http://schemas.microsoft.com/office/drawing/2014/main" id="{A0444829-2A76-48F8-AFF3-17E2520CC0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24" name="Freeform 10">
            <a:extLst>
              <a:ext uri="{FF2B5EF4-FFF2-40B4-BE49-F238E27FC236}">
                <a16:creationId xmlns:a16="http://schemas.microsoft.com/office/drawing/2014/main" id="{77B7D816-B697-44F3-A66D-F8EB7ED6862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4F5C30A-CF14-4462-9A81-9031775FF152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6" name="Freeform 19">
            <a:extLst>
              <a:ext uri="{FF2B5EF4-FFF2-40B4-BE49-F238E27FC236}">
                <a16:creationId xmlns:a16="http://schemas.microsoft.com/office/drawing/2014/main" id="{60BB9180-5182-4F86-9E21-E23E2905C28E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7" name="Slide Number Placeholder 13">
            <a:extLst>
              <a:ext uri="{FF2B5EF4-FFF2-40B4-BE49-F238E27FC236}">
                <a16:creationId xmlns:a16="http://schemas.microsoft.com/office/drawing/2014/main" id="{80E025EF-94CF-4F59-B4FD-3B13468B98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1345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978BE2-D779-434C-8FE5-7AAA7C6475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910" y="1"/>
            <a:ext cx="9143999" cy="257174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B45174C-FE3E-4C40-8445-C61C4068464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14139" y="0"/>
            <a:ext cx="3327950" cy="51435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123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2DCA58B-C017-45DC-ABD1-2A5113C379D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581579" cy="51435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80992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2DCA58B-C017-45DC-ABD1-2A5113C379D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62421" y="0"/>
            <a:ext cx="4581579" cy="51435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41651980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978BE2-D779-434C-8FE5-7AAA7C6475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1580" y="2139702"/>
            <a:ext cx="3834426" cy="205625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7B8E9633-88BC-44CF-B8FF-0341E95DBFD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09574" y="2139702"/>
            <a:ext cx="3834426" cy="205625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9999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4DBC1CE-EA82-4634-850F-BDE9C753EF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0" y="2193708"/>
            <a:ext cx="3599892" cy="1977684"/>
          </a:xfrm>
          <a:custGeom>
            <a:avLst/>
            <a:gdLst>
              <a:gd name="connsiteX0" fmla="*/ 0 w 4799856"/>
              <a:gd name="connsiteY0" fmla="*/ 0 h 2636912"/>
              <a:gd name="connsiteX1" fmla="*/ 4799856 w 4799856"/>
              <a:gd name="connsiteY1" fmla="*/ 0 h 2636912"/>
              <a:gd name="connsiteX2" fmla="*/ 4799856 w 4799856"/>
              <a:gd name="connsiteY2" fmla="*/ 2636912 h 2636912"/>
              <a:gd name="connsiteX3" fmla="*/ 0 w 4799856"/>
              <a:gd name="connsiteY3" fmla="*/ 2636912 h 2636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9856" h="2636912">
                <a:moveTo>
                  <a:pt x="0" y="0"/>
                </a:moveTo>
                <a:lnTo>
                  <a:pt x="4799856" y="0"/>
                </a:lnTo>
                <a:lnTo>
                  <a:pt x="4799856" y="2636912"/>
                </a:lnTo>
                <a:lnTo>
                  <a:pt x="0" y="26369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892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4260677-7757-4247-BE3B-3BD406C4B46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3526" y="573528"/>
            <a:ext cx="3944468" cy="1998223"/>
          </a:xfrm>
          <a:custGeom>
            <a:avLst/>
            <a:gdLst>
              <a:gd name="connsiteX0" fmla="*/ 0 w 5259290"/>
              <a:gd name="connsiteY0" fmla="*/ 0 h 2664297"/>
              <a:gd name="connsiteX1" fmla="*/ 5259290 w 5259290"/>
              <a:gd name="connsiteY1" fmla="*/ 0 h 2664297"/>
              <a:gd name="connsiteX2" fmla="*/ 5259290 w 5259290"/>
              <a:gd name="connsiteY2" fmla="*/ 2664297 h 2664297"/>
              <a:gd name="connsiteX3" fmla="*/ 0 w 5259290"/>
              <a:gd name="connsiteY3" fmla="*/ 2664297 h 2664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59290" h="2664297">
                <a:moveTo>
                  <a:pt x="0" y="0"/>
                </a:moveTo>
                <a:lnTo>
                  <a:pt x="5259290" y="0"/>
                </a:lnTo>
                <a:lnTo>
                  <a:pt x="5259290" y="2664297"/>
                </a:lnTo>
                <a:lnTo>
                  <a:pt x="0" y="26642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8E7BAEE-7551-45B8-8476-810F6A7FC09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24349" y="573528"/>
            <a:ext cx="3944468" cy="1998223"/>
          </a:xfrm>
          <a:custGeom>
            <a:avLst/>
            <a:gdLst>
              <a:gd name="connsiteX0" fmla="*/ 0 w 5259290"/>
              <a:gd name="connsiteY0" fmla="*/ 0 h 2664297"/>
              <a:gd name="connsiteX1" fmla="*/ 5259290 w 5259290"/>
              <a:gd name="connsiteY1" fmla="*/ 0 h 2664297"/>
              <a:gd name="connsiteX2" fmla="*/ 5259290 w 5259290"/>
              <a:gd name="connsiteY2" fmla="*/ 2664297 h 2664297"/>
              <a:gd name="connsiteX3" fmla="*/ 0 w 5259290"/>
              <a:gd name="connsiteY3" fmla="*/ 2664297 h 2664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59290" h="2664297">
                <a:moveTo>
                  <a:pt x="0" y="0"/>
                </a:moveTo>
                <a:lnTo>
                  <a:pt x="5259290" y="0"/>
                </a:lnTo>
                <a:lnTo>
                  <a:pt x="5259290" y="2664297"/>
                </a:lnTo>
                <a:lnTo>
                  <a:pt x="0" y="26642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209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227ED963-86A7-40FD-BE42-B6E3C253B5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48693" y="1128741"/>
            <a:ext cx="3151071" cy="3655239"/>
          </a:xfrm>
          <a:custGeom>
            <a:avLst/>
            <a:gdLst>
              <a:gd name="connsiteX0" fmla="*/ 4201428 w 4201428"/>
              <a:gd name="connsiteY0" fmla="*/ 0 h 4873652"/>
              <a:gd name="connsiteX1" fmla="*/ 4201428 w 4201428"/>
              <a:gd name="connsiteY1" fmla="*/ 4873652 h 4873652"/>
              <a:gd name="connsiteX2" fmla="*/ 0 w 4201428"/>
              <a:gd name="connsiteY2" fmla="*/ 2436826 h 4873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01428" h="4873652">
                <a:moveTo>
                  <a:pt x="4201428" y="0"/>
                </a:moveTo>
                <a:lnTo>
                  <a:pt x="4201428" y="4873652"/>
                </a:lnTo>
                <a:lnTo>
                  <a:pt x="0" y="243682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E5EE0847-FD66-4A5A-89D0-5800029284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5" name="Date Placeholder 5">
            <a:extLst>
              <a:ext uri="{FF2B5EF4-FFF2-40B4-BE49-F238E27FC236}">
                <a16:creationId xmlns:a16="http://schemas.microsoft.com/office/drawing/2014/main" id="{32220463-122A-4ED9-9F32-2932973EAA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35B0C33D-D422-4E41-B2DF-AF0FE4588069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069EBE1-CDCD-4928-8CE6-1492434D2260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8" name="Freeform 19">
            <a:extLst>
              <a:ext uri="{FF2B5EF4-FFF2-40B4-BE49-F238E27FC236}">
                <a16:creationId xmlns:a16="http://schemas.microsoft.com/office/drawing/2014/main" id="{9A1CA827-D34B-4662-8BC3-EED94016F7E2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9" name="Slide Number Placeholder 13">
            <a:extLst>
              <a:ext uri="{FF2B5EF4-FFF2-40B4-BE49-F238E27FC236}">
                <a16:creationId xmlns:a16="http://schemas.microsoft.com/office/drawing/2014/main" id="{DA2F5D39-895B-46C9-8A49-A5D7D0971E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1069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502" y="-1"/>
            <a:ext cx="5091404" cy="5143501"/>
          </a:xfrm>
          <a:custGeom>
            <a:avLst/>
            <a:gdLst>
              <a:gd name="connsiteX0" fmla="*/ 589916 w 6788538"/>
              <a:gd name="connsiteY0" fmla="*/ 3507470 h 6858001"/>
              <a:gd name="connsiteX1" fmla="*/ 1229930 w 6788538"/>
              <a:gd name="connsiteY1" fmla="*/ 3971164 h 6858001"/>
              <a:gd name="connsiteX2" fmla="*/ 2003787 w 6788538"/>
              <a:gd name="connsiteY2" fmla="*/ 6858001 h 6858001"/>
              <a:gd name="connsiteX3" fmla="*/ 709064 w 6788538"/>
              <a:gd name="connsiteY3" fmla="*/ 6858001 h 6858001"/>
              <a:gd name="connsiteX4" fmla="*/ 21521 w 6788538"/>
              <a:gd name="connsiteY4" fmla="*/ 4295561 h 6858001"/>
              <a:gd name="connsiteX5" fmla="*/ 465001 w 6788538"/>
              <a:gd name="connsiteY5" fmla="*/ 3527722 h 6858001"/>
              <a:gd name="connsiteX6" fmla="*/ 589916 w 6788538"/>
              <a:gd name="connsiteY6" fmla="*/ 3507470 h 6858001"/>
              <a:gd name="connsiteX7" fmla="*/ 1662397 w 6788538"/>
              <a:gd name="connsiteY7" fmla="*/ 2239684 h 6858001"/>
              <a:gd name="connsiteX8" fmla="*/ 2302157 w 6788538"/>
              <a:gd name="connsiteY8" fmla="*/ 2703373 h 6858001"/>
              <a:gd name="connsiteX9" fmla="*/ 3417856 w 6788538"/>
              <a:gd name="connsiteY9" fmla="*/ 6858001 h 6858001"/>
              <a:gd name="connsiteX10" fmla="*/ 2120670 w 6788538"/>
              <a:gd name="connsiteY10" fmla="*/ 6858001 h 6858001"/>
              <a:gd name="connsiteX11" fmla="*/ 1094228 w 6788538"/>
              <a:gd name="connsiteY11" fmla="*/ 3027768 h 6858001"/>
              <a:gd name="connsiteX12" fmla="*/ 1537532 w 6788538"/>
              <a:gd name="connsiteY12" fmla="*/ 2259935 h 6858001"/>
              <a:gd name="connsiteX13" fmla="*/ 1662397 w 6788538"/>
              <a:gd name="connsiteY13" fmla="*/ 2239684 h 6858001"/>
              <a:gd name="connsiteX14" fmla="*/ 2600875 w 6788538"/>
              <a:gd name="connsiteY14" fmla="*/ 185436 h 6858001"/>
              <a:gd name="connsiteX15" fmla="*/ 3242654 w 6788538"/>
              <a:gd name="connsiteY15" fmla="*/ 649178 h 6858001"/>
              <a:gd name="connsiteX16" fmla="*/ 4905854 w 6788538"/>
              <a:gd name="connsiteY16" fmla="*/ 6858001 h 6858001"/>
              <a:gd name="connsiteX17" fmla="*/ 3608618 w 6788538"/>
              <a:gd name="connsiteY17" fmla="*/ 6858001 h 6858001"/>
              <a:gd name="connsiteX18" fmla="*/ 2031702 w 6788538"/>
              <a:gd name="connsiteY18" fmla="*/ 973608 h 6858001"/>
              <a:gd name="connsiteX19" fmla="*/ 2475023 w 6788538"/>
              <a:gd name="connsiteY19" fmla="*/ 205690 h 6858001"/>
              <a:gd name="connsiteX20" fmla="*/ 2600875 w 6788538"/>
              <a:gd name="connsiteY20" fmla="*/ 185436 h 6858001"/>
              <a:gd name="connsiteX21" fmla="*/ 4674633 w 6788538"/>
              <a:gd name="connsiteY21" fmla="*/ 0 h 6858001"/>
              <a:gd name="connsiteX22" fmla="*/ 5972321 w 6788538"/>
              <a:gd name="connsiteY22" fmla="*/ 0 h 6858001"/>
              <a:gd name="connsiteX23" fmla="*/ 6767006 w 6788538"/>
              <a:gd name="connsiteY23" fmla="*/ 2976123 h 6858001"/>
              <a:gd name="connsiteX24" fmla="*/ 6326506 w 6788538"/>
              <a:gd name="connsiteY24" fmla="*/ 3743962 h 6858001"/>
              <a:gd name="connsiteX25" fmla="*/ 5558609 w 6788538"/>
              <a:gd name="connsiteY25" fmla="*/ 3300521 h 6858001"/>
              <a:gd name="connsiteX26" fmla="*/ 3221240 w 6788538"/>
              <a:gd name="connsiteY26" fmla="*/ 0 h 6858001"/>
              <a:gd name="connsiteX27" fmla="*/ 4519029 w 6788538"/>
              <a:gd name="connsiteY27" fmla="*/ 0 h 6858001"/>
              <a:gd name="connsiteX28" fmla="*/ 5980531 w 6788538"/>
              <a:gd name="connsiteY28" fmla="*/ 5459574 h 6858001"/>
              <a:gd name="connsiteX29" fmla="*/ 5539997 w 6788538"/>
              <a:gd name="connsiteY29" fmla="*/ 6224628 h 6858001"/>
              <a:gd name="connsiteX30" fmla="*/ 4772039 w 6788538"/>
              <a:gd name="connsiteY30" fmla="*/ 5784052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788538" h="6858001">
                <a:moveTo>
                  <a:pt x="589916" y="3507470"/>
                </a:moveTo>
                <a:cubicBezTo>
                  <a:pt x="879973" y="3490381"/>
                  <a:pt x="1151800" y="3679504"/>
                  <a:pt x="1229930" y="3971164"/>
                </a:cubicBezTo>
                <a:lnTo>
                  <a:pt x="2003787" y="6858001"/>
                </a:lnTo>
                <a:cubicBezTo>
                  <a:pt x="2003787" y="6858001"/>
                  <a:pt x="2003787" y="6858001"/>
                  <a:pt x="709064" y="6858001"/>
                </a:cubicBezTo>
                <a:cubicBezTo>
                  <a:pt x="709064" y="6858001"/>
                  <a:pt x="709064" y="6858001"/>
                  <a:pt x="21521" y="4295561"/>
                </a:cubicBezTo>
                <a:cubicBezTo>
                  <a:pt x="-67770" y="3962235"/>
                  <a:pt x="128671" y="3617005"/>
                  <a:pt x="465001" y="3527722"/>
                </a:cubicBezTo>
                <a:cubicBezTo>
                  <a:pt x="506670" y="3516561"/>
                  <a:pt x="548479" y="3509912"/>
                  <a:pt x="589916" y="3507470"/>
                </a:cubicBezTo>
                <a:close/>
                <a:moveTo>
                  <a:pt x="1662397" y="2239684"/>
                </a:moveTo>
                <a:cubicBezTo>
                  <a:pt x="1952340" y="2222594"/>
                  <a:pt x="2224058" y="2411716"/>
                  <a:pt x="2302157" y="2703373"/>
                </a:cubicBezTo>
                <a:lnTo>
                  <a:pt x="3417856" y="6858001"/>
                </a:lnTo>
                <a:cubicBezTo>
                  <a:pt x="3417856" y="6858001"/>
                  <a:pt x="3417856" y="6858001"/>
                  <a:pt x="2120670" y="6858001"/>
                </a:cubicBezTo>
                <a:cubicBezTo>
                  <a:pt x="2120670" y="6858001"/>
                  <a:pt x="2120670" y="6858001"/>
                  <a:pt x="1094228" y="3027768"/>
                </a:cubicBezTo>
                <a:cubicBezTo>
                  <a:pt x="1004972" y="2694445"/>
                  <a:pt x="1201335" y="2349218"/>
                  <a:pt x="1537532" y="2259935"/>
                </a:cubicBezTo>
                <a:cubicBezTo>
                  <a:pt x="1579185" y="2248775"/>
                  <a:pt x="1620977" y="2242125"/>
                  <a:pt x="1662397" y="2239684"/>
                </a:cubicBezTo>
                <a:close/>
                <a:moveTo>
                  <a:pt x="2600875" y="185436"/>
                </a:moveTo>
                <a:cubicBezTo>
                  <a:pt x="2892822" y="168345"/>
                  <a:pt x="3164552" y="357488"/>
                  <a:pt x="3242654" y="649178"/>
                </a:cubicBezTo>
                <a:lnTo>
                  <a:pt x="4905854" y="6858001"/>
                </a:lnTo>
                <a:cubicBezTo>
                  <a:pt x="4905854" y="6858001"/>
                  <a:pt x="4905854" y="6858001"/>
                  <a:pt x="3608618" y="6858001"/>
                </a:cubicBezTo>
                <a:cubicBezTo>
                  <a:pt x="3608618" y="6858001"/>
                  <a:pt x="3608618" y="6858001"/>
                  <a:pt x="2031702" y="973608"/>
                </a:cubicBezTo>
                <a:cubicBezTo>
                  <a:pt x="1942442" y="640248"/>
                  <a:pt x="2141788" y="294983"/>
                  <a:pt x="2475023" y="205690"/>
                </a:cubicBezTo>
                <a:cubicBezTo>
                  <a:pt x="2517049" y="194528"/>
                  <a:pt x="2559169" y="187878"/>
                  <a:pt x="2600875" y="185436"/>
                </a:cubicBezTo>
                <a:close/>
                <a:moveTo>
                  <a:pt x="4674633" y="0"/>
                </a:moveTo>
                <a:cubicBezTo>
                  <a:pt x="4674633" y="0"/>
                  <a:pt x="4674633" y="0"/>
                  <a:pt x="5972321" y="0"/>
                </a:cubicBezTo>
                <a:cubicBezTo>
                  <a:pt x="5972321" y="0"/>
                  <a:pt x="5972321" y="0"/>
                  <a:pt x="6767006" y="2976123"/>
                </a:cubicBezTo>
                <a:cubicBezTo>
                  <a:pt x="6856296" y="3309449"/>
                  <a:pt x="6659857" y="3651703"/>
                  <a:pt x="6326506" y="3743962"/>
                </a:cubicBezTo>
                <a:cubicBezTo>
                  <a:pt x="5990179" y="3833246"/>
                  <a:pt x="5647899" y="3633846"/>
                  <a:pt x="5558609" y="3300521"/>
                </a:cubicBezTo>
                <a:close/>
                <a:moveTo>
                  <a:pt x="3221240" y="0"/>
                </a:moveTo>
                <a:cubicBezTo>
                  <a:pt x="3221240" y="0"/>
                  <a:pt x="3221240" y="0"/>
                  <a:pt x="4519029" y="0"/>
                </a:cubicBezTo>
                <a:cubicBezTo>
                  <a:pt x="4519029" y="0"/>
                  <a:pt x="4519029" y="0"/>
                  <a:pt x="5980531" y="5459574"/>
                </a:cubicBezTo>
                <a:cubicBezTo>
                  <a:pt x="6069828" y="5792983"/>
                  <a:pt x="5873374" y="6135322"/>
                  <a:pt x="5539997" y="6224628"/>
                </a:cubicBezTo>
                <a:cubicBezTo>
                  <a:pt x="5203643" y="6316911"/>
                  <a:pt x="4861336" y="6117461"/>
                  <a:pt x="4772039" y="5784052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77318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AB24D94C-CF8E-4F28-AAB7-49C81449E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2395" y="1109302"/>
            <a:ext cx="3921146" cy="1840490"/>
          </a:xfrm>
          <a:custGeom>
            <a:avLst/>
            <a:gdLst>
              <a:gd name="connsiteX0" fmla="*/ 0 w 5228194"/>
              <a:gd name="connsiteY0" fmla="*/ 0 h 2453986"/>
              <a:gd name="connsiteX1" fmla="*/ 5228194 w 5228194"/>
              <a:gd name="connsiteY1" fmla="*/ 0 h 2453986"/>
              <a:gd name="connsiteX2" fmla="*/ 5228194 w 5228194"/>
              <a:gd name="connsiteY2" fmla="*/ 2453986 h 2453986"/>
              <a:gd name="connsiteX3" fmla="*/ 0 w 5228194"/>
              <a:gd name="connsiteY3" fmla="*/ 2453986 h 245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8194" h="2453986">
                <a:moveTo>
                  <a:pt x="0" y="0"/>
                </a:moveTo>
                <a:lnTo>
                  <a:pt x="5228194" y="0"/>
                </a:lnTo>
                <a:lnTo>
                  <a:pt x="5228194" y="2453986"/>
                </a:lnTo>
                <a:lnTo>
                  <a:pt x="0" y="24539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894CF42-DCC3-4D3E-8E75-C629ABF5DAE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30461" y="1109302"/>
            <a:ext cx="3921146" cy="1840490"/>
          </a:xfrm>
          <a:custGeom>
            <a:avLst/>
            <a:gdLst>
              <a:gd name="connsiteX0" fmla="*/ 0 w 5228194"/>
              <a:gd name="connsiteY0" fmla="*/ 0 h 2453986"/>
              <a:gd name="connsiteX1" fmla="*/ 5228194 w 5228194"/>
              <a:gd name="connsiteY1" fmla="*/ 0 h 2453986"/>
              <a:gd name="connsiteX2" fmla="*/ 5228194 w 5228194"/>
              <a:gd name="connsiteY2" fmla="*/ 2453986 h 2453986"/>
              <a:gd name="connsiteX3" fmla="*/ 0 w 5228194"/>
              <a:gd name="connsiteY3" fmla="*/ 2453986 h 245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8194" h="2453986">
                <a:moveTo>
                  <a:pt x="0" y="0"/>
                </a:moveTo>
                <a:lnTo>
                  <a:pt x="5228194" y="0"/>
                </a:lnTo>
                <a:lnTo>
                  <a:pt x="5228194" y="2453986"/>
                </a:lnTo>
                <a:lnTo>
                  <a:pt x="0" y="24539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663CDC59-0333-4486-8730-44DE81C12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5" name="Date Placeholder 5">
            <a:extLst>
              <a:ext uri="{FF2B5EF4-FFF2-40B4-BE49-F238E27FC236}">
                <a16:creationId xmlns:a16="http://schemas.microsoft.com/office/drawing/2014/main" id="{11A6FCA9-4CDE-4C78-AE35-6DC93677B1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DEC30623-F48A-48EA-8A3F-9555E994BD5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34EB1B8-705A-4722-99AA-417C83E85BA5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7" name="Freeform 19">
            <a:extLst>
              <a:ext uri="{FF2B5EF4-FFF2-40B4-BE49-F238E27FC236}">
                <a16:creationId xmlns:a16="http://schemas.microsoft.com/office/drawing/2014/main" id="{12F885CC-6615-4E66-AAF2-78D95550CBC0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8" name="Slide Number Placeholder 13">
            <a:extLst>
              <a:ext uri="{FF2B5EF4-FFF2-40B4-BE49-F238E27FC236}">
                <a16:creationId xmlns:a16="http://schemas.microsoft.com/office/drawing/2014/main" id="{2BD28988-87D3-4D8B-AD7F-BEF0EB2F1E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967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1FE2BFCB-54DB-4B74-8136-BA944B5C9B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22855" y="1275590"/>
            <a:ext cx="1244727" cy="1244727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Freeform 19">
            <a:extLst>
              <a:ext uri="{FF2B5EF4-FFF2-40B4-BE49-F238E27FC236}">
                <a16:creationId xmlns:a16="http://schemas.microsoft.com/office/drawing/2014/main" id="{EF0DB1A3-FAD9-4F5A-B8DE-A263B11E2EB6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50114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1" name="Slide Number Placeholder 13">
            <a:extLst>
              <a:ext uri="{FF2B5EF4-FFF2-40B4-BE49-F238E27FC236}">
                <a16:creationId xmlns:a16="http://schemas.microsoft.com/office/drawing/2014/main" id="{D103CD1C-D1CF-4DB2-BC23-7CC086BF2C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9533" y="308950"/>
            <a:ext cx="366874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Title 7">
            <a:extLst>
              <a:ext uri="{FF2B5EF4-FFF2-40B4-BE49-F238E27FC236}">
                <a16:creationId xmlns:a16="http://schemas.microsoft.com/office/drawing/2014/main" id="{72830A9B-03F7-4093-959C-12538A462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  <a:prstGeom prst="rect">
            <a:avLst/>
          </a:prstGeom>
        </p:spPr>
        <p:txBody>
          <a:bodyPr/>
          <a:lstStyle>
            <a:lvl1pPr algn="l"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E62B016-E3BB-4FC6-B5F7-833A23683267}"/>
              </a:ext>
            </a:extLst>
          </p:cNvPr>
          <p:cNvSpPr/>
          <p:nvPr userDrawn="1"/>
        </p:nvSpPr>
        <p:spPr>
          <a:xfrm>
            <a:off x="2935239" y="4824242"/>
            <a:ext cx="60508" cy="6050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33699BAA-7539-46A4-A053-012EC00932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77205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Date Placeholder 5">
            <a:extLst>
              <a:ext uri="{FF2B5EF4-FFF2-40B4-BE49-F238E27FC236}">
                <a16:creationId xmlns:a16="http://schemas.microsoft.com/office/drawing/2014/main" id="{DB4011AC-5F51-405E-B43B-86C5829B52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Presentation</a:t>
            </a:r>
          </a:p>
        </p:txBody>
      </p:sp>
      <p:sp>
        <p:nvSpPr>
          <p:cNvPr id="22" name="Freeform 10">
            <a:extLst>
              <a:ext uri="{FF2B5EF4-FFF2-40B4-BE49-F238E27FC236}">
                <a16:creationId xmlns:a16="http://schemas.microsoft.com/office/drawing/2014/main" id="{D929D3CE-8C73-4B42-85F2-A3C2B85E20F2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59835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4101838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95C9F4F-1F73-4326-8541-D1DE5560BE6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8651" y="1335741"/>
            <a:ext cx="2594290" cy="3807759"/>
          </a:xfrm>
          <a:custGeom>
            <a:avLst/>
            <a:gdLst>
              <a:gd name="connsiteX0" fmla="*/ 0 w 3459053"/>
              <a:gd name="connsiteY0" fmla="*/ 0 h 5077012"/>
              <a:gd name="connsiteX1" fmla="*/ 3459053 w 3459053"/>
              <a:gd name="connsiteY1" fmla="*/ 0 h 5077012"/>
              <a:gd name="connsiteX2" fmla="*/ 3459053 w 3459053"/>
              <a:gd name="connsiteY2" fmla="*/ 5077012 h 5077012"/>
              <a:gd name="connsiteX3" fmla="*/ 0 w 3459053"/>
              <a:gd name="connsiteY3" fmla="*/ 5077012 h 507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9053" h="5077012">
                <a:moveTo>
                  <a:pt x="0" y="0"/>
                </a:moveTo>
                <a:lnTo>
                  <a:pt x="3459053" y="0"/>
                </a:lnTo>
                <a:lnTo>
                  <a:pt x="3459053" y="5077012"/>
                </a:lnTo>
                <a:lnTo>
                  <a:pt x="0" y="50770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1345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14">
            <a:extLst>
              <a:ext uri="{FF2B5EF4-FFF2-40B4-BE49-F238E27FC236}">
                <a16:creationId xmlns:a16="http://schemas.microsoft.com/office/drawing/2014/main" id="{ABFF2CE3-7D71-4ED8-BC21-5F80D12D4F8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125169" y="2944211"/>
            <a:ext cx="1518452" cy="1571756"/>
          </a:xfrm>
          <a:custGeom>
            <a:avLst/>
            <a:gdLst>
              <a:gd name="connsiteX0" fmla="*/ 0 w 2024602"/>
              <a:gd name="connsiteY0" fmla="*/ 0 h 2095675"/>
              <a:gd name="connsiteX1" fmla="*/ 2024602 w 2024602"/>
              <a:gd name="connsiteY1" fmla="*/ 0 h 2095675"/>
              <a:gd name="connsiteX2" fmla="*/ 2024602 w 2024602"/>
              <a:gd name="connsiteY2" fmla="*/ 2095675 h 2095675"/>
              <a:gd name="connsiteX3" fmla="*/ 0 w 2024602"/>
              <a:gd name="connsiteY3" fmla="*/ 2095675 h 209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4602" h="2095675">
                <a:moveTo>
                  <a:pt x="0" y="0"/>
                </a:moveTo>
                <a:lnTo>
                  <a:pt x="2024602" y="0"/>
                </a:lnTo>
                <a:lnTo>
                  <a:pt x="2024602" y="2095675"/>
                </a:lnTo>
                <a:lnTo>
                  <a:pt x="0" y="20956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CCE3D1D4-A108-4E3C-B44F-8DBA5FEDA1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11583" y="1343641"/>
            <a:ext cx="1518452" cy="1512689"/>
          </a:xfrm>
          <a:custGeom>
            <a:avLst/>
            <a:gdLst>
              <a:gd name="connsiteX0" fmla="*/ 0 w 2024602"/>
              <a:gd name="connsiteY0" fmla="*/ 0 h 2016919"/>
              <a:gd name="connsiteX1" fmla="*/ 2024602 w 2024602"/>
              <a:gd name="connsiteY1" fmla="*/ 0 h 2016919"/>
              <a:gd name="connsiteX2" fmla="*/ 2024602 w 2024602"/>
              <a:gd name="connsiteY2" fmla="*/ 2016919 h 2016919"/>
              <a:gd name="connsiteX3" fmla="*/ 0 w 2024602"/>
              <a:gd name="connsiteY3" fmla="*/ 2016919 h 2016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4602" h="2016919">
                <a:moveTo>
                  <a:pt x="0" y="0"/>
                </a:moveTo>
                <a:lnTo>
                  <a:pt x="2024602" y="0"/>
                </a:lnTo>
                <a:lnTo>
                  <a:pt x="2024602" y="2016919"/>
                </a:lnTo>
                <a:lnTo>
                  <a:pt x="0" y="20169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6">
            <a:extLst>
              <a:ext uri="{FF2B5EF4-FFF2-40B4-BE49-F238E27FC236}">
                <a16:creationId xmlns:a16="http://schemas.microsoft.com/office/drawing/2014/main" id="{36358F9E-6DC3-41AE-8E1B-648A2E91DB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04279" y="2944211"/>
            <a:ext cx="1518452" cy="1571756"/>
          </a:xfrm>
          <a:custGeom>
            <a:avLst/>
            <a:gdLst>
              <a:gd name="connsiteX0" fmla="*/ 0 w 2024602"/>
              <a:gd name="connsiteY0" fmla="*/ 0 h 2095675"/>
              <a:gd name="connsiteX1" fmla="*/ 2024602 w 2024602"/>
              <a:gd name="connsiteY1" fmla="*/ 0 h 2095675"/>
              <a:gd name="connsiteX2" fmla="*/ 2024602 w 2024602"/>
              <a:gd name="connsiteY2" fmla="*/ 2095675 h 2095675"/>
              <a:gd name="connsiteX3" fmla="*/ 0 w 2024602"/>
              <a:gd name="connsiteY3" fmla="*/ 2095675 h 209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4602" h="2095675">
                <a:moveTo>
                  <a:pt x="0" y="0"/>
                </a:moveTo>
                <a:lnTo>
                  <a:pt x="2024602" y="0"/>
                </a:lnTo>
                <a:lnTo>
                  <a:pt x="2024602" y="2095675"/>
                </a:lnTo>
                <a:lnTo>
                  <a:pt x="0" y="20956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7">
            <a:extLst>
              <a:ext uri="{FF2B5EF4-FFF2-40B4-BE49-F238E27FC236}">
                <a16:creationId xmlns:a16="http://schemas.microsoft.com/office/drawing/2014/main" id="{BCE834A2-6065-47C9-8D5C-AF7FBA195D8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93834" y="1343641"/>
            <a:ext cx="1561672" cy="1512689"/>
          </a:xfrm>
          <a:custGeom>
            <a:avLst/>
            <a:gdLst>
              <a:gd name="connsiteX0" fmla="*/ 0 w 2082229"/>
              <a:gd name="connsiteY0" fmla="*/ 0 h 2016919"/>
              <a:gd name="connsiteX1" fmla="*/ 2082229 w 2082229"/>
              <a:gd name="connsiteY1" fmla="*/ 0 h 2016919"/>
              <a:gd name="connsiteX2" fmla="*/ 2082229 w 2082229"/>
              <a:gd name="connsiteY2" fmla="*/ 2016919 h 2016919"/>
              <a:gd name="connsiteX3" fmla="*/ 0 w 2082229"/>
              <a:gd name="connsiteY3" fmla="*/ 2016919 h 2016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229" h="2016919">
                <a:moveTo>
                  <a:pt x="0" y="0"/>
                </a:moveTo>
                <a:lnTo>
                  <a:pt x="2082229" y="0"/>
                </a:lnTo>
                <a:lnTo>
                  <a:pt x="2082229" y="2016919"/>
                </a:lnTo>
                <a:lnTo>
                  <a:pt x="0" y="20169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FDB5FA0-D55F-41CD-A647-B561293D39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2395" y="1343641"/>
            <a:ext cx="1561672" cy="1512689"/>
          </a:xfrm>
          <a:custGeom>
            <a:avLst/>
            <a:gdLst>
              <a:gd name="connsiteX0" fmla="*/ 0 w 2082229"/>
              <a:gd name="connsiteY0" fmla="*/ 0 h 2016919"/>
              <a:gd name="connsiteX1" fmla="*/ 2082229 w 2082229"/>
              <a:gd name="connsiteY1" fmla="*/ 0 h 2016919"/>
              <a:gd name="connsiteX2" fmla="*/ 2082229 w 2082229"/>
              <a:gd name="connsiteY2" fmla="*/ 2016919 h 2016919"/>
              <a:gd name="connsiteX3" fmla="*/ 0 w 2082229"/>
              <a:gd name="connsiteY3" fmla="*/ 2016919 h 2016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229" h="2016919">
                <a:moveTo>
                  <a:pt x="0" y="0"/>
                </a:moveTo>
                <a:lnTo>
                  <a:pt x="2082229" y="0"/>
                </a:lnTo>
                <a:lnTo>
                  <a:pt x="2082229" y="2016919"/>
                </a:lnTo>
                <a:lnTo>
                  <a:pt x="0" y="20169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23B238DE-65C2-47F5-A1B7-4A4E029BBA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8" name="Date Placeholder 5">
            <a:extLst>
              <a:ext uri="{FF2B5EF4-FFF2-40B4-BE49-F238E27FC236}">
                <a16:creationId xmlns:a16="http://schemas.microsoft.com/office/drawing/2014/main" id="{7588731E-EBD5-44D7-847C-6DAEC6249B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54751A8B-4DCD-4539-AD18-46189ED8498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E2377EA-7475-4559-A7F6-720B0E901733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5" name="Freeform 19">
            <a:extLst>
              <a:ext uri="{FF2B5EF4-FFF2-40B4-BE49-F238E27FC236}">
                <a16:creationId xmlns:a16="http://schemas.microsoft.com/office/drawing/2014/main" id="{0A7F1912-3F6E-4767-9946-FFE578439748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6" name="Slide Number Placeholder 13">
            <a:extLst>
              <a:ext uri="{FF2B5EF4-FFF2-40B4-BE49-F238E27FC236}">
                <a16:creationId xmlns:a16="http://schemas.microsoft.com/office/drawing/2014/main" id="{75901489-0D95-4814-AC50-6BE83681C1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5968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810B29E-8563-4CB3-93B5-B45864D7C1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38504" y="1059582"/>
            <a:ext cx="2561388" cy="2971457"/>
          </a:xfrm>
          <a:custGeom>
            <a:avLst/>
            <a:gdLst/>
            <a:ahLst/>
            <a:cxnLst/>
            <a:rect l="l" t="t" r="r" b="b"/>
            <a:pathLst>
              <a:path w="2565878" h="2976665">
                <a:moveTo>
                  <a:pt x="1370435" y="1"/>
                </a:moveTo>
                <a:cubicBezTo>
                  <a:pt x="1563937" y="-83"/>
                  <a:pt x="1753566" y="20408"/>
                  <a:pt x="1939321" y="61477"/>
                </a:cubicBezTo>
                <a:cubicBezTo>
                  <a:pt x="2125075" y="102545"/>
                  <a:pt x="2293279" y="164696"/>
                  <a:pt x="2443931" y="247930"/>
                </a:cubicBezTo>
                <a:lnTo>
                  <a:pt x="2155316" y="943000"/>
                </a:lnTo>
                <a:cubicBezTo>
                  <a:pt x="1874882" y="801380"/>
                  <a:pt x="1610541" y="730908"/>
                  <a:pt x="1362294" y="731584"/>
                </a:cubicBezTo>
                <a:cubicBezTo>
                  <a:pt x="1223983" y="732940"/>
                  <a:pt x="1127140" y="750558"/>
                  <a:pt x="1071765" y="784439"/>
                </a:cubicBezTo>
                <a:cubicBezTo>
                  <a:pt x="1016390" y="818320"/>
                  <a:pt x="989762" y="860332"/>
                  <a:pt x="991882" y="910475"/>
                </a:cubicBezTo>
                <a:cubicBezTo>
                  <a:pt x="996079" y="976172"/>
                  <a:pt x="1050645" y="1024663"/>
                  <a:pt x="1155577" y="1055948"/>
                </a:cubicBezTo>
                <a:cubicBezTo>
                  <a:pt x="1260511" y="1087233"/>
                  <a:pt x="1390628" y="1116994"/>
                  <a:pt x="1545929" y="1145233"/>
                </a:cubicBezTo>
                <a:cubicBezTo>
                  <a:pt x="1701230" y="1173471"/>
                  <a:pt x="1856531" y="1215869"/>
                  <a:pt x="2011832" y="1272428"/>
                </a:cubicBezTo>
                <a:cubicBezTo>
                  <a:pt x="2167133" y="1328986"/>
                  <a:pt x="2297250" y="1415386"/>
                  <a:pt x="2402183" y="1531630"/>
                </a:cubicBezTo>
                <a:cubicBezTo>
                  <a:pt x="2507116" y="1647873"/>
                  <a:pt x="2561681" y="1809642"/>
                  <a:pt x="2565878" y="2016938"/>
                </a:cubicBezTo>
                <a:cubicBezTo>
                  <a:pt x="2565857" y="2192735"/>
                  <a:pt x="2516669" y="2352828"/>
                  <a:pt x="2418316" y="2497214"/>
                </a:cubicBezTo>
                <a:cubicBezTo>
                  <a:pt x="2319962" y="2641600"/>
                  <a:pt x="2172575" y="2757054"/>
                  <a:pt x="1976153" y="2843576"/>
                </a:cubicBezTo>
                <a:cubicBezTo>
                  <a:pt x="1779732" y="2930097"/>
                  <a:pt x="1534407" y="2974460"/>
                  <a:pt x="1240180" y="2976665"/>
                </a:cubicBezTo>
                <a:cubicBezTo>
                  <a:pt x="998070" y="2975394"/>
                  <a:pt x="767453" y="2948469"/>
                  <a:pt x="548329" y="2895886"/>
                </a:cubicBezTo>
                <a:cubicBezTo>
                  <a:pt x="329205" y="2843304"/>
                  <a:pt x="146429" y="2772687"/>
                  <a:pt x="0" y="2684034"/>
                </a:cubicBezTo>
                <a:lnTo>
                  <a:pt x="308964" y="1984345"/>
                </a:lnTo>
                <a:cubicBezTo>
                  <a:pt x="445896" y="2064722"/>
                  <a:pt x="596824" y="2128039"/>
                  <a:pt x="761746" y="2174296"/>
                </a:cubicBezTo>
                <a:cubicBezTo>
                  <a:pt x="926668" y="2220553"/>
                  <a:pt x="1088860" y="2244148"/>
                  <a:pt x="1248321" y="2245082"/>
                </a:cubicBezTo>
                <a:cubicBezTo>
                  <a:pt x="1383070" y="2244742"/>
                  <a:pt x="1478896" y="2231162"/>
                  <a:pt x="1535799" y="2204342"/>
                </a:cubicBezTo>
                <a:cubicBezTo>
                  <a:pt x="1592701" y="2177521"/>
                  <a:pt x="1620346" y="2139497"/>
                  <a:pt x="1618735" y="2090269"/>
                </a:cubicBezTo>
                <a:cubicBezTo>
                  <a:pt x="1614538" y="2021271"/>
                  <a:pt x="1559973" y="1970175"/>
                  <a:pt x="1455040" y="1936981"/>
                </a:cubicBezTo>
                <a:cubicBezTo>
                  <a:pt x="1350106" y="1903786"/>
                  <a:pt x="1219989" y="1872509"/>
                  <a:pt x="1064688" y="1843148"/>
                </a:cubicBezTo>
                <a:cubicBezTo>
                  <a:pt x="909387" y="1813787"/>
                  <a:pt x="754086" y="1770357"/>
                  <a:pt x="598785" y="1712858"/>
                </a:cubicBezTo>
                <a:cubicBezTo>
                  <a:pt x="443484" y="1655360"/>
                  <a:pt x="313367" y="1567807"/>
                  <a:pt x="208434" y="1450200"/>
                </a:cubicBezTo>
                <a:cubicBezTo>
                  <a:pt x="103501" y="1332594"/>
                  <a:pt x="48936" y="1168948"/>
                  <a:pt x="44739" y="959262"/>
                </a:cubicBezTo>
                <a:cubicBezTo>
                  <a:pt x="44761" y="781059"/>
                  <a:pt x="93948" y="619873"/>
                  <a:pt x="192302" y="475704"/>
                </a:cubicBezTo>
                <a:cubicBezTo>
                  <a:pt x="290656" y="331534"/>
                  <a:pt x="438043" y="216722"/>
                  <a:pt x="634464" y="131268"/>
                </a:cubicBezTo>
                <a:cubicBezTo>
                  <a:pt x="830886" y="45813"/>
                  <a:pt x="1076209" y="2058"/>
                  <a:pt x="1370435" y="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0010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5C25504-D1D9-4D58-8A6B-1984E89FFD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2892" y="1501038"/>
            <a:ext cx="3979108" cy="2348374"/>
          </a:xfrm>
          <a:custGeom>
            <a:avLst/>
            <a:gdLst/>
            <a:ahLst/>
            <a:cxnLst/>
            <a:rect l="l" t="t" r="r" b="b"/>
            <a:pathLst>
              <a:path w="4823161" h="2846514">
                <a:moveTo>
                  <a:pt x="0" y="0"/>
                </a:moveTo>
                <a:lnTo>
                  <a:pt x="988218" y="0"/>
                </a:lnTo>
                <a:lnTo>
                  <a:pt x="1484360" y="1618452"/>
                </a:lnTo>
                <a:lnTo>
                  <a:pt x="2008969" y="0"/>
                </a:lnTo>
                <a:lnTo>
                  <a:pt x="2891452" y="0"/>
                </a:lnTo>
                <a:lnTo>
                  <a:pt x="3387594" y="1638784"/>
                </a:lnTo>
                <a:lnTo>
                  <a:pt x="3912204" y="0"/>
                </a:lnTo>
                <a:lnTo>
                  <a:pt x="4823161" y="0"/>
                </a:lnTo>
                <a:lnTo>
                  <a:pt x="3912204" y="2846514"/>
                </a:lnTo>
                <a:lnTo>
                  <a:pt x="2883319" y="2846514"/>
                </a:lnTo>
                <a:lnTo>
                  <a:pt x="2423777" y="1325669"/>
                </a:lnTo>
                <a:lnTo>
                  <a:pt x="1939835" y="2846514"/>
                </a:lnTo>
                <a:lnTo>
                  <a:pt x="910950" y="28465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1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02F685-7047-45D9-A23C-03BD3DE7AF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2871" y="1005577"/>
            <a:ext cx="3206939" cy="2971454"/>
          </a:xfrm>
          <a:custGeom>
            <a:avLst/>
            <a:gdLst/>
            <a:ahLst/>
            <a:cxnLst/>
            <a:rect l="l" t="t" r="r" b="b"/>
            <a:pathLst>
              <a:path w="3212560" h="2976664">
                <a:moveTo>
                  <a:pt x="1606279" y="776322"/>
                </a:moveTo>
                <a:cubicBezTo>
                  <a:pt x="1424794" y="778272"/>
                  <a:pt x="1274080" y="841506"/>
                  <a:pt x="1154135" y="966025"/>
                </a:cubicBezTo>
                <a:cubicBezTo>
                  <a:pt x="1034190" y="1090544"/>
                  <a:pt x="971972" y="1264648"/>
                  <a:pt x="967479" y="1488336"/>
                </a:cubicBezTo>
                <a:cubicBezTo>
                  <a:pt x="971972" y="1712025"/>
                  <a:pt x="1034190" y="1886127"/>
                  <a:pt x="1154135" y="2010643"/>
                </a:cubicBezTo>
                <a:cubicBezTo>
                  <a:pt x="1274080" y="2135159"/>
                  <a:pt x="1424794" y="2198392"/>
                  <a:pt x="1606279" y="2200342"/>
                </a:cubicBezTo>
                <a:cubicBezTo>
                  <a:pt x="1787764" y="2198392"/>
                  <a:pt x="1938479" y="2135159"/>
                  <a:pt x="2058424" y="2010643"/>
                </a:cubicBezTo>
                <a:cubicBezTo>
                  <a:pt x="2178369" y="1886127"/>
                  <a:pt x="2240588" y="1712025"/>
                  <a:pt x="2245080" y="1488336"/>
                </a:cubicBezTo>
                <a:cubicBezTo>
                  <a:pt x="2240588" y="1264648"/>
                  <a:pt x="2178369" y="1090544"/>
                  <a:pt x="2058424" y="966025"/>
                </a:cubicBezTo>
                <a:cubicBezTo>
                  <a:pt x="1938479" y="841506"/>
                  <a:pt x="1787764" y="778272"/>
                  <a:pt x="1606279" y="776322"/>
                </a:cubicBezTo>
                <a:close/>
                <a:moveTo>
                  <a:pt x="1606279" y="0"/>
                </a:moveTo>
                <a:cubicBezTo>
                  <a:pt x="1918075" y="2404"/>
                  <a:pt x="2194286" y="67144"/>
                  <a:pt x="2434909" y="194220"/>
                </a:cubicBezTo>
                <a:cubicBezTo>
                  <a:pt x="2675533" y="321296"/>
                  <a:pt x="2864633" y="496284"/>
                  <a:pt x="3002210" y="719182"/>
                </a:cubicBezTo>
                <a:cubicBezTo>
                  <a:pt x="3139787" y="942080"/>
                  <a:pt x="3209904" y="1198465"/>
                  <a:pt x="3212560" y="1488336"/>
                </a:cubicBezTo>
                <a:cubicBezTo>
                  <a:pt x="3209904" y="1778205"/>
                  <a:pt x="3139787" y="2034588"/>
                  <a:pt x="3002210" y="2257485"/>
                </a:cubicBezTo>
                <a:cubicBezTo>
                  <a:pt x="2864633" y="2480382"/>
                  <a:pt x="2675533" y="2655368"/>
                  <a:pt x="2434910" y="2782444"/>
                </a:cubicBezTo>
                <a:cubicBezTo>
                  <a:pt x="2194286" y="2909520"/>
                  <a:pt x="1918075" y="2974260"/>
                  <a:pt x="1606279" y="2976664"/>
                </a:cubicBezTo>
                <a:cubicBezTo>
                  <a:pt x="1294485" y="2974260"/>
                  <a:pt x="1018276" y="2909520"/>
                  <a:pt x="777652" y="2782444"/>
                </a:cubicBezTo>
                <a:cubicBezTo>
                  <a:pt x="537029" y="2655369"/>
                  <a:pt x="347929" y="2480382"/>
                  <a:pt x="210351" y="2257485"/>
                </a:cubicBezTo>
                <a:cubicBezTo>
                  <a:pt x="72773" y="2034588"/>
                  <a:pt x="2656" y="1778205"/>
                  <a:pt x="0" y="1488336"/>
                </a:cubicBezTo>
                <a:cubicBezTo>
                  <a:pt x="2656" y="1198465"/>
                  <a:pt x="72773" y="942080"/>
                  <a:pt x="210351" y="719182"/>
                </a:cubicBezTo>
                <a:cubicBezTo>
                  <a:pt x="347928" y="496284"/>
                  <a:pt x="537029" y="321296"/>
                  <a:pt x="777652" y="194220"/>
                </a:cubicBezTo>
                <a:cubicBezTo>
                  <a:pt x="1018277" y="67144"/>
                  <a:pt x="1294485" y="2404"/>
                  <a:pt x="160627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9848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8AE8D68-5F87-4263-B32C-AE51BE551EB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3560" y="1180335"/>
            <a:ext cx="2622290" cy="2841533"/>
          </a:xfrm>
          <a:custGeom>
            <a:avLst/>
            <a:gdLst/>
            <a:ahLst/>
            <a:cxnLst/>
            <a:rect l="l" t="t" r="r" b="b"/>
            <a:pathLst>
              <a:path w="2626887" h="2846514">
                <a:moveTo>
                  <a:pt x="0" y="0"/>
                </a:moveTo>
                <a:lnTo>
                  <a:pt x="2626887" y="0"/>
                </a:lnTo>
                <a:lnTo>
                  <a:pt x="2626887" y="743785"/>
                </a:lnTo>
                <a:lnTo>
                  <a:pt x="1793116" y="743785"/>
                </a:lnTo>
                <a:lnTo>
                  <a:pt x="1793116" y="2846514"/>
                </a:lnTo>
                <a:lnTo>
                  <a:pt x="833771" y="2846514"/>
                </a:lnTo>
                <a:lnTo>
                  <a:pt x="833771" y="743785"/>
                </a:lnTo>
                <a:lnTo>
                  <a:pt x="0" y="7437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0047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9DDF57A-5827-4FFF-862C-1E30021A234A}"/>
              </a:ext>
            </a:extLst>
          </p:cNvPr>
          <p:cNvSpPr/>
          <p:nvPr userDrawn="1"/>
        </p:nvSpPr>
        <p:spPr>
          <a:xfrm>
            <a:off x="38" y="0"/>
            <a:ext cx="9144000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85B3351-C060-4E29-8F91-09A32FB6530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16477" y="2911261"/>
            <a:ext cx="5511047" cy="223909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739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314FF0B-A0FC-451B-B831-BE1E4F1897A7}"/>
              </a:ext>
            </a:extLst>
          </p:cNvPr>
          <p:cNvSpPr/>
          <p:nvPr userDrawn="1"/>
        </p:nvSpPr>
        <p:spPr>
          <a:xfrm>
            <a:off x="38" y="0"/>
            <a:ext cx="9144000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6FC94E3A-C667-40E9-AFF4-547A581D121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386472" y="1791767"/>
            <a:ext cx="4378356" cy="236187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9971B090-223B-42F4-B988-C019D02756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64828" y="1866820"/>
            <a:ext cx="1662060" cy="217582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A90E8383-E483-4C3A-A362-462C727402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4412" y="1866820"/>
            <a:ext cx="1662060" cy="217582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456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384008" y="2982517"/>
            <a:ext cx="1465660" cy="1468040"/>
          </a:xfrm>
          <a:custGeom>
            <a:avLst/>
            <a:gdLst>
              <a:gd name="connsiteX0" fmla="*/ 0 w 1954213"/>
              <a:gd name="connsiteY0" fmla="*/ 0 h 1957387"/>
              <a:gd name="connsiteX1" fmla="*/ 1954213 w 1954213"/>
              <a:gd name="connsiteY1" fmla="*/ 0 h 1957387"/>
              <a:gd name="connsiteX2" fmla="*/ 1954213 w 1954213"/>
              <a:gd name="connsiteY2" fmla="*/ 1957387 h 1957387"/>
              <a:gd name="connsiteX3" fmla="*/ 0 w 1954213"/>
              <a:gd name="connsiteY3" fmla="*/ 1957387 h 195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4213" h="1957387">
                <a:moveTo>
                  <a:pt x="0" y="0"/>
                </a:moveTo>
                <a:lnTo>
                  <a:pt x="1954213" y="0"/>
                </a:lnTo>
                <a:lnTo>
                  <a:pt x="1954213" y="1957387"/>
                </a:lnTo>
                <a:lnTo>
                  <a:pt x="0" y="195738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838577" y="2982517"/>
            <a:ext cx="1469231" cy="1468040"/>
          </a:xfrm>
          <a:custGeom>
            <a:avLst/>
            <a:gdLst>
              <a:gd name="connsiteX0" fmla="*/ 0 w 1958975"/>
              <a:gd name="connsiteY0" fmla="*/ 0 h 1957387"/>
              <a:gd name="connsiteX1" fmla="*/ 1958975 w 1958975"/>
              <a:gd name="connsiteY1" fmla="*/ 0 h 1957387"/>
              <a:gd name="connsiteX2" fmla="*/ 1958975 w 1958975"/>
              <a:gd name="connsiteY2" fmla="*/ 1957387 h 1957387"/>
              <a:gd name="connsiteX3" fmla="*/ 0 w 1958975"/>
              <a:gd name="connsiteY3" fmla="*/ 1957387 h 195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8975" h="1957387">
                <a:moveTo>
                  <a:pt x="0" y="0"/>
                </a:moveTo>
                <a:lnTo>
                  <a:pt x="1958975" y="0"/>
                </a:lnTo>
                <a:lnTo>
                  <a:pt x="1958975" y="1957387"/>
                </a:lnTo>
                <a:lnTo>
                  <a:pt x="0" y="195738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296716" y="2982517"/>
            <a:ext cx="1468041" cy="1468040"/>
          </a:xfrm>
          <a:custGeom>
            <a:avLst/>
            <a:gdLst>
              <a:gd name="connsiteX0" fmla="*/ 0 w 1957388"/>
              <a:gd name="connsiteY0" fmla="*/ 0 h 1957387"/>
              <a:gd name="connsiteX1" fmla="*/ 1957388 w 1957388"/>
              <a:gd name="connsiteY1" fmla="*/ 0 h 1957387"/>
              <a:gd name="connsiteX2" fmla="*/ 1957388 w 1957388"/>
              <a:gd name="connsiteY2" fmla="*/ 1957387 h 1957387"/>
              <a:gd name="connsiteX3" fmla="*/ 0 w 1957388"/>
              <a:gd name="connsiteY3" fmla="*/ 1957387 h 195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7388" h="1957387">
                <a:moveTo>
                  <a:pt x="0" y="0"/>
                </a:moveTo>
                <a:lnTo>
                  <a:pt x="1957388" y="0"/>
                </a:lnTo>
                <a:lnTo>
                  <a:pt x="1957388" y="1957387"/>
                </a:lnTo>
                <a:lnTo>
                  <a:pt x="0" y="195738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53667" y="2982517"/>
            <a:ext cx="1465660" cy="1468040"/>
          </a:xfrm>
          <a:custGeom>
            <a:avLst/>
            <a:gdLst>
              <a:gd name="connsiteX0" fmla="*/ 0 w 1954213"/>
              <a:gd name="connsiteY0" fmla="*/ 0 h 1957387"/>
              <a:gd name="connsiteX1" fmla="*/ 1954213 w 1954213"/>
              <a:gd name="connsiteY1" fmla="*/ 0 h 1957387"/>
              <a:gd name="connsiteX2" fmla="*/ 1954213 w 1954213"/>
              <a:gd name="connsiteY2" fmla="*/ 1957387 h 1957387"/>
              <a:gd name="connsiteX3" fmla="*/ 0 w 1954213"/>
              <a:gd name="connsiteY3" fmla="*/ 1957387 h 195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4213" h="1957387">
                <a:moveTo>
                  <a:pt x="0" y="0"/>
                </a:moveTo>
                <a:lnTo>
                  <a:pt x="1954213" y="0"/>
                </a:lnTo>
                <a:lnTo>
                  <a:pt x="1954213" y="1957387"/>
                </a:lnTo>
                <a:lnTo>
                  <a:pt x="0" y="195738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927057" y="2982517"/>
            <a:ext cx="1468041" cy="1468040"/>
          </a:xfrm>
          <a:custGeom>
            <a:avLst/>
            <a:gdLst>
              <a:gd name="connsiteX0" fmla="*/ 0 w 1957388"/>
              <a:gd name="connsiteY0" fmla="*/ 0 h 1957387"/>
              <a:gd name="connsiteX1" fmla="*/ 1957388 w 1957388"/>
              <a:gd name="connsiteY1" fmla="*/ 0 h 1957387"/>
              <a:gd name="connsiteX2" fmla="*/ 1957388 w 1957388"/>
              <a:gd name="connsiteY2" fmla="*/ 1957387 h 1957387"/>
              <a:gd name="connsiteX3" fmla="*/ 0 w 1957388"/>
              <a:gd name="connsiteY3" fmla="*/ 1957387 h 195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7388" h="1957387">
                <a:moveTo>
                  <a:pt x="0" y="0"/>
                </a:moveTo>
                <a:lnTo>
                  <a:pt x="1957388" y="0"/>
                </a:lnTo>
                <a:lnTo>
                  <a:pt x="1957388" y="1957387"/>
                </a:lnTo>
                <a:lnTo>
                  <a:pt x="0" y="195738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296716" y="1434703"/>
            <a:ext cx="1468041" cy="1470422"/>
          </a:xfrm>
          <a:custGeom>
            <a:avLst/>
            <a:gdLst>
              <a:gd name="connsiteX0" fmla="*/ 0 w 1957388"/>
              <a:gd name="connsiteY0" fmla="*/ 0 h 1960562"/>
              <a:gd name="connsiteX1" fmla="*/ 1957388 w 1957388"/>
              <a:gd name="connsiteY1" fmla="*/ 0 h 1960562"/>
              <a:gd name="connsiteX2" fmla="*/ 1957388 w 1957388"/>
              <a:gd name="connsiteY2" fmla="*/ 1960562 h 1960562"/>
              <a:gd name="connsiteX3" fmla="*/ 0 w 1957388"/>
              <a:gd name="connsiteY3" fmla="*/ 1960562 h 1960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7388" h="1960562">
                <a:moveTo>
                  <a:pt x="0" y="0"/>
                </a:moveTo>
                <a:lnTo>
                  <a:pt x="1957388" y="0"/>
                </a:lnTo>
                <a:lnTo>
                  <a:pt x="1957388" y="1960562"/>
                </a:lnTo>
                <a:lnTo>
                  <a:pt x="0" y="196056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838576" y="1434703"/>
            <a:ext cx="1469231" cy="1470422"/>
          </a:xfrm>
          <a:custGeom>
            <a:avLst/>
            <a:gdLst>
              <a:gd name="connsiteX0" fmla="*/ 0 w 1958975"/>
              <a:gd name="connsiteY0" fmla="*/ 0 h 1960562"/>
              <a:gd name="connsiteX1" fmla="*/ 1958975 w 1958975"/>
              <a:gd name="connsiteY1" fmla="*/ 0 h 1960562"/>
              <a:gd name="connsiteX2" fmla="*/ 1958975 w 1958975"/>
              <a:gd name="connsiteY2" fmla="*/ 1960562 h 1960562"/>
              <a:gd name="connsiteX3" fmla="*/ 0 w 1958975"/>
              <a:gd name="connsiteY3" fmla="*/ 1960562 h 1960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8975" h="1960562">
                <a:moveTo>
                  <a:pt x="0" y="0"/>
                </a:moveTo>
                <a:lnTo>
                  <a:pt x="1958975" y="0"/>
                </a:lnTo>
                <a:lnTo>
                  <a:pt x="1958975" y="1960562"/>
                </a:lnTo>
                <a:lnTo>
                  <a:pt x="0" y="196056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384007" y="1434703"/>
            <a:ext cx="1465660" cy="1470422"/>
          </a:xfrm>
          <a:custGeom>
            <a:avLst/>
            <a:gdLst>
              <a:gd name="connsiteX0" fmla="*/ 0 w 1954213"/>
              <a:gd name="connsiteY0" fmla="*/ 0 h 1960562"/>
              <a:gd name="connsiteX1" fmla="*/ 1954213 w 1954213"/>
              <a:gd name="connsiteY1" fmla="*/ 0 h 1960562"/>
              <a:gd name="connsiteX2" fmla="*/ 1954213 w 1954213"/>
              <a:gd name="connsiteY2" fmla="*/ 1960562 h 1960562"/>
              <a:gd name="connsiteX3" fmla="*/ 0 w 1954213"/>
              <a:gd name="connsiteY3" fmla="*/ 1960562 h 1960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4213" h="1960562">
                <a:moveTo>
                  <a:pt x="0" y="0"/>
                </a:moveTo>
                <a:lnTo>
                  <a:pt x="1954213" y="0"/>
                </a:lnTo>
                <a:lnTo>
                  <a:pt x="1954213" y="1960562"/>
                </a:lnTo>
                <a:lnTo>
                  <a:pt x="0" y="196056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927057" y="1434703"/>
            <a:ext cx="1468041" cy="1470422"/>
          </a:xfrm>
          <a:custGeom>
            <a:avLst/>
            <a:gdLst>
              <a:gd name="connsiteX0" fmla="*/ 0 w 1957388"/>
              <a:gd name="connsiteY0" fmla="*/ 0 h 1960562"/>
              <a:gd name="connsiteX1" fmla="*/ 1957388 w 1957388"/>
              <a:gd name="connsiteY1" fmla="*/ 0 h 1960562"/>
              <a:gd name="connsiteX2" fmla="*/ 1957388 w 1957388"/>
              <a:gd name="connsiteY2" fmla="*/ 1960562 h 1960562"/>
              <a:gd name="connsiteX3" fmla="*/ 0 w 1957388"/>
              <a:gd name="connsiteY3" fmla="*/ 1960562 h 1960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7388" h="1960562">
                <a:moveTo>
                  <a:pt x="0" y="0"/>
                </a:moveTo>
                <a:lnTo>
                  <a:pt x="1957388" y="0"/>
                </a:lnTo>
                <a:lnTo>
                  <a:pt x="1957388" y="1960562"/>
                </a:lnTo>
                <a:lnTo>
                  <a:pt x="0" y="196056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53666" y="1434703"/>
            <a:ext cx="1465660" cy="1470422"/>
          </a:xfrm>
          <a:custGeom>
            <a:avLst/>
            <a:gdLst>
              <a:gd name="connsiteX0" fmla="*/ 0 w 1954213"/>
              <a:gd name="connsiteY0" fmla="*/ 0 h 1960562"/>
              <a:gd name="connsiteX1" fmla="*/ 1954213 w 1954213"/>
              <a:gd name="connsiteY1" fmla="*/ 0 h 1960562"/>
              <a:gd name="connsiteX2" fmla="*/ 1954213 w 1954213"/>
              <a:gd name="connsiteY2" fmla="*/ 1960562 h 1960562"/>
              <a:gd name="connsiteX3" fmla="*/ 0 w 1954213"/>
              <a:gd name="connsiteY3" fmla="*/ 1960562 h 1960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4213" h="1960562">
                <a:moveTo>
                  <a:pt x="0" y="0"/>
                </a:moveTo>
                <a:lnTo>
                  <a:pt x="1954213" y="0"/>
                </a:lnTo>
                <a:lnTo>
                  <a:pt x="1954213" y="1960562"/>
                </a:lnTo>
                <a:lnTo>
                  <a:pt x="0" y="196056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41413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B04E689-EA4D-4CF3-99DD-8B1907588166}"/>
              </a:ext>
            </a:extLst>
          </p:cNvPr>
          <p:cNvSpPr/>
          <p:nvPr userDrawn="1"/>
        </p:nvSpPr>
        <p:spPr>
          <a:xfrm>
            <a:off x="38" y="0"/>
            <a:ext cx="9144000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F02E621-6FB2-48A8-A660-4948FA313BD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1487" y="2262217"/>
            <a:ext cx="2096429" cy="1470479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0 h 10206"/>
              <a:gd name="connsiteX1" fmla="*/ 10000 w 10000"/>
              <a:gd name="connsiteY1" fmla="*/ 206 h 10206"/>
              <a:gd name="connsiteX2" fmla="*/ 10000 w 10000"/>
              <a:gd name="connsiteY2" fmla="*/ 10206 h 10206"/>
              <a:gd name="connsiteX3" fmla="*/ 0 w 10000"/>
              <a:gd name="connsiteY3" fmla="*/ 10206 h 10206"/>
              <a:gd name="connsiteX4" fmla="*/ 0 w 10000"/>
              <a:gd name="connsiteY4" fmla="*/ 0 h 10206"/>
              <a:gd name="connsiteX0" fmla="*/ 0 w 10000"/>
              <a:gd name="connsiteY0" fmla="*/ 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 h 10000"/>
              <a:gd name="connsiteX0" fmla="*/ 0 w 10000"/>
              <a:gd name="connsiteY0" fmla="*/ 0 h 10380"/>
              <a:gd name="connsiteX1" fmla="*/ 10000 w 10000"/>
              <a:gd name="connsiteY1" fmla="*/ 380 h 10380"/>
              <a:gd name="connsiteX2" fmla="*/ 10000 w 10000"/>
              <a:gd name="connsiteY2" fmla="*/ 10380 h 10380"/>
              <a:gd name="connsiteX3" fmla="*/ 0 w 10000"/>
              <a:gd name="connsiteY3" fmla="*/ 10380 h 10380"/>
              <a:gd name="connsiteX4" fmla="*/ 0 w 10000"/>
              <a:gd name="connsiteY4" fmla="*/ 0 h 10380"/>
              <a:gd name="connsiteX0" fmla="*/ 0 w 10000"/>
              <a:gd name="connsiteY0" fmla="*/ 476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76 h 10000"/>
              <a:gd name="connsiteX0" fmla="*/ 7 w 10000"/>
              <a:gd name="connsiteY0" fmla="*/ 0 h 10019"/>
              <a:gd name="connsiteX1" fmla="*/ 10000 w 10000"/>
              <a:gd name="connsiteY1" fmla="*/ 19 h 10019"/>
              <a:gd name="connsiteX2" fmla="*/ 10000 w 10000"/>
              <a:gd name="connsiteY2" fmla="*/ 10019 h 10019"/>
              <a:gd name="connsiteX3" fmla="*/ 0 w 10000"/>
              <a:gd name="connsiteY3" fmla="*/ 10019 h 10019"/>
              <a:gd name="connsiteX4" fmla="*/ 7 w 10000"/>
              <a:gd name="connsiteY4" fmla="*/ 0 h 10019"/>
              <a:gd name="connsiteX0" fmla="*/ 0 w 10000"/>
              <a:gd name="connsiteY0" fmla="*/ 0 h 10009"/>
              <a:gd name="connsiteX1" fmla="*/ 10000 w 10000"/>
              <a:gd name="connsiteY1" fmla="*/ 9 h 10009"/>
              <a:gd name="connsiteX2" fmla="*/ 10000 w 10000"/>
              <a:gd name="connsiteY2" fmla="*/ 10009 h 10009"/>
              <a:gd name="connsiteX3" fmla="*/ 0 w 10000"/>
              <a:gd name="connsiteY3" fmla="*/ 10009 h 10009"/>
              <a:gd name="connsiteX4" fmla="*/ 0 w 10000"/>
              <a:gd name="connsiteY4" fmla="*/ 0 h 10009"/>
              <a:gd name="connsiteX0" fmla="*/ 0 w 10000"/>
              <a:gd name="connsiteY0" fmla="*/ 0 h 10009"/>
              <a:gd name="connsiteX1" fmla="*/ 9993 w 10000"/>
              <a:gd name="connsiteY1" fmla="*/ 646 h 10009"/>
              <a:gd name="connsiteX2" fmla="*/ 10000 w 10000"/>
              <a:gd name="connsiteY2" fmla="*/ 10009 h 10009"/>
              <a:gd name="connsiteX3" fmla="*/ 0 w 10000"/>
              <a:gd name="connsiteY3" fmla="*/ 10009 h 10009"/>
              <a:gd name="connsiteX4" fmla="*/ 0 w 10000"/>
              <a:gd name="connsiteY4" fmla="*/ 0 h 10009"/>
              <a:gd name="connsiteX0" fmla="*/ 0 w 9993"/>
              <a:gd name="connsiteY0" fmla="*/ 0 h 10009"/>
              <a:gd name="connsiteX1" fmla="*/ 9993 w 9993"/>
              <a:gd name="connsiteY1" fmla="*/ 646 h 10009"/>
              <a:gd name="connsiteX2" fmla="*/ 9993 w 9993"/>
              <a:gd name="connsiteY2" fmla="*/ 9058 h 10009"/>
              <a:gd name="connsiteX3" fmla="*/ 0 w 9993"/>
              <a:gd name="connsiteY3" fmla="*/ 10009 h 10009"/>
              <a:gd name="connsiteX4" fmla="*/ 0 w 9993"/>
              <a:gd name="connsiteY4" fmla="*/ 0 h 10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93" h="10009">
                <a:moveTo>
                  <a:pt x="0" y="0"/>
                </a:moveTo>
                <a:lnTo>
                  <a:pt x="9993" y="646"/>
                </a:lnTo>
                <a:cubicBezTo>
                  <a:pt x="9995" y="3767"/>
                  <a:pt x="9991" y="5937"/>
                  <a:pt x="9993" y="9058"/>
                </a:cubicBezTo>
                <a:lnTo>
                  <a:pt x="0" y="10009"/>
                </a:lnTo>
                <a:cubicBezTo>
                  <a:pt x="2" y="6669"/>
                  <a:pt x="-2" y="3340"/>
                  <a:pt x="0" y="0"/>
                </a:cubicBezTo>
                <a:close/>
              </a:path>
            </a:pathLst>
          </a:cu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C2B704DD-51B2-42D4-80BA-6A5F5766C3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91326" y="2175880"/>
            <a:ext cx="2401949" cy="1684778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0 h 10206"/>
              <a:gd name="connsiteX1" fmla="*/ 10000 w 10000"/>
              <a:gd name="connsiteY1" fmla="*/ 206 h 10206"/>
              <a:gd name="connsiteX2" fmla="*/ 10000 w 10000"/>
              <a:gd name="connsiteY2" fmla="*/ 10206 h 10206"/>
              <a:gd name="connsiteX3" fmla="*/ 0 w 10000"/>
              <a:gd name="connsiteY3" fmla="*/ 10206 h 10206"/>
              <a:gd name="connsiteX4" fmla="*/ 0 w 10000"/>
              <a:gd name="connsiteY4" fmla="*/ 0 h 10206"/>
              <a:gd name="connsiteX0" fmla="*/ 0 w 10000"/>
              <a:gd name="connsiteY0" fmla="*/ 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 h 10000"/>
              <a:gd name="connsiteX0" fmla="*/ 0 w 10000"/>
              <a:gd name="connsiteY0" fmla="*/ 0 h 10380"/>
              <a:gd name="connsiteX1" fmla="*/ 10000 w 10000"/>
              <a:gd name="connsiteY1" fmla="*/ 380 h 10380"/>
              <a:gd name="connsiteX2" fmla="*/ 10000 w 10000"/>
              <a:gd name="connsiteY2" fmla="*/ 10380 h 10380"/>
              <a:gd name="connsiteX3" fmla="*/ 0 w 10000"/>
              <a:gd name="connsiteY3" fmla="*/ 10380 h 10380"/>
              <a:gd name="connsiteX4" fmla="*/ 0 w 10000"/>
              <a:gd name="connsiteY4" fmla="*/ 0 h 10380"/>
              <a:gd name="connsiteX0" fmla="*/ 0 w 10000"/>
              <a:gd name="connsiteY0" fmla="*/ 476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76 h 10000"/>
              <a:gd name="connsiteX0" fmla="*/ 7 w 10000"/>
              <a:gd name="connsiteY0" fmla="*/ 0 h 10019"/>
              <a:gd name="connsiteX1" fmla="*/ 10000 w 10000"/>
              <a:gd name="connsiteY1" fmla="*/ 19 h 10019"/>
              <a:gd name="connsiteX2" fmla="*/ 10000 w 10000"/>
              <a:gd name="connsiteY2" fmla="*/ 10019 h 10019"/>
              <a:gd name="connsiteX3" fmla="*/ 0 w 10000"/>
              <a:gd name="connsiteY3" fmla="*/ 10019 h 10019"/>
              <a:gd name="connsiteX4" fmla="*/ 7 w 10000"/>
              <a:gd name="connsiteY4" fmla="*/ 0 h 10019"/>
              <a:gd name="connsiteX0" fmla="*/ 0 w 10000"/>
              <a:gd name="connsiteY0" fmla="*/ 0 h 10009"/>
              <a:gd name="connsiteX1" fmla="*/ 10000 w 10000"/>
              <a:gd name="connsiteY1" fmla="*/ 9 h 10009"/>
              <a:gd name="connsiteX2" fmla="*/ 10000 w 10000"/>
              <a:gd name="connsiteY2" fmla="*/ 10009 h 10009"/>
              <a:gd name="connsiteX3" fmla="*/ 0 w 10000"/>
              <a:gd name="connsiteY3" fmla="*/ 10009 h 10009"/>
              <a:gd name="connsiteX4" fmla="*/ 0 w 10000"/>
              <a:gd name="connsiteY4" fmla="*/ 0 h 10009"/>
              <a:gd name="connsiteX0" fmla="*/ 0 w 10000"/>
              <a:gd name="connsiteY0" fmla="*/ 0 h 10009"/>
              <a:gd name="connsiteX1" fmla="*/ 9993 w 10000"/>
              <a:gd name="connsiteY1" fmla="*/ 646 h 10009"/>
              <a:gd name="connsiteX2" fmla="*/ 10000 w 10000"/>
              <a:gd name="connsiteY2" fmla="*/ 10009 h 10009"/>
              <a:gd name="connsiteX3" fmla="*/ 0 w 10000"/>
              <a:gd name="connsiteY3" fmla="*/ 10009 h 10009"/>
              <a:gd name="connsiteX4" fmla="*/ 0 w 10000"/>
              <a:gd name="connsiteY4" fmla="*/ 0 h 10009"/>
              <a:gd name="connsiteX0" fmla="*/ 0 w 9993"/>
              <a:gd name="connsiteY0" fmla="*/ 0 h 10009"/>
              <a:gd name="connsiteX1" fmla="*/ 9993 w 9993"/>
              <a:gd name="connsiteY1" fmla="*/ 646 h 10009"/>
              <a:gd name="connsiteX2" fmla="*/ 9993 w 9993"/>
              <a:gd name="connsiteY2" fmla="*/ 9058 h 10009"/>
              <a:gd name="connsiteX3" fmla="*/ 0 w 9993"/>
              <a:gd name="connsiteY3" fmla="*/ 10009 h 10009"/>
              <a:gd name="connsiteX4" fmla="*/ 0 w 9993"/>
              <a:gd name="connsiteY4" fmla="*/ 0 h 10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93" h="10009">
                <a:moveTo>
                  <a:pt x="0" y="0"/>
                </a:moveTo>
                <a:lnTo>
                  <a:pt x="9993" y="646"/>
                </a:lnTo>
                <a:cubicBezTo>
                  <a:pt x="9995" y="3767"/>
                  <a:pt x="9991" y="5937"/>
                  <a:pt x="9993" y="9058"/>
                </a:cubicBezTo>
                <a:lnTo>
                  <a:pt x="0" y="10009"/>
                </a:lnTo>
                <a:cubicBezTo>
                  <a:pt x="2" y="6669"/>
                  <a:pt x="-2" y="3340"/>
                  <a:pt x="0" y="0"/>
                </a:cubicBezTo>
                <a:close/>
              </a:path>
            </a:pathLst>
          </a:cu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D04B28E-5860-4178-A407-402164A80E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019970" y="2034123"/>
            <a:ext cx="2909879" cy="2041052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0 h 10206"/>
              <a:gd name="connsiteX1" fmla="*/ 10000 w 10000"/>
              <a:gd name="connsiteY1" fmla="*/ 206 h 10206"/>
              <a:gd name="connsiteX2" fmla="*/ 10000 w 10000"/>
              <a:gd name="connsiteY2" fmla="*/ 10206 h 10206"/>
              <a:gd name="connsiteX3" fmla="*/ 0 w 10000"/>
              <a:gd name="connsiteY3" fmla="*/ 10206 h 10206"/>
              <a:gd name="connsiteX4" fmla="*/ 0 w 10000"/>
              <a:gd name="connsiteY4" fmla="*/ 0 h 10206"/>
              <a:gd name="connsiteX0" fmla="*/ 0 w 10000"/>
              <a:gd name="connsiteY0" fmla="*/ 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 h 10000"/>
              <a:gd name="connsiteX0" fmla="*/ 0 w 10000"/>
              <a:gd name="connsiteY0" fmla="*/ 0 h 10380"/>
              <a:gd name="connsiteX1" fmla="*/ 10000 w 10000"/>
              <a:gd name="connsiteY1" fmla="*/ 380 h 10380"/>
              <a:gd name="connsiteX2" fmla="*/ 10000 w 10000"/>
              <a:gd name="connsiteY2" fmla="*/ 10380 h 10380"/>
              <a:gd name="connsiteX3" fmla="*/ 0 w 10000"/>
              <a:gd name="connsiteY3" fmla="*/ 10380 h 10380"/>
              <a:gd name="connsiteX4" fmla="*/ 0 w 10000"/>
              <a:gd name="connsiteY4" fmla="*/ 0 h 10380"/>
              <a:gd name="connsiteX0" fmla="*/ 0 w 10000"/>
              <a:gd name="connsiteY0" fmla="*/ 476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76 h 10000"/>
              <a:gd name="connsiteX0" fmla="*/ 7 w 10000"/>
              <a:gd name="connsiteY0" fmla="*/ 0 h 10019"/>
              <a:gd name="connsiteX1" fmla="*/ 10000 w 10000"/>
              <a:gd name="connsiteY1" fmla="*/ 19 h 10019"/>
              <a:gd name="connsiteX2" fmla="*/ 10000 w 10000"/>
              <a:gd name="connsiteY2" fmla="*/ 10019 h 10019"/>
              <a:gd name="connsiteX3" fmla="*/ 0 w 10000"/>
              <a:gd name="connsiteY3" fmla="*/ 10019 h 10019"/>
              <a:gd name="connsiteX4" fmla="*/ 7 w 10000"/>
              <a:gd name="connsiteY4" fmla="*/ 0 h 10019"/>
              <a:gd name="connsiteX0" fmla="*/ 0 w 10000"/>
              <a:gd name="connsiteY0" fmla="*/ 0 h 10009"/>
              <a:gd name="connsiteX1" fmla="*/ 10000 w 10000"/>
              <a:gd name="connsiteY1" fmla="*/ 9 h 10009"/>
              <a:gd name="connsiteX2" fmla="*/ 10000 w 10000"/>
              <a:gd name="connsiteY2" fmla="*/ 10009 h 10009"/>
              <a:gd name="connsiteX3" fmla="*/ 0 w 10000"/>
              <a:gd name="connsiteY3" fmla="*/ 10009 h 10009"/>
              <a:gd name="connsiteX4" fmla="*/ 0 w 10000"/>
              <a:gd name="connsiteY4" fmla="*/ 0 h 10009"/>
              <a:gd name="connsiteX0" fmla="*/ 0 w 10000"/>
              <a:gd name="connsiteY0" fmla="*/ 0 h 10009"/>
              <a:gd name="connsiteX1" fmla="*/ 9993 w 10000"/>
              <a:gd name="connsiteY1" fmla="*/ 646 h 10009"/>
              <a:gd name="connsiteX2" fmla="*/ 10000 w 10000"/>
              <a:gd name="connsiteY2" fmla="*/ 10009 h 10009"/>
              <a:gd name="connsiteX3" fmla="*/ 0 w 10000"/>
              <a:gd name="connsiteY3" fmla="*/ 10009 h 10009"/>
              <a:gd name="connsiteX4" fmla="*/ 0 w 10000"/>
              <a:gd name="connsiteY4" fmla="*/ 0 h 10009"/>
              <a:gd name="connsiteX0" fmla="*/ 0 w 9993"/>
              <a:gd name="connsiteY0" fmla="*/ 0 h 10009"/>
              <a:gd name="connsiteX1" fmla="*/ 9993 w 9993"/>
              <a:gd name="connsiteY1" fmla="*/ 646 h 10009"/>
              <a:gd name="connsiteX2" fmla="*/ 9993 w 9993"/>
              <a:gd name="connsiteY2" fmla="*/ 9058 h 10009"/>
              <a:gd name="connsiteX3" fmla="*/ 0 w 9993"/>
              <a:gd name="connsiteY3" fmla="*/ 10009 h 10009"/>
              <a:gd name="connsiteX4" fmla="*/ 0 w 9993"/>
              <a:gd name="connsiteY4" fmla="*/ 0 h 10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93" h="10009">
                <a:moveTo>
                  <a:pt x="0" y="0"/>
                </a:moveTo>
                <a:lnTo>
                  <a:pt x="9993" y="646"/>
                </a:lnTo>
                <a:cubicBezTo>
                  <a:pt x="9995" y="3767"/>
                  <a:pt x="9991" y="5937"/>
                  <a:pt x="9993" y="9058"/>
                </a:cubicBezTo>
                <a:lnTo>
                  <a:pt x="0" y="10009"/>
                </a:lnTo>
                <a:cubicBezTo>
                  <a:pt x="2" y="6669"/>
                  <a:pt x="-2" y="3340"/>
                  <a:pt x="0" y="0"/>
                </a:cubicBezTo>
                <a:close/>
              </a:path>
            </a:pathLst>
          </a:cu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E3C05908-903D-43CC-95A4-FDDBCCB17EC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00225" y="1891462"/>
            <a:ext cx="3571544" cy="2505158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0 h 10206"/>
              <a:gd name="connsiteX1" fmla="*/ 10000 w 10000"/>
              <a:gd name="connsiteY1" fmla="*/ 206 h 10206"/>
              <a:gd name="connsiteX2" fmla="*/ 10000 w 10000"/>
              <a:gd name="connsiteY2" fmla="*/ 10206 h 10206"/>
              <a:gd name="connsiteX3" fmla="*/ 0 w 10000"/>
              <a:gd name="connsiteY3" fmla="*/ 10206 h 10206"/>
              <a:gd name="connsiteX4" fmla="*/ 0 w 10000"/>
              <a:gd name="connsiteY4" fmla="*/ 0 h 10206"/>
              <a:gd name="connsiteX0" fmla="*/ 0 w 10000"/>
              <a:gd name="connsiteY0" fmla="*/ 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 h 10000"/>
              <a:gd name="connsiteX0" fmla="*/ 0 w 10000"/>
              <a:gd name="connsiteY0" fmla="*/ 0 h 10380"/>
              <a:gd name="connsiteX1" fmla="*/ 10000 w 10000"/>
              <a:gd name="connsiteY1" fmla="*/ 380 h 10380"/>
              <a:gd name="connsiteX2" fmla="*/ 10000 w 10000"/>
              <a:gd name="connsiteY2" fmla="*/ 10380 h 10380"/>
              <a:gd name="connsiteX3" fmla="*/ 0 w 10000"/>
              <a:gd name="connsiteY3" fmla="*/ 10380 h 10380"/>
              <a:gd name="connsiteX4" fmla="*/ 0 w 10000"/>
              <a:gd name="connsiteY4" fmla="*/ 0 h 10380"/>
              <a:gd name="connsiteX0" fmla="*/ 0 w 10000"/>
              <a:gd name="connsiteY0" fmla="*/ 476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76 h 10000"/>
              <a:gd name="connsiteX0" fmla="*/ 7 w 10000"/>
              <a:gd name="connsiteY0" fmla="*/ 0 h 10019"/>
              <a:gd name="connsiteX1" fmla="*/ 10000 w 10000"/>
              <a:gd name="connsiteY1" fmla="*/ 19 h 10019"/>
              <a:gd name="connsiteX2" fmla="*/ 10000 w 10000"/>
              <a:gd name="connsiteY2" fmla="*/ 10019 h 10019"/>
              <a:gd name="connsiteX3" fmla="*/ 0 w 10000"/>
              <a:gd name="connsiteY3" fmla="*/ 10019 h 10019"/>
              <a:gd name="connsiteX4" fmla="*/ 7 w 10000"/>
              <a:gd name="connsiteY4" fmla="*/ 0 h 10019"/>
              <a:gd name="connsiteX0" fmla="*/ 0 w 10000"/>
              <a:gd name="connsiteY0" fmla="*/ 0 h 10009"/>
              <a:gd name="connsiteX1" fmla="*/ 10000 w 10000"/>
              <a:gd name="connsiteY1" fmla="*/ 9 h 10009"/>
              <a:gd name="connsiteX2" fmla="*/ 10000 w 10000"/>
              <a:gd name="connsiteY2" fmla="*/ 10009 h 10009"/>
              <a:gd name="connsiteX3" fmla="*/ 0 w 10000"/>
              <a:gd name="connsiteY3" fmla="*/ 10009 h 10009"/>
              <a:gd name="connsiteX4" fmla="*/ 0 w 10000"/>
              <a:gd name="connsiteY4" fmla="*/ 0 h 10009"/>
              <a:gd name="connsiteX0" fmla="*/ 0 w 10000"/>
              <a:gd name="connsiteY0" fmla="*/ 0 h 10009"/>
              <a:gd name="connsiteX1" fmla="*/ 9993 w 10000"/>
              <a:gd name="connsiteY1" fmla="*/ 646 h 10009"/>
              <a:gd name="connsiteX2" fmla="*/ 10000 w 10000"/>
              <a:gd name="connsiteY2" fmla="*/ 10009 h 10009"/>
              <a:gd name="connsiteX3" fmla="*/ 0 w 10000"/>
              <a:gd name="connsiteY3" fmla="*/ 10009 h 10009"/>
              <a:gd name="connsiteX4" fmla="*/ 0 w 10000"/>
              <a:gd name="connsiteY4" fmla="*/ 0 h 10009"/>
              <a:gd name="connsiteX0" fmla="*/ 0 w 9993"/>
              <a:gd name="connsiteY0" fmla="*/ 0 h 10009"/>
              <a:gd name="connsiteX1" fmla="*/ 9993 w 9993"/>
              <a:gd name="connsiteY1" fmla="*/ 646 h 10009"/>
              <a:gd name="connsiteX2" fmla="*/ 9993 w 9993"/>
              <a:gd name="connsiteY2" fmla="*/ 9058 h 10009"/>
              <a:gd name="connsiteX3" fmla="*/ 0 w 9993"/>
              <a:gd name="connsiteY3" fmla="*/ 10009 h 10009"/>
              <a:gd name="connsiteX4" fmla="*/ 0 w 9993"/>
              <a:gd name="connsiteY4" fmla="*/ 0 h 10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93" h="10009">
                <a:moveTo>
                  <a:pt x="0" y="0"/>
                </a:moveTo>
                <a:lnTo>
                  <a:pt x="9993" y="646"/>
                </a:lnTo>
                <a:cubicBezTo>
                  <a:pt x="9995" y="3767"/>
                  <a:pt x="9991" y="5937"/>
                  <a:pt x="9993" y="9058"/>
                </a:cubicBezTo>
                <a:lnTo>
                  <a:pt x="0" y="10009"/>
                </a:lnTo>
                <a:cubicBezTo>
                  <a:pt x="2" y="6669"/>
                  <a:pt x="-2" y="3340"/>
                  <a:pt x="0" y="0"/>
                </a:cubicBezTo>
                <a:close/>
              </a:path>
            </a:pathLst>
          </a:cu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1382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1CC9800D-A3B5-4FC3-BA5C-B074691F11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939897" y="1961619"/>
            <a:ext cx="2147177" cy="373802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6632D22B-A0B2-4009-BEF6-752BADE996F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9118" y="2449550"/>
            <a:ext cx="1177591" cy="20558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299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C4E2EC1-35CD-48F8-B82F-BCA7BCE6CC7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58010" y="1221601"/>
            <a:ext cx="1433297" cy="2569120"/>
          </a:xfrm>
          <a:custGeom>
            <a:avLst/>
            <a:gdLst>
              <a:gd name="connsiteX0" fmla="*/ 0 w 1911063"/>
              <a:gd name="connsiteY0" fmla="*/ 0 h 3425493"/>
              <a:gd name="connsiteX1" fmla="*/ 1911063 w 1911063"/>
              <a:gd name="connsiteY1" fmla="*/ 0 h 3425493"/>
              <a:gd name="connsiteX2" fmla="*/ 1911063 w 1911063"/>
              <a:gd name="connsiteY2" fmla="*/ 3425493 h 3425493"/>
              <a:gd name="connsiteX3" fmla="*/ 0 w 1911063"/>
              <a:gd name="connsiteY3" fmla="*/ 3425493 h 3425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1063" h="3425493">
                <a:moveTo>
                  <a:pt x="0" y="0"/>
                </a:moveTo>
                <a:lnTo>
                  <a:pt x="1911063" y="0"/>
                </a:lnTo>
                <a:lnTo>
                  <a:pt x="1911063" y="3425493"/>
                </a:lnTo>
                <a:lnTo>
                  <a:pt x="0" y="342549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4199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B3B94FFF-BBCE-42E5-9370-C5CDE682A6E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131067" y="2238292"/>
            <a:ext cx="1250085" cy="2168993"/>
          </a:xfrm>
          <a:custGeom>
            <a:avLst/>
            <a:gdLst>
              <a:gd name="connsiteX0" fmla="*/ 0 w 1666780"/>
              <a:gd name="connsiteY0" fmla="*/ 0 h 2891990"/>
              <a:gd name="connsiteX1" fmla="*/ 1666780 w 1666780"/>
              <a:gd name="connsiteY1" fmla="*/ 0 h 2891990"/>
              <a:gd name="connsiteX2" fmla="*/ 1666780 w 1666780"/>
              <a:gd name="connsiteY2" fmla="*/ 2891990 h 2891990"/>
              <a:gd name="connsiteX3" fmla="*/ 0 w 1666780"/>
              <a:gd name="connsiteY3" fmla="*/ 2891990 h 289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6780" h="2891990">
                <a:moveTo>
                  <a:pt x="0" y="0"/>
                </a:moveTo>
                <a:lnTo>
                  <a:pt x="1666780" y="0"/>
                </a:lnTo>
                <a:lnTo>
                  <a:pt x="1666780" y="2891990"/>
                </a:lnTo>
                <a:lnTo>
                  <a:pt x="0" y="289199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E1CCB1E5-42E5-484C-AA9D-6863C7C727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762846" y="2238292"/>
            <a:ext cx="1250085" cy="2168993"/>
          </a:xfrm>
          <a:custGeom>
            <a:avLst/>
            <a:gdLst>
              <a:gd name="connsiteX0" fmla="*/ 0 w 1666780"/>
              <a:gd name="connsiteY0" fmla="*/ 0 h 2891990"/>
              <a:gd name="connsiteX1" fmla="*/ 1666780 w 1666780"/>
              <a:gd name="connsiteY1" fmla="*/ 0 h 2891990"/>
              <a:gd name="connsiteX2" fmla="*/ 1666780 w 1666780"/>
              <a:gd name="connsiteY2" fmla="*/ 2891990 h 2891990"/>
              <a:gd name="connsiteX3" fmla="*/ 0 w 1666780"/>
              <a:gd name="connsiteY3" fmla="*/ 2891990 h 289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6780" h="2891990">
                <a:moveTo>
                  <a:pt x="0" y="0"/>
                </a:moveTo>
                <a:lnTo>
                  <a:pt x="1666780" y="0"/>
                </a:lnTo>
                <a:lnTo>
                  <a:pt x="1666780" y="2891990"/>
                </a:lnTo>
                <a:lnTo>
                  <a:pt x="0" y="289199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241869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758C9E6E-7B87-4737-A188-51EFC1AF602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31663" y="1385107"/>
            <a:ext cx="1424897" cy="248585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723FB705-7D90-478B-AE79-21CCF24A515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880403" y="1324147"/>
            <a:ext cx="1493477" cy="26230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4E28F855-B85F-4108-B531-6D979ACC3E3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881" y="2520487"/>
            <a:ext cx="9150881" cy="26230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1380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376F37-1C08-45AF-8BD0-167BFECB2CF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B714194A-0C47-432F-8C28-844A45734E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03294" y="1592426"/>
            <a:ext cx="1320365" cy="22997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84DD21FC-938B-42BB-834E-843D5BA2825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683104" y="1732313"/>
            <a:ext cx="1164502" cy="202177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4779F1EC-6DF2-4259-B725-F8B30837673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01612" y="1732313"/>
            <a:ext cx="1164502" cy="202177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BE118087-9F95-4866-BBDA-72660FF04B9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9143999" cy="51435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2492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8DC305-D1FA-4C75-A8EC-5FC316C422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51375" y="1491631"/>
            <a:ext cx="1191474" cy="209626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67BDC00C-0503-4C49-83F0-641EF225005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143153" y="1491631"/>
            <a:ext cx="1191474" cy="209626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37CAC68E-20A4-4917-AB03-958FF99EF4E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731321" y="1491631"/>
            <a:ext cx="1191474" cy="209626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247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8DC305-D1FA-4C75-A8EC-5FC316C422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89932" y="2297188"/>
            <a:ext cx="1191474" cy="209626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67BDC00C-0503-4C49-83F0-641EF225005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660804" y="954163"/>
            <a:ext cx="1191474" cy="209626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37CAC68E-20A4-4917-AB03-958FF99EF4E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246721" y="76612"/>
            <a:ext cx="1191474" cy="209626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2675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6C660AF4-373F-41EA-BA09-740FA305AC7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875413" y="1383442"/>
            <a:ext cx="1310062" cy="2317619"/>
          </a:xfrm>
          <a:custGeom>
            <a:avLst/>
            <a:gdLst>
              <a:gd name="connsiteX0" fmla="*/ 0 w 1746749"/>
              <a:gd name="connsiteY0" fmla="*/ 0 h 3090158"/>
              <a:gd name="connsiteX1" fmla="*/ 1746749 w 1746749"/>
              <a:gd name="connsiteY1" fmla="*/ 0 h 3090158"/>
              <a:gd name="connsiteX2" fmla="*/ 1746749 w 1746749"/>
              <a:gd name="connsiteY2" fmla="*/ 3090158 h 3090158"/>
              <a:gd name="connsiteX3" fmla="*/ 0 w 1746749"/>
              <a:gd name="connsiteY3" fmla="*/ 3090158 h 3090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6749" h="3090158">
                <a:moveTo>
                  <a:pt x="0" y="0"/>
                </a:moveTo>
                <a:lnTo>
                  <a:pt x="1746749" y="0"/>
                </a:lnTo>
                <a:lnTo>
                  <a:pt x="1746749" y="3090158"/>
                </a:lnTo>
                <a:lnTo>
                  <a:pt x="0" y="309015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247690EC-3405-4E74-9B03-A516BB9099B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336113" y="1383442"/>
            <a:ext cx="1310062" cy="2317619"/>
          </a:xfrm>
          <a:custGeom>
            <a:avLst/>
            <a:gdLst>
              <a:gd name="connsiteX0" fmla="*/ 0 w 1746749"/>
              <a:gd name="connsiteY0" fmla="*/ 0 h 3090158"/>
              <a:gd name="connsiteX1" fmla="*/ 1746749 w 1746749"/>
              <a:gd name="connsiteY1" fmla="*/ 0 h 3090158"/>
              <a:gd name="connsiteX2" fmla="*/ 1746749 w 1746749"/>
              <a:gd name="connsiteY2" fmla="*/ 3090158 h 3090158"/>
              <a:gd name="connsiteX3" fmla="*/ 0 w 1746749"/>
              <a:gd name="connsiteY3" fmla="*/ 3090158 h 3090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6749" h="3090158">
                <a:moveTo>
                  <a:pt x="0" y="0"/>
                </a:moveTo>
                <a:lnTo>
                  <a:pt x="1746749" y="0"/>
                </a:lnTo>
                <a:lnTo>
                  <a:pt x="1746749" y="3090158"/>
                </a:lnTo>
                <a:lnTo>
                  <a:pt x="0" y="309015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5314FE4-2CA7-427F-8C8D-61F0227C047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467443" y="1089079"/>
            <a:ext cx="1586704" cy="2738042"/>
          </a:xfrm>
          <a:custGeom>
            <a:avLst/>
            <a:gdLst>
              <a:gd name="connsiteX0" fmla="*/ 0 w 2115605"/>
              <a:gd name="connsiteY0" fmla="*/ 0 h 3650723"/>
              <a:gd name="connsiteX1" fmla="*/ 2115605 w 2115605"/>
              <a:gd name="connsiteY1" fmla="*/ 0 h 3650723"/>
              <a:gd name="connsiteX2" fmla="*/ 2115605 w 2115605"/>
              <a:gd name="connsiteY2" fmla="*/ 3650723 h 3650723"/>
              <a:gd name="connsiteX3" fmla="*/ 0 w 2115605"/>
              <a:gd name="connsiteY3" fmla="*/ 3650723 h 3650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5605" h="3650723">
                <a:moveTo>
                  <a:pt x="0" y="0"/>
                </a:moveTo>
                <a:lnTo>
                  <a:pt x="2115605" y="0"/>
                </a:lnTo>
                <a:lnTo>
                  <a:pt x="2115605" y="3650723"/>
                </a:lnTo>
                <a:lnTo>
                  <a:pt x="0" y="365072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793500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37CAC68E-20A4-4917-AB03-958FF99EF4E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467282" y="1018102"/>
            <a:ext cx="2503193" cy="330387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8DC305-D1FA-4C75-A8EC-5FC316C422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37998" y="2221242"/>
            <a:ext cx="1191474" cy="213755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1558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948295" y="-21431"/>
            <a:ext cx="2097442" cy="1167309"/>
          </a:xfrm>
          <a:custGeom>
            <a:avLst/>
            <a:gdLst>
              <a:gd name="connsiteX0" fmla="*/ 24183 w 2796589"/>
              <a:gd name="connsiteY0" fmla="*/ 0 h 1556412"/>
              <a:gd name="connsiteX1" fmla="*/ 2772408 w 2796589"/>
              <a:gd name="connsiteY1" fmla="*/ 0 h 1556412"/>
              <a:gd name="connsiteX2" fmla="*/ 2726268 w 2796589"/>
              <a:gd name="connsiteY2" fmla="*/ 280946 h 1556412"/>
              <a:gd name="connsiteX3" fmla="*/ 1566995 w 2796589"/>
              <a:gd name="connsiteY3" fmla="*/ 1482440 h 1556412"/>
              <a:gd name="connsiteX4" fmla="*/ 1229595 w 2796589"/>
              <a:gd name="connsiteY4" fmla="*/ 1482440 h 1556412"/>
              <a:gd name="connsiteX5" fmla="*/ 70323 w 2796589"/>
              <a:gd name="connsiteY5" fmla="*/ 280946 h 1556412"/>
              <a:gd name="connsiteX6" fmla="*/ 24183 w 2796589"/>
              <a:gd name="connsiteY6" fmla="*/ 0 h 1556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6589" h="1556412">
                <a:moveTo>
                  <a:pt x="24183" y="0"/>
                </a:moveTo>
                <a:cubicBezTo>
                  <a:pt x="24183" y="0"/>
                  <a:pt x="24183" y="0"/>
                  <a:pt x="2772408" y="0"/>
                </a:cubicBezTo>
                <a:cubicBezTo>
                  <a:pt x="2815664" y="89664"/>
                  <a:pt x="2801245" y="206227"/>
                  <a:pt x="2726268" y="280946"/>
                </a:cubicBezTo>
                <a:cubicBezTo>
                  <a:pt x="2726268" y="280946"/>
                  <a:pt x="2726268" y="280946"/>
                  <a:pt x="1566995" y="1482440"/>
                </a:cubicBezTo>
                <a:cubicBezTo>
                  <a:pt x="1474715" y="1581070"/>
                  <a:pt x="1321875" y="1581070"/>
                  <a:pt x="1229595" y="1482440"/>
                </a:cubicBezTo>
                <a:cubicBezTo>
                  <a:pt x="1229595" y="1482440"/>
                  <a:pt x="1229595" y="1482440"/>
                  <a:pt x="70323" y="280946"/>
                </a:cubicBezTo>
                <a:cubicBezTo>
                  <a:pt x="-4655" y="206227"/>
                  <a:pt x="-19074" y="89664"/>
                  <a:pt x="24183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740215" y="220960"/>
            <a:ext cx="2099503" cy="2175872"/>
          </a:xfrm>
          <a:custGeom>
            <a:avLst/>
            <a:gdLst>
              <a:gd name="connsiteX0" fmla="*/ 1399669 w 2799337"/>
              <a:gd name="connsiteY0" fmla="*/ 0 h 2901163"/>
              <a:gd name="connsiteX1" fmla="*/ 1568408 w 2799337"/>
              <a:gd name="connsiteY1" fmla="*/ 73987 h 2901163"/>
              <a:gd name="connsiteX2" fmla="*/ 2727948 w 2799337"/>
              <a:gd name="connsiteY2" fmla="*/ 1275705 h 2901163"/>
              <a:gd name="connsiteX3" fmla="*/ 2727948 w 2799337"/>
              <a:gd name="connsiteY3" fmla="*/ 1625458 h 2901163"/>
              <a:gd name="connsiteX4" fmla="*/ 1568408 w 2799337"/>
              <a:gd name="connsiteY4" fmla="*/ 2827177 h 2901163"/>
              <a:gd name="connsiteX5" fmla="*/ 1230930 w 2799337"/>
              <a:gd name="connsiteY5" fmla="*/ 2827177 h 2901163"/>
              <a:gd name="connsiteX6" fmla="*/ 71390 w 2799337"/>
              <a:gd name="connsiteY6" fmla="*/ 1625458 h 2901163"/>
              <a:gd name="connsiteX7" fmla="*/ 71390 w 2799337"/>
              <a:gd name="connsiteY7" fmla="*/ 1275705 h 2901163"/>
              <a:gd name="connsiteX8" fmla="*/ 1230930 w 2799337"/>
              <a:gd name="connsiteY8" fmla="*/ 73987 h 2901163"/>
              <a:gd name="connsiteX9" fmla="*/ 1399669 w 2799337"/>
              <a:gd name="connsiteY9" fmla="*/ 0 h 2901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99337" h="2901163">
                <a:moveTo>
                  <a:pt x="1399669" y="0"/>
                </a:moveTo>
                <a:cubicBezTo>
                  <a:pt x="1460963" y="0"/>
                  <a:pt x="1522258" y="24662"/>
                  <a:pt x="1568408" y="73987"/>
                </a:cubicBezTo>
                <a:lnTo>
                  <a:pt x="2727948" y="1275705"/>
                </a:lnTo>
                <a:cubicBezTo>
                  <a:pt x="2823134" y="1371364"/>
                  <a:pt x="2823134" y="1529799"/>
                  <a:pt x="2727948" y="1625458"/>
                </a:cubicBezTo>
                <a:cubicBezTo>
                  <a:pt x="1568408" y="2827177"/>
                  <a:pt x="1568408" y="2827177"/>
                  <a:pt x="1568408" y="2827177"/>
                </a:cubicBezTo>
                <a:cubicBezTo>
                  <a:pt x="1476107" y="2925825"/>
                  <a:pt x="1323232" y="2925825"/>
                  <a:pt x="1230930" y="2827177"/>
                </a:cubicBezTo>
                <a:cubicBezTo>
                  <a:pt x="71390" y="1625458"/>
                  <a:pt x="71390" y="1625458"/>
                  <a:pt x="71390" y="1625458"/>
                </a:cubicBezTo>
                <a:cubicBezTo>
                  <a:pt x="-23796" y="1529799"/>
                  <a:pt x="-23796" y="1371364"/>
                  <a:pt x="71390" y="1275705"/>
                </a:cubicBezTo>
                <a:cubicBezTo>
                  <a:pt x="1230930" y="73987"/>
                  <a:pt x="1230930" y="73987"/>
                  <a:pt x="1230930" y="73987"/>
                </a:cubicBezTo>
                <a:cubicBezTo>
                  <a:pt x="1277081" y="24662"/>
                  <a:pt x="1338375" y="0"/>
                  <a:pt x="1399669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154304" y="220960"/>
            <a:ext cx="2098380" cy="2175872"/>
          </a:xfrm>
          <a:custGeom>
            <a:avLst/>
            <a:gdLst>
              <a:gd name="connsiteX0" fmla="*/ 1398921 w 2797840"/>
              <a:gd name="connsiteY0" fmla="*/ 0 h 2901163"/>
              <a:gd name="connsiteX1" fmla="*/ 1567569 w 2797840"/>
              <a:gd name="connsiteY1" fmla="*/ 73987 h 2901163"/>
              <a:gd name="connsiteX2" fmla="*/ 2726489 w 2797840"/>
              <a:gd name="connsiteY2" fmla="*/ 1275705 h 2901163"/>
              <a:gd name="connsiteX3" fmla="*/ 2726489 w 2797840"/>
              <a:gd name="connsiteY3" fmla="*/ 1625458 h 2901163"/>
              <a:gd name="connsiteX4" fmla="*/ 1567569 w 2797840"/>
              <a:gd name="connsiteY4" fmla="*/ 2827177 h 2901163"/>
              <a:gd name="connsiteX5" fmla="*/ 1230272 w 2797840"/>
              <a:gd name="connsiteY5" fmla="*/ 2827177 h 2901163"/>
              <a:gd name="connsiteX6" fmla="*/ 71352 w 2797840"/>
              <a:gd name="connsiteY6" fmla="*/ 1625458 h 2901163"/>
              <a:gd name="connsiteX7" fmla="*/ 71352 w 2797840"/>
              <a:gd name="connsiteY7" fmla="*/ 1275705 h 2901163"/>
              <a:gd name="connsiteX8" fmla="*/ 1230272 w 2797840"/>
              <a:gd name="connsiteY8" fmla="*/ 73987 h 2901163"/>
              <a:gd name="connsiteX9" fmla="*/ 1398921 w 2797840"/>
              <a:gd name="connsiteY9" fmla="*/ 0 h 2901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97840" h="2901163">
                <a:moveTo>
                  <a:pt x="1398921" y="0"/>
                </a:moveTo>
                <a:cubicBezTo>
                  <a:pt x="1460182" y="0"/>
                  <a:pt x="1521443" y="24662"/>
                  <a:pt x="1567569" y="73987"/>
                </a:cubicBezTo>
                <a:lnTo>
                  <a:pt x="2726489" y="1275705"/>
                </a:lnTo>
                <a:cubicBezTo>
                  <a:pt x="2821624" y="1371364"/>
                  <a:pt x="2821624" y="1529799"/>
                  <a:pt x="2726489" y="1625458"/>
                </a:cubicBezTo>
                <a:cubicBezTo>
                  <a:pt x="1567569" y="2827177"/>
                  <a:pt x="1567569" y="2827177"/>
                  <a:pt x="1567569" y="2827177"/>
                </a:cubicBezTo>
                <a:cubicBezTo>
                  <a:pt x="1475317" y="2925825"/>
                  <a:pt x="1322524" y="2925825"/>
                  <a:pt x="1230272" y="2827177"/>
                </a:cubicBezTo>
                <a:cubicBezTo>
                  <a:pt x="71352" y="1625458"/>
                  <a:pt x="71352" y="1625458"/>
                  <a:pt x="71352" y="1625458"/>
                </a:cubicBezTo>
                <a:cubicBezTo>
                  <a:pt x="-23783" y="1529799"/>
                  <a:pt x="-23783" y="1371364"/>
                  <a:pt x="71352" y="1275705"/>
                </a:cubicBezTo>
                <a:cubicBezTo>
                  <a:pt x="1230272" y="73987"/>
                  <a:pt x="1230272" y="73987"/>
                  <a:pt x="1230272" y="73987"/>
                </a:cubicBezTo>
                <a:cubicBezTo>
                  <a:pt x="1276398" y="24662"/>
                  <a:pt x="1337659" y="0"/>
                  <a:pt x="1398921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347555" y="1471915"/>
            <a:ext cx="2098380" cy="2175872"/>
          </a:xfrm>
          <a:custGeom>
            <a:avLst/>
            <a:gdLst>
              <a:gd name="connsiteX0" fmla="*/ 1398921 w 2797840"/>
              <a:gd name="connsiteY0" fmla="*/ 0 h 2901163"/>
              <a:gd name="connsiteX1" fmla="*/ 1567569 w 2797840"/>
              <a:gd name="connsiteY1" fmla="*/ 73987 h 2901163"/>
              <a:gd name="connsiteX2" fmla="*/ 2726489 w 2797840"/>
              <a:gd name="connsiteY2" fmla="*/ 1275705 h 2901163"/>
              <a:gd name="connsiteX3" fmla="*/ 2726489 w 2797840"/>
              <a:gd name="connsiteY3" fmla="*/ 1625459 h 2901163"/>
              <a:gd name="connsiteX4" fmla="*/ 1567569 w 2797840"/>
              <a:gd name="connsiteY4" fmla="*/ 2827177 h 2901163"/>
              <a:gd name="connsiteX5" fmla="*/ 1230272 w 2797840"/>
              <a:gd name="connsiteY5" fmla="*/ 2827177 h 2901163"/>
              <a:gd name="connsiteX6" fmla="*/ 71352 w 2797840"/>
              <a:gd name="connsiteY6" fmla="*/ 1625459 h 2901163"/>
              <a:gd name="connsiteX7" fmla="*/ 71352 w 2797840"/>
              <a:gd name="connsiteY7" fmla="*/ 1275705 h 2901163"/>
              <a:gd name="connsiteX8" fmla="*/ 1230272 w 2797840"/>
              <a:gd name="connsiteY8" fmla="*/ 73987 h 2901163"/>
              <a:gd name="connsiteX9" fmla="*/ 1398921 w 2797840"/>
              <a:gd name="connsiteY9" fmla="*/ 0 h 2901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97840" h="2901163">
                <a:moveTo>
                  <a:pt x="1398921" y="0"/>
                </a:moveTo>
                <a:cubicBezTo>
                  <a:pt x="1460182" y="0"/>
                  <a:pt x="1521443" y="24662"/>
                  <a:pt x="1567569" y="73987"/>
                </a:cubicBezTo>
                <a:lnTo>
                  <a:pt x="2726489" y="1275705"/>
                </a:lnTo>
                <a:cubicBezTo>
                  <a:pt x="2821624" y="1371364"/>
                  <a:pt x="2821624" y="1529799"/>
                  <a:pt x="2726489" y="1625459"/>
                </a:cubicBezTo>
                <a:cubicBezTo>
                  <a:pt x="1567569" y="2827177"/>
                  <a:pt x="1567569" y="2827177"/>
                  <a:pt x="1567569" y="2827177"/>
                </a:cubicBezTo>
                <a:cubicBezTo>
                  <a:pt x="1475317" y="2925825"/>
                  <a:pt x="1322524" y="2925825"/>
                  <a:pt x="1230272" y="2827177"/>
                </a:cubicBezTo>
                <a:cubicBezTo>
                  <a:pt x="71352" y="1625459"/>
                  <a:pt x="71352" y="1625459"/>
                  <a:pt x="71352" y="1625459"/>
                </a:cubicBezTo>
                <a:cubicBezTo>
                  <a:pt x="-23783" y="1529799"/>
                  <a:pt x="-23783" y="1371364"/>
                  <a:pt x="71352" y="1275705"/>
                </a:cubicBezTo>
                <a:cubicBezTo>
                  <a:pt x="1230272" y="73987"/>
                  <a:pt x="1230272" y="73987"/>
                  <a:pt x="1230272" y="73987"/>
                </a:cubicBezTo>
                <a:cubicBezTo>
                  <a:pt x="1276398" y="24662"/>
                  <a:pt x="1337659" y="0"/>
                  <a:pt x="1398921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947255" y="1471915"/>
            <a:ext cx="2098380" cy="2175872"/>
          </a:xfrm>
          <a:custGeom>
            <a:avLst/>
            <a:gdLst>
              <a:gd name="connsiteX0" fmla="*/ 1398921 w 2797840"/>
              <a:gd name="connsiteY0" fmla="*/ 0 h 2901163"/>
              <a:gd name="connsiteX1" fmla="*/ 1567569 w 2797840"/>
              <a:gd name="connsiteY1" fmla="*/ 73987 h 2901163"/>
              <a:gd name="connsiteX2" fmla="*/ 2726489 w 2797840"/>
              <a:gd name="connsiteY2" fmla="*/ 1275705 h 2901163"/>
              <a:gd name="connsiteX3" fmla="*/ 2726489 w 2797840"/>
              <a:gd name="connsiteY3" fmla="*/ 1625459 h 2901163"/>
              <a:gd name="connsiteX4" fmla="*/ 1567569 w 2797840"/>
              <a:gd name="connsiteY4" fmla="*/ 2827177 h 2901163"/>
              <a:gd name="connsiteX5" fmla="*/ 1230272 w 2797840"/>
              <a:gd name="connsiteY5" fmla="*/ 2827177 h 2901163"/>
              <a:gd name="connsiteX6" fmla="*/ 71352 w 2797840"/>
              <a:gd name="connsiteY6" fmla="*/ 1625459 h 2901163"/>
              <a:gd name="connsiteX7" fmla="*/ 71352 w 2797840"/>
              <a:gd name="connsiteY7" fmla="*/ 1275705 h 2901163"/>
              <a:gd name="connsiteX8" fmla="*/ 1230272 w 2797840"/>
              <a:gd name="connsiteY8" fmla="*/ 73987 h 2901163"/>
              <a:gd name="connsiteX9" fmla="*/ 1398921 w 2797840"/>
              <a:gd name="connsiteY9" fmla="*/ 0 h 2901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97840" h="2901163">
                <a:moveTo>
                  <a:pt x="1398921" y="0"/>
                </a:moveTo>
                <a:cubicBezTo>
                  <a:pt x="1460182" y="0"/>
                  <a:pt x="1521443" y="24662"/>
                  <a:pt x="1567569" y="73987"/>
                </a:cubicBezTo>
                <a:lnTo>
                  <a:pt x="2726489" y="1275705"/>
                </a:lnTo>
                <a:cubicBezTo>
                  <a:pt x="2821624" y="1371364"/>
                  <a:pt x="2821624" y="1529799"/>
                  <a:pt x="2726489" y="1625459"/>
                </a:cubicBezTo>
                <a:cubicBezTo>
                  <a:pt x="1567569" y="2827177"/>
                  <a:pt x="1567569" y="2827177"/>
                  <a:pt x="1567569" y="2827177"/>
                </a:cubicBezTo>
                <a:cubicBezTo>
                  <a:pt x="1475317" y="2925825"/>
                  <a:pt x="1322524" y="2925825"/>
                  <a:pt x="1230272" y="2827177"/>
                </a:cubicBezTo>
                <a:cubicBezTo>
                  <a:pt x="71352" y="1625459"/>
                  <a:pt x="71352" y="1625459"/>
                  <a:pt x="71352" y="1625459"/>
                </a:cubicBezTo>
                <a:cubicBezTo>
                  <a:pt x="-23783" y="1529799"/>
                  <a:pt x="-23783" y="1371364"/>
                  <a:pt x="71352" y="1275705"/>
                </a:cubicBezTo>
                <a:cubicBezTo>
                  <a:pt x="1230272" y="73987"/>
                  <a:pt x="1230272" y="73987"/>
                  <a:pt x="1230272" y="73987"/>
                </a:cubicBezTo>
                <a:cubicBezTo>
                  <a:pt x="1276398" y="24662"/>
                  <a:pt x="1337659" y="0"/>
                  <a:pt x="1398921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154304" y="2709828"/>
            <a:ext cx="2098380" cy="2174708"/>
          </a:xfrm>
          <a:custGeom>
            <a:avLst/>
            <a:gdLst>
              <a:gd name="connsiteX0" fmla="*/ 1398921 w 2797840"/>
              <a:gd name="connsiteY0" fmla="*/ 0 h 2899610"/>
              <a:gd name="connsiteX1" fmla="*/ 1567569 w 2797840"/>
              <a:gd name="connsiteY1" fmla="*/ 73947 h 2899610"/>
              <a:gd name="connsiteX2" fmla="*/ 2726489 w 2797840"/>
              <a:gd name="connsiteY2" fmla="*/ 1275022 h 2899610"/>
              <a:gd name="connsiteX3" fmla="*/ 2726489 w 2797840"/>
              <a:gd name="connsiteY3" fmla="*/ 1624588 h 2899610"/>
              <a:gd name="connsiteX4" fmla="*/ 1567569 w 2797840"/>
              <a:gd name="connsiteY4" fmla="*/ 2825663 h 2899610"/>
              <a:gd name="connsiteX5" fmla="*/ 1230272 w 2797840"/>
              <a:gd name="connsiteY5" fmla="*/ 2825663 h 2899610"/>
              <a:gd name="connsiteX6" fmla="*/ 71352 w 2797840"/>
              <a:gd name="connsiteY6" fmla="*/ 1624588 h 2899610"/>
              <a:gd name="connsiteX7" fmla="*/ 71352 w 2797840"/>
              <a:gd name="connsiteY7" fmla="*/ 1275022 h 2899610"/>
              <a:gd name="connsiteX8" fmla="*/ 1230272 w 2797840"/>
              <a:gd name="connsiteY8" fmla="*/ 73947 h 2899610"/>
              <a:gd name="connsiteX9" fmla="*/ 1398921 w 2797840"/>
              <a:gd name="connsiteY9" fmla="*/ 0 h 2899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97840" h="2899610">
                <a:moveTo>
                  <a:pt x="1398921" y="0"/>
                </a:moveTo>
                <a:cubicBezTo>
                  <a:pt x="1460182" y="0"/>
                  <a:pt x="1521443" y="24649"/>
                  <a:pt x="1567569" y="73947"/>
                </a:cubicBezTo>
                <a:lnTo>
                  <a:pt x="2726489" y="1275022"/>
                </a:lnTo>
                <a:cubicBezTo>
                  <a:pt x="2821624" y="1370630"/>
                  <a:pt x="2821624" y="1528981"/>
                  <a:pt x="2726489" y="1624588"/>
                </a:cubicBezTo>
                <a:cubicBezTo>
                  <a:pt x="1567569" y="2825663"/>
                  <a:pt x="1567569" y="2825663"/>
                  <a:pt x="1567569" y="2825663"/>
                </a:cubicBezTo>
                <a:cubicBezTo>
                  <a:pt x="1475317" y="2924259"/>
                  <a:pt x="1322524" y="2924259"/>
                  <a:pt x="1230272" y="2825663"/>
                </a:cubicBezTo>
                <a:cubicBezTo>
                  <a:pt x="71352" y="1624588"/>
                  <a:pt x="71352" y="1624588"/>
                  <a:pt x="71352" y="1624588"/>
                </a:cubicBezTo>
                <a:cubicBezTo>
                  <a:pt x="-23783" y="1528981"/>
                  <a:pt x="-23783" y="1370630"/>
                  <a:pt x="71352" y="1275022"/>
                </a:cubicBezTo>
                <a:cubicBezTo>
                  <a:pt x="1230272" y="73947"/>
                  <a:pt x="1230272" y="73947"/>
                  <a:pt x="1230272" y="73947"/>
                </a:cubicBezTo>
                <a:cubicBezTo>
                  <a:pt x="1276398" y="24649"/>
                  <a:pt x="1337659" y="0"/>
                  <a:pt x="1398921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947489" y="3960788"/>
            <a:ext cx="2099054" cy="1182713"/>
          </a:xfrm>
          <a:custGeom>
            <a:avLst/>
            <a:gdLst>
              <a:gd name="connsiteX0" fmla="*/ 1399370 w 2798739"/>
              <a:gd name="connsiteY0" fmla="*/ 0 h 1576951"/>
              <a:gd name="connsiteX1" fmla="*/ 1568090 w 2798739"/>
              <a:gd name="connsiteY1" fmla="*/ 73954 h 1576951"/>
              <a:gd name="connsiteX2" fmla="*/ 2727496 w 2798739"/>
              <a:gd name="connsiteY2" fmla="*/ 1275157 h 1576951"/>
              <a:gd name="connsiteX3" fmla="*/ 2764989 w 2798739"/>
              <a:gd name="connsiteY3" fmla="*/ 1576951 h 1576951"/>
              <a:gd name="connsiteX4" fmla="*/ 33751 w 2798739"/>
              <a:gd name="connsiteY4" fmla="*/ 1576951 h 1576951"/>
              <a:gd name="connsiteX5" fmla="*/ 71244 w 2798739"/>
              <a:gd name="connsiteY5" fmla="*/ 1275157 h 1576951"/>
              <a:gd name="connsiteX6" fmla="*/ 1230650 w 2798739"/>
              <a:gd name="connsiteY6" fmla="*/ 73954 h 1576951"/>
              <a:gd name="connsiteX7" fmla="*/ 1399370 w 2798739"/>
              <a:gd name="connsiteY7" fmla="*/ 0 h 1576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98739" h="1576951">
                <a:moveTo>
                  <a:pt x="1399370" y="0"/>
                </a:moveTo>
                <a:cubicBezTo>
                  <a:pt x="1460657" y="0"/>
                  <a:pt x="1521944" y="24651"/>
                  <a:pt x="1568090" y="73954"/>
                </a:cubicBezTo>
                <a:cubicBezTo>
                  <a:pt x="1568090" y="73954"/>
                  <a:pt x="1568090" y="73954"/>
                  <a:pt x="2727496" y="1275157"/>
                </a:cubicBezTo>
                <a:cubicBezTo>
                  <a:pt x="2808251" y="1355834"/>
                  <a:pt x="2819787" y="1481333"/>
                  <a:pt x="2764989" y="1576951"/>
                </a:cubicBezTo>
                <a:cubicBezTo>
                  <a:pt x="2764989" y="1576951"/>
                  <a:pt x="2764989" y="1576951"/>
                  <a:pt x="33751" y="1576951"/>
                </a:cubicBezTo>
                <a:cubicBezTo>
                  <a:pt x="-21047" y="1481333"/>
                  <a:pt x="-9510" y="1355834"/>
                  <a:pt x="71244" y="1275157"/>
                </a:cubicBezTo>
                <a:cubicBezTo>
                  <a:pt x="71244" y="1275157"/>
                  <a:pt x="71244" y="1275157"/>
                  <a:pt x="1230650" y="73954"/>
                </a:cubicBezTo>
                <a:cubicBezTo>
                  <a:pt x="1276796" y="24651"/>
                  <a:pt x="1338083" y="0"/>
                  <a:pt x="139937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40215" y="2709828"/>
            <a:ext cx="2099503" cy="2174708"/>
          </a:xfrm>
          <a:custGeom>
            <a:avLst/>
            <a:gdLst>
              <a:gd name="connsiteX0" fmla="*/ 1399669 w 2799337"/>
              <a:gd name="connsiteY0" fmla="*/ 0 h 2899610"/>
              <a:gd name="connsiteX1" fmla="*/ 1568408 w 2799337"/>
              <a:gd name="connsiteY1" fmla="*/ 73947 h 2899610"/>
              <a:gd name="connsiteX2" fmla="*/ 2727948 w 2799337"/>
              <a:gd name="connsiteY2" fmla="*/ 1275022 h 2899610"/>
              <a:gd name="connsiteX3" fmla="*/ 2727948 w 2799337"/>
              <a:gd name="connsiteY3" fmla="*/ 1624588 h 2899610"/>
              <a:gd name="connsiteX4" fmla="*/ 1568408 w 2799337"/>
              <a:gd name="connsiteY4" fmla="*/ 2825663 h 2899610"/>
              <a:gd name="connsiteX5" fmla="*/ 1230930 w 2799337"/>
              <a:gd name="connsiteY5" fmla="*/ 2825663 h 2899610"/>
              <a:gd name="connsiteX6" fmla="*/ 71390 w 2799337"/>
              <a:gd name="connsiteY6" fmla="*/ 1624588 h 2899610"/>
              <a:gd name="connsiteX7" fmla="*/ 71390 w 2799337"/>
              <a:gd name="connsiteY7" fmla="*/ 1275022 h 2899610"/>
              <a:gd name="connsiteX8" fmla="*/ 1230930 w 2799337"/>
              <a:gd name="connsiteY8" fmla="*/ 73947 h 2899610"/>
              <a:gd name="connsiteX9" fmla="*/ 1399669 w 2799337"/>
              <a:gd name="connsiteY9" fmla="*/ 0 h 2899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99337" h="2899610">
                <a:moveTo>
                  <a:pt x="1399669" y="0"/>
                </a:moveTo>
                <a:cubicBezTo>
                  <a:pt x="1460963" y="0"/>
                  <a:pt x="1522258" y="24649"/>
                  <a:pt x="1568408" y="73947"/>
                </a:cubicBezTo>
                <a:lnTo>
                  <a:pt x="2727948" y="1275022"/>
                </a:lnTo>
                <a:cubicBezTo>
                  <a:pt x="2823134" y="1370630"/>
                  <a:pt x="2823134" y="1528981"/>
                  <a:pt x="2727948" y="1624588"/>
                </a:cubicBezTo>
                <a:cubicBezTo>
                  <a:pt x="1568408" y="2825663"/>
                  <a:pt x="1568408" y="2825663"/>
                  <a:pt x="1568408" y="2825663"/>
                </a:cubicBezTo>
                <a:cubicBezTo>
                  <a:pt x="1476107" y="2924259"/>
                  <a:pt x="1323232" y="2924259"/>
                  <a:pt x="1230930" y="2825663"/>
                </a:cubicBezTo>
                <a:cubicBezTo>
                  <a:pt x="71390" y="1624588"/>
                  <a:pt x="71390" y="1624588"/>
                  <a:pt x="71390" y="1624588"/>
                </a:cubicBezTo>
                <a:cubicBezTo>
                  <a:pt x="-23796" y="1528981"/>
                  <a:pt x="-23796" y="1370630"/>
                  <a:pt x="71390" y="1275022"/>
                </a:cubicBezTo>
                <a:cubicBezTo>
                  <a:pt x="1230930" y="73947"/>
                  <a:pt x="1230930" y="73947"/>
                  <a:pt x="1230930" y="73947"/>
                </a:cubicBezTo>
                <a:cubicBezTo>
                  <a:pt x="1277081" y="24649"/>
                  <a:pt x="1338375" y="0"/>
                  <a:pt x="1399669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55058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FB91CA0-B5FE-45F9-A232-8D083C8D59B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7620" y="2224806"/>
            <a:ext cx="9151620" cy="291869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6659A30-EEC6-44FD-965C-E821AFCAF84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901062" y="1601119"/>
            <a:ext cx="1611758" cy="213268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C537832-7B93-4C65-AAC4-EB6F2E4BBE5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707951" y="1492855"/>
            <a:ext cx="1755589" cy="231714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76D51DA-3E88-4008-AD00-1E1BEF25CA0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46420" y="1601119"/>
            <a:ext cx="1623060" cy="213268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9776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C537832-7B93-4C65-AAC4-EB6F2E4BBE5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594095" y="906213"/>
            <a:ext cx="2477699" cy="327023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3554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8C16F2FF-45A0-412D-86B3-B7F3AFDDECF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413048" y="963511"/>
            <a:ext cx="2024826" cy="274236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8405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E112C98-16E2-43CE-84D2-7E25AC67349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785616" y="1585662"/>
            <a:ext cx="1769564" cy="235546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406A819-3C59-4DA7-B484-7F8944E8814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633969" y="2465333"/>
            <a:ext cx="2350703" cy="176525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7909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3A38EA06-B660-4829-A21D-699F6396443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578777" y="2313098"/>
            <a:ext cx="2148153" cy="135199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991DDD39-8B9B-486A-B021-222EE934C60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440618" y="2313098"/>
            <a:ext cx="2148153" cy="135199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BC7AD693-9E71-4649-8E12-BB974924D2D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809081" y="1514576"/>
            <a:ext cx="3535805" cy="22179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2841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E4836EE-3660-431C-B816-24C059DA05A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07986" y="851368"/>
            <a:ext cx="5210918" cy="326343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8895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14DA796-0487-40B5-BC5C-1B4FC5145D5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286931" y="0"/>
            <a:ext cx="5857067" cy="5143502"/>
          </a:xfrm>
          <a:custGeom>
            <a:avLst/>
            <a:gdLst>
              <a:gd name="connsiteX0" fmla="*/ 3872684 w 7809422"/>
              <a:gd name="connsiteY0" fmla="*/ 0 h 6858003"/>
              <a:gd name="connsiteX1" fmla="*/ 7809422 w 7809422"/>
              <a:gd name="connsiteY1" fmla="*/ 1 h 6858003"/>
              <a:gd name="connsiteX2" fmla="*/ 7809422 w 7809422"/>
              <a:gd name="connsiteY2" fmla="*/ 6858003 h 6858003"/>
              <a:gd name="connsiteX3" fmla="*/ 0 w 7809422"/>
              <a:gd name="connsiteY3" fmla="*/ 6858003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09422" h="6858003">
                <a:moveTo>
                  <a:pt x="3872684" y="0"/>
                </a:moveTo>
                <a:lnTo>
                  <a:pt x="7809422" y="1"/>
                </a:lnTo>
                <a:lnTo>
                  <a:pt x="7809422" y="6858003"/>
                </a:lnTo>
                <a:lnTo>
                  <a:pt x="0" y="685800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28E47114-0FFE-42F7-A089-8888A62CD1E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100512" y="943557"/>
            <a:ext cx="3271838" cy="1854428"/>
          </a:xfrm>
          <a:custGeom>
            <a:avLst/>
            <a:gdLst>
              <a:gd name="connsiteX0" fmla="*/ 0 w 4362450"/>
              <a:gd name="connsiteY0" fmla="*/ 0 h 2472571"/>
              <a:gd name="connsiteX1" fmla="*/ 4362450 w 4362450"/>
              <a:gd name="connsiteY1" fmla="*/ 0 h 2472571"/>
              <a:gd name="connsiteX2" fmla="*/ 4362450 w 4362450"/>
              <a:gd name="connsiteY2" fmla="*/ 2472571 h 2472571"/>
              <a:gd name="connsiteX3" fmla="*/ 0 w 4362450"/>
              <a:gd name="connsiteY3" fmla="*/ 2472571 h 247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62450" h="2472571">
                <a:moveTo>
                  <a:pt x="0" y="0"/>
                </a:moveTo>
                <a:lnTo>
                  <a:pt x="4362450" y="0"/>
                </a:lnTo>
                <a:lnTo>
                  <a:pt x="4362450" y="2472571"/>
                </a:lnTo>
                <a:lnTo>
                  <a:pt x="0" y="247257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F6FA911E-2425-4C02-A988-8E0E4D94037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683174" y="2331229"/>
            <a:ext cx="2824174" cy="1768243"/>
          </a:xfrm>
          <a:custGeom>
            <a:avLst/>
            <a:gdLst>
              <a:gd name="connsiteX0" fmla="*/ 0 w 3765565"/>
              <a:gd name="connsiteY0" fmla="*/ 0 h 2357657"/>
              <a:gd name="connsiteX1" fmla="*/ 3765565 w 3765565"/>
              <a:gd name="connsiteY1" fmla="*/ 0 h 2357657"/>
              <a:gd name="connsiteX2" fmla="*/ 3765565 w 3765565"/>
              <a:gd name="connsiteY2" fmla="*/ 2357657 h 2357657"/>
              <a:gd name="connsiteX3" fmla="*/ 0 w 3765565"/>
              <a:gd name="connsiteY3" fmla="*/ 2357657 h 2357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5565" h="2357657">
                <a:moveTo>
                  <a:pt x="0" y="0"/>
                </a:moveTo>
                <a:lnTo>
                  <a:pt x="3765565" y="0"/>
                </a:lnTo>
                <a:lnTo>
                  <a:pt x="3765565" y="2357657"/>
                </a:lnTo>
                <a:lnTo>
                  <a:pt x="0" y="235765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78877BC5-E0EF-445F-B62B-E5F192F4191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455477" y="3474700"/>
            <a:ext cx="441126" cy="770753"/>
          </a:xfrm>
          <a:custGeom>
            <a:avLst/>
            <a:gdLst>
              <a:gd name="connsiteX0" fmla="*/ 0 w 588168"/>
              <a:gd name="connsiteY0" fmla="*/ 0 h 1027670"/>
              <a:gd name="connsiteX1" fmla="*/ 588168 w 588168"/>
              <a:gd name="connsiteY1" fmla="*/ 0 h 1027670"/>
              <a:gd name="connsiteX2" fmla="*/ 588168 w 588168"/>
              <a:gd name="connsiteY2" fmla="*/ 1027670 h 1027670"/>
              <a:gd name="connsiteX3" fmla="*/ 0 w 588168"/>
              <a:gd name="connsiteY3" fmla="*/ 1027670 h 102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168" h="1027670">
                <a:moveTo>
                  <a:pt x="0" y="0"/>
                </a:moveTo>
                <a:lnTo>
                  <a:pt x="588168" y="0"/>
                </a:lnTo>
                <a:lnTo>
                  <a:pt x="588168" y="1027670"/>
                </a:lnTo>
                <a:lnTo>
                  <a:pt x="0" y="102767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8" name="Picture Placeholder 12">
            <a:extLst>
              <a:ext uri="{FF2B5EF4-FFF2-40B4-BE49-F238E27FC236}">
                <a16:creationId xmlns:a16="http://schemas.microsoft.com/office/drawing/2014/main" id="{7DD7D5EF-1F6F-4E8F-A15A-6660395BE4D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462474" y="2331349"/>
            <a:ext cx="1109526" cy="1472339"/>
          </a:xfrm>
          <a:custGeom>
            <a:avLst/>
            <a:gdLst>
              <a:gd name="connsiteX0" fmla="*/ 0 w 1479368"/>
              <a:gd name="connsiteY0" fmla="*/ 0 h 1963119"/>
              <a:gd name="connsiteX1" fmla="*/ 1479368 w 1479368"/>
              <a:gd name="connsiteY1" fmla="*/ 0 h 1963119"/>
              <a:gd name="connsiteX2" fmla="*/ 1479368 w 1479368"/>
              <a:gd name="connsiteY2" fmla="*/ 1963119 h 1963119"/>
              <a:gd name="connsiteX3" fmla="*/ 0 w 1479368"/>
              <a:gd name="connsiteY3" fmla="*/ 1963119 h 1963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9368" h="1963119">
                <a:moveTo>
                  <a:pt x="0" y="0"/>
                </a:moveTo>
                <a:lnTo>
                  <a:pt x="1479368" y="0"/>
                </a:lnTo>
                <a:lnTo>
                  <a:pt x="1479368" y="1963119"/>
                </a:lnTo>
                <a:lnTo>
                  <a:pt x="0" y="196311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8751252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351912" y="1917727"/>
            <a:ext cx="2289880" cy="12979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8679044A-5B3C-4E2A-9C54-35C784D909F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34120" y="2708757"/>
            <a:ext cx="813854" cy="10797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CF6BE8B-E177-452C-B51F-A6A38A5CD2A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443424" y="3035221"/>
            <a:ext cx="421598" cy="73305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66D9191B-4295-487D-93E2-22C82A208E7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066526" y="2704691"/>
            <a:ext cx="1653771" cy="104535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4294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DE8B928B-F50F-4540-A057-83B6848C065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301970" y="1052027"/>
            <a:ext cx="4050450" cy="2295734"/>
          </a:xfrm>
          <a:custGeom>
            <a:avLst/>
            <a:gdLst>
              <a:gd name="connsiteX0" fmla="*/ 0 w 4362450"/>
              <a:gd name="connsiteY0" fmla="*/ 0 h 2472571"/>
              <a:gd name="connsiteX1" fmla="*/ 4362450 w 4362450"/>
              <a:gd name="connsiteY1" fmla="*/ 0 h 2472571"/>
              <a:gd name="connsiteX2" fmla="*/ 4362450 w 4362450"/>
              <a:gd name="connsiteY2" fmla="*/ 2472571 h 2472571"/>
              <a:gd name="connsiteX3" fmla="*/ 0 w 4362450"/>
              <a:gd name="connsiteY3" fmla="*/ 2472571 h 247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62450" h="2472571">
                <a:moveTo>
                  <a:pt x="0" y="0"/>
                </a:moveTo>
                <a:lnTo>
                  <a:pt x="4362450" y="0"/>
                </a:lnTo>
                <a:lnTo>
                  <a:pt x="4362450" y="2472571"/>
                </a:lnTo>
                <a:lnTo>
                  <a:pt x="0" y="247257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580413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1142E01E-D89D-4C02-8FC1-5129D76C164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72516" y="713267"/>
            <a:ext cx="4104456" cy="2295338"/>
          </a:xfrm>
          <a:custGeom>
            <a:avLst/>
            <a:gdLst>
              <a:gd name="connsiteX0" fmla="*/ 0 w 3509775"/>
              <a:gd name="connsiteY0" fmla="*/ 0 h 1983075"/>
              <a:gd name="connsiteX1" fmla="*/ 3509775 w 3509775"/>
              <a:gd name="connsiteY1" fmla="*/ 0 h 1983075"/>
              <a:gd name="connsiteX2" fmla="*/ 3509775 w 3509775"/>
              <a:gd name="connsiteY2" fmla="*/ 1983075 h 1983075"/>
              <a:gd name="connsiteX3" fmla="*/ 0 w 3509775"/>
              <a:gd name="connsiteY3" fmla="*/ 1983075 h 198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9775" h="1983075">
                <a:moveTo>
                  <a:pt x="0" y="0"/>
                </a:moveTo>
                <a:lnTo>
                  <a:pt x="3509775" y="0"/>
                </a:lnTo>
                <a:lnTo>
                  <a:pt x="3509775" y="1983075"/>
                </a:lnTo>
                <a:lnTo>
                  <a:pt x="0" y="19830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311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381188" y="3040092"/>
            <a:ext cx="1762812" cy="2103409"/>
          </a:xfrm>
          <a:custGeom>
            <a:avLst/>
            <a:gdLst>
              <a:gd name="connsiteX0" fmla="*/ 0 w 2350416"/>
              <a:gd name="connsiteY0" fmla="*/ 0 h 2804545"/>
              <a:gd name="connsiteX1" fmla="*/ 2350416 w 2350416"/>
              <a:gd name="connsiteY1" fmla="*/ 0 h 2804545"/>
              <a:gd name="connsiteX2" fmla="*/ 2350416 w 2350416"/>
              <a:gd name="connsiteY2" fmla="*/ 2804545 h 2804545"/>
              <a:gd name="connsiteX3" fmla="*/ 0 w 2350416"/>
              <a:gd name="connsiteY3" fmla="*/ 2804545 h 280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0416" h="2804545">
                <a:moveTo>
                  <a:pt x="0" y="0"/>
                </a:moveTo>
                <a:lnTo>
                  <a:pt x="2350416" y="0"/>
                </a:lnTo>
                <a:lnTo>
                  <a:pt x="2350416" y="2804545"/>
                </a:lnTo>
                <a:lnTo>
                  <a:pt x="0" y="280454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618375" y="3040093"/>
            <a:ext cx="1762812" cy="2103409"/>
          </a:xfrm>
          <a:custGeom>
            <a:avLst/>
            <a:gdLst>
              <a:gd name="connsiteX0" fmla="*/ 0 w 2350416"/>
              <a:gd name="connsiteY0" fmla="*/ 0 h 2804545"/>
              <a:gd name="connsiteX1" fmla="*/ 2350416 w 2350416"/>
              <a:gd name="connsiteY1" fmla="*/ 0 h 2804545"/>
              <a:gd name="connsiteX2" fmla="*/ 2350416 w 2350416"/>
              <a:gd name="connsiteY2" fmla="*/ 2804545 h 2804545"/>
              <a:gd name="connsiteX3" fmla="*/ 0 w 2350416"/>
              <a:gd name="connsiteY3" fmla="*/ 2804545 h 280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0416" h="2804545">
                <a:moveTo>
                  <a:pt x="0" y="0"/>
                </a:moveTo>
                <a:lnTo>
                  <a:pt x="2350416" y="0"/>
                </a:lnTo>
                <a:lnTo>
                  <a:pt x="2350416" y="2804545"/>
                </a:lnTo>
                <a:lnTo>
                  <a:pt x="0" y="280454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" y="3040093"/>
            <a:ext cx="5618375" cy="2103409"/>
          </a:xfrm>
          <a:custGeom>
            <a:avLst/>
            <a:gdLst>
              <a:gd name="connsiteX0" fmla="*/ 0 w 7491167"/>
              <a:gd name="connsiteY0" fmla="*/ 0 h 2804545"/>
              <a:gd name="connsiteX1" fmla="*/ 7491167 w 7491167"/>
              <a:gd name="connsiteY1" fmla="*/ 0 h 2804545"/>
              <a:gd name="connsiteX2" fmla="*/ 7491167 w 7491167"/>
              <a:gd name="connsiteY2" fmla="*/ 2804545 h 2804545"/>
              <a:gd name="connsiteX3" fmla="*/ 0 w 7491167"/>
              <a:gd name="connsiteY3" fmla="*/ 2804545 h 280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91167" h="2804545">
                <a:moveTo>
                  <a:pt x="0" y="0"/>
                </a:moveTo>
                <a:lnTo>
                  <a:pt x="7491167" y="0"/>
                </a:lnTo>
                <a:lnTo>
                  <a:pt x="7491167" y="2804545"/>
                </a:lnTo>
                <a:lnTo>
                  <a:pt x="0" y="280454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618375" y="1651583"/>
            <a:ext cx="3525625" cy="1388510"/>
          </a:xfrm>
          <a:custGeom>
            <a:avLst/>
            <a:gdLst>
              <a:gd name="connsiteX0" fmla="*/ 0 w 4700833"/>
              <a:gd name="connsiteY0" fmla="*/ 0 h 1851346"/>
              <a:gd name="connsiteX1" fmla="*/ 4700833 w 4700833"/>
              <a:gd name="connsiteY1" fmla="*/ 0 h 1851346"/>
              <a:gd name="connsiteX2" fmla="*/ 4700833 w 4700833"/>
              <a:gd name="connsiteY2" fmla="*/ 1851346 h 1851346"/>
              <a:gd name="connsiteX3" fmla="*/ 0 w 4700833"/>
              <a:gd name="connsiteY3" fmla="*/ 1851346 h 1851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00833" h="1851346">
                <a:moveTo>
                  <a:pt x="0" y="0"/>
                </a:moveTo>
                <a:lnTo>
                  <a:pt x="4700833" y="0"/>
                </a:lnTo>
                <a:lnTo>
                  <a:pt x="4700833" y="1851346"/>
                </a:lnTo>
                <a:lnTo>
                  <a:pt x="0" y="185134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381188" y="1"/>
            <a:ext cx="1762812" cy="1651583"/>
          </a:xfrm>
          <a:custGeom>
            <a:avLst/>
            <a:gdLst>
              <a:gd name="connsiteX0" fmla="*/ 0 w 2350416"/>
              <a:gd name="connsiteY0" fmla="*/ 0 h 2202110"/>
              <a:gd name="connsiteX1" fmla="*/ 2350416 w 2350416"/>
              <a:gd name="connsiteY1" fmla="*/ 0 h 2202110"/>
              <a:gd name="connsiteX2" fmla="*/ 2350416 w 2350416"/>
              <a:gd name="connsiteY2" fmla="*/ 2202110 h 2202110"/>
              <a:gd name="connsiteX3" fmla="*/ 0 w 2350416"/>
              <a:gd name="connsiteY3" fmla="*/ 2202110 h 2202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0416" h="2202110">
                <a:moveTo>
                  <a:pt x="0" y="0"/>
                </a:moveTo>
                <a:lnTo>
                  <a:pt x="2350416" y="0"/>
                </a:lnTo>
                <a:lnTo>
                  <a:pt x="2350416" y="2202110"/>
                </a:lnTo>
                <a:lnTo>
                  <a:pt x="0" y="220211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618375" y="1"/>
            <a:ext cx="1762812" cy="1651583"/>
          </a:xfrm>
          <a:custGeom>
            <a:avLst/>
            <a:gdLst>
              <a:gd name="connsiteX0" fmla="*/ 0 w 2350416"/>
              <a:gd name="connsiteY0" fmla="*/ 0 h 2202110"/>
              <a:gd name="connsiteX1" fmla="*/ 2350416 w 2350416"/>
              <a:gd name="connsiteY1" fmla="*/ 0 h 2202110"/>
              <a:gd name="connsiteX2" fmla="*/ 2350416 w 2350416"/>
              <a:gd name="connsiteY2" fmla="*/ 2202110 h 2202110"/>
              <a:gd name="connsiteX3" fmla="*/ 0 w 2350416"/>
              <a:gd name="connsiteY3" fmla="*/ 2202110 h 2202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0416" h="2202110">
                <a:moveTo>
                  <a:pt x="0" y="0"/>
                </a:moveTo>
                <a:lnTo>
                  <a:pt x="2350416" y="0"/>
                </a:lnTo>
                <a:lnTo>
                  <a:pt x="2350416" y="2202110"/>
                </a:lnTo>
                <a:lnTo>
                  <a:pt x="0" y="220211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543300" y="2"/>
            <a:ext cx="2075076" cy="3040091"/>
          </a:xfrm>
          <a:custGeom>
            <a:avLst/>
            <a:gdLst>
              <a:gd name="connsiteX0" fmla="*/ 0 w 2766768"/>
              <a:gd name="connsiteY0" fmla="*/ 0 h 4053455"/>
              <a:gd name="connsiteX1" fmla="*/ 2766768 w 2766768"/>
              <a:gd name="connsiteY1" fmla="*/ 0 h 4053455"/>
              <a:gd name="connsiteX2" fmla="*/ 2766768 w 2766768"/>
              <a:gd name="connsiteY2" fmla="*/ 4053455 h 4053455"/>
              <a:gd name="connsiteX3" fmla="*/ 0 w 2766768"/>
              <a:gd name="connsiteY3" fmla="*/ 4053455 h 4053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66768" h="4053455">
                <a:moveTo>
                  <a:pt x="0" y="0"/>
                </a:moveTo>
                <a:lnTo>
                  <a:pt x="2766768" y="0"/>
                </a:lnTo>
                <a:lnTo>
                  <a:pt x="2766768" y="4053455"/>
                </a:lnTo>
                <a:lnTo>
                  <a:pt x="0" y="405345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21017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73167" y="513160"/>
            <a:ext cx="2988469" cy="2989660"/>
          </a:xfrm>
          <a:custGeom>
            <a:avLst/>
            <a:gdLst>
              <a:gd name="connsiteX0" fmla="*/ 3149600 w 3984625"/>
              <a:gd name="connsiteY0" fmla="*/ 0 h 3986213"/>
              <a:gd name="connsiteX1" fmla="*/ 3984625 w 3984625"/>
              <a:gd name="connsiteY1" fmla="*/ 3154363 h 3986213"/>
              <a:gd name="connsiteX2" fmla="*/ 835025 w 3984625"/>
              <a:gd name="connsiteY2" fmla="*/ 3986213 h 3986213"/>
              <a:gd name="connsiteX3" fmla="*/ 0 w 3984625"/>
              <a:gd name="connsiteY3" fmla="*/ 835025 h 3986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4625" h="3986213">
                <a:moveTo>
                  <a:pt x="3149600" y="0"/>
                </a:moveTo>
                <a:lnTo>
                  <a:pt x="3984625" y="3154363"/>
                </a:lnTo>
                <a:lnTo>
                  <a:pt x="835025" y="3986213"/>
                </a:lnTo>
                <a:lnTo>
                  <a:pt x="0" y="8350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753225" y="1369219"/>
            <a:ext cx="2428875" cy="2428875"/>
          </a:xfrm>
          <a:custGeom>
            <a:avLst/>
            <a:gdLst>
              <a:gd name="connsiteX0" fmla="*/ 688975 w 3238500"/>
              <a:gd name="connsiteY0" fmla="*/ 0 h 3238500"/>
              <a:gd name="connsiteX1" fmla="*/ 3238500 w 3238500"/>
              <a:gd name="connsiteY1" fmla="*/ 687388 h 3238500"/>
              <a:gd name="connsiteX2" fmla="*/ 2551112 w 3238500"/>
              <a:gd name="connsiteY2" fmla="*/ 3238500 h 3238500"/>
              <a:gd name="connsiteX3" fmla="*/ 0 w 3238500"/>
              <a:gd name="connsiteY3" fmla="*/ 2551113 h 323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8500" h="3238500">
                <a:moveTo>
                  <a:pt x="688975" y="0"/>
                </a:moveTo>
                <a:lnTo>
                  <a:pt x="3238500" y="687388"/>
                </a:lnTo>
                <a:lnTo>
                  <a:pt x="2551112" y="3238500"/>
                </a:lnTo>
                <a:lnTo>
                  <a:pt x="0" y="255111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023122" y="2588419"/>
            <a:ext cx="1951435" cy="1951435"/>
          </a:xfrm>
          <a:custGeom>
            <a:avLst/>
            <a:gdLst>
              <a:gd name="connsiteX0" fmla="*/ 552450 w 2601913"/>
              <a:gd name="connsiteY0" fmla="*/ 0 h 2601913"/>
              <a:gd name="connsiteX1" fmla="*/ 2601913 w 2601913"/>
              <a:gd name="connsiteY1" fmla="*/ 552450 h 2601913"/>
              <a:gd name="connsiteX2" fmla="*/ 2049463 w 2601913"/>
              <a:gd name="connsiteY2" fmla="*/ 2601913 h 2601913"/>
              <a:gd name="connsiteX3" fmla="*/ 0 w 2601913"/>
              <a:gd name="connsiteY3" fmla="*/ 2052638 h 2601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1913" h="2601913">
                <a:moveTo>
                  <a:pt x="552450" y="0"/>
                </a:moveTo>
                <a:lnTo>
                  <a:pt x="2601913" y="552450"/>
                </a:lnTo>
                <a:lnTo>
                  <a:pt x="2049463" y="2601913"/>
                </a:lnTo>
                <a:lnTo>
                  <a:pt x="0" y="205263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0212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469413" y="2009775"/>
            <a:ext cx="2038420" cy="2043113"/>
          </a:xfrm>
          <a:custGeom>
            <a:avLst/>
            <a:gdLst>
              <a:gd name="connsiteX0" fmla="*/ 2146393 w 2717893"/>
              <a:gd name="connsiteY0" fmla="*/ 0 h 2724150"/>
              <a:gd name="connsiteX1" fmla="*/ 2717893 w 2717893"/>
              <a:gd name="connsiteY1" fmla="*/ 2152650 h 2724150"/>
              <a:gd name="connsiteX2" fmla="*/ 566830 w 2717893"/>
              <a:gd name="connsiteY2" fmla="*/ 2724150 h 2724150"/>
              <a:gd name="connsiteX3" fmla="*/ 0 w 2717893"/>
              <a:gd name="connsiteY3" fmla="*/ 589090 h 2724150"/>
              <a:gd name="connsiteX4" fmla="*/ 5479 w 2717893"/>
              <a:gd name="connsiteY4" fmla="*/ 568804 h 272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893" h="2724150">
                <a:moveTo>
                  <a:pt x="2146393" y="0"/>
                </a:moveTo>
                <a:lnTo>
                  <a:pt x="2717893" y="2152650"/>
                </a:lnTo>
                <a:lnTo>
                  <a:pt x="566830" y="2724150"/>
                </a:lnTo>
                <a:lnTo>
                  <a:pt x="0" y="589090"/>
                </a:lnTo>
                <a:lnTo>
                  <a:pt x="5479" y="56880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04914" y="1402556"/>
            <a:ext cx="2041922" cy="2044304"/>
          </a:xfrm>
          <a:custGeom>
            <a:avLst/>
            <a:gdLst>
              <a:gd name="connsiteX0" fmla="*/ 569913 w 2722563"/>
              <a:gd name="connsiteY0" fmla="*/ 0 h 2725738"/>
              <a:gd name="connsiteX1" fmla="*/ 2722563 w 2722563"/>
              <a:gd name="connsiteY1" fmla="*/ 573088 h 2725738"/>
              <a:gd name="connsiteX2" fmla="*/ 2151063 w 2722563"/>
              <a:gd name="connsiteY2" fmla="*/ 2725738 h 2725738"/>
              <a:gd name="connsiteX3" fmla="*/ 0 w 2722563"/>
              <a:gd name="connsiteY3" fmla="*/ 2154238 h 2725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2563" h="2725738">
                <a:moveTo>
                  <a:pt x="569913" y="0"/>
                </a:moveTo>
                <a:lnTo>
                  <a:pt x="2722563" y="573088"/>
                </a:lnTo>
                <a:lnTo>
                  <a:pt x="2151063" y="2725738"/>
                </a:lnTo>
                <a:lnTo>
                  <a:pt x="0" y="215423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664619" y="1172767"/>
            <a:ext cx="1669256" cy="1670447"/>
          </a:xfrm>
          <a:custGeom>
            <a:avLst/>
            <a:gdLst>
              <a:gd name="connsiteX0" fmla="*/ 0 w 2225675"/>
              <a:gd name="connsiteY0" fmla="*/ 0 h 2227263"/>
              <a:gd name="connsiteX1" fmla="*/ 2225675 w 2225675"/>
              <a:gd name="connsiteY1" fmla="*/ 0 h 2227263"/>
              <a:gd name="connsiteX2" fmla="*/ 2225675 w 2225675"/>
              <a:gd name="connsiteY2" fmla="*/ 2227263 h 2227263"/>
              <a:gd name="connsiteX3" fmla="*/ 0 w 2225675"/>
              <a:gd name="connsiteY3" fmla="*/ 2227263 h 2227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5675" h="2227263">
                <a:moveTo>
                  <a:pt x="0" y="0"/>
                </a:moveTo>
                <a:lnTo>
                  <a:pt x="2225675" y="0"/>
                </a:lnTo>
                <a:lnTo>
                  <a:pt x="2225675" y="2227263"/>
                </a:lnTo>
                <a:lnTo>
                  <a:pt x="0" y="222726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13122" y="987029"/>
            <a:ext cx="2039541" cy="2041922"/>
          </a:xfrm>
          <a:custGeom>
            <a:avLst/>
            <a:gdLst>
              <a:gd name="connsiteX0" fmla="*/ 2151063 w 2719388"/>
              <a:gd name="connsiteY0" fmla="*/ 0 h 2722563"/>
              <a:gd name="connsiteX1" fmla="*/ 2719388 w 2719388"/>
              <a:gd name="connsiteY1" fmla="*/ 2154238 h 2722563"/>
              <a:gd name="connsiteX2" fmla="*/ 571500 w 2719388"/>
              <a:gd name="connsiteY2" fmla="*/ 2722563 h 2722563"/>
              <a:gd name="connsiteX3" fmla="*/ 0 w 2719388"/>
              <a:gd name="connsiteY3" fmla="*/ 568325 h 2722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9388" h="2722563">
                <a:moveTo>
                  <a:pt x="2151063" y="0"/>
                </a:moveTo>
                <a:lnTo>
                  <a:pt x="2719388" y="2154238"/>
                </a:lnTo>
                <a:lnTo>
                  <a:pt x="571500" y="2722563"/>
                </a:lnTo>
                <a:lnTo>
                  <a:pt x="0" y="5683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0346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9DDF57A-5827-4FFF-862C-1E30021A234A}"/>
              </a:ext>
            </a:extLst>
          </p:cNvPr>
          <p:cNvSpPr/>
          <p:nvPr userDrawn="1"/>
        </p:nvSpPr>
        <p:spPr>
          <a:xfrm>
            <a:off x="38" y="0"/>
            <a:ext cx="9144000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29829" y="1468042"/>
            <a:ext cx="1716881" cy="1721644"/>
          </a:xfrm>
          <a:custGeom>
            <a:avLst/>
            <a:gdLst>
              <a:gd name="connsiteX0" fmla="*/ 0 w 2289175"/>
              <a:gd name="connsiteY0" fmla="*/ 0 h 2295525"/>
              <a:gd name="connsiteX1" fmla="*/ 2289175 w 2289175"/>
              <a:gd name="connsiteY1" fmla="*/ 0 h 2295525"/>
              <a:gd name="connsiteX2" fmla="*/ 2289175 w 2289175"/>
              <a:gd name="connsiteY2" fmla="*/ 2295525 h 2295525"/>
              <a:gd name="connsiteX3" fmla="*/ 0 w 2289175"/>
              <a:gd name="connsiteY3" fmla="*/ 2295525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9175" h="2295525">
                <a:moveTo>
                  <a:pt x="0" y="0"/>
                </a:moveTo>
                <a:lnTo>
                  <a:pt x="2289175" y="0"/>
                </a:lnTo>
                <a:lnTo>
                  <a:pt x="2289175" y="2295525"/>
                </a:lnTo>
                <a:lnTo>
                  <a:pt x="0" y="22955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863329" y="828675"/>
            <a:ext cx="1778794" cy="1352550"/>
          </a:xfrm>
          <a:custGeom>
            <a:avLst/>
            <a:gdLst>
              <a:gd name="connsiteX0" fmla="*/ 0 w 2371725"/>
              <a:gd name="connsiteY0" fmla="*/ 0 h 1803400"/>
              <a:gd name="connsiteX1" fmla="*/ 2371725 w 2371725"/>
              <a:gd name="connsiteY1" fmla="*/ 0 h 1803400"/>
              <a:gd name="connsiteX2" fmla="*/ 2371725 w 2371725"/>
              <a:gd name="connsiteY2" fmla="*/ 1803400 h 1803400"/>
              <a:gd name="connsiteX3" fmla="*/ 0 w 2371725"/>
              <a:gd name="connsiteY3" fmla="*/ 1803400 h 180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1725" h="1803400">
                <a:moveTo>
                  <a:pt x="0" y="0"/>
                </a:moveTo>
                <a:lnTo>
                  <a:pt x="2371725" y="0"/>
                </a:lnTo>
                <a:lnTo>
                  <a:pt x="2371725" y="1803400"/>
                </a:lnTo>
                <a:lnTo>
                  <a:pt x="0" y="18034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926681" y="1500187"/>
            <a:ext cx="1129904" cy="1129904"/>
          </a:xfrm>
          <a:custGeom>
            <a:avLst/>
            <a:gdLst>
              <a:gd name="connsiteX0" fmla="*/ 0 w 1506538"/>
              <a:gd name="connsiteY0" fmla="*/ 0 h 1506538"/>
              <a:gd name="connsiteX1" fmla="*/ 1506538 w 1506538"/>
              <a:gd name="connsiteY1" fmla="*/ 0 h 1506538"/>
              <a:gd name="connsiteX2" fmla="*/ 1506538 w 1506538"/>
              <a:gd name="connsiteY2" fmla="*/ 1506538 h 1506538"/>
              <a:gd name="connsiteX3" fmla="*/ 0 w 1506538"/>
              <a:gd name="connsiteY3" fmla="*/ 1506538 h 150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6538" h="1506538">
                <a:moveTo>
                  <a:pt x="0" y="0"/>
                </a:moveTo>
                <a:lnTo>
                  <a:pt x="1506538" y="0"/>
                </a:lnTo>
                <a:lnTo>
                  <a:pt x="1506538" y="1506538"/>
                </a:lnTo>
                <a:lnTo>
                  <a:pt x="0" y="150653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563416" y="2306242"/>
            <a:ext cx="1749029" cy="1750219"/>
          </a:xfrm>
          <a:custGeom>
            <a:avLst/>
            <a:gdLst>
              <a:gd name="connsiteX0" fmla="*/ 0 w 2332038"/>
              <a:gd name="connsiteY0" fmla="*/ 0 h 2333625"/>
              <a:gd name="connsiteX1" fmla="*/ 2332038 w 2332038"/>
              <a:gd name="connsiteY1" fmla="*/ 0 h 2333625"/>
              <a:gd name="connsiteX2" fmla="*/ 2332038 w 2332038"/>
              <a:gd name="connsiteY2" fmla="*/ 2333625 h 2333625"/>
              <a:gd name="connsiteX3" fmla="*/ 0 w 2332038"/>
              <a:gd name="connsiteY3" fmla="*/ 2333625 h 2333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2038" h="2333625">
                <a:moveTo>
                  <a:pt x="0" y="0"/>
                </a:moveTo>
                <a:lnTo>
                  <a:pt x="2332038" y="0"/>
                </a:lnTo>
                <a:lnTo>
                  <a:pt x="2332038" y="2333625"/>
                </a:lnTo>
                <a:lnTo>
                  <a:pt x="0" y="23336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10100" y="2318148"/>
            <a:ext cx="1456135" cy="1459706"/>
          </a:xfrm>
          <a:custGeom>
            <a:avLst/>
            <a:gdLst>
              <a:gd name="connsiteX0" fmla="*/ 0 w 1941513"/>
              <a:gd name="connsiteY0" fmla="*/ 0 h 1946275"/>
              <a:gd name="connsiteX1" fmla="*/ 1941513 w 1941513"/>
              <a:gd name="connsiteY1" fmla="*/ 0 h 1946275"/>
              <a:gd name="connsiteX2" fmla="*/ 1941513 w 1941513"/>
              <a:gd name="connsiteY2" fmla="*/ 1946275 h 1946275"/>
              <a:gd name="connsiteX3" fmla="*/ 0 w 1941513"/>
              <a:gd name="connsiteY3" fmla="*/ 1946275 h 1946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1513" h="1946275">
                <a:moveTo>
                  <a:pt x="0" y="0"/>
                </a:moveTo>
                <a:lnTo>
                  <a:pt x="1941513" y="0"/>
                </a:lnTo>
                <a:lnTo>
                  <a:pt x="1941513" y="1946275"/>
                </a:lnTo>
                <a:lnTo>
                  <a:pt x="0" y="194627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648325" y="1500188"/>
            <a:ext cx="1190625" cy="1191816"/>
          </a:xfrm>
          <a:custGeom>
            <a:avLst/>
            <a:gdLst>
              <a:gd name="connsiteX0" fmla="*/ 0 w 1587500"/>
              <a:gd name="connsiteY0" fmla="*/ 0 h 1589088"/>
              <a:gd name="connsiteX1" fmla="*/ 1587500 w 1587500"/>
              <a:gd name="connsiteY1" fmla="*/ 0 h 1589088"/>
              <a:gd name="connsiteX2" fmla="*/ 1587500 w 1587500"/>
              <a:gd name="connsiteY2" fmla="*/ 1589088 h 1589088"/>
              <a:gd name="connsiteX3" fmla="*/ 0 w 1587500"/>
              <a:gd name="connsiteY3" fmla="*/ 1589088 h 1589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7500" h="1589088">
                <a:moveTo>
                  <a:pt x="0" y="0"/>
                </a:moveTo>
                <a:lnTo>
                  <a:pt x="1587500" y="0"/>
                </a:lnTo>
                <a:lnTo>
                  <a:pt x="1587500" y="1589088"/>
                </a:lnTo>
                <a:lnTo>
                  <a:pt x="0" y="158908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641306" y="1140620"/>
            <a:ext cx="1953816" cy="1956197"/>
          </a:xfrm>
          <a:custGeom>
            <a:avLst/>
            <a:gdLst>
              <a:gd name="connsiteX0" fmla="*/ 0 w 2605088"/>
              <a:gd name="connsiteY0" fmla="*/ 0 h 2608263"/>
              <a:gd name="connsiteX1" fmla="*/ 2605088 w 2605088"/>
              <a:gd name="connsiteY1" fmla="*/ 0 h 2608263"/>
              <a:gd name="connsiteX2" fmla="*/ 2605088 w 2605088"/>
              <a:gd name="connsiteY2" fmla="*/ 2608263 h 2608263"/>
              <a:gd name="connsiteX3" fmla="*/ 0 w 2605088"/>
              <a:gd name="connsiteY3" fmla="*/ 2608263 h 260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5088" h="2608263">
                <a:moveTo>
                  <a:pt x="0" y="0"/>
                </a:moveTo>
                <a:lnTo>
                  <a:pt x="2605088" y="0"/>
                </a:lnTo>
                <a:lnTo>
                  <a:pt x="2605088" y="2608263"/>
                </a:lnTo>
                <a:lnTo>
                  <a:pt x="0" y="260826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1810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9DDF57A-5827-4FFF-862C-1E30021A234A}"/>
              </a:ext>
            </a:extLst>
          </p:cNvPr>
          <p:cNvSpPr/>
          <p:nvPr userDrawn="1"/>
        </p:nvSpPr>
        <p:spPr>
          <a:xfrm>
            <a:off x="38" y="0"/>
            <a:ext cx="9144000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E8B928B-F50F-4540-A057-83B6848C065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707904" y="0"/>
            <a:ext cx="4917282" cy="5143500"/>
          </a:xfrm>
          <a:custGeom>
            <a:avLst/>
            <a:gdLst>
              <a:gd name="connsiteX0" fmla="*/ 0 w 6556376"/>
              <a:gd name="connsiteY0" fmla="*/ 3896162 h 6858000"/>
              <a:gd name="connsiteX1" fmla="*/ 1527175 w 6556376"/>
              <a:gd name="connsiteY1" fmla="*/ 3896162 h 6858000"/>
              <a:gd name="connsiteX2" fmla="*/ 2338388 w 6556376"/>
              <a:gd name="connsiteY2" fmla="*/ 6858000 h 6858000"/>
              <a:gd name="connsiteX3" fmla="*/ 811213 w 6556376"/>
              <a:gd name="connsiteY3" fmla="*/ 6858000 h 6858000"/>
              <a:gd name="connsiteX4" fmla="*/ 1262063 w 6556376"/>
              <a:gd name="connsiteY4" fmla="*/ 2301206 h 6858000"/>
              <a:gd name="connsiteX5" fmla="*/ 2789238 w 6556376"/>
              <a:gd name="connsiteY5" fmla="*/ 2301206 h 6858000"/>
              <a:gd name="connsiteX6" fmla="*/ 3822701 w 6556376"/>
              <a:gd name="connsiteY6" fmla="*/ 6077824 h 6858000"/>
              <a:gd name="connsiteX7" fmla="*/ 2295525 w 6556376"/>
              <a:gd name="connsiteY7" fmla="*/ 6077824 h 6858000"/>
              <a:gd name="connsiteX8" fmla="*/ 2651125 w 6556376"/>
              <a:gd name="connsiteY8" fmla="*/ 1264640 h 6858000"/>
              <a:gd name="connsiteX9" fmla="*/ 4176713 w 6556376"/>
              <a:gd name="connsiteY9" fmla="*/ 1264640 h 6858000"/>
              <a:gd name="connsiteX10" fmla="*/ 5708650 w 6556376"/>
              <a:gd name="connsiteY10" fmla="*/ 6857999 h 6858000"/>
              <a:gd name="connsiteX11" fmla="*/ 4183063 w 6556376"/>
              <a:gd name="connsiteY11" fmla="*/ 6857999 h 6858000"/>
              <a:gd name="connsiteX12" fmla="*/ 3998913 w 6556376"/>
              <a:gd name="connsiteY12" fmla="*/ 0 h 6858000"/>
              <a:gd name="connsiteX13" fmla="*/ 5526088 w 6556376"/>
              <a:gd name="connsiteY13" fmla="*/ 0 h 6858000"/>
              <a:gd name="connsiteX14" fmla="*/ 6556376 w 6556376"/>
              <a:gd name="connsiteY14" fmla="*/ 3756170 h 6858000"/>
              <a:gd name="connsiteX15" fmla="*/ 5030788 w 6556376"/>
              <a:gd name="connsiteY15" fmla="*/ 375617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556376" h="6858000">
                <a:moveTo>
                  <a:pt x="0" y="3896162"/>
                </a:moveTo>
                <a:lnTo>
                  <a:pt x="1527175" y="3896162"/>
                </a:lnTo>
                <a:lnTo>
                  <a:pt x="2338388" y="6858000"/>
                </a:lnTo>
                <a:lnTo>
                  <a:pt x="811213" y="6858000"/>
                </a:lnTo>
                <a:close/>
                <a:moveTo>
                  <a:pt x="1262063" y="2301206"/>
                </a:moveTo>
                <a:lnTo>
                  <a:pt x="2789238" y="2301206"/>
                </a:lnTo>
                <a:lnTo>
                  <a:pt x="3822701" y="6077824"/>
                </a:lnTo>
                <a:lnTo>
                  <a:pt x="2295525" y="6077824"/>
                </a:lnTo>
                <a:close/>
                <a:moveTo>
                  <a:pt x="2651125" y="1264640"/>
                </a:moveTo>
                <a:lnTo>
                  <a:pt x="4176713" y="1264640"/>
                </a:lnTo>
                <a:lnTo>
                  <a:pt x="5708650" y="6857999"/>
                </a:lnTo>
                <a:lnTo>
                  <a:pt x="4183063" y="6857999"/>
                </a:lnTo>
                <a:close/>
                <a:moveTo>
                  <a:pt x="3998913" y="0"/>
                </a:moveTo>
                <a:lnTo>
                  <a:pt x="5526088" y="0"/>
                </a:lnTo>
                <a:lnTo>
                  <a:pt x="6556376" y="3756170"/>
                </a:lnTo>
                <a:lnTo>
                  <a:pt x="5030788" y="375617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4396165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47347" y="-1"/>
            <a:ext cx="5091404" cy="5143501"/>
          </a:xfrm>
          <a:custGeom>
            <a:avLst/>
            <a:gdLst>
              <a:gd name="connsiteX0" fmla="*/ 589916 w 6788538"/>
              <a:gd name="connsiteY0" fmla="*/ 3507470 h 6858001"/>
              <a:gd name="connsiteX1" fmla="*/ 1229930 w 6788538"/>
              <a:gd name="connsiteY1" fmla="*/ 3971164 h 6858001"/>
              <a:gd name="connsiteX2" fmla="*/ 2003787 w 6788538"/>
              <a:gd name="connsiteY2" fmla="*/ 6858001 h 6858001"/>
              <a:gd name="connsiteX3" fmla="*/ 709064 w 6788538"/>
              <a:gd name="connsiteY3" fmla="*/ 6858001 h 6858001"/>
              <a:gd name="connsiteX4" fmla="*/ 21521 w 6788538"/>
              <a:gd name="connsiteY4" fmla="*/ 4295561 h 6858001"/>
              <a:gd name="connsiteX5" fmla="*/ 465001 w 6788538"/>
              <a:gd name="connsiteY5" fmla="*/ 3527722 h 6858001"/>
              <a:gd name="connsiteX6" fmla="*/ 589916 w 6788538"/>
              <a:gd name="connsiteY6" fmla="*/ 3507470 h 6858001"/>
              <a:gd name="connsiteX7" fmla="*/ 1662397 w 6788538"/>
              <a:gd name="connsiteY7" fmla="*/ 2239684 h 6858001"/>
              <a:gd name="connsiteX8" fmla="*/ 2302157 w 6788538"/>
              <a:gd name="connsiteY8" fmla="*/ 2703373 h 6858001"/>
              <a:gd name="connsiteX9" fmla="*/ 3417856 w 6788538"/>
              <a:gd name="connsiteY9" fmla="*/ 6858001 h 6858001"/>
              <a:gd name="connsiteX10" fmla="*/ 2120670 w 6788538"/>
              <a:gd name="connsiteY10" fmla="*/ 6858001 h 6858001"/>
              <a:gd name="connsiteX11" fmla="*/ 1094228 w 6788538"/>
              <a:gd name="connsiteY11" fmla="*/ 3027768 h 6858001"/>
              <a:gd name="connsiteX12" fmla="*/ 1537532 w 6788538"/>
              <a:gd name="connsiteY12" fmla="*/ 2259935 h 6858001"/>
              <a:gd name="connsiteX13" fmla="*/ 1662397 w 6788538"/>
              <a:gd name="connsiteY13" fmla="*/ 2239684 h 6858001"/>
              <a:gd name="connsiteX14" fmla="*/ 2600875 w 6788538"/>
              <a:gd name="connsiteY14" fmla="*/ 185436 h 6858001"/>
              <a:gd name="connsiteX15" fmla="*/ 3242654 w 6788538"/>
              <a:gd name="connsiteY15" fmla="*/ 649178 h 6858001"/>
              <a:gd name="connsiteX16" fmla="*/ 4905854 w 6788538"/>
              <a:gd name="connsiteY16" fmla="*/ 6858001 h 6858001"/>
              <a:gd name="connsiteX17" fmla="*/ 3608618 w 6788538"/>
              <a:gd name="connsiteY17" fmla="*/ 6858001 h 6858001"/>
              <a:gd name="connsiteX18" fmla="*/ 2031702 w 6788538"/>
              <a:gd name="connsiteY18" fmla="*/ 973608 h 6858001"/>
              <a:gd name="connsiteX19" fmla="*/ 2475023 w 6788538"/>
              <a:gd name="connsiteY19" fmla="*/ 205690 h 6858001"/>
              <a:gd name="connsiteX20" fmla="*/ 2600875 w 6788538"/>
              <a:gd name="connsiteY20" fmla="*/ 185436 h 6858001"/>
              <a:gd name="connsiteX21" fmla="*/ 4674633 w 6788538"/>
              <a:gd name="connsiteY21" fmla="*/ 0 h 6858001"/>
              <a:gd name="connsiteX22" fmla="*/ 5972321 w 6788538"/>
              <a:gd name="connsiteY22" fmla="*/ 0 h 6858001"/>
              <a:gd name="connsiteX23" fmla="*/ 6767006 w 6788538"/>
              <a:gd name="connsiteY23" fmla="*/ 2976123 h 6858001"/>
              <a:gd name="connsiteX24" fmla="*/ 6326506 w 6788538"/>
              <a:gd name="connsiteY24" fmla="*/ 3743962 h 6858001"/>
              <a:gd name="connsiteX25" fmla="*/ 5558609 w 6788538"/>
              <a:gd name="connsiteY25" fmla="*/ 3300521 h 6858001"/>
              <a:gd name="connsiteX26" fmla="*/ 3221240 w 6788538"/>
              <a:gd name="connsiteY26" fmla="*/ 0 h 6858001"/>
              <a:gd name="connsiteX27" fmla="*/ 4519029 w 6788538"/>
              <a:gd name="connsiteY27" fmla="*/ 0 h 6858001"/>
              <a:gd name="connsiteX28" fmla="*/ 5980531 w 6788538"/>
              <a:gd name="connsiteY28" fmla="*/ 5459574 h 6858001"/>
              <a:gd name="connsiteX29" fmla="*/ 5539997 w 6788538"/>
              <a:gd name="connsiteY29" fmla="*/ 6224628 h 6858001"/>
              <a:gd name="connsiteX30" fmla="*/ 4772039 w 6788538"/>
              <a:gd name="connsiteY30" fmla="*/ 5784052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788538" h="6858001">
                <a:moveTo>
                  <a:pt x="589916" y="3507470"/>
                </a:moveTo>
                <a:cubicBezTo>
                  <a:pt x="879973" y="3490381"/>
                  <a:pt x="1151800" y="3679504"/>
                  <a:pt x="1229930" y="3971164"/>
                </a:cubicBezTo>
                <a:lnTo>
                  <a:pt x="2003787" y="6858001"/>
                </a:lnTo>
                <a:cubicBezTo>
                  <a:pt x="2003787" y="6858001"/>
                  <a:pt x="2003787" y="6858001"/>
                  <a:pt x="709064" y="6858001"/>
                </a:cubicBezTo>
                <a:cubicBezTo>
                  <a:pt x="709064" y="6858001"/>
                  <a:pt x="709064" y="6858001"/>
                  <a:pt x="21521" y="4295561"/>
                </a:cubicBezTo>
                <a:cubicBezTo>
                  <a:pt x="-67770" y="3962235"/>
                  <a:pt x="128671" y="3617005"/>
                  <a:pt x="465001" y="3527722"/>
                </a:cubicBezTo>
                <a:cubicBezTo>
                  <a:pt x="506670" y="3516561"/>
                  <a:pt x="548479" y="3509912"/>
                  <a:pt x="589916" y="3507470"/>
                </a:cubicBezTo>
                <a:close/>
                <a:moveTo>
                  <a:pt x="1662397" y="2239684"/>
                </a:moveTo>
                <a:cubicBezTo>
                  <a:pt x="1952340" y="2222594"/>
                  <a:pt x="2224058" y="2411716"/>
                  <a:pt x="2302157" y="2703373"/>
                </a:cubicBezTo>
                <a:lnTo>
                  <a:pt x="3417856" y="6858001"/>
                </a:lnTo>
                <a:cubicBezTo>
                  <a:pt x="3417856" y="6858001"/>
                  <a:pt x="3417856" y="6858001"/>
                  <a:pt x="2120670" y="6858001"/>
                </a:cubicBezTo>
                <a:cubicBezTo>
                  <a:pt x="2120670" y="6858001"/>
                  <a:pt x="2120670" y="6858001"/>
                  <a:pt x="1094228" y="3027768"/>
                </a:cubicBezTo>
                <a:cubicBezTo>
                  <a:pt x="1004972" y="2694445"/>
                  <a:pt x="1201335" y="2349218"/>
                  <a:pt x="1537532" y="2259935"/>
                </a:cubicBezTo>
                <a:cubicBezTo>
                  <a:pt x="1579185" y="2248775"/>
                  <a:pt x="1620977" y="2242125"/>
                  <a:pt x="1662397" y="2239684"/>
                </a:cubicBezTo>
                <a:close/>
                <a:moveTo>
                  <a:pt x="2600875" y="185436"/>
                </a:moveTo>
                <a:cubicBezTo>
                  <a:pt x="2892822" y="168345"/>
                  <a:pt x="3164552" y="357488"/>
                  <a:pt x="3242654" y="649178"/>
                </a:cubicBezTo>
                <a:lnTo>
                  <a:pt x="4905854" y="6858001"/>
                </a:lnTo>
                <a:cubicBezTo>
                  <a:pt x="4905854" y="6858001"/>
                  <a:pt x="4905854" y="6858001"/>
                  <a:pt x="3608618" y="6858001"/>
                </a:cubicBezTo>
                <a:cubicBezTo>
                  <a:pt x="3608618" y="6858001"/>
                  <a:pt x="3608618" y="6858001"/>
                  <a:pt x="2031702" y="973608"/>
                </a:cubicBezTo>
                <a:cubicBezTo>
                  <a:pt x="1942442" y="640248"/>
                  <a:pt x="2141788" y="294983"/>
                  <a:pt x="2475023" y="205690"/>
                </a:cubicBezTo>
                <a:cubicBezTo>
                  <a:pt x="2517049" y="194528"/>
                  <a:pt x="2559169" y="187878"/>
                  <a:pt x="2600875" y="185436"/>
                </a:cubicBezTo>
                <a:close/>
                <a:moveTo>
                  <a:pt x="4674633" y="0"/>
                </a:moveTo>
                <a:cubicBezTo>
                  <a:pt x="4674633" y="0"/>
                  <a:pt x="4674633" y="0"/>
                  <a:pt x="5972321" y="0"/>
                </a:cubicBezTo>
                <a:cubicBezTo>
                  <a:pt x="5972321" y="0"/>
                  <a:pt x="5972321" y="0"/>
                  <a:pt x="6767006" y="2976123"/>
                </a:cubicBezTo>
                <a:cubicBezTo>
                  <a:pt x="6856296" y="3309449"/>
                  <a:pt x="6659857" y="3651703"/>
                  <a:pt x="6326506" y="3743962"/>
                </a:cubicBezTo>
                <a:cubicBezTo>
                  <a:pt x="5990179" y="3833246"/>
                  <a:pt x="5647899" y="3633846"/>
                  <a:pt x="5558609" y="3300521"/>
                </a:cubicBezTo>
                <a:close/>
                <a:moveTo>
                  <a:pt x="3221240" y="0"/>
                </a:moveTo>
                <a:cubicBezTo>
                  <a:pt x="3221240" y="0"/>
                  <a:pt x="3221240" y="0"/>
                  <a:pt x="4519029" y="0"/>
                </a:cubicBezTo>
                <a:cubicBezTo>
                  <a:pt x="4519029" y="0"/>
                  <a:pt x="4519029" y="0"/>
                  <a:pt x="5980531" y="5459574"/>
                </a:cubicBezTo>
                <a:cubicBezTo>
                  <a:pt x="6069828" y="5792983"/>
                  <a:pt x="5873374" y="6135322"/>
                  <a:pt x="5539997" y="6224628"/>
                </a:cubicBezTo>
                <a:cubicBezTo>
                  <a:pt x="5203643" y="6316911"/>
                  <a:pt x="4861336" y="6117461"/>
                  <a:pt x="4772039" y="5784052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6333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" y="2"/>
            <a:ext cx="3014545" cy="1679101"/>
          </a:xfrm>
          <a:custGeom>
            <a:avLst/>
            <a:gdLst>
              <a:gd name="connsiteX0" fmla="*/ 0 w 4019393"/>
              <a:gd name="connsiteY0" fmla="*/ 0 h 2238801"/>
              <a:gd name="connsiteX1" fmla="*/ 4019393 w 4019393"/>
              <a:gd name="connsiteY1" fmla="*/ 0 h 2238801"/>
              <a:gd name="connsiteX2" fmla="*/ 4019393 w 4019393"/>
              <a:gd name="connsiteY2" fmla="*/ 2238801 h 2238801"/>
              <a:gd name="connsiteX3" fmla="*/ 0 w 4019393"/>
              <a:gd name="connsiteY3" fmla="*/ 2238801 h 223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9393" h="2238801">
                <a:moveTo>
                  <a:pt x="0" y="0"/>
                </a:moveTo>
                <a:lnTo>
                  <a:pt x="4019393" y="0"/>
                </a:lnTo>
                <a:lnTo>
                  <a:pt x="4019393" y="2238801"/>
                </a:lnTo>
                <a:lnTo>
                  <a:pt x="0" y="223880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65320" y="2"/>
            <a:ext cx="3014545" cy="1679101"/>
          </a:xfrm>
          <a:custGeom>
            <a:avLst/>
            <a:gdLst>
              <a:gd name="connsiteX0" fmla="*/ 0 w 4019393"/>
              <a:gd name="connsiteY0" fmla="*/ 0 h 2238801"/>
              <a:gd name="connsiteX1" fmla="*/ 4019393 w 4019393"/>
              <a:gd name="connsiteY1" fmla="*/ 0 h 2238801"/>
              <a:gd name="connsiteX2" fmla="*/ 4019393 w 4019393"/>
              <a:gd name="connsiteY2" fmla="*/ 2238801 h 2238801"/>
              <a:gd name="connsiteX3" fmla="*/ 0 w 4019393"/>
              <a:gd name="connsiteY3" fmla="*/ 2238801 h 223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9393" h="2238801">
                <a:moveTo>
                  <a:pt x="0" y="0"/>
                </a:moveTo>
                <a:lnTo>
                  <a:pt x="4019393" y="0"/>
                </a:lnTo>
                <a:lnTo>
                  <a:pt x="4019393" y="2238801"/>
                </a:lnTo>
                <a:lnTo>
                  <a:pt x="0" y="223880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31818" y="2"/>
            <a:ext cx="3012183" cy="1679101"/>
          </a:xfrm>
          <a:custGeom>
            <a:avLst/>
            <a:gdLst>
              <a:gd name="connsiteX0" fmla="*/ 0 w 4016244"/>
              <a:gd name="connsiteY0" fmla="*/ 0 h 2238801"/>
              <a:gd name="connsiteX1" fmla="*/ 4016244 w 4016244"/>
              <a:gd name="connsiteY1" fmla="*/ 0 h 2238801"/>
              <a:gd name="connsiteX2" fmla="*/ 4016244 w 4016244"/>
              <a:gd name="connsiteY2" fmla="*/ 2238801 h 2238801"/>
              <a:gd name="connsiteX3" fmla="*/ 0 w 4016244"/>
              <a:gd name="connsiteY3" fmla="*/ 2238801 h 223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6244" h="2238801">
                <a:moveTo>
                  <a:pt x="0" y="0"/>
                </a:moveTo>
                <a:lnTo>
                  <a:pt x="4016244" y="0"/>
                </a:lnTo>
                <a:lnTo>
                  <a:pt x="4016244" y="2238801"/>
                </a:lnTo>
                <a:lnTo>
                  <a:pt x="0" y="223880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31818" y="1732201"/>
            <a:ext cx="3012183" cy="1679101"/>
          </a:xfrm>
          <a:custGeom>
            <a:avLst/>
            <a:gdLst>
              <a:gd name="connsiteX0" fmla="*/ 0 w 4016244"/>
              <a:gd name="connsiteY0" fmla="*/ 0 h 2238801"/>
              <a:gd name="connsiteX1" fmla="*/ 4016244 w 4016244"/>
              <a:gd name="connsiteY1" fmla="*/ 0 h 2238801"/>
              <a:gd name="connsiteX2" fmla="*/ 4016244 w 4016244"/>
              <a:gd name="connsiteY2" fmla="*/ 2238801 h 2238801"/>
              <a:gd name="connsiteX3" fmla="*/ 0 w 4016244"/>
              <a:gd name="connsiteY3" fmla="*/ 2238801 h 223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6244" h="2238801">
                <a:moveTo>
                  <a:pt x="0" y="0"/>
                </a:moveTo>
                <a:lnTo>
                  <a:pt x="4016244" y="0"/>
                </a:lnTo>
                <a:lnTo>
                  <a:pt x="4016244" y="2238801"/>
                </a:lnTo>
                <a:lnTo>
                  <a:pt x="0" y="223880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65320" y="1732201"/>
            <a:ext cx="3014545" cy="1679101"/>
          </a:xfrm>
          <a:custGeom>
            <a:avLst/>
            <a:gdLst>
              <a:gd name="connsiteX0" fmla="*/ 0 w 4019393"/>
              <a:gd name="connsiteY0" fmla="*/ 0 h 2238801"/>
              <a:gd name="connsiteX1" fmla="*/ 4019393 w 4019393"/>
              <a:gd name="connsiteY1" fmla="*/ 0 h 2238801"/>
              <a:gd name="connsiteX2" fmla="*/ 4019393 w 4019393"/>
              <a:gd name="connsiteY2" fmla="*/ 2238801 h 2238801"/>
              <a:gd name="connsiteX3" fmla="*/ 0 w 4019393"/>
              <a:gd name="connsiteY3" fmla="*/ 2238801 h 223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9393" h="2238801">
                <a:moveTo>
                  <a:pt x="0" y="0"/>
                </a:moveTo>
                <a:lnTo>
                  <a:pt x="4019393" y="0"/>
                </a:lnTo>
                <a:lnTo>
                  <a:pt x="4019393" y="2238801"/>
                </a:lnTo>
                <a:lnTo>
                  <a:pt x="0" y="223880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" y="3464401"/>
            <a:ext cx="3014545" cy="1679101"/>
          </a:xfrm>
          <a:custGeom>
            <a:avLst/>
            <a:gdLst>
              <a:gd name="connsiteX0" fmla="*/ 0 w 4019393"/>
              <a:gd name="connsiteY0" fmla="*/ 0 h 2238801"/>
              <a:gd name="connsiteX1" fmla="*/ 4019393 w 4019393"/>
              <a:gd name="connsiteY1" fmla="*/ 0 h 2238801"/>
              <a:gd name="connsiteX2" fmla="*/ 4019393 w 4019393"/>
              <a:gd name="connsiteY2" fmla="*/ 2238801 h 2238801"/>
              <a:gd name="connsiteX3" fmla="*/ 0 w 4019393"/>
              <a:gd name="connsiteY3" fmla="*/ 2238801 h 223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9393" h="2238801">
                <a:moveTo>
                  <a:pt x="0" y="0"/>
                </a:moveTo>
                <a:lnTo>
                  <a:pt x="4019393" y="0"/>
                </a:lnTo>
                <a:lnTo>
                  <a:pt x="4019393" y="2238801"/>
                </a:lnTo>
                <a:lnTo>
                  <a:pt x="0" y="223880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065320" y="3464401"/>
            <a:ext cx="3014545" cy="1679101"/>
          </a:xfrm>
          <a:custGeom>
            <a:avLst/>
            <a:gdLst>
              <a:gd name="connsiteX0" fmla="*/ 0 w 4019393"/>
              <a:gd name="connsiteY0" fmla="*/ 0 h 2238801"/>
              <a:gd name="connsiteX1" fmla="*/ 4019393 w 4019393"/>
              <a:gd name="connsiteY1" fmla="*/ 0 h 2238801"/>
              <a:gd name="connsiteX2" fmla="*/ 4019393 w 4019393"/>
              <a:gd name="connsiteY2" fmla="*/ 2238801 h 2238801"/>
              <a:gd name="connsiteX3" fmla="*/ 0 w 4019393"/>
              <a:gd name="connsiteY3" fmla="*/ 2238801 h 223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9393" h="2238801">
                <a:moveTo>
                  <a:pt x="0" y="0"/>
                </a:moveTo>
                <a:lnTo>
                  <a:pt x="4019393" y="0"/>
                </a:lnTo>
                <a:lnTo>
                  <a:pt x="4019393" y="2238801"/>
                </a:lnTo>
                <a:lnTo>
                  <a:pt x="0" y="223880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131818" y="3464401"/>
            <a:ext cx="3012183" cy="1679101"/>
          </a:xfrm>
          <a:custGeom>
            <a:avLst/>
            <a:gdLst>
              <a:gd name="connsiteX0" fmla="*/ 0 w 4016244"/>
              <a:gd name="connsiteY0" fmla="*/ 0 h 2238801"/>
              <a:gd name="connsiteX1" fmla="*/ 4016244 w 4016244"/>
              <a:gd name="connsiteY1" fmla="*/ 0 h 2238801"/>
              <a:gd name="connsiteX2" fmla="*/ 4016244 w 4016244"/>
              <a:gd name="connsiteY2" fmla="*/ 2238801 h 2238801"/>
              <a:gd name="connsiteX3" fmla="*/ 0 w 4016244"/>
              <a:gd name="connsiteY3" fmla="*/ 2238801 h 223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6244" h="2238801">
                <a:moveTo>
                  <a:pt x="0" y="0"/>
                </a:moveTo>
                <a:lnTo>
                  <a:pt x="4016244" y="0"/>
                </a:lnTo>
                <a:lnTo>
                  <a:pt x="4016244" y="2238801"/>
                </a:lnTo>
                <a:lnTo>
                  <a:pt x="0" y="223880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850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icture Placeholder 52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486164" y="3429393"/>
            <a:ext cx="1828328" cy="1714107"/>
          </a:xfrm>
          <a:custGeom>
            <a:avLst/>
            <a:gdLst>
              <a:gd name="connsiteX0" fmla="*/ 0 w 2437770"/>
              <a:gd name="connsiteY0" fmla="*/ 0 h 2285476"/>
              <a:gd name="connsiteX1" fmla="*/ 2437770 w 2437770"/>
              <a:gd name="connsiteY1" fmla="*/ 0 h 2285476"/>
              <a:gd name="connsiteX2" fmla="*/ 2437770 w 2437770"/>
              <a:gd name="connsiteY2" fmla="*/ 2285476 h 2285476"/>
              <a:gd name="connsiteX3" fmla="*/ 0 w 2437770"/>
              <a:gd name="connsiteY3" fmla="*/ 2285476 h 228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7770" h="2285476">
                <a:moveTo>
                  <a:pt x="0" y="0"/>
                </a:moveTo>
                <a:lnTo>
                  <a:pt x="2437770" y="0"/>
                </a:lnTo>
                <a:lnTo>
                  <a:pt x="2437770" y="2285476"/>
                </a:lnTo>
                <a:lnTo>
                  <a:pt x="0" y="228547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314492" y="3429393"/>
            <a:ext cx="1829509" cy="1714107"/>
          </a:xfrm>
          <a:custGeom>
            <a:avLst/>
            <a:gdLst>
              <a:gd name="connsiteX0" fmla="*/ 0 w 2439345"/>
              <a:gd name="connsiteY0" fmla="*/ 0 h 2285476"/>
              <a:gd name="connsiteX1" fmla="*/ 2439345 w 2439345"/>
              <a:gd name="connsiteY1" fmla="*/ 0 h 2285476"/>
              <a:gd name="connsiteX2" fmla="*/ 2439345 w 2439345"/>
              <a:gd name="connsiteY2" fmla="*/ 2285476 h 2285476"/>
              <a:gd name="connsiteX3" fmla="*/ 0 w 2439345"/>
              <a:gd name="connsiteY3" fmla="*/ 2285476 h 228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9345" h="2285476">
                <a:moveTo>
                  <a:pt x="0" y="0"/>
                </a:moveTo>
                <a:lnTo>
                  <a:pt x="2439345" y="0"/>
                </a:lnTo>
                <a:lnTo>
                  <a:pt x="2439345" y="2285476"/>
                </a:lnTo>
                <a:lnTo>
                  <a:pt x="0" y="228547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656655" y="3429393"/>
            <a:ext cx="1829509" cy="1714107"/>
          </a:xfrm>
          <a:custGeom>
            <a:avLst/>
            <a:gdLst>
              <a:gd name="connsiteX0" fmla="*/ 0 w 2439345"/>
              <a:gd name="connsiteY0" fmla="*/ 0 h 2285476"/>
              <a:gd name="connsiteX1" fmla="*/ 2439345 w 2439345"/>
              <a:gd name="connsiteY1" fmla="*/ 0 h 2285476"/>
              <a:gd name="connsiteX2" fmla="*/ 2439345 w 2439345"/>
              <a:gd name="connsiteY2" fmla="*/ 2285476 h 2285476"/>
              <a:gd name="connsiteX3" fmla="*/ 0 w 2439345"/>
              <a:gd name="connsiteY3" fmla="*/ 2285476 h 228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9345" h="2285476">
                <a:moveTo>
                  <a:pt x="0" y="0"/>
                </a:moveTo>
                <a:lnTo>
                  <a:pt x="2439345" y="0"/>
                </a:lnTo>
                <a:lnTo>
                  <a:pt x="2439345" y="2285476"/>
                </a:lnTo>
                <a:lnTo>
                  <a:pt x="0" y="228547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829509" y="3429393"/>
            <a:ext cx="1827147" cy="1714107"/>
          </a:xfrm>
          <a:custGeom>
            <a:avLst/>
            <a:gdLst>
              <a:gd name="connsiteX0" fmla="*/ 0 w 2436196"/>
              <a:gd name="connsiteY0" fmla="*/ 0 h 2285476"/>
              <a:gd name="connsiteX1" fmla="*/ 2436196 w 2436196"/>
              <a:gd name="connsiteY1" fmla="*/ 0 h 2285476"/>
              <a:gd name="connsiteX2" fmla="*/ 2436196 w 2436196"/>
              <a:gd name="connsiteY2" fmla="*/ 2285476 h 2285476"/>
              <a:gd name="connsiteX3" fmla="*/ 0 w 2436196"/>
              <a:gd name="connsiteY3" fmla="*/ 2285476 h 228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6196" h="2285476">
                <a:moveTo>
                  <a:pt x="0" y="0"/>
                </a:moveTo>
                <a:lnTo>
                  <a:pt x="2436196" y="0"/>
                </a:lnTo>
                <a:lnTo>
                  <a:pt x="2436196" y="2285476"/>
                </a:lnTo>
                <a:lnTo>
                  <a:pt x="0" y="228547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0" y="3429393"/>
            <a:ext cx="1827147" cy="1714107"/>
          </a:xfrm>
          <a:custGeom>
            <a:avLst/>
            <a:gdLst>
              <a:gd name="connsiteX0" fmla="*/ 0 w 2436196"/>
              <a:gd name="connsiteY0" fmla="*/ 0 h 2285476"/>
              <a:gd name="connsiteX1" fmla="*/ 2436196 w 2436196"/>
              <a:gd name="connsiteY1" fmla="*/ 0 h 2285476"/>
              <a:gd name="connsiteX2" fmla="*/ 2436196 w 2436196"/>
              <a:gd name="connsiteY2" fmla="*/ 2285476 h 2285476"/>
              <a:gd name="connsiteX3" fmla="*/ 0 w 2436196"/>
              <a:gd name="connsiteY3" fmla="*/ 2285476 h 228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6196" h="2285476">
                <a:moveTo>
                  <a:pt x="0" y="0"/>
                </a:moveTo>
                <a:lnTo>
                  <a:pt x="2436196" y="0"/>
                </a:lnTo>
                <a:lnTo>
                  <a:pt x="2436196" y="2285476"/>
                </a:lnTo>
                <a:lnTo>
                  <a:pt x="0" y="228547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656655" y="1714107"/>
            <a:ext cx="1829509" cy="1715286"/>
          </a:xfrm>
          <a:custGeom>
            <a:avLst/>
            <a:gdLst>
              <a:gd name="connsiteX0" fmla="*/ 0 w 2439345"/>
              <a:gd name="connsiteY0" fmla="*/ 0 h 2287048"/>
              <a:gd name="connsiteX1" fmla="*/ 2439345 w 2439345"/>
              <a:gd name="connsiteY1" fmla="*/ 0 h 2287048"/>
              <a:gd name="connsiteX2" fmla="*/ 2439345 w 2439345"/>
              <a:gd name="connsiteY2" fmla="*/ 2287048 h 2287048"/>
              <a:gd name="connsiteX3" fmla="*/ 0 w 2439345"/>
              <a:gd name="connsiteY3" fmla="*/ 2287048 h 2287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9345" h="2287048">
                <a:moveTo>
                  <a:pt x="0" y="0"/>
                </a:moveTo>
                <a:lnTo>
                  <a:pt x="2439345" y="0"/>
                </a:lnTo>
                <a:lnTo>
                  <a:pt x="2439345" y="2287048"/>
                </a:lnTo>
                <a:lnTo>
                  <a:pt x="0" y="228704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486164" y="1714107"/>
            <a:ext cx="1828328" cy="1715286"/>
          </a:xfrm>
          <a:custGeom>
            <a:avLst/>
            <a:gdLst>
              <a:gd name="connsiteX0" fmla="*/ 0 w 2437770"/>
              <a:gd name="connsiteY0" fmla="*/ 0 h 2287048"/>
              <a:gd name="connsiteX1" fmla="*/ 2437770 w 2437770"/>
              <a:gd name="connsiteY1" fmla="*/ 0 h 2287048"/>
              <a:gd name="connsiteX2" fmla="*/ 2437770 w 2437770"/>
              <a:gd name="connsiteY2" fmla="*/ 2287048 h 2287048"/>
              <a:gd name="connsiteX3" fmla="*/ 0 w 2437770"/>
              <a:gd name="connsiteY3" fmla="*/ 2287048 h 2287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7770" h="2287048">
                <a:moveTo>
                  <a:pt x="0" y="0"/>
                </a:moveTo>
                <a:lnTo>
                  <a:pt x="2437770" y="0"/>
                </a:lnTo>
                <a:lnTo>
                  <a:pt x="2437770" y="2287048"/>
                </a:lnTo>
                <a:lnTo>
                  <a:pt x="0" y="228704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314492" y="1714107"/>
            <a:ext cx="1829509" cy="1715286"/>
          </a:xfrm>
          <a:custGeom>
            <a:avLst/>
            <a:gdLst>
              <a:gd name="connsiteX0" fmla="*/ 0 w 2439345"/>
              <a:gd name="connsiteY0" fmla="*/ 0 h 2287048"/>
              <a:gd name="connsiteX1" fmla="*/ 2439345 w 2439345"/>
              <a:gd name="connsiteY1" fmla="*/ 0 h 2287048"/>
              <a:gd name="connsiteX2" fmla="*/ 2439345 w 2439345"/>
              <a:gd name="connsiteY2" fmla="*/ 2287048 h 2287048"/>
              <a:gd name="connsiteX3" fmla="*/ 0 w 2439345"/>
              <a:gd name="connsiteY3" fmla="*/ 2287048 h 2287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9345" h="2287048">
                <a:moveTo>
                  <a:pt x="0" y="0"/>
                </a:moveTo>
                <a:lnTo>
                  <a:pt x="2439345" y="0"/>
                </a:lnTo>
                <a:lnTo>
                  <a:pt x="2439345" y="2287048"/>
                </a:lnTo>
                <a:lnTo>
                  <a:pt x="0" y="228704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486164" y="0"/>
            <a:ext cx="1828328" cy="1714107"/>
          </a:xfrm>
          <a:custGeom>
            <a:avLst/>
            <a:gdLst>
              <a:gd name="connsiteX0" fmla="*/ 0 w 2437770"/>
              <a:gd name="connsiteY0" fmla="*/ 0 h 2285476"/>
              <a:gd name="connsiteX1" fmla="*/ 2437770 w 2437770"/>
              <a:gd name="connsiteY1" fmla="*/ 0 h 2285476"/>
              <a:gd name="connsiteX2" fmla="*/ 2437770 w 2437770"/>
              <a:gd name="connsiteY2" fmla="*/ 2285476 h 2285476"/>
              <a:gd name="connsiteX3" fmla="*/ 0 w 2437770"/>
              <a:gd name="connsiteY3" fmla="*/ 2285476 h 228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7770" h="2285476">
                <a:moveTo>
                  <a:pt x="0" y="0"/>
                </a:moveTo>
                <a:lnTo>
                  <a:pt x="2437770" y="0"/>
                </a:lnTo>
                <a:lnTo>
                  <a:pt x="2437770" y="2285476"/>
                </a:lnTo>
                <a:lnTo>
                  <a:pt x="0" y="228547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314492" y="0"/>
            <a:ext cx="1829509" cy="1714107"/>
          </a:xfrm>
          <a:custGeom>
            <a:avLst/>
            <a:gdLst>
              <a:gd name="connsiteX0" fmla="*/ 0 w 2439345"/>
              <a:gd name="connsiteY0" fmla="*/ 0 h 2285476"/>
              <a:gd name="connsiteX1" fmla="*/ 2439345 w 2439345"/>
              <a:gd name="connsiteY1" fmla="*/ 0 h 2285476"/>
              <a:gd name="connsiteX2" fmla="*/ 2439345 w 2439345"/>
              <a:gd name="connsiteY2" fmla="*/ 2285476 h 2285476"/>
              <a:gd name="connsiteX3" fmla="*/ 0 w 2439345"/>
              <a:gd name="connsiteY3" fmla="*/ 2285476 h 228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9345" h="2285476">
                <a:moveTo>
                  <a:pt x="0" y="0"/>
                </a:moveTo>
                <a:lnTo>
                  <a:pt x="2439345" y="0"/>
                </a:lnTo>
                <a:lnTo>
                  <a:pt x="2439345" y="2285476"/>
                </a:lnTo>
                <a:lnTo>
                  <a:pt x="0" y="228547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656656" y="0"/>
            <a:ext cx="1829509" cy="1714107"/>
          </a:xfrm>
          <a:custGeom>
            <a:avLst/>
            <a:gdLst>
              <a:gd name="connsiteX0" fmla="*/ 0 w 2439345"/>
              <a:gd name="connsiteY0" fmla="*/ 0 h 2285476"/>
              <a:gd name="connsiteX1" fmla="*/ 2439345 w 2439345"/>
              <a:gd name="connsiteY1" fmla="*/ 0 h 2285476"/>
              <a:gd name="connsiteX2" fmla="*/ 2439345 w 2439345"/>
              <a:gd name="connsiteY2" fmla="*/ 2285476 h 2285476"/>
              <a:gd name="connsiteX3" fmla="*/ 0 w 2439345"/>
              <a:gd name="connsiteY3" fmla="*/ 2285476 h 228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9345" h="2285476">
                <a:moveTo>
                  <a:pt x="0" y="0"/>
                </a:moveTo>
                <a:lnTo>
                  <a:pt x="2439345" y="0"/>
                </a:lnTo>
                <a:lnTo>
                  <a:pt x="2439345" y="2285476"/>
                </a:lnTo>
                <a:lnTo>
                  <a:pt x="0" y="228547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2918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145198" y="2567458"/>
            <a:ext cx="3998803" cy="2576043"/>
          </a:xfrm>
          <a:custGeom>
            <a:avLst/>
            <a:gdLst>
              <a:gd name="connsiteX0" fmla="*/ 0 w 5331737"/>
              <a:gd name="connsiteY0" fmla="*/ 0 h 3434724"/>
              <a:gd name="connsiteX1" fmla="*/ 5331737 w 5331737"/>
              <a:gd name="connsiteY1" fmla="*/ 0 h 3434724"/>
              <a:gd name="connsiteX2" fmla="*/ 5331737 w 5331737"/>
              <a:gd name="connsiteY2" fmla="*/ 3434724 h 3434724"/>
              <a:gd name="connsiteX3" fmla="*/ 0 w 5331737"/>
              <a:gd name="connsiteY3" fmla="*/ 3434724 h 3434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31737" h="3434724">
                <a:moveTo>
                  <a:pt x="0" y="0"/>
                </a:moveTo>
                <a:lnTo>
                  <a:pt x="5331737" y="0"/>
                </a:lnTo>
                <a:lnTo>
                  <a:pt x="5331737" y="3434724"/>
                </a:lnTo>
                <a:lnTo>
                  <a:pt x="0" y="343472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2568640"/>
            <a:ext cx="2572599" cy="2574861"/>
          </a:xfrm>
          <a:custGeom>
            <a:avLst/>
            <a:gdLst>
              <a:gd name="connsiteX0" fmla="*/ 0 w 3430132"/>
              <a:gd name="connsiteY0" fmla="*/ 0 h 3433148"/>
              <a:gd name="connsiteX1" fmla="*/ 3430132 w 3430132"/>
              <a:gd name="connsiteY1" fmla="*/ 0 h 3433148"/>
              <a:gd name="connsiteX2" fmla="*/ 3430132 w 3430132"/>
              <a:gd name="connsiteY2" fmla="*/ 3433148 h 3433148"/>
              <a:gd name="connsiteX3" fmla="*/ 0 w 3430132"/>
              <a:gd name="connsiteY3" fmla="*/ 3433148 h 3433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0132" h="3433148">
                <a:moveTo>
                  <a:pt x="0" y="0"/>
                </a:moveTo>
                <a:lnTo>
                  <a:pt x="3430132" y="0"/>
                </a:lnTo>
                <a:lnTo>
                  <a:pt x="3430132" y="3433148"/>
                </a:lnTo>
                <a:lnTo>
                  <a:pt x="0" y="343314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572599" y="2568640"/>
            <a:ext cx="2572599" cy="2574861"/>
          </a:xfrm>
          <a:custGeom>
            <a:avLst/>
            <a:gdLst>
              <a:gd name="connsiteX0" fmla="*/ 0 w 3430132"/>
              <a:gd name="connsiteY0" fmla="*/ 0 h 3433148"/>
              <a:gd name="connsiteX1" fmla="*/ 3430132 w 3430132"/>
              <a:gd name="connsiteY1" fmla="*/ 0 h 3433148"/>
              <a:gd name="connsiteX2" fmla="*/ 3430132 w 3430132"/>
              <a:gd name="connsiteY2" fmla="*/ 3433148 h 3433148"/>
              <a:gd name="connsiteX3" fmla="*/ 0 w 3430132"/>
              <a:gd name="connsiteY3" fmla="*/ 3433148 h 3433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0132" h="3433148">
                <a:moveTo>
                  <a:pt x="0" y="0"/>
                </a:moveTo>
                <a:lnTo>
                  <a:pt x="3430132" y="0"/>
                </a:lnTo>
                <a:lnTo>
                  <a:pt x="3430132" y="3433148"/>
                </a:lnTo>
                <a:lnTo>
                  <a:pt x="0" y="343314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145198" y="-7403"/>
            <a:ext cx="3998803" cy="2576043"/>
          </a:xfrm>
          <a:custGeom>
            <a:avLst/>
            <a:gdLst>
              <a:gd name="connsiteX0" fmla="*/ 0 w 5331737"/>
              <a:gd name="connsiteY0" fmla="*/ 0 h 3434724"/>
              <a:gd name="connsiteX1" fmla="*/ 5331737 w 5331737"/>
              <a:gd name="connsiteY1" fmla="*/ 0 h 3434724"/>
              <a:gd name="connsiteX2" fmla="*/ 5331737 w 5331737"/>
              <a:gd name="connsiteY2" fmla="*/ 3434724 h 3434724"/>
              <a:gd name="connsiteX3" fmla="*/ 0 w 5331737"/>
              <a:gd name="connsiteY3" fmla="*/ 3434724 h 3434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31737" h="3434724">
                <a:moveTo>
                  <a:pt x="0" y="0"/>
                </a:moveTo>
                <a:lnTo>
                  <a:pt x="5331737" y="0"/>
                </a:lnTo>
                <a:lnTo>
                  <a:pt x="5331737" y="3434724"/>
                </a:lnTo>
                <a:lnTo>
                  <a:pt x="0" y="343472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14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284167" y="0"/>
            <a:ext cx="2122259" cy="3119610"/>
          </a:xfrm>
          <a:custGeom>
            <a:avLst/>
            <a:gdLst>
              <a:gd name="connsiteX0" fmla="*/ 0 w 2829678"/>
              <a:gd name="connsiteY0" fmla="*/ 0 h 4159480"/>
              <a:gd name="connsiteX1" fmla="*/ 2829678 w 2829678"/>
              <a:gd name="connsiteY1" fmla="*/ 0 h 4159480"/>
              <a:gd name="connsiteX2" fmla="*/ 2829678 w 2829678"/>
              <a:gd name="connsiteY2" fmla="*/ 4159480 h 4159480"/>
              <a:gd name="connsiteX3" fmla="*/ 0 w 2829678"/>
              <a:gd name="connsiteY3" fmla="*/ 4159480 h 4159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9678" h="4159480">
                <a:moveTo>
                  <a:pt x="0" y="0"/>
                </a:moveTo>
                <a:lnTo>
                  <a:pt x="2829678" y="0"/>
                </a:lnTo>
                <a:lnTo>
                  <a:pt x="2829678" y="4159480"/>
                </a:lnTo>
                <a:lnTo>
                  <a:pt x="0" y="415948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245512" y="2082170"/>
            <a:ext cx="1038656" cy="1039870"/>
          </a:xfrm>
          <a:custGeom>
            <a:avLst/>
            <a:gdLst>
              <a:gd name="connsiteX0" fmla="*/ 0 w 1384874"/>
              <a:gd name="connsiteY0" fmla="*/ 0 h 1386493"/>
              <a:gd name="connsiteX1" fmla="*/ 1384874 w 1384874"/>
              <a:gd name="connsiteY1" fmla="*/ 0 h 1386493"/>
              <a:gd name="connsiteX2" fmla="*/ 1384874 w 1384874"/>
              <a:gd name="connsiteY2" fmla="*/ 1386493 h 1386493"/>
              <a:gd name="connsiteX3" fmla="*/ 0 w 1384874"/>
              <a:gd name="connsiteY3" fmla="*/ 1386493 h 1386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4874" h="1386493">
                <a:moveTo>
                  <a:pt x="0" y="0"/>
                </a:moveTo>
                <a:lnTo>
                  <a:pt x="1384874" y="0"/>
                </a:lnTo>
                <a:lnTo>
                  <a:pt x="1384874" y="1386493"/>
                </a:lnTo>
                <a:lnTo>
                  <a:pt x="0" y="138649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245512" y="1039871"/>
            <a:ext cx="1038656" cy="1042300"/>
          </a:xfrm>
          <a:custGeom>
            <a:avLst/>
            <a:gdLst>
              <a:gd name="connsiteX0" fmla="*/ 0 w 1384874"/>
              <a:gd name="connsiteY0" fmla="*/ 0 h 1389733"/>
              <a:gd name="connsiteX1" fmla="*/ 1384874 w 1384874"/>
              <a:gd name="connsiteY1" fmla="*/ 0 h 1389733"/>
              <a:gd name="connsiteX2" fmla="*/ 1384874 w 1384874"/>
              <a:gd name="connsiteY2" fmla="*/ 1389733 h 1389733"/>
              <a:gd name="connsiteX3" fmla="*/ 0 w 1384874"/>
              <a:gd name="connsiteY3" fmla="*/ 1389733 h 138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4874" h="1389733">
                <a:moveTo>
                  <a:pt x="0" y="0"/>
                </a:moveTo>
                <a:lnTo>
                  <a:pt x="1384874" y="0"/>
                </a:lnTo>
                <a:lnTo>
                  <a:pt x="1384874" y="1389733"/>
                </a:lnTo>
                <a:lnTo>
                  <a:pt x="0" y="138973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204428" y="2082170"/>
            <a:ext cx="1041086" cy="1039870"/>
          </a:xfrm>
          <a:custGeom>
            <a:avLst/>
            <a:gdLst>
              <a:gd name="connsiteX0" fmla="*/ 0 w 1388114"/>
              <a:gd name="connsiteY0" fmla="*/ 0 h 1386493"/>
              <a:gd name="connsiteX1" fmla="*/ 1388114 w 1388114"/>
              <a:gd name="connsiteY1" fmla="*/ 0 h 1386493"/>
              <a:gd name="connsiteX2" fmla="*/ 1388114 w 1388114"/>
              <a:gd name="connsiteY2" fmla="*/ 1386493 h 1386493"/>
              <a:gd name="connsiteX3" fmla="*/ 0 w 1388114"/>
              <a:gd name="connsiteY3" fmla="*/ 1386493 h 1386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8114" h="1386493">
                <a:moveTo>
                  <a:pt x="0" y="0"/>
                </a:moveTo>
                <a:lnTo>
                  <a:pt x="1388114" y="0"/>
                </a:lnTo>
                <a:lnTo>
                  <a:pt x="1388114" y="1386493"/>
                </a:lnTo>
                <a:lnTo>
                  <a:pt x="0" y="138649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204428" y="0"/>
            <a:ext cx="1041086" cy="1042300"/>
          </a:xfrm>
          <a:custGeom>
            <a:avLst/>
            <a:gdLst>
              <a:gd name="connsiteX0" fmla="*/ 0 w 1388114"/>
              <a:gd name="connsiteY0" fmla="*/ 0 h 1389733"/>
              <a:gd name="connsiteX1" fmla="*/ 1388114 w 1388114"/>
              <a:gd name="connsiteY1" fmla="*/ 0 h 1389733"/>
              <a:gd name="connsiteX2" fmla="*/ 1388114 w 1388114"/>
              <a:gd name="connsiteY2" fmla="*/ 1389733 h 1389733"/>
              <a:gd name="connsiteX3" fmla="*/ 0 w 1388114"/>
              <a:gd name="connsiteY3" fmla="*/ 1389733 h 138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8114" h="1389733">
                <a:moveTo>
                  <a:pt x="0" y="0"/>
                </a:moveTo>
                <a:lnTo>
                  <a:pt x="1388114" y="0"/>
                </a:lnTo>
                <a:lnTo>
                  <a:pt x="1388114" y="1389733"/>
                </a:lnTo>
                <a:lnTo>
                  <a:pt x="0" y="138973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080956" y="0"/>
            <a:ext cx="2123473" cy="3119610"/>
          </a:xfrm>
          <a:custGeom>
            <a:avLst/>
            <a:gdLst>
              <a:gd name="connsiteX0" fmla="*/ 0 w 2831297"/>
              <a:gd name="connsiteY0" fmla="*/ 0 h 4159480"/>
              <a:gd name="connsiteX1" fmla="*/ 2831297 w 2831297"/>
              <a:gd name="connsiteY1" fmla="*/ 0 h 4159480"/>
              <a:gd name="connsiteX2" fmla="*/ 2831297 w 2831297"/>
              <a:gd name="connsiteY2" fmla="*/ 4159480 h 4159480"/>
              <a:gd name="connsiteX3" fmla="*/ 0 w 2831297"/>
              <a:gd name="connsiteY3" fmla="*/ 4159480 h 4159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1297" h="4159480">
                <a:moveTo>
                  <a:pt x="0" y="0"/>
                </a:moveTo>
                <a:lnTo>
                  <a:pt x="2831297" y="0"/>
                </a:lnTo>
                <a:lnTo>
                  <a:pt x="2831297" y="4159480"/>
                </a:lnTo>
                <a:lnTo>
                  <a:pt x="0" y="415948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41086" y="0"/>
            <a:ext cx="1039870" cy="1042300"/>
          </a:xfrm>
          <a:custGeom>
            <a:avLst/>
            <a:gdLst>
              <a:gd name="connsiteX0" fmla="*/ 0 w 1386493"/>
              <a:gd name="connsiteY0" fmla="*/ 0 h 1389733"/>
              <a:gd name="connsiteX1" fmla="*/ 1386493 w 1386493"/>
              <a:gd name="connsiteY1" fmla="*/ 0 h 1389733"/>
              <a:gd name="connsiteX2" fmla="*/ 1386493 w 1386493"/>
              <a:gd name="connsiteY2" fmla="*/ 1389733 h 1389733"/>
              <a:gd name="connsiteX3" fmla="*/ 0 w 1386493"/>
              <a:gd name="connsiteY3" fmla="*/ 1389733 h 138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6493" h="1389733">
                <a:moveTo>
                  <a:pt x="0" y="0"/>
                </a:moveTo>
                <a:lnTo>
                  <a:pt x="1386493" y="0"/>
                </a:lnTo>
                <a:lnTo>
                  <a:pt x="1386493" y="1389733"/>
                </a:lnTo>
                <a:lnTo>
                  <a:pt x="0" y="138973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" y="1042301"/>
            <a:ext cx="2080955" cy="2077310"/>
          </a:xfrm>
          <a:custGeom>
            <a:avLst/>
            <a:gdLst>
              <a:gd name="connsiteX0" fmla="*/ 0 w 2774607"/>
              <a:gd name="connsiteY0" fmla="*/ 0 h 2769747"/>
              <a:gd name="connsiteX1" fmla="*/ 2774607 w 2774607"/>
              <a:gd name="connsiteY1" fmla="*/ 0 h 2769747"/>
              <a:gd name="connsiteX2" fmla="*/ 2774607 w 2774607"/>
              <a:gd name="connsiteY2" fmla="*/ 2769747 h 2769747"/>
              <a:gd name="connsiteX3" fmla="*/ 0 w 2774607"/>
              <a:gd name="connsiteY3" fmla="*/ 2769747 h 2769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4607" h="2769747">
                <a:moveTo>
                  <a:pt x="0" y="0"/>
                </a:moveTo>
                <a:lnTo>
                  <a:pt x="2774607" y="0"/>
                </a:lnTo>
                <a:lnTo>
                  <a:pt x="2774607" y="2769747"/>
                </a:lnTo>
                <a:lnTo>
                  <a:pt x="0" y="276974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1062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152667" y="2625756"/>
            <a:ext cx="1907165" cy="2106234"/>
          </a:xfrm>
          <a:custGeom>
            <a:avLst/>
            <a:gdLst>
              <a:gd name="connsiteX0" fmla="*/ 0 w 2542887"/>
              <a:gd name="connsiteY0" fmla="*/ 0 h 2808312"/>
              <a:gd name="connsiteX1" fmla="*/ 2542887 w 2542887"/>
              <a:gd name="connsiteY1" fmla="*/ 0 h 2808312"/>
              <a:gd name="connsiteX2" fmla="*/ 2542887 w 2542887"/>
              <a:gd name="connsiteY2" fmla="*/ 2808312 h 2808312"/>
              <a:gd name="connsiteX3" fmla="*/ 0 w 2542887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2887" h="2808312">
                <a:moveTo>
                  <a:pt x="0" y="0"/>
                </a:moveTo>
                <a:lnTo>
                  <a:pt x="2542887" y="0"/>
                </a:lnTo>
                <a:lnTo>
                  <a:pt x="2542887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059832" y="789552"/>
            <a:ext cx="3942438" cy="4353948"/>
          </a:xfrm>
          <a:custGeom>
            <a:avLst/>
            <a:gdLst>
              <a:gd name="connsiteX0" fmla="*/ 0 w 5256584"/>
              <a:gd name="connsiteY0" fmla="*/ 0 h 5805264"/>
              <a:gd name="connsiteX1" fmla="*/ 5256584 w 5256584"/>
              <a:gd name="connsiteY1" fmla="*/ 0 h 5805264"/>
              <a:gd name="connsiteX2" fmla="*/ 5256584 w 5256584"/>
              <a:gd name="connsiteY2" fmla="*/ 5805264 h 5805264"/>
              <a:gd name="connsiteX3" fmla="*/ 0 w 5256584"/>
              <a:gd name="connsiteY3" fmla="*/ 5805264 h 580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56584" h="5805264">
                <a:moveTo>
                  <a:pt x="0" y="0"/>
                </a:moveTo>
                <a:lnTo>
                  <a:pt x="5256584" y="0"/>
                </a:lnTo>
                <a:lnTo>
                  <a:pt x="5256584" y="5805264"/>
                </a:lnTo>
                <a:lnTo>
                  <a:pt x="0" y="580526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56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-2381" y="-4761"/>
            <a:ext cx="2287191" cy="2574131"/>
          </a:xfrm>
          <a:custGeom>
            <a:avLst/>
            <a:gdLst>
              <a:gd name="connsiteX0" fmla="*/ 0 w 3049588"/>
              <a:gd name="connsiteY0" fmla="*/ 0 h 3432175"/>
              <a:gd name="connsiteX1" fmla="*/ 3049588 w 3049588"/>
              <a:gd name="connsiteY1" fmla="*/ 0 h 3432175"/>
              <a:gd name="connsiteX2" fmla="*/ 3049588 w 3049588"/>
              <a:gd name="connsiteY2" fmla="*/ 3432175 h 3432175"/>
              <a:gd name="connsiteX3" fmla="*/ 0 w 3049588"/>
              <a:gd name="connsiteY3" fmla="*/ 3432175 h 343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9588" h="3432175">
                <a:moveTo>
                  <a:pt x="0" y="0"/>
                </a:moveTo>
                <a:lnTo>
                  <a:pt x="3049588" y="0"/>
                </a:lnTo>
                <a:lnTo>
                  <a:pt x="3049588" y="3432175"/>
                </a:lnTo>
                <a:lnTo>
                  <a:pt x="0" y="343217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284810" y="2569370"/>
            <a:ext cx="2286000" cy="2574131"/>
          </a:xfrm>
          <a:custGeom>
            <a:avLst/>
            <a:gdLst>
              <a:gd name="connsiteX0" fmla="*/ 0 w 3048000"/>
              <a:gd name="connsiteY0" fmla="*/ 0 h 3432175"/>
              <a:gd name="connsiteX1" fmla="*/ 3048000 w 3048000"/>
              <a:gd name="connsiteY1" fmla="*/ 0 h 3432175"/>
              <a:gd name="connsiteX2" fmla="*/ 3048000 w 3048000"/>
              <a:gd name="connsiteY2" fmla="*/ 3432175 h 3432175"/>
              <a:gd name="connsiteX3" fmla="*/ 0 w 3048000"/>
              <a:gd name="connsiteY3" fmla="*/ 3432175 h 343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3432175">
                <a:moveTo>
                  <a:pt x="0" y="0"/>
                </a:moveTo>
                <a:lnTo>
                  <a:pt x="3048000" y="0"/>
                </a:lnTo>
                <a:lnTo>
                  <a:pt x="3048000" y="3432175"/>
                </a:lnTo>
                <a:lnTo>
                  <a:pt x="0" y="343217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570811" y="-4761"/>
            <a:ext cx="2284810" cy="2574131"/>
          </a:xfrm>
          <a:custGeom>
            <a:avLst/>
            <a:gdLst>
              <a:gd name="connsiteX0" fmla="*/ 0 w 3046413"/>
              <a:gd name="connsiteY0" fmla="*/ 0 h 3432175"/>
              <a:gd name="connsiteX1" fmla="*/ 3046413 w 3046413"/>
              <a:gd name="connsiteY1" fmla="*/ 0 h 3432175"/>
              <a:gd name="connsiteX2" fmla="*/ 3046413 w 3046413"/>
              <a:gd name="connsiteY2" fmla="*/ 3432175 h 3432175"/>
              <a:gd name="connsiteX3" fmla="*/ 0 w 3046413"/>
              <a:gd name="connsiteY3" fmla="*/ 3432175 h 343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6413" h="3432175">
                <a:moveTo>
                  <a:pt x="0" y="0"/>
                </a:moveTo>
                <a:lnTo>
                  <a:pt x="3046413" y="0"/>
                </a:lnTo>
                <a:lnTo>
                  <a:pt x="3046413" y="3432175"/>
                </a:lnTo>
                <a:lnTo>
                  <a:pt x="0" y="343217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855619" y="2569370"/>
            <a:ext cx="2286000" cy="2574131"/>
          </a:xfrm>
          <a:custGeom>
            <a:avLst/>
            <a:gdLst>
              <a:gd name="connsiteX0" fmla="*/ 0 w 3048000"/>
              <a:gd name="connsiteY0" fmla="*/ 0 h 3432175"/>
              <a:gd name="connsiteX1" fmla="*/ 3048000 w 3048000"/>
              <a:gd name="connsiteY1" fmla="*/ 0 h 3432175"/>
              <a:gd name="connsiteX2" fmla="*/ 3048000 w 3048000"/>
              <a:gd name="connsiteY2" fmla="*/ 3432175 h 3432175"/>
              <a:gd name="connsiteX3" fmla="*/ 0 w 3048000"/>
              <a:gd name="connsiteY3" fmla="*/ 3432175 h 343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3432175">
                <a:moveTo>
                  <a:pt x="0" y="0"/>
                </a:moveTo>
                <a:lnTo>
                  <a:pt x="3048000" y="0"/>
                </a:lnTo>
                <a:lnTo>
                  <a:pt x="3048000" y="3432175"/>
                </a:lnTo>
                <a:lnTo>
                  <a:pt x="0" y="343217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39411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C5E4C6C3-ACB5-4B75-A51F-DDD267D323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77412" y="951570"/>
            <a:ext cx="2006877" cy="3240360"/>
          </a:xfrm>
          <a:custGeom>
            <a:avLst/>
            <a:gdLst>
              <a:gd name="connsiteX0" fmla="*/ 981927 w 2675836"/>
              <a:gd name="connsiteY0" fmla="*/ 0 h 4320480"/>
              <a:gd name="connsiteX1" fmla="*/ 2675836 w 2675836"/>
              <a:gd name="connsiteY1" fmla="*/ 0 h 4320480"/>
              <a:gd name="connsiteX2" fmla="*/ 1693909 w 2675836"/>
              <a:gd name="connsiteY2" fmla="*/ 4320480 h 4320480"/>
              <a:gd name="connsiteX3" fmla="*/ 0 w 2675836"/>
              <a:gd name="connsiteY3" fmla="*/ 4320480 h 432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5836" h="4320480">
                <a:moveTo>
                  <a:pt x="981927" y="0"/>
                </a:moveTo>
                <a:lnTo>
                  <a:pt x="2675836" y="0"/>
                </a:lnTo>
                <a:lnTo>
                  <a:pt x="1693909" y="4320480"/>
                </a:lnTo>
                <a:lnTo>
                  <a:pt x="0" y="43204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81C8CA4E-D655-4686-BAA9-00AD783F0C7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12060" y="951570"/>
            <a:ext cx="2006877" cy="3240360"/>
          </a:xfrm>
          <a:custGeom>
            <a:avLst/>
            <a:gdLst>
              <a:gd name="connsiteX0" fmla="*/ 981927 w 2675836"/>
              <a:gd name="connsiteY0" fmla="*/ 0 h 4320480"/>
              <a:gd name="connsiteX1" fmla="*/ 2675836 w 2675836"/>
              <a:gd name="connsiteY1" fmla="*/ 0 h 4320480"/>
              <a:gd name="connsiteX2" fmla="*/ 1693909 w 2675836"/>
              <a:gd name="connsiteY2" fmla="*/ 4320480 h 4320480"/>
              <a:gd name="connsiteX3" fmla="*/ 0 w 2675836"/>
              <a:gd name="connsiteY3" fmla="*/ 4320480 h 432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5836" h="4320480">
                <a:moveTo>
                  <a:pt x="981927" y="0"/>
                </a:moveTo>
                <a:lnTo>
                  <a:pt x="2675836" y="0"/>
                </a:lnTo>
                <a:lnTo>
                  <a:pt x="1693909" y="4320480"/>
                </a:lnTo>
                <a:lnTo>
                  <a:pt x="0" y="43204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D6ED7187-3EEF-4EAD-AAB7-223803113CE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46708" y="951570"/>
            <a:ext cx="2006877" cy="3240360"/>
          </a:xfrm>
          <a:custGeom>
            <a:avLst/>
            <a:gdLst>
              <a:gd name="connsiteX0" fmla="*/ 981927 w 2675836"/>
              <a:gd name="connsiteY0" fmla="*/ 0 h 4320480"/>
              <a:gd name="connsiteX1" fmla="*/ 2675836 w 2675836"/>
              <a:gd name="connsiteY1" fmla="*/ 0 h 4320480"/>
              <a:gd name="connsiteX2" fmla="*/ 1693909 w 2675836"/>
              <a:gd name="connsiteY2" fmla="*/ 4320480 h 4320480"/>
              <a:gd name="connsiteX3" fmla="*/ 0 w 2675836"/>
              <a:gd name="connsiteY3" fmla="*/ 4320480 h 432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5836" h="4320480">
                <a:moveTo>
                  <a:pt x="981927" y="0"/>
                </a:moveTo>
                <a:lnTo>
                  <a:pt x="2675836" y="0"/>
                </a:lnTo>
                <a:lnTo>
                  <a:pt x="1693909" y="4320480"/>
                </a:lnTo>
                <a:lnTo>
                  <a:pt x="0" y="43204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1248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24654D7-564A-4116-929B-76F844E7A0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33471" y="2571750"/>
            <a:ext cx="2902643" cy="2571750"/>
          </a:xfrm>
          <a:custGeom>
            <a:avLst/>
            <a:gdLst>
              <a:gd name="connsiteX0" fmla="*/ 0 w 3870190"/>
              <a:gd name="connsiteY0" fmla="*/ 0 h 3429000"/>
              <a:gd name="connsiteX1" fmla="*/ 3870190 w 3870190"/>
              <a:gd name="connsiteY1" fmla="*/ 0 h 3429000"/>
              <a:gd name="connsiteX2" fmla="*/ 3870190 w 3870190"/>
              <a:gd name="connsiteY2" fmla="*/ 3429000 h 3429000"/>
              <a:gd name="connsiteX3" fmla="*/ 0 w 387019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0190" h="3429000">
                <a:moveTo>
                  <a:pt x="0" y="0"/>
                </a:moveTo>
                <a:lnTo>
                  <a:pt x="3870190" y="0"/>
                </a:lnTo>
                <a:lnTo>
                  <a:pt x="387019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32636F5-E02A-458F-B668-6580411F80F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36113" y="2571750"/>
            <a:ext cx="2902643" cy="2571750"/>
          </a:xfrm>
          <a:custGeom>
            <a:avLst/>
            <a:gdLst>
              <a:gd name="connsiteX0" fmla="*/ 0 w 3870190"/>
              <a:gd name="connsiteY0" fmla="*/ 0 h 3429000"/>
              <a:gd name="connsiteX1" fmla="*/ 3870190 w 3870190"/>
              <a:gd name="connsiteY1" fmla="*/ 0 h 3429000"/>
              <a:gd name="connsiteX2" fmla="*/ 3870190 w 3870190"/>
              <a:gd name="connsiteY2" fmla="*/ 3429000 h 3429000"/>
              <a:gd name="connsiteX3" fmla="*/ 0 w 387019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0190" h="3429000">
                <a:moveTo>
                  <a:pt x="0" y="0"/>
                </a:moveTo>
                <a:lnTo>
                  <a:pt x="3870190" y="0"/>
                </a:lnTo>
                <a:lnTo>
                  <a:pt x="387019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286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76CFBB72-FF1C-4EDA-AFEC-1AA7DCE508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571750"/>
            <a:ext cx="1400472" cy="2571750"/>
          </a:xfrm>
          <a:custGeom>
            <a:avLst/>
            <a:gdLst>
              <a:gd name="connsiteX0" fmla="*/ 0 w 1867296"/>
              <a:gd name="connsiteY0" fmla="*/ 0 h 2082924"/>
              <a:gd name="connsiteX1" fmla="*/ 1867296 w 1867296"/>
              <a:gd name="connsiteY1" fmla="*/ 0 h 2082924"/>
              <a:gd name="connsiteX2" fmla="*/ 1867296 w 1867296"/>
              <a:gd name="connsiteY2" fmla="*/ 2082924 h 2082924"/>
              <a:gd name="connsiteX3" fmla="*/ 0 w 1867296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296" h="2082924">
                <a:moveTo>
                  <a:pt x="0" y="0"/>
                </a:moveTo>
                <a:lnTo>
                  <a:pt x="1867296" y="0"/>
                </a:lnTo>
                <a:lnTo>
                  <a:pt x="1867296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07D95B17-69D0-4F4E-9F4E-F80EDA771FC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93658" y="2571750"/>
            <a:ext cx="2322258" cy="2571750"/>
          </a:xfrm>
          <a:custGeom>
            <a:avLst/>
            <a:gdLst>
              <a:gd name="connsiteX0" fmla="*/ 0 w 1867296"/>
              <a:gd name="connsiteY0" fmla="*/ 0 h 2082924"/>
              <a:gd name="connsiteX1" fmla="*/ 1867296 w 1867296"/>
              <a:gd name="connsiteY1" fmla="*/ 0 h 2082924"/>
              <a:gd name="connsiteX2" fmla="*/ 1867296 w 1867296"/>
              <a:gd name="connsiteY2" fmla="*/ 2082924 h 2082924"/>
              <a:gd name="connsiteX3" fmla="*/ 0 w 1867296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296" h="2082924">
                <a:moveTo>
                  <a:pt x="0" y="0"/>
                </a:moveTo>
                <a:lnTo>
                  <a:pt x="1867296" y="0"/>
                </a:lnTo>
                <a:lnTo>
                  <a:pt x="1867296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CD3E583B-3597-48CD-B5A1-BAF765C3723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909102" y="2571750"/>
            <a:ext cx="2322258" cy="1202958"/>
          </a:xfrm>
          <a:custGeom>
            <a:avLst/>
            <a:gdLst>
              <a:gd name="connsiteX0" fmla="*/ 0 w 1867296"/>
              <a:gd name="connsiteY0" fmla="*/ 0 h 2082924"/>
              <a:gd name="connsiteX1" fmla="*/ 1867296 w 1867296"/>
              <a:gd name="connsiteY1" fmla="*/ 0 h 2082924"/>
              <a:gd name="connsiteX2" fmla="*/ 1867296 w 1867296"/>
              <a:gd name="connsiteY2" fmla="*/ 2082924 h 2082924"/>
              <a:gd name="connsiteX3" fmla="*/ 0 w 1867296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296" h="2082924">
                <a:moveTo>
                  <a:pt x="0" y="0"/>
                </a:moveTo>
                <a:lnTo>
                  <a:pt x="1867296" y="0"/>
                </a:lnTo>
                <a:lnTo>
                  <a:pt x="1867296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B7C88796-56E7-4B2F-AF5C-06A99AD11F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09102" y="3867894"/>
            <a:ext cx="2322258" cy="1275606"/>
          </a:xfrm>
          <a:custGeom>
            <a:avLst/>
            <a:gdLst>
              <a:gd name="connsiteX0" fmla="*/ 0 w 1867296"/>
              <a:gd name="connsiteY0" fmla="*/ 0 h 2082924"/>
              <a:gd name="connsiteX1" fmla="*/ 1867296 w 1867296"/>
              <a:gd name="connsiteY1" fmla="*/ 0 h 2082924"/>
              <a:gd name="connsiteX2" fmla="*/ 1867296 w 1867296"/>
              <a:gd name="connsiteY2" fmla="*/ 2082924 h 2082924"/>
              <a:gd name="connsiteX3" fmla="*/ 0 w 1867296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296" h="2082924">
                <a:moveTo>
                  <a:pt x="0" y="0"/>
                </a:moveTo>
                <a:lnTo>
                  <a:pt x="1867296" y="0"/>
                </a:lnTo>
                <a:lnTo>
                  <a:pt x="1867296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CEA9CAC6-B117-41F0-9929-20723B05210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24546" y="2571750"/>
            <a:ext cx="2819454" cy="2571750"/>
          </a:xfrm>
          <a:custGeom>
            <a:avLst/>
            <a:gdLst>
              <a:gd name="connsiteX0" fmla="*/ 0 w 1867296"/>
              <a:gd name="connsiteY0" fmla="*/ 0 h 2082924"/>
              <a:gd name="connsiteX1" fmla="*/ 1867296 w 1867296"/>
              <a:gd name="connsiteY1" fmla="*/ 0 h 2082924"/>
              <a:gd name="connsiteX2" fmla="*/ 1867296 w 1867296"/>
              <a:gd name="connsiteY2" fmla="*/ 2082924 h 2082924"/>
              <a:gd name="connsiteX3" fmla="*/ 0 w 1867296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296" h="2082924">
                <a:moveTo>
                  <a:pt x="0" y="0"/>
                </a:moveTo>
                <a:lnTo>
                  <a:pt x="1867296" y="0"/>
                </a:lnTo>
                <a:lnTo>
                  <a:pt x="1867296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981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FDEB5E1-4413-49E1-B15D-D26E369F6C7C}"/>
              </a:ext>
            </a:extLst>
          </p:cNvPr>
          <p:cNvSpPr/>
          <p:nvPr userDrawn="1"/>
        </p:nvSpPr>
        <p:spPr>
          <a:xfrm>
            <a:off x="5394994" y="0"/>
            <a:ext cx="3749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3CD0025F-653E-4F78-A6DA-1E7767F7049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715325" y="0"/>
            <a:ext cx="1679669" cy="1450714"/>
          </a:xfrm>
          <a:custGeom>
            <a:avLst/>
            <a:gdLst>
              <a:gd name="connsiteX0" fmla="*/ 0 w 2239558"/>
              <a:gd name="connsiteY0" fmla="*/ 0 h 1934285"/>
              <a:gd name="connsiteX1" fmla="*/ 2239558 w 2239558"/>
              <a:gd name="connsiteY1" fmla="*/ 0 h 1934285"/>
              <a:gd name="connsiteX2" fmla="*/ 2239558 w 2239558"/>
              <a:gd name="connsiteY2" fmla="*/ 1934285 h 1934285"/>
              <a:gd name="connsiteX3" fmla="*/ 0 w 2239558"/>
              <a:gd name="connsiteY3" fmla="*/ 1934285 h 193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9558" h="1934285">
                <a:moveTo>
                  <a:pt x="0" y="0"/>
                </a:moveTo>
                <a:lnTo>
                  <a:pt x="2239558" y="0"/>
                </a:lnTo>
                <a:lnTo>
                  <a:pt x="2239558" y="1934285"/>
                </a:lnTo>
                <a:lnTo>
                  <a:pt x="0" y="19342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4E1CF4A8-AF6D-4F78-956C-10ED5821FD3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715325" y="1450714"/>
            <a:ext cx="1679669" cy="1450714"/>
          </a:xfrm>
          <a:custGeom>
            <a:avLst/>
            <a:gdLst>
              <a:gd name="connsiteX0" fmla="*/ 0 w 2239558"/>
              <a:gd name="connsiteY0" fmla="*/ 0 h 1934285"/>
              <a:gd name="connsiteX1" fmla="*/ 2239558 w 2239558"/>
              <a:gd name="connsiteY1" fmla="*/ 0 h 1934285"/>
              <a:gd name="connsiteX2" fmla="*/ 2239558 w 2239558"/>
              <a:gd name="connsiteY2" fmla="*/ 1934285 h 1934285"/>
              <a:gd name="connsiteX3" fmla="*/ 0 w 2239558"/>
              <a:gd name="connsiteY3" fmla="*/ 1934285 h 193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9558" h="1934285">
                <a:moveTo>
                  <a:pt x="0" y="0"/>
                </a:moveTo>
                <a:lnTo>
                  <a:pt x="2239558" y="0"/>
                </a:lnTo>
                <a:lnTo>
                  <a:pt x="2239558" y="1934285"/>
                </a:lnTo>
                <a:lnTo>
                  <a:pt x="0" y="19342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F521CE4C-604C-4CFF-90C3-908299B8147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715325" y="2905986"/>
            <a:ext cx="1679669" cy="1450714"/>
          </a:xfrm>
          <a:custGeom>
            <a:avLst/>
            <a:gdLst>
              <a:gd name="connsiteX0" fmla="*/ 0 w 2239558"/>
              <a:gd name="connsiteY0" fmla="*/ 0 h 1934285"/>
              <a:gd name="connsiteX1" fmla="*/ 2239558 w 2239558"/>
              <a:gd name="connsiteY1" fmla="*/ 0 h 1934285"/>
              <a:gd name="connsiteX2" fmla="*/ 2239558 w 2239558"/>
              <a:gd name="connsiteY2" fmla="*/ 1934285 h 1934285"/>
              <a:gd name="connsiteX3" fmla="*/ 0 w 2239558"/>
              <a:gd name="connsiteY3" fmla="*/ 1934285 h 193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9558" h="1934285">
                <a:moveTo>
                  <a:pt x="0" y="0"/>
                </a:moveTo>
                <a:lnTo>
                  <a:pt x="2239558" y="0"/>
                </a:lnTo>
                <a:lnTo>
                  <a:pt x="2239558" y="1934285"/>
                </a:lnTo>
                <a:lnTo>
                  <a:pt x="0" y="19342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3F76FD6B-222D-4D20-999A-DBECB433564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715325" y="4361257"/>
            <a:ext cx="1679669" cy="1450714"/>
          </a:xfrm>
          <a:custGeom>
            <a:avLst/>
            <a:gdLst>
              <a:gd name="connsiteX0" fmla="*/ 0 w 2239558"/>
              <a:gd name="connsiteY0" fmla="*/ 0 h 1934285"/>
              <a:gd name="connsiteX1" fmla="*/ 2239558 w 2239558"/>
              <a:gd name="connsiteY1" fmla="*/ 0 h 1934285"/>
              <a:gd name="connsiteX2" fmla="*/ 2239558 w 2239558"/>
              <a:gd name="connsiteY2" fmla="*/ 1934285 h 1934285"/>
              <a:gd name="connsiteX3" fmla="*/ 0 w 2239558"/>
              <a:gd name="connsiteY3" fmla="*/ 1934285 h 193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9558" h="1934285">
                <a:moveTo>
                  <a:pt x="0" y="0"/>
                </a:moveTo>
                <a:lnTo>
                  <a:pt x="2239558" y="0"/>
                </a:lnTo>
                <a:lnTo>
                  <a:pt x="2239558" y="1934285"/>
                </a:lnTo>
                <a:lnTo>
                  <a:pt x="0" y="19342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45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4DA16F73-EC15-48CE-9746-C919B2A7FDF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1359060"/>
            <a:ext cx="2808312" cy="3784440"/>
          </a:xfrm>
          <a:custGeom>
            <a:avLst/>
            <a:gdLst>
              <a:gd name="connsiteX0" fmla="*/ 0 w 3744416"/>
              <a:gd name="connsiteY0" fmla="*/ 0 h 5045920"/>
              <a:gd name="connsiteX1" fmla="*/ 3120334 w 3744416"/>
              <a:gd name="connsiteY1" fmla="*/ 0 h 5045920"/>
              <a:gd name="connsiteX2" fmla="*/ 3744416 w 3744416"/>
              <a:gd name="connsiteY2" fmla="*/ 624082 h 5045920"/>
              <a:gd name="connsiteX3" fmla="*/ 3744416 w 3744416"/>
              <a:gd name="connsiteY3" fmla="*/ 5045920 h 5045920"/>
              <a:gd name="connsiteX4" fmla="*/ 0 w 3744416"/>
              <a:gd name="connsiteY4" fmla="*/ 5045920 h 504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4416" h="5045920">
                <a:moveTo>
                  <a:pt x="0" y="0"/>
                </a:moveTo>
                <a:lnTo>
                  <a:pt x="3120334" y="0"/>
                </a:lnTo>
                <a:cubicBezTo>
                  <a:pt x="3465005" y="0"/>
                  <a:pt x="3744416" y="279411"/>
                  <a:pt x="3744416" y="624082"/>
                </a:cubicBezTo>
                <a:lnTo>
                  <a:pt x="3744416" y="5045920"/>
                </a:lnTo>
                <a:lnTo>
                  <a:pt x="0" y="504592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387560BE-DC23-4257-9EB5-D1BDC6DD6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95954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1755549-BB0F-42B6-A843-45A1781299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599643"/>
            <a:ext cx="4837971" cy="3543857"/>
          </a:xfrm>
          <a:custGeom>
            <a:avLst/>
            <a:gdLst>
              <a:gd name="connsiteX0" fmla="*/ 0 w 6450628"/>
              <a:gd name="connsiteY0" fmla="*/ 0 h 4725143"/>
              <a:gd name="connsiteX1" fmla="*/ 6450628 w 6450628"/>
              <a:gd name="connsiteY1" fmla="*/ 0 h 4725143"/>
              <a:gd name="connsiteX2" fmla="*/ 6450628 w 6450628"/>
              <a:gd name="connsiteY2" fmla="*/ 4725143 h 4725143"/>
              <a:gd name="connsiteX3" fmla="*/ 0 w 6450628"/>
              <a:gd name="connsiteY3" fmla="*/ 4725143 h 4725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50628" h="4725143">
                <a:moveTo>
                  <a:pt x="0" y="0"/>
                </a:moveTo>
                <a:lnTo>
                  <a:pt x="6450628" y="0"/>
                </a:lnTo>
                <a:lnTo>
                  <a:pt x="6450628" y="4725143"/>
                </a:lnTo>
                <a:lnTo>
                  <a:pt x="0" y="472514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5883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03DB6-53F5-494F-8E4C-9A18F065E7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B31185-8A0F-4330-A232-75E16D06F1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DCA088-8ED0-4F15-9A00-FA715181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PROJECT PROPOSAL | Presentation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5BD477-E4B7-45FF-BAEF-68B1D1E69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www.siteexample.com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6EA7A-2C0E-4D35-9133-3CA5AC71F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87EED-2C44-45B7-952B-683F8BC9A5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018971"/>
      </p:ext>
    </p:extLst>
  </p:cSld>
  <p:clrMapOvr>
    <a:masterClrMapping/>
  </p:clrMapOvr>
  <p:hf hdr="0"/>
</p:sldLayout>
</file>

<file path=ppt/slideLayouts/slideLayout1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5F8E7-52B4-47CA-9B91-AAF587248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5B022-4302-4819-A64B-2859D799BD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CCC531-128D-4494-8EA1-938D07A16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D89B1-9ED1-485A-8F94-7C1BC974D487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86D171-07B8-4A61-A405-B0E2673D4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7C7FF3-380D-4B68-8C3E-C3EDA9B9E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2D308-32E7-4934-B9C7-5A25A4117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294706"/>
      </p:ext>
    </p:extLst>
  </p:cSld>
  <p:clrMapOvr>
    <a:masterClrMapping/>
  </p:clrMapOvr>
  <p:hf hdr="0"/>
</p:sldLayout>
</file>

<file path=ppt/slideLayouts/slideLayout13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B1BD5-CAA8-4627-875C-07E145C18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CFE5B7-BADE-470D-85C0-25AEEA2F2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2DB4D5-0E34-437B-B864-9512B3BA2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D89B1-9ED1-485A-8F94-7C1BC974D487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0C6AFB-0C19-4249-8791-2E232093D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1FEF2-4805-427E-AFEA-6E7BCF189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2D308-32E7-4934-B9C7-5A25A4117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573846"/>
      </p:ext>
    </p:extLst>
  </p:cSld>
  <p:clrMapOvr>
    <a:masterClrMapping/>
  </p:clrMapOvr>
  <p:hf hdr="0"/>
</p:sldLayout>
</file>

<file path=ppt/slideLayouts/slideLayout13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72014-6AAA-46C4-981E-050E74085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039038-7C9B-4300-8AB2-E52DA4C5D5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D3D082-9183-4C2E-AFB5-BF7B416A2B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CB1FC2-63CA-4D7C-9AA2-7221900FC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D89B1-9ED1-485A-8F94-7C1BC974D487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1D512E-94F5-4E80-B078-1749271D8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C3658C-9C59-4AF0-B4E2-738A79B56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2D308-32E7-4934-B9C7-5A25A4117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102590"/>
      </p:ext>
    </p:extLst>
  </p:cSld>
  <p:clrMapOvr>
    <a:masterClrMapping/>
  </p:clrMapOvr>
  <p:hf hdr="0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509357" y="0"/>
            <a:ext cx="2022009" cy="1979540"/>
          </a:xfrm>
          <a:custGeom>
            <a:avLst/>
            <a:gdLst>
              <a:gd name="connsiteX0" fmla="*/ 0 w 2696012"/>
              <a:gd name="connsiteY0" fmla="*/ 0 h 2639386"/>
              <a:gd name="connsiteX1" fmla="*/ 2696012 w 2696012"/>
              <a:gd name="connsiteY1" fmla="*/ 0 h 2639386"/>
              <a:gd name="connsiteX2" fmla="*/ 2696012 w 2696012"/>
              <a:gd name="connsiteY2" fmla="*/ 2639386 h 2639386"/>
              <a:gd name="connsiteX3" fmla="*/ 0 w 2696012"/>
              <a:gd name="connsiteY3" fmla="*/ 2639386 h 2639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6012" h="2639386">
                <a:moveTo>
                  <a:pt x="0" y="0"/>
                </a:moveTo>
                <a:lnTo>
                  <a:pt x="2696012" y="0"/>
                </a:lnTo>
                <a:lnTo>
                  <a:pt x="2696012" y="2639386"/>
                </a:lnTo>
                <a:lnTo>
                  <a:pt x="0" y="263938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21023" y="-1"/>
            <a:ext cx="2022009" cy="5143500"/>
          </a:xfrm>
          <a:custGeom>
            <a:avLst/>
            <a:gdLst>
              <a:gd name="connsiteX0" fmla="*/ 0 w 2696012"/>
              <a:gd name="connsiteY0" fmla="*/ 3926048 h 6858000"/>
              <a:gd name="connsiteX1" fmla="*/ 2696012 w 2696012"/>
              <a:gd name="connsiteY1" fmla="*/ 3926048 h 6858000"/>
              <a:gd name="connsiteX2" fmla="*/ 2696012 w 2696012"/>
              <a:gd name="connsiteY2" fmla="*/ 6858000 h 6858000"/>
              <a:gd name="connsiteX3" fmla="*/ 0 w 2696012"/>
              <a:gd name="connsiteY3" fmla="*/ 6858000 h 6858000"/>
              <a:gd name="connsiteX4" fmla="*/ 0 w 2696012"/>
              <a:gd name="connsiteY4" fmla="*/ 0 h 6858000"/>
              <a:gd name="connsiteX5" fmla="*/ 2696012 w 2696012"/>
              <a:gd name="connsiteY5" fmla="*/ 0 h 6858000"/>
              <a:gd name="connsiteX6" fmla="*/ 2696012 w 2696012"/>
              <a:gd name="connsiteY6" fmla="*/ 3806505 h 6858000"/>
              <a:gd name="connsiteX7" fmla="*/ 0 w 2696012"/>
              <a:gd name="connsiteY7" fmla="*/ 3806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6012" h="6858000">
                <a:moveTo>
                  <a:pt x="0" y="3926048"/>
                </a:moveTo>
                <a:lnTo>
                  <a:pt x="2696012" y="3926048"/>
                </a:lnTo>
                <a:lnTo>
                  <a:pt x="2696012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2696012" y="0"/>
                </a:lnTo>
                <a:lnTo>
                  <a:pt x="2696012" y="3806505"/>
                </a:lnTo>
                <a:lnTo>
                  <a:pt x="0" y="380650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731510" y="0"/>
            <a:ext cx="2412491" cy="5143500"/>
          </a:xfrm>
          <a:custGeom>
            <a:avLst/>
            <a:gdLst>
              <a:gd name="connsiteX0" fmla="*/ 0 w 3216654"/>
              <a:gd name="connsiteY0" fmla="*/ 0 h 6858000"/>
              <a:gd name="connsiteX1" fmla="*/ 3216654 w 3216654"/>
              <a:gd name="connsiteY1" fmla="*/ 0 h 6858000"/>
              <a:gd name="connsiteX2" fmla="*/ 3216654 w 3216654"/>
              <a:gd name="connsiteY2" fmla="*/ 6858000 h 6858000"/>
              <a:gd name="connsiteX3" fmla="*/ 0 w 32166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16654" h="6858000">
                <a:moveTo>
                  <a:pt x="0" y="0"/>
                </a:moveTo>
                <a:lnTo>
                  <a:pt x="3216654" y="0"/>
                </a:lnTo>
                <a:lnTo>
                  <a:pt x="321665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97498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BF1C6-D18F-4F51-854B-E08762B2E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78E65F-410E-4151-AC41-457F90C351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BE0D01-2483-4754-A4C6-53112A9F1B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CDB735-A0E5-41C6-8D04-614B4F2ADC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988B31-5B86-43C1-845B-34DBDD873E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F60CA4-18FC-42FE-A964-7734361E6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D89B1-9ED1-485A-8F94-7C1BC974D487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D13DF4-CD69-4382-9BC9-A2B82643C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5F72EA-1415-4596-8093-F34F07CAE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2D308-32E7-4934-B9C7-5A25A4117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64876"/>
      </p:ext>
    </p:extLst>
  </p:cSld>
  <p:clrMapOvr>
    <a:masterClrMapping/>
  </p:clrMapOvr>
  <p:hf hdr="0"/>
</p:sldLayout>
</file>

<file path=ppt/slideLayouts/slideLayout13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34E2C-7BE2-4594-9019-9B79C6A6C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CBBAED-CC6B-4ABD-803A-8AE212317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D89B1-9ED1-485A-8F94-7C1BC974D487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8FA0E9-8E82-4214-9C32-67880C0F1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092AF7-5116-42FB-988A-36677278F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2D308-32E7-4934-B9C7-5A25A4117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026217"/>
      </p:ext>
    </p:extLst>
  </p:cSld>
  <p:clrMapOvr>
    <a:masterClrMapping/>
  </p:clrMapOvr>
  <p:hf hdr="0"/>
</p:sldLayout>
</file>

<file path=ppt/slideLayouts/slideLayout13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D1D84F-7B35-4194-BD22-522B9DC62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D89B1-9ED1-485A-8F94-7C1BC974D487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6D1EEB-BAF0-43AC-8BDA-E03CEEE04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981ABF-1358-4D54-988B-204120D0C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2D308-32E7-4934-B9C7-5A25A4117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95766"/>
      </p:ext>
    </p:extLst>
  </p:cSld>
  <p:clrMapOvr>
    <a:masterClrMapping/>
  </p:clrMapOvr>
  <p:hf hdr="0"/>
</p:sldLayout>
</file>

<file path=ppt/slideLayouts/slideLayout13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F0710-265E-4F18-BBB0-0EAD6750E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0C359-6AC5-42AC-B5C2-E5277DD78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859AF9-1B25-4F5F-BDFA-8ADA9FA3BB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A6D0BB-B936-4DEA-B396-21D96B237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D89B1-9ED1-485A-8F94-7C1BC974D487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7789BA-D5F0-4015-B2AA-361A4EF3D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ABF9A3-690D-4291-92A8-8FE5570DB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2D308-32E7-4934-B9C7-5A25A4117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765904"/>
      </p:ext>
    </p:extLst>
  </p:cSld>
  <p:clrMapOvr>
    <a:masterClrMapping/>
  </p:clrMapOvr>
  <p:hf hdr="0"/>
</p:sldLayout>
</file>

<file path=ppt/slideLayouts/slideLayout13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287A6-93EC-4874-9BF9-5F7081F55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88A893-E952-4E1B-8DA2-03CEC47C9C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5D9C1D-2CE9-4472-9C90-886D24A315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CCB43-EDA1-4267-B901-3B9F3843F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D89B1-9ED1-485A-8F94-7C1BC974D487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9A0009-FF76-4F98-B5E7-5E88F2AAB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0331F8-0022-4C86-8A65-BE12FF4DC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2D308-32E7-4934-B9C7-5A25A4117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967027"/>
      </p:ext>
    </p:extLst>
  </p:cSld>
  <p:clrMapOvr>
    <a:masterClrMapping/>
  </p:clrMapOvr>
  <p:hf hdr="0"/>
</p:sldLayout>
</file>

<file path=ppt/slideLayouts/slideLayout13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CC803-8B79-4306-B0E2-94294E5AC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9E2236-BBB1-45F1-B3D8-C241FFA462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6717EA-D354-4EC5-8E25-FFE1EFB4B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D89B1-9ED1-485A-8F94-7C1BC974D487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EB14EA-0E5C-488B-AC9F-44D785222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45D1F6-A20B-400D-BB90-4479540CA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2D308-32E7-4934-B9C7-5A25A4117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300536"/>
      </p:ext>
    </p:extLst>
  </p:cSld>
  <p:clrMapOvr>
    <a:masterClrMapping/>
  </p:clrMapOvr>
  <p:hf hdr="0"/>
</p:sldLayout>
</file>

<file path=ppt/slideLayouts/slideLayout13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C71F3A-B4C6-4E41-886E-3617D94771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AA717F-6FE1-4CCE-B1DB-1086709B31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CE8A1-EB1D-4A69-9EC1-CEEAA6E27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D89B1-9ED1-485A-8F94-7C1BC974D487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F3BF4A-52F8-40E0-B0C8-2DB64C442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41EF0-91D2-4D5D-8BD4-BC74027A4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2D308-32E7-4934-B9C7-5A25A4117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439864"/>
      </p:ext>
    </p:extLst>
  </p:cSld>
  <p:clrMapOvr>
    <a:masterClrMapping/>
  </p:clrMapOvr>
  <p:hf hdr="0"/>
</p:sldLayout>
</file>

<file path=ppt/slideLayouts/slideLayout139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29CBC331-4DD0-48E4-B7D8-6882652576A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2416614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/>
    </p:ext>
  </p:extLst>
</p:sldLayout>
</file>

<file path=ppt/slideLayouts/slideLayout13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58699317-0D79-4197-B61E-1446F86EC3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www.GCFA.org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Date Placeholder 5">
            <a:extLst>
              <a:ext uri="{FF2B5EF4-FFF2-40B4-BE49-F238E27FC236}">
                <a16:creationId xmlns:a16="http://schemas.microsoft.com/office/drawing/2014/main" id="{6925C67E-8C8F-4B6A-B765-BA5B13CDAC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322258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Finance and Administration|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A. Moses Kumar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DF72660-F86D-445C-A2CD-D303BB720217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6" name="Freeform 19">
            <a:extLst>
              <a:ext uri="{FF2B5EF4-FFF2-40B4-BE49-F238E27FC236}">
                <a16:creationId xmlns:a16="http://schemas.microsoft.com/office/drawing/2014/main" id="{E8E59CC9-48E3-472D-A91C-86E65DDE36B5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7" name="Slide Number Placeholder 13">
            <a:extLst>
              <a:ext uri="{FF2B5EF4-FFF2-40B4-BE49-F238E27FC236}">
                <a16:creationId xmlns:a16="http://schemas.microsoft.com/office/drawing/2014/main" id="{30809F0C-D5FF-4503-96FE-495114CB42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 descr="A red and black cross with a black background&#10;&#10;Description automatically generated">
            <a:extLst>
              <a:ext uri="{FF2B5EF4-FFF2-40B4-BE49-F238E27FC236}">
                <a16:creationId xmlns:a16="http://schemas.microsoft.com/office/drawing/2014/main" id="{47FB944A-85B0-180C-5FF5-5A520FF0A1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5526" y="4625505"/>
            <a:ext cx="168934" cy="32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0097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9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5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72FE8F3E-235A-429E-BA6F-F86BC4FC8F6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72000" y="0"/>
            <a:ext cx="4572000" cy="5143500"/>
          </a:xfrm>
          <a:custGeom>
            <a:avLst/>
            <a:gdLst>
              <a:gd name="connsiteX0" fmla="*/ 0 w 3870190"/>
              <a:gd name="connsiteY0" fmla="*/ 0 h 3429000"/>
              <a:gd name="connsiteX1" fmla="*/ 3870190 w 3870190"/>
              <a:gd name="connsiteY1" fmla="*/ 0 h 3429000"/>
              <a:gd name="connsiteX2" fmla="*/ 3870190 w 3870190"/>
              <a:gd name="connsiteY2" fmla="*/ 3429000 h 3429000"/>
              <a:gd name="connsiteX3" fmla="*/ 0 w 387019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0190" h="3429000">
                <a:moveTo>
                  <a:pt x="0" y="0"/>
                </a:moveTo>
                <a:lnTo>
                  <a:pt x="3870190" y="0"/>
                </a:lnTo>
                <a:lnTo>
                  <a:pt x="387019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2836844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636AB48-AF86-481E-BFB1-C47ADE5D352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89802" y="0"/>
            <a:ext cx="2700300" cy="5143500"/>
          </a:xfrm>
          <a:custGeom>
            <a:avLst/>
            <a:gdLst>
              <a:gd name="connsiteX0" fmla="*/ 0 w 3600400"/>
              <a:gd name="connsiteY0" fmla="*/ 0 h 6858000"/>
              <a:gd name="connsiteX1" fmla="*/ 3600400 w 3600400"/>
              <a:gd name="connsiteY1" fmla="*/ 0 h 6858000"/>
              <a:gd name="connsiteX2" fmla="*/ 3600400 w 3600400"/>
              <a:gd name="connsiteY2" fmla="*/ 6858000 h 6858000"/>
              <a:gd name="connsiteX3" fmla="*/ 0 w 3600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0400" h="6858000">
                <a:moveTo>
                  <a:pt x="0" y="0"/>
                </a:moveTo>
                <a:lnTo>
                  <a:pt x="3600400" y="0"/>
                </a:lnTo>
                <a:lnTo>
                  <a:pt x="36004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74041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215D899C-8CE0-4B56-87B8-0C0B0E2DDF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95344" y="2327147"/>
            <a:ext cx="1785323" cy="1785323"/>
          </a:xfrm>
          <a:custGeom>
            <a:avLst/>
            <a:gdLst>
              <a:gd name="connsiteX0" fmla="*/ 579436 w 2380431"/>
              <a:gd name="connsiteY0" fmla="*/ 0 h 2380431"/>
              <a:gd name="connsiteX1" fmla="*/ 2380431 w 2380431"/>
              <a:gd name="connsiteY1" fmla="*/ 0 h 2380431"/>
              <a:gd name="connsiteX2" fmla="*/ 2380431 w 2380431"/>
              <a:gd name="connsiteY2" fmla="*/ 1795174 h 2380431"/>
              <a:gd name="connsiteX3" fmla="*/ 1795175 w 2380431"/>
              <a:gd name="connsiteY3" fmla="*/ 2380430 h 2380431"/>
              <a:gd name="connsiteX4" fmla="*/ 2 w 2380431"/>
              <a:gd name="connsiteY4" fmla="*/ 2380431 h 2380431"/>
              <a:gd name="connsiteX5" fmla="*/ 0 w 2380431"/>
              <a:gd name="connsiteY5" fmla="*/ 579435 h 2380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0431" h="2380431">
                <a:moveTo>
                  <a:pt x="579436" y="0"/>
                </a:moveTo>
                <a:lnTo>
                  <a:pt x="2380431" y="0"/>
                </a:lnTo>
                <a:lnTo>
                  <a:pt x="2380431" y="1795174"/>
                </a:lnTo>
                <a:lnTo>
                  <a:pt x="1795175" y="2380430"/>
                </a:lnTo>
                <a:lnTo>
                  <a:pt x="2" y="2380431"/>
                </a:lnTo>
                <a:lnTo>
                  <a:pt x="0" y="57943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0115825C-7F89-49A1-BAF7-7B7989F17B8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18736" y="2327149"/>
            <a:ext cx="1785323" cy="1785323"/>
          </a:xfrm>
          <a:custGeom>
            <a:avLst/>
            <a:gdLst>
              <a:gd name="connsiteX0" fmla="*/ 579435 w 2380431"/>
              <a:gd name="connsiteY0" fmla="*/ 0 h 2380431"/>
              <a:gd name="connsiteX1" fmla="*/ 2380430 w 2380431"/>
              <a:gd name="connsiteY1" fmla="*/ 0 h 2380431"/>
              <a:gd name="connsiteX2" fmla="*/ 2380431 w 2380431"/>
              <a:gd name="connsiteY2" fmla="*/ 1795173 h 2380431"/>
              <a:gd name="connsiteX3" fmla="*/ 1795175 w 2380431"/>
              <a:gd name="connsiteY3" fmla="*/ 2380429 h 2380431"/>
              <a:gd name="connsiteX4" fmla="*/ 1 w 2380431"/>
              <a:gd name="connsiteY4" fmla="*/ 2380431 h 2380431"/>
              <a:gd name="connsiteX5" fmla="*/ 0 w 2380431"/>
              <a:gd name="connsiteY5" fmla="*/ 579435 h 2380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0431" h="2380431">
                <a:moveTo>
                  <a:pt x="579435" y="0"/>
                </a:moveTo>
                <a:lnTo>
                  <a:pt x="2380430" y="0"/>
                </a:lnTo>
                <a:lnTo>
                  <a:pt x="2380431" y="1795173"/>
                </a:lnTo>
                <a:lnTo>
                  <a:pt x="1795175" y="2380429"/>
                </a:lnTo>
                <a:lnTo>
                  <a:pt x="1" y="2380431"/>
                </a:lnTo>
                <a:lnTo>
                  <a:pt x="0" y="57943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250925B1-0DB1-4B25-A912-D135C711585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42126" y="2327148"/>
            <a:ext cx="1785324" cy="1785323"/>
          </a:xfrm>
          <a:custGeom>
            <a:avLst/>
            <a:gdLst>
              <a:gd name="connsiteX0" fmla="*/ 2380432 w 2380432"/>
              <a:gd name="connsiteY0" fmla="*/ 0 h 2380431"/>
              <a:gd name="connsiteX1" fmla="*/ 2380430 w 2380432"/>
              <a:gd name="connsiteY1" fmla="*/ 1795175 h 2380431"/>
              <a:gd name="connsiteX2" fmla="*/ 1795174 w 2380432"/>
              <a:gd name="connsiteY2" fmla="*/ 2380431 h 2380431"/>
              <a:gd name="connsiteX3" fmla="*/ 1 w 2380432"/>
              <a:gd name="connsiteY3" fmla="*/ 2380431 h 2380431"/>
              <a:gd name="connsiteX4" fmla="*/ 0 w 2380432"/>
              <a:gd name="connsiteY4" fmla="*/ 579437 h 2380431"/>
              <a:gd name="connsiteX5" fmla="*/ 579436 w 2380432"/>
              <a:gd name="connsiteY5" fmla="*/ 1 h 2380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0432" h="2380431">
                <a:moveTo>
                  <a:pt x="2380432" y="0"/>
                </a:moveTo>
                <a:lnTo>
                  <a:pt x="2380430" y="1795175"/>
                </a:lnTo>
                <a:lnTo>
                  <a:pt x="1795174" y="2380431"/>
                </a:lnTo>
                <a:lnTo>
                  <a:pt x="1" y="2380431"/>
                </a:lnTo>
                <a:lnTo>
                  <a:pt x="0" y="579437"/>
                </a:lnTo>
                <a:lnTo>
                  <a:pt x="579436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C8B6EEB9-04AC-4A82-AB2B-0D77A0EBCC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5516" y="2327149"/>
            <a:ext cx="1785323" cy="1785324"/>
          </a:xfrm>
          <a:custGeom>
            <a:avLst/>
            <a:gdLst>
              <a:gd name="connsiteX0" fmla="*/ 2380431 w 2380431"/>
              <a:gd name="connsiteY0" fmla="*/ 0 h 2380432"/>
              <a:gd name="connsiteX1" fmla="*/ 2380431 w 2380431"/>
              <a:gd name="connsiteY1" fmla="*/ 1795175 h 2380432"/>
              <a:gd name="connsiteX2" fmla="*/ 1795175 w 2380431"/>
              <a:gd name="connsiteY2" fmla="*/ 2380431 h 2380432"/>
              <a:gd name="connsiteX3" fmla="*/ 1 w 2380431"/>
              <a:gd name="connsiteY3" fmla="*/ 2380432 h 2380432"/>
              <a:gd name="connsiteX4" fmla="*/ 0 w 2380431"/>
              <a:gd name="connsiteY4" fmla="*/ 579437 h 2380432"/>
              <a:gd name="connsiteX5" fmla="*/ 579436 w 2380431"/>
              <a:gd name="connsiteY5" fmla="*/ 1 h 2380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0431" h="2380432">
                <a:moveTo>
                  <a:pt x="2380431" y="0"/>
                </a:moveTo>
                <a:lnTo>
                  <a:pt x="2380431" y="1795175"/>
                </a:lnTo>
                <a:lnTo>
                  <a:pt x="1795175" y="2380431"/>
                </a:lnTo>
                <a:lnTo>
                  <a:pt x="1" y="2380432"/>
                </a:lnTo>
                <a:lnTo>
                  <a:pt x="0" y="579437"/>
                </a:lnTo>
                <a:lnTo>
                  <a:pt x="579436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itle 6">
            <a:extLst>
              <a:ext uri="{FF2B5EF4-FFF2-40B4-BE49-F238E27FC236}">
                <a16:creationId xmlns:a16="http://schemas.microsoft.com/office/drawing/2014/main" id="{512D181B-034D-464C-B4E5-4950D43FC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3624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A0059-2054-4322-80D2-E7AB4AA530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D1DDD7-E997-4955-8D1A-D89E72CF50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C5F84-AC55-4804-9627-ED8FF8E8F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PROJECT PROPOSAL | Presentation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EEC41F-FC77-4423-BDE1-9C0B37E08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www.siteexample.com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F1B25-8D20-4A8A-8712-B05AEA06B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87EED-2C44-45B7-952B-683F8BC9A5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843064"/>
      </p:ext>
    </p:extLst>
  </p:cSld>
  <p:clrMapOvr>
    <a:masterClrMapping/>
  </p:clrMapOvr>
  <p:hf hdr="0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978BE2-D779-434C-8FE5-7AAA7C6475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910" y="2571751"/>
            <a:ext cx="9143999" cy="257174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0900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4" y="269713"/>
            <a:ext cx="8018681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38">
            <a:extLst>
              <a:ext uri="{FF2B5EF4-FFF2-40B4-BE49-F238E27FC236}">
                <a16:creationId xmlns:a16="http://schemas.microsoft.com/office/drawing/2014/main" id="{6425A1E5-4192-4CE2-9E31-4A4066DD1D1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68712" y="1977684"/>
            <a:ext cx="2450145" cy="2450142"/>
          </a:xfrm>
          <a:custGeom>
            <a:avLst/>
            <a:gdLst>
              <a:gd name="connsiteX0" fmla="*/ 1516818 w 3033636"/>
              <a:gd name="connsiteY0" fmla="*/ 0 h 3033634"/>
              <a:gd name="connsiteX1" fmla="*/ 3033636 w 3033636"/>
              <a:gd name="connsiteY1" fmla="*/ 1516817 h 3033634"/>
              <a:gd name="connsiteX2" fmla="*/ 1516818 w 3033636"/>
              <a:gd name="connsiteY2" fmla="*/ 3033634 h 3033634"/>
              <a:gd name="connsiteX3" fmla="*/ 0 w 3033636"/>
              <a:gd name="connsiteY3" fmla="*/ 1516817 h 3033634"/>
              <a:gd name="connsiteX4" fmla="*/ 1516818 w 3033636"/>
              <a:gd name="connsiteY4" fmla="*/ 0 h 3033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33636" h="3033634">
                <a:moveTo>
                  <a:pt x="1516818" y="0"/>
                </a:moveTo>
                <a:cubicBezTo>
                  <a:pt x="2354533" y="0"/>
                  <a:pt x="3033636" y="679102"/>
                  <a:pt x="3033636" y="1516817"/>
                </a:cubicBezTo>
                <a:cubicBezTo>
                  <a:pt x="3033636" y="2354532"/>
                  <a:pt x="2354533" y="3033634"/>
                  <a:pt x="1516818" y="3033634"/>
                </a:cubicBezTo>
                <a:cubicBezTo>
                  <a:pt x="679103" y="3033634"/>
                  <a:pt x="0" y="2354532"/>
                  <a:pt x="0" y="1516817"/>
                </a:cubicBezTo>
                <a:cubicBezTo>
                  <a:pt x="0" y="679102"/>
                  <a:pt x="679103" y="0"/>
                  <a:pt x="151681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4" name="Freeform 19">
            <a:extLst>
              <a:ext uri="{FF2B5EF4-FFF2-40B4-BE49-F238E27FC236}">
                <a16:creationId xmlns:a16="http://schemas.microsoft.com/office/drawing/2014/main" id="{BDF43BF3-AD7B-42D3-B2C1-FAE929398B07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5" name="Slide Number Placeholder 13">
            <a:extLst>
              <a:ext uri="{FF2B5EF4-FFF2-40B4-BE49-F238E27FC236}">
                <a16:creationId xmlns:a16="http://schemas.microsoft.com/office/drawing/2014/main" id="{EFB2D2F1-AB1D-48F1-A878-89A2B020DF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0E3025A3-697E-43E6-ADF4-59EDDD5093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7" name="Date Placeholder 5">
            <a:extLst>
              <a:ext uri="{FF2B5EF4-FFF2-40B4-BE49-F238E27FC236}">
                <a16:creationId xmlns:a16="http://schemas.microsoft.com/office/drawing/2014/main" id="{20354750-AD99-4BCE-88DF-C505BC500D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FE5E5C9D-8554-4216-A8A3-AFFA31EA3F5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B681777-21C2-44BE-8820-8A2FEE053440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1508274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F9D7CCFC-A076-4D27-9F42-29B200667EB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34318" y="1201336"/>
            <a:ext cx="1705632" cy="3422642"/>
          </a:xfrm>
          <a:custGeom>
            <a:avLst/>
            <a:gdLst>
              <a:gd name="connsiteX0" fmla="*/ 0 w 2054226"/>
              <a:gd name="connsiteY0" fmla="*/ 0 h 4491517"/>
              <a:gd name="connsiteX1" fmla="*/ 2054226 w 2054226"/>
              <a:gd name="connsiteY1" fmla="*/ 0 h 4491517"/>
              <a:gd name="connsiteX2" fmla="*/ 2054226 w 2054226"/>
              <a:gd name="connsiteY2" fmla="*/ 4491517 h 4491517"/>
              <a:gd name="connsiteX3" fmla="*/ 0 w 2054226"/>
              <a:gd name="connsiteY3" fmla="*/ 4491517 h 449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4226" h="4491517">
                <a:moveTo>
                  <a:pt x="0" y="0"/>
                </a:moveTo>
                <a:lnTo>
                  <a:pt x="2054226" y="0"/>
                </a:lnTo>
                <a:lnTo>
                  <a:pt x="2054226" y="4491517"/>
                </a:lnTo>
                <a:lnTo>
                  <a:pt x="0" y="449151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D30890E2-4EEE-4C10-B0CF-8FCEC6F915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20" name="Date Placeholder 5">
            <a:extLst>
              <a:ext uri="{FF2B5EF4-FFF2-40B4-BE49-F238E27FC236}">
                <a16:creationId xmlns:a16="http://schemas.microsoft.com/office/drawing/2014/main" id="{EE5A9090-2E8E-401C-8CEF-E7A928EE30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21" name="Freeform 10">
            <a:extLst>
              <a:ext uri="{FF2B5EF4-FFF2-40B4-BE49-F238E27FC236}">
                <a16:creationId xmlns:a16="http://schemas.microsoft.com/office/drawing/2014/main" id="{653304BE-0F2E-4BF4-9E41-305309583879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D114AC9-9BDE-486E-9281-21D8D0F765DF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7" name="Freeform 19">
            <a:extLst>
              <a:ext uri="{FF2B5EF4-FFF2-40B4-BE49-F238E27FC236}">
                <a16:creationId xmlns:a16="http://schemas.microsoft.com/office/drawing/2014/main" id="{CD42D79A-8D03-411E-A83B-3CE8047B7B2A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8" name="Slide Number Placeholder 13">
            <a:extLst>
              <a:ext uri="{FF2B5EF4-FFF2-40B4-BE49-F238E27FC236}">
                <a16:creationId xmlns:a16="http://schemas.microsoft.com/office/drawing/2014/main" id="{AA924560-979F-4A6F-9C5F-CD69FB2842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146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58699317-0D79-4197-B61E-1446F86EC3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3" name="Date Placeholder 5">
            <a:extLst>
              <a:ext uri="{FF2B5EF4-FFF2-40B4-BE49-F238E27FC236}">
                <a16:creationId xmlns:a16="http://schemas.microsoft.com/office/drawing/2014/main" id="{6925C67E-8C8F-4B6A-B765-BA5B13CDAC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C6AE20A5-052A-4128-BF94-B4928C7ECBC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DF72660-F86D-445C-A2CD-D303BB720217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6" name="Freeform 19">
            <a:extLst>
              <a:ext uri="{FF2B5EF4-FFF2-40B4-BE49-F238E27FC236}">
                <a16:creationId xmlns:a16="http://schemas.microsoft.com/office/drawing/2014/main" id="{E8E59CC9-48E3-472D-A91C-86E65DDE36B5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7" name="Slide Number Placeholder 13">
            <a:extLst>
              <a:ext uri="{FF2B5EF4-FFF2-40B4-BE49-F238E27FC236}">
                <a16:creationId xmlns:a16="http://schemas.microsoft.com/office/drawing/2014/main" id="{30809F0C-D5FF-4503-96FE-495114CB42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455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A3E8C86A-3F73-4923-9ECF-53440ADB846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221850" cy="5143500"/>
          </a:xfrm>
          <a:custGeom>
            <a:avLst/>
            <a:gdLst>
              <a:gd name="connsiteX0" fmla="*/ 0 w 5426116"/>
              <a:gd name="connsiteY0" fmla="*/ 0 h 4489456"/>
              <a:gd name="connsiteX1" fmla="*/ 5426116 w 5426116"/>
              <a:gd name="connsiteY1" fmla="*/ 0 h 4489456"/>
              <a:gd name="connsiteX2" fmla="*/ 5426116 w 5426116"/>
              <a:gd name="connsiteY2" fmla="*/ 4489456 h 4489456"/>
              <a:gd name="connsiteX3" fmla="*/ 0 w 5426116"/>
              <a:gd name="connsiteY3" fmla="*/ 4489456 h 4489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6116" h="4489456">
                <a:moveTo>
                  <a:pt x="0" y="0"/>
                </a:moveTo>
                <a:lnTo>
                  <a:pt x="5426116" y="0"/>
                </a:lnTo>
                <a:lnTo>
                  <a:pt x="5426116" y="4489456"/>
                </a:lnTo>
                <a:lnTo>
                  <a:pt x="0" y="44894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6966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A0EB147-3A6F-4503-AA92-A45BD11231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2395" y="1165138"/>
            <a:ext cx="2231219" cy="3303054"/>
          </a:xfrm>
          <a:custGeom>
            <a:avLst/>
            <a:gdLst>
              <a:gd name="connsiteX0" fmla="*/ 0 w 2974959"/>
              <a:gd name="connsiteY0" fmla="*/ 0 h 4404072"/>
              <a:gd name="connsiteX1" fmla="*/ 2974959 w 2974959"/>
              <a:gd name="connsiteY1" fmla="*/ 0 h 4404072"/>
              <a:gd name="connsiteX2" fmla="*/ 2974959 w 2974959"/>
              <a:gd name="connsiteY2" fmla="*/ 4404072 h 4404072"/>
              <a:gd name="connsiteX3" fmla="*/ 0 w 2974959"/>
              <a:gd name="connsiteY3" fmla="*/ 4404072 h 4404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4959" h="4404072">
                <a:moveTo>
                  <a:pt x="0" y="0"/>
                </a:moveTo>
                <a:lnTo>
                  <a:pt x="2974959" y="0"/>
                </a:lnTo>
                <a:lnTo>
                  <a:pt x="2974959" y="4404072"/>
                </a:lnTo>
                <a:lnTo>
                  <a:pt x="0" y="44040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C3D7A56F-DD7E-4682-B0EA-D1F4374B32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5" name="Date Placeholder 5">
            <a:extLst>
              <a:ext uri="{FF2B5EF4-FFF2-40B4-BE49-F238E27FC236}">
                <a16:creationId xmlns:a16="http://schemas.microsoft.com/office/drawing/2014/main" id="{33C176E0-824D-4BDA-836C-68593558EB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0C8EF0D7-D22B-4B84-AC6C-3C3990F9552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7E08B4E-B238-40F3-A8B2-6ACD995689D4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8" name="Freeform 19">
            <a:extLst>
              <a:ext uri="{FF2B5EF4-FFF2-40B4-BE49-F238E27FC236}">
                <a16:creationId xmlns:a16="http://schemas.microsoft.com/office/drawing/2014/main" id="{B13EEAC9-9A5E-40D9-9337-BAE729EDDF32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9" name="Slide Number Placeholder 13">
            <a:extLst>
              <a:ext uri="{FF2B5EF4-FFF2-40B4-BE49-F238E27FC236}">
                <a16:creationId xmlns:a16="http://schemas.microsoft.com/office/drawing/2014/main" id="{09B1132F-00BB-4C05-9D79-DDD8581D6B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254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978BE2-D779-434C-8FE5-7AAA7C6475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910" y="1"/>
            <a:ext cx="9143999" cy="257174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8808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EE6B185-DCA7-4B8C-9B50-D35531F630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07995" y="1288183"/>
            <a:ext cx="3451214" cy="3451212"/>
          </a:xfrm>
          <a:custGeom>
            <a:avLst/>
            <a:gdLst>
              <a:gd name="connsiteX0" fmla="*/ 243594 w 4601618"/>
              <a:gd name="connsiteY0" fmla="*/ 3677444 h 4601616"/>
              <a:gd name="connsiteX1" fmla="*/ 243596 w 4601618"/>
              <a:gd name="connsiteY1" fmla="*/ 3677444 h 4601616"/>
              <a:gd name="connsiteX2" fmla="*/ 243595 w 4601618"/>
              <a:gd name="connsiteY2" fmla="*/ 3677444 h 4601616"/>
              <a:gd name="connsiteX3" fmla="*/ 89130 w 4601618"/>
              <a:gd name="connsiteY3" fmla="*/ 2850624 h 4601616"/>
              <a:gd name="connsiteX4" fmla="*/ 89131 w 4601618"/>
              <a:gd name="connsiteY4" fmla="*/ 2850625 h 4601616"/>
              <a:gd name="connsiteX5" fmla="*/ 89132 w 4601618"/>
              <a:gd name="connsiteY5" fmla="*/ 2850626 h 4601616"/>
              <a:gd name="connsiteX6" fmla="*/ 4297306 w 4601618"/>
              <a:gd name="connsiteY6" fmla="*/ 2263270 h 4601616"/>
              <a:gd name="connsiteX7" fmla="*/ 4512489 w 4601618"/>
              <a:gd name="connsiteY7" fmla="*/ 2352401 h 4601616"/>
              <a:gd name="connsiteX8" fmla="*/ 4512488 w 4601618"/>
              <a:gd name="connsiteY8" fmla="*/ 2352402 h 4601616"/>
              <a:gd name="connsiteX9" fmla="*/ 4512488 w 4601618"/>
              <a:gd name="connsiteY9" fmla="*/ 2782765 h 4601616"/>
              <a:gd name="connsiteX10" fmla="*/ 2782766 w 4601618"/>
              <a:gd name="connsiteY10" fmla="*/ 4512486 h 4601616"/>
              <a:gd name="connsiteX11" fmla="*/ 2352403 w 4601618"/>
              <a:gd name="connsiteY11" fmla="*/ 4512486 h 4601616"/>
              <a:gd name="connsiteX12" fmla="*/ 2352404 w 4601618"/>
              <a:gd name="connsiteY12" fmla="*/ 4512486 h 4601616"/>
              <a:gd name="connsiteX13" fmla="*/ 2352404 w 4601618"/>
              <a:gd name="connsiteY13" fmla="*/ 4082123 h 4601616"/>
              <a:gd name="connsiteX14" fmla="*/ 4082125 w 4601618"/>
              <a:gd name="connsiteY14" fmla="*/ 2352401 h 4601616"/>
              <a:gd name="connsiteX15" fmla="*/ 4297306 w 4601618"/>
              <a:gd name="connsiteY15" fmla="*/ 2263270 h 4601616"/>
              <a:gd name="connsiteX16" fmla="*/ 4165860 w 4601618"/>
              <a:gd name="connsiteY16" fmla="*/ 1413433 h 4601616"/>
              <a:gd name="connsiteX17" fmla="*/ 4381042 w 4601618"/>
              <a:gd name="connsiteY17" fmla="*/ 1502563 h 4601616"/>
              <a:gd name="connsiteX18" fmla="*/ 4381041 w 4601618"/>
              <a:gd name="connsiteY18" fmla="*/ 1502565 h 4601616"/>
              <a:gd name="connsiteX19" fmla="*/ 4381041 w 4601618"/>
              <a:gd name="connsiteY19" fmla="*/ 1932928 h 4601616"/>
              <a:gd name="connsiteX20" fmla="*/ 1932927 w 4601618"/>
              <a:gd name="connsiteY20" fmla="*/ 4381041 h 4601616"/>
              <a:gd name="connsiteX21" fmla="*/ 1550302 w 4601618"/>
              <a:gd name="connsiteY21" fmla="*/ 4420036 h 4601616"/>
              <a:gd name="connsiteX22" fmla="*/ 1502565 w 4601618"/>
              <a:gd name="connsiteY22" fmla="*/ 4381041 h 4601616"/>
              <a:gd name="connsiteX23" fmla="*/ 1502565 w 4601618"/>
              <a:gd name="connsiteY23" fmla="*/ 4381042 h 4601616"/>
              <a:gd name="connsiteX24" fmla="*/ 1502564 w 4601618"/>
              <a:gd name="connsiteY24" fmla="*/ 4381042 h 4601616"/>
              <a:gd name="connsiteX25" fmla="*/ 1463570 w 4601618"/>
              <a:gd name="connsiteY25" fmla="*/ 4333303 h 4601616"/>
              <a:gd name="connsiteX26" fmla="*/ 1502565 w 4601618"/>
              <a:gd name="connsiteY26" fmla="*/ 3950677 h 4601616"/>
              <a:gd name="connsiteX27" fmla="*/ 3950678 w 4601618"/>
              <a:gd name="connsiteY27" fmla="*/ 1502564 h 4601616"/>
              <a:gd name="connsiteX28" fmla="*/ 4165860 w 4601618"/>
              <a:gd name="connsiteY28" fmla="*/ 1413433 h 4601616"/>
              <a:gd name="connsiteX29" fmla="*/ 3316023 w 4601618"/>
              <a:gd name="connsiteY29" fmla="*/ 1281986 h 4601616"/>
              <a:gd name="connsiteX30" fmla="*/ 3531205 w 4601618"/>
              <a:gd name="connsiteY30" fmla="*/ 1371117 h 4601616"/>
              <a:gd name="connsiteX31" fmla="*/ 3531204 w 4601618"/>
              <a:gd name="connsiteY31" fmla="*/ 1371118 h 4601616"/>
              <a:gd name="connsiteX32" fmla="*/ 3531204 w 4601618"/>
              <a:gd name="connsiteY32" fmla="*/ 1801481 h 4601616"/>
              <a:gd name="connsiteX33" fmla="*/ 1801482 w 4601618"/>
              <a:gd name="connsiteY33" fmla="*/ 3531202 h 4601616"/>
              <a:gd name="connsiteX34" fmla="*/ 1418857 w 4601618"/>
              <a:gd name="connsiteY34" fmla="*/ 3570197 h 4601616"/>
              <a:gd name="connsiteX35" fmla="*/ 1371119 w 4601618"/>
              <a:gd name="connsiteY35" fmla="*/ 3531202 h 4601616"/>
              <a:gd name="connsiteX36" fmla="*/ 1332124 w 4601618"/>
              <a:gd name="connsiteY36" fmla="*/ 3483464 h 4601616"/>
              <a:gd name="connsiteX37" fmla="*/ 1371120 w 4601618"/>
              <a:gd name="connsiteY37" fmla="*/ 3100839 h 4601616"/>
              <a:gd name="connsiteX38" fmla="*/ 3100841 w 4601618"/>
              <a:gd name="connsiteY38" fmla="*/ 1371117 h 4601616"/>
              <a:gd name="connsiteX39" fmla="*/ 3316023 w 4601618"/>
              <a:gd name="connsiteY39" fmla="*/ 1281986 h 4601616"/>
              <a:gd name="connsiteX40" fmla="*/ 1470202 w 4601618"/>
              <a:gd name="connsiteY40" fmla="*/ 183959 h 4601616"/>
              <a:gd name="connsiteX41" fmla="*/ 1685383 w 4601618"/>
              <a:gd name="connsiteY41" fmla="*/ 273090 h 4601616"/>
              <a:gd name="connsiteX42" fmla="*/ 1685382 w 4601618"/>
              <a:gd name="connsiteY42" fmla="*/ 273091 h 4601616"/>
              <a:gd name="connsiteX43" fmla="*/ 1685382 w 4601618"/>
              <a:gd name="connsiteY43" fmla="*/ 703454 h 4601616"/>
              <a:gd name="connsiteX44" fmla="*/ 703454 w 4601618"/>
              <a:gd name="connsiteY44" fmla="*/ 1685381 h 4601616"/>
              <a:gd name="connsiteX45" fmla="*/ 273091 w 4601618"/>
              <a:gd name="connsiteY45" fmla="*/ 1685381 h 4601616"/>
              <a:gd name="connsiteX46" fmla="*/ 273091 w 4601618"/>
              <a:gd name="connsiteY46" fmla="*/ 1685381 h 4601616"/>
              <a:gd name="connsiteX47" fmla="*/ 273091 w 4601618"/>
              <a:gd name="connsiteY47" fmla="*/ 1255018 h 4601616"/>
              <a:gd name="connsiteX48" fmla="*/ 1255020 w 4601618"/>
              <a:gd name="connsiteY48" fmla="*/ 273091 h 4601616"/>
              <a:gd name="connsiteX49" fmla="*/ 1470202 w 4601618"/>
              <a:gd name="connsiteY49" fmla="*/ 183959 h 4601616"/>
              <a:gd name="connsiteX50" fmla="*/ 3462265 w 4601618"/>
              <a:gd name="connsiteY50" fmla="*/ 154462 h 4601616"/>
              <a:gd name="connsiteX51" fmla="*/ 3677446 w 4601618"/>
              <a:gd name="connsiteY51" fmla="*/ 243593 h 4601616"/>
              <a:gd name="connsiteX52" fmla="*/ 3677446 w 4601618"/>
              <a:gd name="connsiteY52" fmla="*/ 243594 h 4601616"/>
              <a:gd name="connsiteX53" fmla="*/ 3677446 w 4601618"/>
              <a:gd name="connsiteY53" fmla="*/ 673958 h 4601616"/>
              <a:gd name="connsiteX54" fmla="*/ 673958 w 4601618"/>
              <a:gd name="connsiteY54" fmla="*/ 3677444 h 4601616"/>
              <a:gd name="connsiteX55" fmla="*/ 291333 w 4601618"/>
              <a:gd name="connsiteY55" fmla="*/ 3716438 h 4601616"/>
              <a:gd name="connsiteX56" fmla="*/ 243596 w 4601618"/>
              <a:gd name="connsiteY56" fmla="*/ 3677444 h 4601616"/>
              <a:gd name="connsiteX57" fmla="*/ 204601 w 4601618"/>
              <a:gd name="connsiteY57" fmla="*/ 3629706 h 4601616"/>
              <a:gd name="connsiteX58" fmla="*/ 243595 w 4601618"/>
              <a:gd name="connsiteY58" fmla="*/ 3247081 h 4601616"/>
              <a:gd name="connsiteX59" fmla="*/ 3247083 w 4601618"/>
              <a:gd name="connsiteY59" fmla="*/ 243593 h 4601616"/>
              <a:gd name="connsiteX60" fmla="*/ 3462265 w 4601618"/>
              <a:gd name="connsiteY60" fmla="*/ 154462 h 4601616"/>
              <a:gd name="connsiteX61" fmla="*/ 2635444 w 4601618"/>
              <a:gd name="connsiteY61" fmla="*/ 0 h 4601616"/>
              <a:gd name="connsiteX62" fmla="*/ 2850626 w 4601618"/>
              <a:gd name="connsiteY62" fmla="*/ 89131 h 4601616"/>
              <a:gd name="connsiteX63" fmla="*/ 2850625 w 4601618"/>
              <a:gd name="connsiteY63" fmla="*/ 89131 h 4601616"/>
              <a:gd name="connsiteX64" fmla="*/ 2850625 w 4601618"/>
              <a:gd name="connsiteY64" fmla="*/ 519495 h 4601616"/>
              <a:gd name="connsiteX65" fmla="*/ 519495 w 4601618"/>
              <a:gd name="connsiteY65" fmla="*/ 2850624 h 4601616"/>
              <a:gd name="connsiteX66" fmla="*/ 136869 w 4601618"/>
              <a:gd name="connsiteY66" fmla="*/ 2889619 h 4601616"/>
              <a:gd name="connsiteX67" fmla="*/ 89131 w 4601618"/>
              <a:gd name="connsiteY67" fmla="*/ 2850625 h 4601616"/>
              <a:gd name="connsiteX68" fmla="*/ 50137 w 4601618"/>
              <a:gd name="connsiteY68" fmla="*/ 2802887 h 4601616"/>
              <a:gd name="connsiteX69" fmla="*/ 89132 w 4601618"/>
              <a:gd name="connsiteY69" fmla="*/ 2420262 h 4601616"/>
              <a:gd name="connsiteX70" fmla="*/ 2420262 w 4601618"/>
              <a:gd name="connsiteY70" fmla="*/ 89130 h 4601616"/>
              <a:gd name="connsiteX71" fmla="*/ 2635444 w 4601618"/>
              <a:gd name="connsiteY71" fmla="*/ 0 h 460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4601618" h="4601616">
                <a:moveTo>
                  <a:pt x="243594" y="3677444"/>
                </a:moveTo>
                <a:lnTo>
                  <a:pt x="243596" y="3677444"/>
                </a:lnTo>
                <a:lnTo>
                  <a:pt x="243595" y="3677444"/>
                </a:lnTo>
                <a:close/>
                <a:moveTo>
                  <a:pt x="89130" y="2850624"/>
                </a:moveTo>
                <a:lnTo>
                  <a:pt x="89131" y="2850625"/>
                </a:lnTo>
                <a:lnTo>
                  <a:pt x="89132" y="2850626"/>
                </a:lnTo>
                <a:close/>
                <a:moveTo>
                  <a:pt x="4297306" y="2263270"/>
                </a:moveTo>
                <a:cubicBezTo>
                  <a:pt x="4375188" y="2263269"/>
                  <a:pt x="4453069" y="2292981"/>
                  <a:pt x="4512489" y="2352401"/>
                </a:cubicBezTo>
                <a:lnTo>
                  <a:pt x="4512488" y="2352402"/>
                </a:lnTo>
                <a:cubicBezTo>
                  <a:pt x="4631329" y="2471243"/>
                  <a:pt x="4631329" y="2663924"/>
                  <a:pt x="4512488" y="2782765"/>
                </a:cubicBezTo>
                <a:lnTo>
                  <a:pt x="2782766" y="4512486"/>
                </a:lnTo>
                <a:cubicBezTo>
                  <a:pt x="2663925" y="4631327"/>
                  <a:pt x="2471244" y="4631327"/>
                  <a:pt x="2352403" y="4512486"/>
                </a:cubicBezTo>
                <a:lnTo>
                  <a:pt x="2352404" y="4512486"/>
                </a:lnTo>
                <a:cubicBezTo>
                  <a:pt x="2233562" y="4393645"/>
                  <a:pt x="2233562" y="4200964"/>
                  <a:pt x="2352404" y="4082123"/>
                </a:cubicBezTo>
                <a:lnTo>
                  <a:pt x="4082125" y="2352401"/>
                </a:lnTo>
                <a:cubicBezTo>
                  <a:pt x="4141546" y="2292981"/>
                  <a:pt x="4219427" y="2263270"/>
                  <a:pt x="4297306" y="2263270"/>
                </a:cubicBezTo>
                <a:close/>
                <a:moveTo>
                  <a:pt x="4165860" y="1413433"/>
                </a:moveTo>
                <a:cubicBezTo>
                  <a:pt x="4243741" y="1413433"/>
                  <a:pt x="4321621" y="1443144"/>
                  <a:pt x="4381042" y="1502563"/>
                </a:cubicBezTo>
                <a:lnTo>
                  <a:pt x="4381041" y="1502565"/>
                </a:lnTo>
                <a:cubicBezTo>
                  <a:pt x="4499883" y="1621406"/>
                  <a:pt x="4499883" y="1814087"/>
                  <a:pt x="4381041" y="1932928"/>
                </a:cubicBezTo>
                <a:lnTo>
                  <a:pt x="1932927" y="4381041"/>
                </a:lnTo>
                <a:cubicBezTo>
                  <a:pt x="1828942" y="4485027"/>
                  <a:pt x="1668422" y="4498025"/>
                  <a:pt x="1550302" y="4420036"/>
                </a:cubicBezTo>
                <a:lnTo>
                  <a:pt x="1502565" y="4381041"/>
                </a:lnTo>
                <a:lnTo>
                  <a:pt x="1502565" y="4381042"/>
                </a:lnTo>
                <a:lnTo>
                  <a:pt x="1502564" y="4381042"/>
                </a:lnTo>
                <a:lnTo>
                  <a:pt x="1463570" y="4333303"/>
                </a:lnTo>
                <a:cubicBezTo>
                  <a:pt x="1385580" y="4215184"/>
                  <a:pt x="1398579" y="4054664"/>
                  <a:pt x="1502565" y="3950677"/>
                </a:cubicBezTo>
                <a:lnTo>
                  <a:pt x="3950678" y="1502564"/>
                </a:lnTo>
                <a:cubicBezTo>
                  <a:pt x="4010099" y="1443144"/>
                  <a:pt x="4087979" y="1413433"/>
                  <a:pt x="4165860" y="1413433"/>
                </a:cubicBezTo>
                <a:close/>
                <a:moveTo>
                  <a:pt x="3316023" y="1281986"/>
                </a:moveTo>
                <a:cubicBezTo>
                  <a:pt x="3393904" y="1281986"/>
                  <a:pt x="3471785" y="1311697"/>
                  <a:pt x="3531205" y="1371117"/>
                </a:cubicBezTo>
                <a:lnTo>
                  <a:pt x="3531204" y="1371118"/>
                </a:lnTo>
                <a:cubicBezTo>
                  <a:pt x="3650045" y="1489958"/>
                  <a:pt x="3650045" y="1682639"/>
                  <a:pt x="3531204" y="1801481"/>
                </a:cubicBezTo>
                <a:lnTo>
                  <a:pt x="1801482" y="3531202"/>
                </a:lnTo>
                <a:cubicBezTo>
                  <a:pt x="1697496" y="3635188"/>
                  <a:pt x="1536977" y="3648186"/>
                  <a:pt x="1418857" y="3570197"/>
                </a:cubicBezTo>
                <a:lnTo>
                  <a:pt x="1371119" y="3531202"/>
                </a:lnTo>
                <a:lnTo>
                  <a:pt x="1332124" y="3483464"/>
                </a:lnTo>
                <a:cubicBezTo>
                  <a:pt x="1254135" y="3365344"/>
                  <a:pt x="1267133" y="3204825"/>
                  <a:pt x="1371120" y="3100839"/>
                </a:cubicBezTo>
                <a:lnTo>
                  <a:pt x="3100841" y="1371117"/>
                </a:lnTo>
                <a:cubicBezTo>
                  <a:pt x="3160262" y="1311697"/>
                  <a:pt x="3238143" y="1281986"/>
                  <a:pt x="3316023" y="1281986"/>
                </a:cubicBezTo>
                <a:close/>
                <a:moveTo>
                  <a:pt x="1470202" y="183959"/>
                </a:moveTo>
                <a:cubicBezTo>
                  <a:pt x="1548083" y="183959"/>
                  <a:pt x="1625962" y="213669"/>
                  <a:pt x="1685383" y="273090"/>
                </a:cubicBezTo>
                <a:lnTo>
                  <a:pt x="1685382" y="273091"/>
                </a:lnTo>
                <a:cubicBezTo>
                  <a:pt x="1804224" y="391933"/>
                  <a:pt x="1804224" y="584613"/>
                  <a:pt x="1685382" y="703454"/>
                </a:cubicBezTo>
                <a:lnTo>
                  <a:pt x="703454" y="1685381"/>
                </a:lnTo>
                <a:cubicBezTo>
                  <a:pt x="584613" y="1804222"/>
                  <a:pt x="391932" y="1804222"/>
                  <a:pt x="273091" y="1685381"/>
                </a:cubicBezTo>
                <a:lnTo>
                  <a:pt x="273091" y="1685381"/>
                </a:lnTo>
                <a:cubicBezTo>
                  <a:pt x="154250" y="1566540"/>
                  <a:pt x="154250" y="1373859"/>
                  <a:pt x="273091" y="1255018"/>
                </a:cubicBezTo>
                <a:lnTo>
                  <a:pt x="1255020" y="273091"/>
                </a:lnTo>
                <a:cubicBezTo>
                  <a:pt x="1314441" y="213669"/>
                  <a:pt x="1392321" y="183959"/>
                  <a:pt x="1470202" y="183959"/>
                </a:cubicBezTo>
                <a:close/>
                <a:moveTo>
                  <a:pt x="3462265" y="154462"/>
                </a:moveTo>
                <a:cubicBezTo>
                  <a:pt x="3540145" y="154463"/>
                  <a:pt x="3618026" y="184172"/>
                  <a:pt x="3677446" y="243593"/>
                </a:cubicBezTo>
                <a:lnTo>
                  <a:pt x="3677446" y="243594"/>
                </a:lnTo>
                <a:cubicBezTo>
                  <a:pt x="3796287" y="362436"/>
                  <a:pt x="3796287" y="555116"/>
                  <a:pt x="3677446" y="673958"/>
                </a:cubicBezTo>
                <a:lnTo>
                  <a:pt x="673958" y="3677444"/>
                </a:lnTo>
                <a:cubicBezTo>
                  <a:pt x="569972" y="3781429"/>
                  <a:pt x="409453" y="3794428"/>
                  <a:pt x="291333" y="3716438"/>
                </a:cubicBezTo>
                <a:lnTo>
                  <a:pt x="243596" y="3677444"/>
                </a:lnTo>
                <a:lnTo>
                  <a:pt x="204601" y="3629706"/>
                </a:lnTo>
                <a:cubicBezTo>
                  <a:pt x="126611" y="3511587"/>
                  <a:pt x="139609" y="3351068"/>
                  <a:pt x="243595" y="3247081"/>
                </a:cubicBezTo>
                <a:lnTo>
                  <a:pt x="3247083" y="243593"/>
                </a:lnTo>
                <a:cubicBezTo>
                  <a:pt x="3306503" y="184172"/>
                  <a:pt x="3384384" y="154462"/>
                  <a:pt x="3462265" y="154462"/>
                </a:cubicBezTo>
                <a:close/>
                <a:moveTo>
                  <a:pt x="2635444" y="0"/>
                </a:moveTo>
                <a:cubicBezTo>
                  <a:pt x="2713325" y="0"/>
                  <a:pt x="2791205" y="29710"/>
                  <a:pt x="2850626" y="89131"/>
                </a:cubicBezTo>
                <a:lnTo>
                  <a:pt x="2850625" y="89131"/>
                </a:lnTo>
                <a:cubicBezTo>
                  <a:pt x="2969467" y="207972"/>
                  <a:pt x="2969467" y="400653"/>
                  <a:pt x="2850625" y="519495"/>
                </a:cubicBezTo>
                <a:lnTo>
                  <a:pt x="519495" y="2850624"/>
                </a:lnTo>
                <a:cubicBezTo>
                  <a:pt x="415509" y="2954611"/>
                  <a:pt x="254989" y="2967609"/>
                  <a:pt x="136869" y="2889619"/>
                </a:cubicBezTo>
                <a:lnTo>
                  <a:pt x="89131" y="2850625"/>
                </a:lnTo>
                <a:lnTo>
                  <a:pt x="50137" y="2802887"/>
                </a:lnTo>
                <a:cubicBezTo>
                  <a:pt x="-27853" y="2684767"/>
                  <a:pt x="-14855" y="2524247"/>
                  <a:pt x="89132" y="2420262"/>
                </a:cubicBezTo>
                <a:lnTo>
                  <a:pt x="2420262" y="89130"/>
                </a:lnTo>
                <a:cubicBezTo>
                  <a:pt x="2479683" y="29709"/>
                  <a:pt x="2557563" y="0"/>
                  <a:pt x="26354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6E067A8E-B2C1-4398-ABBB-E5924954A3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5" name="Date Placeholder 5">
            <a:extLst>
              <a:ext uri="{FF2B5EF4-FFF2-40B4-BE49-F238E27FC236}">
                <a16:creationId xmlns:a16="http://schemas.microsoft.com/office/drawing/2014/main" id="{C838C8B1-022E-4003-908E-16456A4DFC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162B7ECE-88BF-490A-8421-4948AEE6B91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AB98744-521E-40F4-81F2-9C3FFCC658F5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8" name="Freeform 19">
            <a:extLst>
              <a:ext uri="{FF2B5EF4-FFF2-40B4-BE49-F238E27FC236}">
                <a16:creationId xmlns:a16="http://schemas.microsoft.com/office/drawing/2014/main" id="{7DAA272C-0758-4199-878E-5FC08B789126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9" name="Slide Number Placeholder 13">
            <a:extLst>
              <a:ext uri="{FF2B5EF4-FFF2-40B4-BE49-F238E27FC236}">
                <a16:creationId xmlns:a16="http://schemas.microsoft.com/office/drawing/2014/main" id="{99F9F21D-4A6E-425D-BDE6-4D31B7871B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8852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850F5F3-6110-4C6E-9D10-48B8550924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00150" y="1092995"/>
            <a:ext cx="1743075" cy="1743075"/>
          </a:xfrm>
          <a:custGeom>
            <a:avLst/>
            <a:gdLst>
              <a:gd name="connsiteX0" fmla="*/ 1162050 w 2324100"/>
              <a:gd name="connsiteY0" fmla="*/ 0 h 2324100"/>
              <a:gd name="connsiteX1" fmla="*/ 2324100 w 2324100"/>
              <a:gd name="connsiteY1" fmla="*/ 1162050 h 2324100"/>
              <a:gd name="connsiteX2" fmla="*/ 1162050 w 2324100"/>
              <a:gd name="connsiteY2" fmla="*/ 2324100 h 2324100"/>
              <a:gd name="connsiteX3" fmla="*/ 0 w 2324100"/>
              <a:gd name="connsiteY3" fmla="*/ 1162050 h 2324100"/>
              <a:gd name="connsiteX4" fmla="*/ 1162050 w 2324100"/>
              <a:gd name="connsiteY4" fmla="*/ 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4100" h="2324100">
                <a:moveTo>
                  <a:pt x="1162050" y="0"/>
                </a:moveTo>
                <a:cubicBezTo>
                  <a:pt x="1803832" y="0"/>
                  <a:pt x="2324100" y="520268"/>
                  <a:pt x="2324100" y="1162050"/>
                </a:cubicBezTo>
                <a:cubicBezTo>
                  <a:pt x="2324100" y="1803832"/>
                  <a:pt x="1803832" y="2324100"/>
                  <a:pt x="1162050" y="2324100"/>
                </a:cubicBezTo>
                <a:cubicBezTo>
                  <a:pt x="520268" y="2324100"/>
                  <a:pt x="0" y="1803832"/>
                  <a:pt x="0" y="1162050"/>
                </a:cubicBezTo>
                <a:cubicBezTo>
                  <a:pt x="0" y="520268"/>
                  <a:pt x="520268" y="0"/>
                  <a:pt x="11620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697AF6F-13E7-4A21-9A3C-9DD23AE0365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00463" y="1092995"/>
            <a:ext cx="1743075" cy="1743075"/>
          </a:xfrm>
          <a:custGeom>
            <a:avLst/>
            <a:gdLst>
              <a:gd name="connsiteX0" fmla="*/ 1162050 w 2324100"/>
              <a:gd name="connsiteY0" fmla="*/ 0 h 2324100"/>
              <a:gd name="connsiteX1" fmla="*/ 2324100 w 2324100"/>
              <a:gd name="connsiteY1" fmla="*/ 1162050 h 2324100"/>
              <a:gd name="connsiteX2" fmla="*/ 1162050 w 2324100"/>
              <a:gd name="connsiteY2" fmla="*/ 2324100 h 2324100"/>
              <a:gd name="connsiteX3" fmla="*/ 0 w 2324100"/>
              <a:gd name="connsiteY3" fmla="*/ 1162050 h 2324100"/>
              <a:gd name="connsiteX4" fmla="*/ 1162050 w 2324100"/>
              <a:gd name="connsiteY4" fmla="*/ 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4100" h="2324100">
                <a:moveTo>
                  <a:pt x="1162050" y="0"/>
                </a:moveTo>
                <a:cubicBezTo>
                  <a:pt x="1803832" y="0"/>
                  <a:pt x="2324100" y="520268"/>
                  <a:pt x="2324100" y="1162050"/>
                </a:cubicBezTo>
                <a:cubicBezTo>
                  <a:pt x="2324100" y="1803832"/>
                  <a:pt x="1803832" y="2324100"/>
                  <a:pt x="1162050" y="2324100"/>
                </a:cubicBezTo>
                <a:cubicBezTo>
                  <a:pt x="520268" y="2324100"/>
                  <a:pt x="0" y="1803832"/>
                  <a:pt x="0" y="1162050"/>
                </a:cubicBezTo>
                <a:cubicBezTo>
                  <a:pt x="0" y="520268"/>
                  <a:pt x="520268" y="0"/>
                  <a:pt x="11620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9335617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EA20584-7125-4D68-9411-757C34AF6B1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192047" cy="51435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5775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C2D3C3C2-5DBA-4CD3-AB17-2D8FA409CFA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572000" cy="51435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1445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90DD187-D30A-4221-AE3F-BA8045A2E0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79056" y="1194929"/>
            <a:ext cx="1385888" cy="1385888"/>
          </a:xfrm>
          <a:custGeom>
            <a:avLst/>
            <a:gdLst>
              <a:gd name="connsiteX0" fmla="*/ 923925 w 1847850"/>
              <a:gd name="connsiteY0" fmla="*/ 0 h 1847850"/>
              <a:gd name="connsiteX1" fmla="*/ 1847850 w 1847850"/>
              <a:gd name="connsiteY1" fmla="*/ 923925 h 1847850"/>
              <a:gd name="connsiteX2" fmla="*/ 923925 w 1847850"/>
              <a:gd name="connsiteY2" fmla="*/ 1847850 h 1847850"/>
              <a:gd name="connsiteX3" fmla="*/ 0 w 1847850"/>
              <a:gd name="connsiteY3" fmla="*/ 923925 h 1847850"/>
              <a:gd name="connsiteX4" fmla="*/ 923925 w 1847850"/>
              <a:gd name="connsiteY4" fmla="*/ 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7850" h="1847850">
                <a:moveTo>
                  <a:pt x="923925" y="0"/>
                </a:moveTo>
                <a:cubicBezTo>
                  <a:pt x="1434195" y="0"/>
                  <a:pt x="1847850" y="413655"/>
                  <a:pt x="1847850" y="923925"/>
                </a:cubicBezTo>
                <a:cubicBezTo>
                  <a:pt x="1847850" y="1434195"/>
                  <a:pt x="1434195" y="1847850"/>
                  <a:pt x="923925" y="1847850"/>
                </a:cubicBezTo>
                <a:cubicBezTo>
                  <a:pt x="413655" y="1847850"/>
                  <a:pt x="0" y="1434195"/>
                  <a:pt x="0" y="923925"/>
                </a:cubicBezTo>
                <a:cubicBezTo>
                  <a:pt x="0" y="413655"/>
                  <a:pt x="413655" y="0"/>
                  <a:pt x="92392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CF4687B2-29BF-4BD8-A204-09D55ABB10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5" name="Date Placeholder 5">
            <a:extLst>
              <a:ext uri="{FF2B5EF4-FFF2-40B4-BE49-F238E27FC236}">
                <a16:creationId xmlns:a16="http://schemas.microsoft.com/office/drawing/2014/main" id="{426CE6BE-E6BA-4584-8DB0-308422F68B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4563B814-281A-4D30-88EC-DCD217B54CA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E52440A-72BC-4815-9FE2-3A5BE69FE37A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8" name="Freeform 19">
            <a:extLst>
              <a:ext uri="{FF2B5EF4-FFF2-40B4-BE49-F238E27FC236}">
                <a16:creationId xmlns:a16="http://schemas.microsoft.com/office/drawing/2014/main" id="{318F3EC8-99D7-4976-97A9-BF1812CA1B1E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9" name="Slide Number Placeholder 13">
            <a:extLst>
              <a:ext uri="{FF2B5EF4-FFF2-40B4-BE49-F238E27FC236}">
                <a16:creationId xmlns:a16="http://schemas.microsoft.com/office/drawing/2014/main" id="{132D34E9-0EC3-4F69-B5A3-2079C7D001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346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DC70EEF-C2DB-4621-8E5A-8463701BE8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61910" y="784815"/>
            <a:ext cx="1620180" cy="1620180"/>
          </a:xfrm>
          <a:custGeom>
            <a:avLst/>
            <a:gdLst>
              <a:gd name="connsiteX0" fmla="*/ 0 w 2160240"/>
              <a:gd name="connsiteY0" fmla="*/ 0 h 2160240"/>
              <a:gd name="connsiteX1" fmla="*/ 2160240 w 2160240"/>
              <a:gd name="connsiteY1" fmla="*/ 0 h 2160240"/>
              <a:gd name="connsiteX2" fmla="*/ 2160240 w 2160240"/>
              <a:gd name="connsiteY2" fmla="*/ 2160240 h 2160240"/>
              <a:gd name="connsiteX3" fmla="*/ 0 w 2160240"/>
              <a:gd name="connsiteY3" fmla="*/ 2160240 h 21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240" h="2160240">
                <a:moveTo>
                  <a:pt x="0" y="0"/>
                </a:moveTo>
                <a:lnTo>
                  <a:pt x="2160240" y="0"/>
                </a:lnTo>
                <a:lnTo>
                  <a:pt x="2160240" y="2160240"/>
                </a:lnTo>
                <a:lnTo>
                  <a:pt x="0" y="216024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7034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66CE2AE-12A5-4C9A-8993-41DA9731A6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68144" y="572549"/>
            <a:ext cx="2629111" cy="3739880"/>
          </a:xfrm>
          <a:custGeom>
            <a:avLst/>
            <a:gdLst>
              <a:gd name="connsiteX0" fmla="*/ 0 w 3505481"/>
              <a:gd name="connsiteY0" fmla="*/ 0 h 4986507"/>
              <a:gd name="connsiteX1" fmla="*/ 3505481 w 3505481"/>
              <a:gd name="connsiteY1" fmla="*/ 0 h 4986507"/>
              <a:gd name="connsiteX2" fmla="*/ 3505481 w 3505481"/>
              <a:gd name="connsiteY2" fmla="*/ 4986507 h 4986507"/>
              <a:gd name="connsiteX3" fmla="*/ 0 w 3505481"/>
              <a:gd name="connsiteY3" fmla="*/ 4986507 h 4986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5481" h="4986507">
                <a:moveTo>
                  <a:pt x="0" y="0"/>
                </a:moveTo>
                <a:lnTo>
                  <a:pt x="3505481" y="0"/>
                </a:lnTo>
                <a:lnTo>
                  <a:pt x="3505481" y="4986507"/>
                </a:lnTo>
                <a:lnTo>
                  <a:pt x="0" y="498650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8102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66CE2AE-12A5-4C9A-8993-41DA9731A6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61610" y="1383618"/>
            <a:ext cx="2172819" cy="3151011"/>
          </a:xfrm>
          <a:custGeom>
            <a:avLst/>
            <a:gdLst>
              <a:gd name="connsiteX0" fmla="*/ 0 w 3505481"/>
              <a:gd name="connsiteY0" fmla="*/ 0 h 4986507"/>
              <a:gd name="connsiteX1" fmla="*/ 3505481 w 3505481"/>
              <a:gd name="connsiteY1" fmla="*/ 0 h 4986507"/>
              <a:gd name="connsiteX2" fmla="*/ 3505481 w 3505481"/>
              <a:gd name="connsiteY2" fmla="*/ 4986507 h 4986507"/>
              <a:gd name="connsiteX3" fmla="*/ 0 w 3505481"/>
              <a:gd name="connsiteY3" fmla="*/ 4986507 h 4986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5481" h="4986507">
                <a:moveTo>
                  <a:pt x="0" y="0"/>
                </a:moveTo>
                <a:lnTo>
                  <a:pt x="3505481" y="0"/>
                </a:lnTo>
                <a:lnTo>
                  <a:pt x="3505481" y="4986507"/>
                </a:lnTo>
                <a:lnTo>
                  <a:pt x="0" y="498650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1039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7">
            <a:extLst>
              <a:ext uri="{FF2B5EF4-FFF2-40B4-BE49-F238E27FC236}">
                <a16:creationId xmlns:a16="http://schemas.microsoft.com/office/drawing/2014/main" id="{448A2669-8DC5-40B8-AF45-375C778798E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2395" y="1109302"/>
            <a:ext cx="8283912" cy="2218532"/>
          </a:xfrm>
          <a:custGeom>
            <a:avLst/>
            <a:gdLst>
              <a:gd name="connsiteX0" fmla="*/ 0 w 5228194"/>
              <a:gd name="connsiteY0" fmla="*/ 0 h 2453986"/>
              <a:gd name="connsiteX1" fmla="*/ 5228194 w 5228194"/>
              <a:gd name="connsiteY1" fmla="*/ 0 h 2453986"/>
              <a:gd name="connsiteX2" fmla="*/ 5228194 w 5228194"/>
              <a:gd name="connsiteY2" fmla="*/ 2453986 h 2453986"/>
              <a:gd name="connsiteX3" fmla="*/ 0 w 5228194"/>
              <a:gd name="connsiteY3" fmla="*/ 2453986 h 245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8194" h="2453986">
                <a:moveTo>
                  <a:pt x="0" y="0"/>
                </a:moveTo>
                <a:lnTo>
                  <a:pt x="5228194" y="0"/>
                </a:lnTo>
                <a:lnTo>
                  <a:pt x="5228194" y="2453986"/>
                </a:lnTo>
                <a:lnTo>
                  <a:pt x="0" y="24539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961F0D6-9597-446A-84C6-53167A0DD3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4" name="Date Placeholder 5">
            <a:extLst>
              <a:ext uri="{FF2B5EF4-FFF2-40B4-BE49-F238E27FC236}">
                <a16:creationId xmlns:a16="http://schemas.microsoft.com/office/drawing/2014/main" id="{9139703B-658C-4EF7-AF2A-75CC1AD10A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3159BF4B-2FE4-45C7-B0E0-766CB55A548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6CF24CD-7EB6-4EB5-ABBA-DB0CCC6F154E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7" name="Freeform 19">
            <a:extLst>
              <a:ext uri="{FF2B5EF4-FFF2-40B4-BE49-F238E27FC236}">
                <a16:creationId xmlns:a16="http://schemas.microsoft.com/office/drawing/2014/main" id="{1CCBE8CA-AE7E-4E28-8568-618CFF886D50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8" name="Slide Number Placeholder 13">
            <a:extLst>
              <a:ext uri="{FF2B5EF4-FFF2-40B4-BE49-F238E27FC236}">
                <a16:creationId xmlns:a16="http://schemas.microsoft.com/office/drawing/2014/main" id="{BAE6259E-3B83-4C52-84D4-03BD66A0AF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023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3B6F81C-4C1E-42B6-95A9-AD53A8E0C7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2395" y="1221600"/>
            <a:ext cx="3733019" cy="1890210"/>
          </a:xfrm>
          <a:custGeom>
            <a:avLst/>
            <a:gdLst>
              <a:gd name="connsiteX0" fmla="*/ 0 w 4977358"/>
              <a:gd name="connsiteY0" fmla="*/ 0 h 2520280"/>
              <a:gd name="connsiteX1" fmla="*/ 4557303 w 4977358"/>
              <a:gd name="connsiteY1" fmla="*/ 0 h 2520280"/>
              <a:gd name="connsiteX2" fmla="*/ 4977358 w 4977358"/>
              <a:gd name="connsiteY2" fmla="*/ 420055 h 2520280"/>
              <a:gd name="connsiteX3" fmla="*/ 4977358 w 4977358"/>
              <a:gd name="connsiteY3" fmla="*/ 2520280 h 2520280"/>
              <a:gd name="connsiteX4" fmla="*/ 0 w 4977358"/>
              <a:gd name="connsiteY4" fmla="*/ 2520280 h 2520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7358" h="2520280">
                <a:moveTo>
                  <a:pt x="0" y="0"/>
                </a:moveTo>
                <a:lnTo>
                  <a:pt x="4557303" y="0"/>
                </a:lnTo>
                <a:cubicBezTo>
                  <a:pt x="4789293" y="0"/>
                  <a:pt x="4977358" y="188065"/>
                  <a:pt x="4977358" y="420055"/>
                </a:cubicBezTo>
                <a:lnTo>
                  <a:pt x="4977358" y="2520280"/>
                </a:lnTo>
                <a:lnTo>
                  <a:pt x="0" y="25202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F34168C-1C67-497A-9C63-39DC34B705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6" name="Date Placeholder 5">
            <a:extLst>
              <a:ext uri="{FF2B5EF4-FFF2-40B4-BE49-F238E27FC236}">
                <a16:creationId xmlns:a16="http://schemas.microsoft.com/office/drawing/2014/main" id="{AAD646CE-0465-4B61-8E8D-BCBCC86BC7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7" name="Freeform 10">
            <a:extLst>
              <a:ext uri="{FF2B5EF4-FFF2-40B4-BE49-F238E27FC236}">
                <a16:creationId xmlns:a16="http://schemas.microsoft.com/office/drawing/2014/main" id="{91AEC1FF-C3E5-44F3-9EDB-86C63C712A8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DBECF74-5F5F-4670-AC26-5244357019DD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67802D7B-70D8-4ACB-9C84-EED76B63D5FF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0" name="Slide Number Placeholder 13">
            <a:extLst>
              <a:ext uri="{FF2B5EF4-FFF2-40B4-BE49-F238E27FC236}">
                <a16:creationId xmlns:a16="http://schemas.microsoft.com/office/drawing/2014/main" id="{10EB7E6A-F532-4CC8-919B-BAD4EE5E0C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4961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0098292-EF4A-4374-A6BC-3A604467A1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8342" y="1221601"/>
            <a:ext cx="2671763" cy="1907381"/>
          </a:xfrm>
          <a:custGeom>
            <a:avLst/>
            <a:gdLst>
              <a:gd name="connsiteX0" fmla="*/ 0 w 3562350"/>
              <a:gd name="connsiteY0" fmla="*/ 0 h 2543175"/>
              <a:gd name="connsiteX1" fmla="*/ 3562350 w 3562350"/>
              <a:gd name="connsiteY1" fmla="*/ 0 h 2543175"/>
              <a:gd name="connsiteX2" fmla="*/ 3562350 w 3562350"/>
              <a:gd name="connsiteY2" fmla="*/ 2543175 h 2543175"/>
              <a:gd name="connsiteX3" fmla="*/ 0 w 3562350"/>
              <a:gd name="connsiteY3" fmla="*/ 2543175 h 254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2350" h="2543175">
                <a:moveTo>
                  <a:pt x="0" y="0"/>
                </a:moveTo>
                <a:lnTo>
                  <a:pt x="3562350" y="0"/>
                </a:lnTo>
                <a:lnTo>
                  <a:pt x="3562350" y="2543175"/>
                </a:lnTo>
                <a:lnTo>
                  <a:pt x="0" y="25431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70466EF0-C6D6-4173-979D-5C4C7987356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83896" y="1221601"/>
            <a:ext cx="2671763" cy="1907381"/>
          </a:xfrm>
          <a:custGeom>
            <a:avLst/>
            <a:gdLst>
              <a:gd name="connsiteX0" fmla="*/ 0 w 3562350"/>
              <a:gd name="connsiteY0" fmla="*/ 0 h 2543175"/>
              <a:gd name="connsiteX1" fmla="*/ 3562350 w 3562350"/>
              <a:gd name="connsiteY1" fmla="*/ 0 h 2543175"/>
              <a:gd name="connsiteX2" fmla="*/ 3562350 w 3562350"/>
              <a:gd name="connsiteY2" fmla="*/ 2543175 h 2543175"/>
              <a:gd name="connsiteX3" fmla="*/ 0 w 3562350"/>
              <a:gd name="connsiteY3" fmla="*/ 2543175 h 254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2350" h="2543175">
                <a:moveTo>
                  <a:pt x="0" y="0"/>
                </a:moveTo>
                <a:lnTo>
                  <a:pt x="3562350" y="0"/>
                </a:lnTo>
                <a:lnTo>
                  <a:pt x="3562350" y="2543175"/>
                </a:lnTo>
                <a:lnTo>
                  <a:pt x="0" y="25431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9E389575-E027-462C-AF9D-A1D8F789EA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5" name="Date Placeholder 5">
            <a:extLst>
              <a:ext uri="{FF2B5EF4-FFF2-40B4-BE49-F238E27FC236}">
                <a16:creationId xmlns:a16="http://schemas.microsoft.com/office/drawing/2014/main" id="{D11F1745-35D6-4377-9B8F-EC0797BF2D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EBC70912-4B9F-473C-A2EB-C44CC56C563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1511801-2D18-418A-ACDC-3D7B5B85B884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5B6B2C83-19B7-4CC4-93D6-4636AB6F2BEC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5" name="Slide Number Placeholder 13">
            <a:extLst>
              <a:ext uri="{FF2B5EF4-FFF2-40B4-BE49-F238E27FC236}">
                <a16:creationId xmlns:a16="http://schemas.microsoft.com/office/drawing/2014/main" id="{EC3BD420-A349-4C20-B8B8-611EA9A6C5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149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9F0742C-FD4A-4144-8BB2-FF5A38EF346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594218" y="2182092"/>
            <a:ext cx="1973072" cy="2961409"/>
          </a:xfrm>
          <a:custGeom>
            <a:avLst/>
            <a:gdLst>
              <a:gd name="connsiteX0" fmla="*/ 0 w 2630762"/>
              <a:gd name="connsiteY0" fmla="*/ 0 h 3948545"/>
              <a:gd name="connsiteX1" fmla="*/ 2630762 w 2630762"/>
              <a:gd name="connsiteY1" fmla="*/ 0 h 3948545"/>
              <a:gd name="connsiteX2" fmla="*/ 2630762 w 2630762"/>
              <a:gd name="connsiteY2" fmla="*/ 3948545 h 3948545"/>
              <a:gd name="connsiteX3" fmla="*/ 0 w 2630762"/>
              <a:gd name="connsiteY3" fmla="*/ 3948545 h 3948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0762" h="3948545">
                <a:moveTo>
                  <a:pt x="0" y="0"/>
                </a:moveTo>
                <a:lnTo>
                  <a:pt x="2630762" y="0"/>
                </a:lnTo>
                <a:lnTo>
                  <a:pt x="2630762" y="3948545"/>
                </a:lnTo>
                <a:lnTo>
                  <a:pt x="0" y="39485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2469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A2728E5B-D355-45C5-9863-B7EB492FE8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  <a:custGeom>
            <a:avLst/>
            <a:gdLst>
              <a:gd name="connsiteX0" fmla="*/ 0 w 12192000"/>
              <a:gd name="connsiteY0" fmla="*/ 0 h 3517900"/>
              <a:gd name="connsiteX1" fmla="*/ 12192000 w 12192000"/>
              <a:gd name="connsiteY1" fmla="*/ 0 h 3517900"/>
              <a:gd name="connsiteX2" fmla="*/ 12192000 w 12192000"/>
              <a:gd name="connsiteY2" fmla="*/ 3517900 h 3517900"/>
              <a:gd name="connsiteX3" fmla="*/ 0 w 12192000"/>
              <a:gd name="connsiteY3" fmla="*/ 3517900 h 351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517900">
                <a:moveTo>
                  <a:pt x="0" y="0"/>
                </a:moveTo>
                <a:lnTo>
                  <a:pt x="12192000" y="0"/>
                </a:lnTo>
                <a:lnTo>
                  <a:pt x="12192000" y="3517900"/>
                </a:lnTo>
                <a:lnTo>
                  <a:pt x="0" y="35179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96D2931D-00FF-46C3-BFEC-3C722D59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14753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2157197-E950-49AE-AB3D-C857D709616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2395" y="1113588"/>
            <a:ext cx="8359211" cy="1840490"/>
          </a:xfrm>
          <a:custGeom>
            <a:avLst/>
            <a:gdLst>
              <a:gd name="connsiteX0" fmla="*/ 173080 w 10667844"/>
              <a:gd name="connsiteY0" fmla="*/ 0 h 2453986"/>
              <a:gd name="connsiteX1" fmla="*/ 10494764 w 10667844"/>
              <a:gd name="connsiteY1" fmla="*/ 0 h 2453986"/>
              <a:gd name="connsiteX2" fmla="*/ 10667844 w 10667844"/>
              <a:gd name="connsiteY2" fmla="*/ 173080 h 2453986"/>
              <a:gd name="connsiteX3" fmla="*/ 10667844 w 10667844"/>
              <a:gd name="connsiteY3" fmla="*/ 2280906 h 2453986"/>
              <a:gd name="connsiteX4" fmla="*/ 10494764 w 10667844"/>
              <a:gd name="connsiteY4" fmla="*/ 2453986 h 2453986"/>
              <a:gd name="connsiteX5" fmla="*/ 173080 w 10667844"/>
              <a:gd name="connsiteY5" fmla="*/ 2453986 h 2453986"/>
              <a:gd name="connsiteX6" fmla="*/ 0 w 10667844"/>
              <a:gd name="connsiteY6" fmla="*/ 2280906 h 2453986"/>
              <a:gd name="connsiteX7" fmla="*/ 0 w 10667844"/>
              <a:gd name="connsiteY7" fmla="*/ 173080 h 2453986"/>
              <a:gd name="connsiteX8" fmla="*/ 173080 w 10667844"/>
              <a:gd name="connsiteY8" fmla="*/ 0 h 245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67844" h="2453986">
                <a:moveTo>
                  <a:pt x="173080" y="0"/>
                </a:moveTo>
                <a:lnTo>
                  <a:pt x="10494764" y="0"/>
                </a:lnTo>
                <a:cubicBezTo>
                  <a:pt x="10590353" y="0"/>
                  <a:pt x="10667844" y="77491"/>
                  <a:pt x="10667844" y="173080"/>
                </a:cubicBezTo>
                <a:lnTo>
                  <a:pt x="10667844" y="2280906"/>
                </a:lnTo>
                <a:cubicBezTo>
                  <a:pt x="10667844" y="2376495"/>
                  <a:pt x="10590353" y="2453986"/>
                  <a:pt x="10494764" y="2453986"/>
                </a:cubicBezTo>
                <a:lnTo>
                  <a:pt x="173080" y="2453986"/>
                </a:lnTo>
                <a:cubicBezTo>
                  <a:pt x="77491" y="2453986"/>
                  <a:pt x="0" y="2376495"/>
                  <a:pt x="0" y="2280906"/>
                </a:cubicBezTo>
                <a:lnTo>
                  <a:pt x="0" y="173080"/>
                </a:lnTo>
                <a:cubicBezTo>
                  <a:pt x="0" y="77491"/>
                  <a:pt x="77491" y="0"/>
                  <a:pt x="17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B506D01E-171A-4A4A-B581-C4CDE933B4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5" name="Date Placeholder 5">
            <a:extLst>
              <a:ext uri="{FF2B5EF4-FFF2-40B4-BE49-F238E27FC236}">
                <a16:creationId xmlns:a16="http://schemas.microsoft.com/office/drawing/2014/main" id="{FDD55926-55FC-4F04-B2FD-4AE11EFEFA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0056469C-2FAE-4222-8AC0-76F43D9720A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16E4D8C-9432-449B-87E1-662B1665CFBD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8" name="Freeform 19">
            <a:extLst>
              <a:ext uri="{FF2B5EF4-FFF2-40B4-BE49-F238E27FC236}">
                <a16:creationId xmlns:a16="http://schemas.microsoft.com/office/drawing/2014/main" id="{83D3C208-D2B5-4E5C-AD61-D5D10685265D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9" name="Slide Number Placeholder 13">
            <a:extLst>
              <a:ext uri="{FF2B5EF4-FFF2-40B4-BE49-F238E27FC236}">
                <a16:creationId xmlns:a16="http://schemas.microsoft.com/office/drawing/2014/main" id="{4FDE91A9-7AA8-4DAE-B465-46A21ECD8E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3209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E7C4AD3-381A-4E12-BEF5-A07072385B0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334169"/>
            <a:ext cx="9144000" cy="2857761"/>
          </a:xfrm>
          <a:custGeom>
            <a:avLst/>
            <a:gdLst>
              <a:gd name="connsiteX0" fmla="*/ 0 w 12192000"/>
              <a:gd name="connsiteY0" fmla="*/ 0 h 3594324"/>
              <a:gd name="connsiteX1" fmla="*/ 12192000 w 12192000"/>
              <a:gd name="connsiteY1" fmla="*/ 0 h 3594324"/>
              <a:gd name="connsiteX2" fmla="*/ 12192000 w 12192000"/>
              <a:gd name="connsiteY2" fmla="*/ 3594324 h 3594324"/>
              <a:gd name="connsiteX3" fmla="*/ 0 w 12192000"/>
              <a:gd name="connsiteY3" fmla="*/ 3594324 h 3594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594324">
                <a:moveTo>
                  <a:pt x="0" y="0"/>
                </a:moveTo>
                <a:lnTo>
                  <a:pt x="12192000" y="0"/>
                </a:lnTo>
                <a:lnTo>
                  <a:pt x="12192000" y="3594324"/>
                </a:lnTo>
                <a:lnTo>
                  <a:pt x="0" y="35943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824D3A35-50CA-40C5-BD1F-1A1F3368E5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5" name="Date Placeholder 5">
            <a:extLst>
              <a:ext uri="{FF2B5EF4-FFF2-40B4-BE49-F238E27FC236}">
                <a16:creationId xmlns:a16="http://schemas.microsoft.com/office/drawing/2014/main" id="{64EC3C21-975E-4BCA-8752-B84C25F2BD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59A8210F-42F5-4968-823D-325D7306A3C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20B5E63-0B57-45AA-9300-86613139D8D4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8" name="Freeform 19">
            <a:extLst>
              <a:ext uri="{FF2B5EF4-FFF2-40B4-BE49-F238E27FC236}">
                <a16:creationId xmlns:a16="http://schemas.microsoft.com/office/drawing/2014/main" id="{C722A22B-59B2-4B7E-A1A1-5885EAC6C445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9" name="Slide Number Placeholder 13">
            <a:extLst>
              <a:ext uri="{FF2B5EF4-FFF2-40B4-BE49-F238E27FC236}">
                <a16:creationId xmlns:a16="http://schemas.microsoft.com/office/drawing/2014/main" id="{DE7DC7E2-B8EE-4603-A708-7CB083993B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7113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D98C0AD-B50E-4D5C-8931-EA7983358F05}"/>
              </a:ext>
            </a:extLst>
          </p:cNvPr>
          <p:cNvSpPr/>
          <p:nvPr userDrawn="1"/>
        </p:nvSpPr>
        <p:spPr>
          <a:xfrm>
            <a:off x="38" y="0"/>
            <a:ext cx="9144000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AE4A25D-3286-4E3F-80C8-3F807694B3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14617" y="0"/>
            <a:ext cx="5629382" cy="5143497"/>
          </a:xfrm>
          <a:custGeom>
            <a:avLst/>
            <a:gdLst>
              <a:gd name="connsiteX0" fmla="*/ 6375684 w 7505842"/>
              <a:gd name="connsiteY0" fmla="*/ 0 h 6857996"/>
              <a:gd name="connsiteX1" fmla="*/ 7505842 w 7505842"/>
              <a:gd name="connsiteY1" fmla="*/ 0 h 6857996"/>
              <a:gd name="connsiteX2" fmla="*/ 7505842 w 7505842"/>
              <a:gd name="connsiteY2" fmla="*/ 3281148 h 6857996"/>
              <a:gd name="connsiteX3" fmla="*/ 3972674 w 7505842"/>
              <a:gd name="connsiteY3" fmla="*/ 6857996 h 6857996"/>
              <a:gd name="connsiteX4" fmla="*/ 1792269 w 7505842"/>
              <a:gd name="connsiteY4" fmla="*/ 6857996 h 6857996"/>
              <a:gd name="connsiteX5" fmla="*/ 1792269 w 7505842"/>
              <a:gd name="connsiteY5" fmla="*/ 4651609 h 6857996"/>
              <a:gd name="connsiteX6" fmla="*/ 3647325 w 7505842"/>
              <a:gd name="connsiteY6" fmla="*/ 0 h 6857996"/>
              <a:gd name="connsiteX7" fmla="*/ 5833436 w 7505842"/>
              <a:gd name="connsiteY7" fmla="*/ 0 h 6857996"/>
              <a:gd name="connsiteX8" fmla="*/ 0 w 7505842"/>
              <a:gd name="connsiteY8" fmla="*/ 5925400 h 6857996"/>
              <a:gd name="connsiteX9" fmla="*/ 0 w 7505842"/>
              <a:gd name="connsiteY9" fmla="*/ 3713327 h 685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05842" h="6857996">
                <a:moveTo>
                  <a:pt x="6375684" y="0"/>
                </a:moveTo>
                <a:lnTo>
                  <a:pt x="7505842" y="0"/>
                </a:lnTo>
                <a:lnTo>
                  <a:pt x="7505842" y="3281148"/>
                </a:lnTo>
                <a:lnTo>
                  <a:pt x="3972674" y="6857996"/>
                </a:lnTo>
                <a:lnTo>
                  <a:pt x="1792269" y="6857996"/>
                </a:lnTo>
                <a:lnTo>
                  <a:pt x="1792269" y="4651609"/>
                </a:lnTo>
                <a:close/>
                <a:moveTo>
                  <a:pt x="3647325" y="0"/>
                </a:moveTo>
                <a:lnTo>
                  <a:pt x="5833436" y="0"/>
                </a:lnTo>
                <a:lnTo>
                  <a:pt x="0" y="5925400"/>
                </a:lnTo>
                <a:lnTo>
                  <a:pt x="0" y="371332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0798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37">
            <a:extLst>
              <a:ext uri="{FF2B5EF4-FFF2-40B4-BE49-F238E27FC236}">
                <a16:creationId xmlns:a16="http://schemas.microsoft.com/office/drawing/2014/main" id="{B222BF08-397F-4347-BB94-BAFBD777624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54256" y="1082912"/>
            <a:ext cx="1049375" cy="1173580"/>
          </a:xfrm>
          <a:custGeom>
            <a:avLst/>
            <a:gdLst>
              <a:gd name="connsiteX0" fmla="*/ 700801 w 1399167"/>
              <a:gd name="connsiteY0" fmla="*/ 0 h 1564773"/>
              <a:gd name="connsiteX1" fmla="*/ 772626 w 1399167"/>
              <a:gd name="connsiteY1" fmla="*/ 17026 h 1564773"/>
              <a:gd name="connsiteX2" fmla="*/ 1327748 w 1399167"/>
              <a:gd name="connsiteY2" fmla="*/ 334846 h 1564773"/>
              <a:gd name="connsiteX3" fmla="*/ 1399167 w 1399167"/>
              <a:gd name="connsiteY3" fmla="*/ 461325 h 1564773"/>
              <a:gd name="connsiteX4" fmla="*/ 1399167 w 1399167"/>
              <a:gd name="connsiteY4" fmla="*/ 1100206 h 1564773"/>
              <a:gd name="connsiteX5" fmla="*/ 1327748 w 1399167"/>
              <a:gd name="connsiteY5" fmla="*/ 1226686 h 1564773"/>
              <a:gd name="connsiteX6" fmla="*/ 772626 w 1399167"/>
              <a:gd name="connsiteY6" fmla="*/ 1547748 h 1564773"/>
              <a:gd name="connsiteX7" fmla="*/ 626541 w 1399167"/>
              <a:gd name="connsiteY7" fmla="*/ 1547748 h 1564773"/>
              <a:gd name="connsiteX8" fmla="*/ 74666 w 1399167"/>
              <a:gd name="connsiteY8" fmla="*/ 1226686 h 1564773"/>
              <a:gd name="connsiteX9" fmla="*/ 0 w 1399167"/>
              <a:gd name="connsiteY9" fmla="*/ 1100206 h 1564773"/>
              <a:gd name="connsiteX10" fmla="*/ 0 w 1399167"/>
              <a:gd name="connsiteY10" fmla="*/ 461325 h 1564773"/>
              <a:gd name="connsiteX11" fmla="*/ 74666 w 1399167"/>
              <a:gd name="connsiteY11" fmla="*/ 334846 h 1564773"/>
              <a:gd name="connsiteX12" fmla="*/ 626541 w 1399167"/>
              <a:gd name="connsiteY12" fmla="*/ 17026 h 1564773"/>
              <a:gd name="connsiteX13" fmla="*/ 700801 w 1399167"/>
              <a:gd name="connsiteY13" fmla="*/ 0 h 156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99167" h="1564773">
                <a:moveTo>
                  <a:pt x="700801" y="0"/>
                </a:moveTo>
                <a:cubicBezTo>
                  <a:pt x="727178" y="0"/>
                  <a:pt x="753148" y="5676"/>
                  <a:pt x="772626" y="17026"/>
                </a:cubicBezTo>
                <a:cubicBezTo>
                  <a:pt x="1327748" y="334846"/>
                  <a:pt x="1327748" y="334846"/>
                  <a:pt x="1327748" y="334846"/>
                </a:cubicBezTo>
                <a:cubicBezTo>
                  <a:pt x="1366704" y="357547"/>
                  <a:pt x="1399167" y="415922"/>
                  <a:pt x="1399167" y="461325"/>
                </a:cubicBezTo>
                <a:cubicBezTo>
                  <a:pt x="1399167" y="1100206"/>
                  <a:pt x="1399167" y="1100206"/>
                  <a:pt x="1399167" y="1100206"/>
                </a:cubicBezTo>
                <a:cubicBezTo>
                  <a:pt x="1399167" y="1148852"/>
                  <a:pt x="1366704" y="1203984"/>
                  <a:pt x="1327748" y="1226686"/>
                </a:cubicBezTo>
                <a:cubicBezTo>
                  <a:pt x="772626" y="1547748"/>
                  <a:pt x="772626" y="1547748"/>
                  <a:pt x="772626" y="1547748"/>
                </a:cubicBezTo>
                <a:cubicBezTo>
                  <a:pt x="733670" y="1570449"/>
                  <a:pt x="668744" y="1570449"/>
                  <a:pt x="626541" y="1547748"/>
                </a:cubicBezTo>
                <a:cubicBezTo>
                  <a:pt x="74666" y="1226686"/>
                  <a:pt x="74666" y="1226686"/>
                  <a:pt x="74666" y="1226686"/>
                </a:cubicBezTo>
                <a:cubicBezTo>
                  <a:pt x="32463" y="1203984"/>
                  <a:pt x="0" y="1148852"/>
                  <a:pt x="0" y="1100206"/>
                </a:cubicBezTo>
                <a:lnTo>
                  <a:pt x="0" y="461325"/>
                </a:lnTo>
                <a:cubicBezTo>
                  <a:pt x="0" y="415922"/>
                  <a:pt x="32463" y="357547"/>
                  <a:pt x="74666" y="334846"/>
                </a:cubicBezTo>
                <a:cubicBezTo>
                  <a:pt x="626541" y="17026"/>
                  <a:pt x="626541" y="17026"/>
                  <a:pt x="626541" y="17026"/>
                </a:cubicBezTo>
                <a:cubicBezTo>
                  <a:pt x="647643" y="5676"/>
                  <a:pt x="674425" y="0"/>
                  <a:pt x="70080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38">
            <a:extLst>
              <a:ext uri="{FF2B5EF4-FFF2-40B4-BE49-F238E27FC236}">
                <a16:creationId xmlns:a16="http://schemas.microsoft.com/office/drawing/2014/main" id="{0796EBE8-9DEF-459E-9FFF-3FD3EC5753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8879" y="2509631"/>
            <a:ext cx="564305" cy="630977"/>
          </a:xfrm>
          <a:custGeom>
            <a:avLst/>
            <a:gdLst>
              <a:gd name="connsiteX0" fmla="*/ 377557 w 752407"/>
              <a:gd name="connsiteY0" fmla="*/ 0 h 841303"/>
              <a:gd name="connsiteX1" fmla="*/ 416801 w 752407"/>
              <a:gd name="connsiteY1" fmla="*/ 10153 h 841303"/>
              <a:gd name="connsiteX2" fmla="*/ 711810 w 752407"/>
              <a:gd name="connsiteY2" fmla="*/ 180715 h 841303"/>
              <a:gd name="connsiteX3" fmla="*/ 752407 w 752407"/>
              <a:gd name="connsiteY3" fmla="*/ 248398 h 841303"/>
              <a:gd name="connsiteX4" fmla="*/ 752407 w 752407"/>
              <a:gd name="connsiteY4" fmla="*/ 592229 h 841303"/>
              <a:gd name="connsiteX5" fmla="*/ 711810 w 752407"/>
              <a:gd name="connsiteY5" fmla="*/ 659913 h 841303"/>
              <a:gd name="connsiteX6" fmla="*/ 416801 w 752407"/>
              <a:gd name="connsiteY6" fmla="*/ 833182 h 841303"/>
              <a:gd name="connsiteX7" fmla="*/ 338313 w 752407"/>
              <a:gd name="connsiteY7" fmla="*/ 833182 h 841303"/>
              <a:gd name="connsiteX8" fmla="*/ 40598 w 752407"/>
              <a:gd name="connsiteY8" fmla="*/ 659913 h 841303"/>
              <a:gd name="connsiteX9" fmla="*/ 0 w 752407"/>
              <a:gd name="connsiteY9" fmla="*/ 592229 h 841303"/>
              <a:gd name="connsiteX10" fmla="*/ 0 w 752407"/>
              <a:gd name="connsiteY10" fmla="*/ 248398 h 841303"/>
              <a:gd name="connsiteX11" fmla="*/ 40598 w 752407"/>
              <a:gd name="connsiteY11" fmla="*/ 180715 h 841303"/>
              <a:gd name="connsiteX12" fmla="*/ 338313 w 752407"/>
              <a:gd name="connsiteY12" fmla="*/ 10153 h 841303"/>
              <a:gd name="connsiteX13" fmla="*/ 377557 w 752407"/>
              <a:gd name="connsiteY13" fmla="*/ 0 h 841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52407" h="841303">
                <a:moveTo>
                  <a:pt x="377557" y="0"/>
                </a:moveTo>
                <a:cubicBezTo>
                  <a:pt x="391766" y="0"/>
                  <a:pt x="405975" y="3385"/>
                  <a:pt x="416801" y="10153"/>
                </a:cubicBezTo>
                <a:cubicBezTo>
                  <a:pt x="711810" y="180715"/>
                  <a:pt x="711810" y="180715"/>
                  <a:pt x="711810" y="180715"/>
                </a:cubicBezTo>
                <a:cubicBezTo>
                  <a:pt x="733462" y="194251"/>
                  <a:pt x="752407" y="224032"/>
                  <a:pt x="752407" y="248398"/>
                </a:cubicBezTo>
                <a:cubicBezTo>
                  <a:pt x="752407" y="592229"/>
                  <a:pt x="752407" y="592229"/>
                  <a:pt x="752407" y="592229"/>
                </a:cubicBezTo>
                <a:cubicBezTo>
                  <a:pt x="752407" y="616595"/>
                  <a:pt x="733462" y="649083"/>
                  <a:pt x="711810" y="659913"/>
                </a:cubicBezTo>
                <a:cubicBezTo>
                  <a:pt x="416801" y="833182"/>
                  <a:pt x="416801" y="833182"/>
                  <a:pt x="416801" y="833182"/>
                </a:cubicBezTo>
                <a:cubicBezTo>
                  <a:pt x="395149" y="844011"/>
                  <a:pt x="359965" y="844011"/>
                  <a:pt x="338313" y="833182"/>
                </a:cubicBezTo>
                <a:cubicBezTo>
                  <a:pt x="40598" y="659913"/>
                  <a:pt x="40598" y="659913"/>
                  <a:pt x="40598" y="659913"/>
                </a:cubicBezTo>
                <a:cubicBezTo>
                  <a:pt x="18946" y="649083"/>
                  <a:pt x="0" y="616595"/>
                  <a:pt x="0" y="592229"/>
                </a:cubicBezTo>
                <a:lnTo>
                  <a:pt x="0" y="248398"/>
                </a:lnTo>
                <a:cubicBezTo>
                  <a:pt x="0" y="224032"/>
                  <a:pt x="18946" y="194251"/>
                  <a:pt x="40598" y="180715"/>
                </a:cubicBezTo>
                <a:cubicBezTo>
                  <a:pt x="338313" y="10153"/>
                  <a:pt x="338313" y="10153"/>
                  <a:pt x="338313" y="10153"/>
                </a:cubicBezTo>
                <a:cubicBezTo>
                  <a:pt x="349139" y="3385"/>
                  <a:pt x="363348" y="0"/>
                  <a:pt x="37755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2" name="Picture Placeholder 41">
            <a:extLst>
              <a:ext uri="{FF2B5EF4-FFF2-40B4-BE49-F238E27FC236}">
                <a16:creationId xmlns:a16="http://schemas.microsoft.com/office/drawing/2014/main" id="{8B0C53E5-4CF5-4664-B6B2-BAD22991599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30158" y="1911507"/>
            <a:ext cx="2133454" cy="2386013"/>
          </a:xfrm>
          <a:custGeom>
            <a:avLst/>
            <a:gdLst>
              <a:gd name="connsiteX0" fmla="*/ 1423495 w 2844605"/>
              <a:gd name="connsiteY0" fmla="*/ 0 h 3181350"/>
              <a:gd name="connsiteX1" fmla="*/ 1576097 w 2844605"/>
              <a:gd name="connsiteY1" fmla="*/ 35746 h 3181350"/>
              <a:gd name="connsiteX2" fmla="*/ 2694387 w 2844605"/>
              <a:gd name="connsiteY2" fmla="*/ 681548 h 3181350"/>
              <a:gd name="connsiteX3" fmla="*/ 2844605 w 2844605"/>
              <a:gd name="connsiteY3" fmla="*/ 943682 h 3181350"/>
              <a:gd name="connsiteX4" fmla="*/ 2844605 w 2844605"/>
              <a:gd name="connsiteY4" fmla="*/ 2235286 h 3181350"/>
              <a:gd name="connsiteX5" fmla="*/ 2694387 w 2844605"/>
              <a:gd name="connsiteY5" fmla="*/ 2499802 h 3181350"/>
              <a:gd name="connsiteX6" fmla="*/ 1576097 w 2844605"/>
              <a:gd name="connsiteY6" fmla="*/ 3143222 h 3181350"/>
              <a:gd name="connsiteX7" fmla="*/ 1423495 w 2844605"/>
              <a:gd name="connsiteY7" fmla="*/ 3181350 h 3181350"/>
              <a:gd name="connsiteX8" fmla="*/ 1270892 w 2844605"/>
              <a:gd name="connsiteY8" fmla="*/ 3143222 h 3181350"/>
              <a:gd name="connsiteX9" fmla="*/ 152603 w 2844605"/>
              <a:gd name="connsiteY9" fmla="*/ 2499802 h 3181350"/>
              <a:gd name="connsiteX10" fmla="*/ 0 w 2844605"/>
              <a:gd name="connsiteY10" fmla="*/ 2235286 h 3181350"/>
              <a:gd name="connsiteX11" fmla="*/ 0 w 2844605"/>
              <a:gd name="connsiteY11" fmla="*/ 943682 h 3181350"/>
              <a:gd name="connsiteX12" fmla="*/ 152603 w 2844605"/>
              <a:gd name="connsiteY12" fmla="*/ 681548 h 3181350"/>
              <a:gd name="connsiteX13" fmla="*/ 1270892 w 2844605"/>
              <a:gd name="connsiteY13" fmla="*/ 35746 h 3181350"/>
              <a:gd name="connsiteX14" fmla="*/ 1423495 w 2844605"/>
              <a:gd name="connsiteY14" fmla="*/ 0 h 318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44605" h="3181350">
                <a:moveTo>
                  <a:pt x="1423495" y="0"/>
                </a:moveTo>
                <a:cubicBezTo>
                  <a:pt x="1480721" y="0"/>
                  <a:pt x="1533178" y="11915"/>
                  <a:pt x="1576097" y="35746"/>
                </a:cubicBezTo>
                <a:cubicBezTo>
                  <a:pt x="2694387" y="681548"/>
                  <a:pt x="2694387" y="681548"/>
                  <a:pt x="2694387" y="681548"/>
                </a:cubicBezTo>
                <a:cubicBezTo>
                  <a:pt x="2777842" y="729208"/>
                  <a:pt x="2844605" y="848360"/>
                  <a:pt x="2844605" y="943682"/>
                </a:cubicBezTo>
                <a:cubicBezTo>
                  <a:pt x="2844605" y="2235286"/>
                  <a:pt x="2844605" y="2235286"/>
                  <a:pt x="2844605" y="2235286"/>
                </a:cubicBezTo>
                <a:cubicBezTo>
                  <a:pt x="2844605" y="2332990"/>
                  <a:pt x="2777842" y="2449759"/>
                  <a:pt x="2694387" y="2499802"/>
                </a:cubicBezTo>
                <a:cubicBezTo>
                  <a:pt x="1576097" y="3143222"/>
                  <a:pt x="1576097" y="3143222"/>
                  <a:pt x="1576097" y="3143222"/>
                </a:cubicBezTo>
                <a:cubicBezTo>
                  <a:pt x="1533178" y="3167052"/>
                  <a:pt x="1480721" y="3181350"/>
                  <a:pt x="1423495" y="3181350"/>
                </a:cubicBezTo>
                <a:cubicBezTo>
                  <a:pt x="1366269" y="3181350"/>
                  <a:pt x="1311427" y="3167052"/>
                  <a:pt x="1270892" y="3143222"/>
                </a:cubicBezTo>
                <a:cubicBezTo>
                  <a:pt x="152603" y="2499802"/>
                  <a:pt x="152603" y="2499802"/>
                  <a:pt x="152603" y="2499802"/>
                </a:cubicBezTo>
                <a:cubicBezTo>
                  <a:pt x="69148" y="2449759"/>
                  <a:pt x="0" y="2332990"/>
                  <a:pt x="0" y="2235286"/>
                </a:cubicBezTo>
                <a:cubicBezTo>
                  <a:pt x="0" y="943682"/>
                  <a:pt x="0" y="943682"/>
                  <a:pt x="0" y="943682"/>
                </a:cubicBezTo>
                <a:cubicBezTo>
                  <a:pt x="0" y="848360"/>
                  <a:pt x="69148" y="729208"/>
                  <a:pt x="152603" y="681548"/>
                </a:cubicBezTo>
                <a:cubicBezTo>
                  <a:pt x="1270892" y="35746"/>
                  <a:pt x="1270892" y="35746"/>
                  <a:pt x="1270892" y="35746"/>
                </a:cubicBezTo>
                <a:cubicBezTo>
                  <a:pt x="1311427" y="11915"/>
                  <a:pt x="1366269" y="0"/>
                  <a:pt x="142349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49F27F33-CBD4-4B05-BB69-387ACFB132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6" name="Date Placeholder 5">
            <a:extLst>
              <a:ext uri="{FF2B5EF4-FFF2-40B4-BE49-F238E27FC236}">
                <a16:creationId xmlns:a16="http://schemas.microsoft.com/office/drawing/2014/main" id="{48027325-112F-4816-8535-A4C88423DE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7" name="Freeform 10">
            <a:extLst>
              <a:ext uri="{FF2B5EF4-FFF2-40B4-BE49-F238E27FC236}">
                <a16:creationId xmlns:a16="http://schemas.microsoft.com/office/drawing/2014/main" id="{6FEBD0CC-A7D3-4EFD-B49B-60A9EAAD614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DDB2FBD-6641-471C-A762-750FAE82C94B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35BC1A9E-6931-4934-919F-FFEAF290A7E1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4" name="Slide Number Placeholder 13">
            <a:extLst>
              <a:ext uri="{FF2B5EF4-FFF2-40B4-BE49-F238E27FC236}">
                <a16:creationId xmlns:a16="http://schemas.microsoft.com/office/drawing/2014/main" id="{ABE331A8-38B4-4144-8A85-CC6C28F078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5885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9A7CEF4-188F-4D0A-8968-1BD49D8192A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46186" y="1283042"/>
            <a:ext cx="2269164" cy="3214701"/>
          </a:xfrm>
          <a:custGeom>
            <a:avLst/>
            <a:gdLst>
              <a:gd name="connsiteX0" fmla="*/ 0 w 3025552"/>
              <a:gd name="connsiteY0" fmla="*/ 0 h 4286268"/>
              <a:gd name="connsiteX1" fmla="*/ 3025552 w 3025552"/>
              <a:gd name="connsiteY1" fmla="*/ 0 h 4286268"/>
              <a:gd name="connsiteX2" fmla="*/ 3025552 w 3025552"/>
              <a:gd name="connsiteY2" fmla="*/ 4286268 h 4286268"/>
              <a:gd name="connsiteX3" fmla="*/ 0 w 3025552"/>
              <a:gd name="connsiteY3" fmla="*/ 4286268 h 4286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5552" h="4286268">
                <a:moveTo>
                  <a:pt x="0" y="0"/>
                </a:moveTo>
                <a:lnTo>
                  <a:pt x="3025552" y="0"/>
                </a:lnTo>
                <a:lnTo>
                  <a:pt x="3025552" y="4286268"/>
                </a:lnTo>
                <a:lnTo>
                  <a:pt x="0" y="428626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859B63D6-D71C-4ECA-9CFA-94A585D92C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5" name="Date Placeholder 5">
            <a:extLst>
              <a:ext uri="{FF2B5EF4-FFF2-40B4-BE49-F238E27FC236}">
                <a16:creationId xmlns:a16="http://schemas.microsoft.com/office/drawing/2014/main" id="{E13EB4A5-DFFC-4FE8-BCD8-AEC97BA3B3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47C6F114-6706-45A3-964B-719B6E1D435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B588F53-2AD3-4E57-921E-D2B9FAF94781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8" name="Freeform 19">
            <a:extLst>
              <a:ext uri="{FF2B5EF4-FFF2-40B4-BE49-F238E27FC236}">
                <a16:creationId xmlns:a16="http://schemas.microsoft.com/office/drawing/2014/main" id="{172EA0EA-5EDB-463D-AAC5-94FDB7874D54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9" name="Slide Number Placeholder 13">
            <a:extLst>
              <a:ext uri="{FF2B5EF4-FFF2-40B4-BE49-F238E27FC236}">
                <a16:creationId xmlns:a16="http://schemas.microsoft.com/office/drawing/2014/main" id="{E5AFC572-4A39-40EB-97BA-91493E017D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8260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FFBE9DE8-1424-49F4-9D7D-03C8057B36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2488" y="1437624"/>
            <a:ext cx="1458162" cy="1458162"/>
          </a:xfrm>
          <a:custGeom>
            <a:avLst/>
            <a:gdLst>
              <a:gd name="connsiteX0" fmla="*/ 972108 w 1944216"/>
              <a:gd name="connsiteY0" fmla="*/ 0 h 1944216"/>
              <a:gd name="connsiteX1" fmla="*/ 1944216 w 1944216"/>
              <a:gd name="connsiteY1" fmla="*/ 972108 h 1944216"/>
              <a:gd name="connsiteX2" fmla="*/ 972108 w 1944216"/>
              <a:gd name="connsiteY2" fmla="*/ 1944216 h 1944216"/>
              <a:gd name="connsiteX3" fmla="*/ 0 w 1944216"/>
              <a:gd name="connsiteY3" fmla="*/ 972108 h 1944216"/>
              <a:gd name="connsiteX4" fmla="*/ 972108 w 1944216"/>
              <a:gd name="connsiteY4" fmla="*/ 0 h 1944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4216" h="1944216">
                <a:moveTo>
                  <a:pt x="972108" y="0"/>
                </a:moveTo>
                <a:cubicBezTo>
                  <a:pt x="1508988" y="0"/>
                  <a:pt x="1944216" y="435228"/>
                  <a:pt x="1944216" y="972108"/>
                </a:cubicBezTo>
                <a:cubicBezTo>
                  <a:pt x="1944216" y="1508988"/>
                  <a:pt x="1508988" y="1944216"/>
                  <a:pt x="972108" y="1944216"/>
                </a:cubicBezTo>
                <a:cubicBezTo>
                  <a:pt x="435228" y="1944216"/>
                  <a:pt x="0" y="1508988"/>
                  <a:pt x="0" y="972108"/>
                </a:cubicBezTo>
                <a:cubicBezTo>
                  <a:pt x="0" y="435228"/>
                  <a:pt x="435228" y="0"/>
                  <a:pt x="9721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D1173F90-D28B-490D-AC43-4151E4F0B44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92775" y="1437624"/>
            <a:ext cx="1458162" cy="1458162"/>
          </a:xfrm>
          <a:custGeom>
            <a:avLst/>
            <a:gdLst>
              <a:gd name="connsiteX0" fmla="*/ 972108 w 1944216"/>
              <a:gd name="connsiteY0" fmla="*/ 0 h 1944216"/>
              <a:gd name="connsiteX1" fmla="*/ 1944216 w 1944216"/>
              <a:gd name="connsiteY1" fmla="*/ 972108 h 1944216"/>
              <a:gd name="connsiteX2" fmla="*/ 972108 w 1944216"/>
              <a:gd name="connsiteY2" fmla="*/ 1944216 h 1944216"/>
              <a:gd name="connsiteX3" fmla="*/ 0 w 1944216"/>
              <a:gd name="connsiteY3" fmla="*/ 972108 h 1944216"/>
              <a:gd name="connsiteX4" fmla="*/ 972108 w 1944216"/>
              <a:gd name="connsiteY4" fmla="*/ 0 h 1944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4216" h="1944216">
                <a:moveTo>
                  <a:pt x="972108" y="0"/>
                </a:moveTo>
                <a:cubicBezTo>
                  <a:pt x="1508988" y="0"/>
                  <a:pt x="1944216" y="435228"/>
                  <a:pt x="1944216" y="972108"/>
                </a:cubicBezTo>
                <a:cubicBezTo>
                  <a:pt x="1944216" y="1508988"/>
                  <a:pt x="1508988" y="1944216"/>
                  <a:pt x="972108" y="1944216"/>
                </a:cubicBezTo>
                <a:cubicBezTo>
                  <a:pt x="435228" y="1944216"/>
                  <a:pt x="0" y="1508988"/>
                  <a:pt x="0" y="972108"/>
                </a:cubicBezTo>
                <a:cubicBezTo>
                  <a:pt x="0" y="435228"/>
                  <a:pt x="435228" y="0"/>
                  <a:pt x="9721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CAFF4E28-8655-4E22-A901-5A4B244646D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93063" y="1437624"/>
            <a:ext cx="1458162" cy="1458162"/>
          </a:xfrm>
          <a:custGeom>
            <a:avLst/>
            <a:gdLst>
              <a:gd name="connsiteX0" fmla="*/ 972108 w 1944216"/>
              <a:gd name="connsiteY0" fmla="*/ 0 h 1944216"/>
              <a:gd name="connsiteX1" fmla="*/ 1944216 w 1944216"/>
              <a:gd name="connsiteY1" fmla="*/ 972108 h 1944216"/>
              <a:gd name="connsiteX2" fmla="*/ 972108 w 1944216"/>
              <a:gd name="connsiteY2" fmla="*/ 1944216 h 1944216"/>
              <a:gd name="connsiteX3" fmla="*/ 0 w 1944216"/>
              <a:gd name="connsiteY3" fmla="*/ 972108 h 1944216"/>
              <a:gd name="connsiteX4" fmla="*/ 972108 w 1944216"/>
              <a:gd name="connsiteY4" fmla="*/ 0 h 1944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4216" h="1944216">
                <a:moveTo>
                  <a:pt x="972108" y="0"/>
                </a:moveTo>
                <a:cubicBezTo>
                  <a:pt x="1508988" y="0"/>
                  <a:pt x="1944216" y="435228"/>
                  <a:pt x="1944216" y="972108"/>
                </a:cubicBezTo>
                <a:cubicBezTo>
                  <a:pt x="1944216" y="1508988"/>
                  <a:pt x="1508988" y="1944216"/>
                  <a:pt x="972108" y="1944216"/>
                </a:cubicBezTo>
                <a:cubicBezTo>
                  <a:pt x="435228" y="1944216"/>
                  <a:pt x="0" y="1508988"/>
                  <a:pt x="0" y="972108"/>
                </a:cubicBezTo>
                <a:cubicBezTo>
                  <a:pt x="0" y="435228"/>
                  <a:pt x="435228" y="0"/>
                  <a:pt x="9721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0D6104AE-E24C-45B9-8F68-055943E8A0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93350" y="1437624"/>
            <a:ext cx="1458162" cy="1458162"/>
          </a:xfrm>
          <a:custGeom>
            <a:avLst/>
            <a:gdLst>
              <a:gd name="connsiteX0" fmla="*/ 972108 w 1944216"/>
              <a:gd name="connsiteY0" fmla="*/ 0 h 1944216"/>
              <a:gd name="connsiteX1" fmla="*/ 1944216 w 1944216"/>
              <a:gd name="connsiteY1" fmla="*/ 972108 h 1944216"/>
              <a:gd name="connsiteX2" fmla="*/ 972108 w 1944216"/>
              <a:gd name="connsiteY2" fmla="*/ 1944216 h 1944216"/>
              <a:gd name="connsiteX3" fmla="*/ 0 w 1944216"/>
              <a:gd name="connsiteY3" fmla="*/ 972108 h 1944216"/>
              <a:gd name="connsiteX4" fmla="*/ 972108 w 1944216"/>
              <a:gd name="connsiteY4" fmla="*/ 0 h 1944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4216" h="1944216">
                <a:moveTo>
                  <a:pt x="972108" y="0"/>
                </a:moveTo>
                <a:cubicBezTo>
                  <a:pt x="1508988" y="0"/>
                  <a:pt x="1944216" y="435228"/>
                  <a:pt x="1944216" y="972108"/>
                </a:cubicBezTo>
                <a:cubicBezTo>
                  <a:pt x="1944216" y="1508988"/>
                  <a:pt x="1508988" y="1944216"/>
                  <a:pt x="972108" y="1944216"/>
                </a:cubicBezTo>
                <a:cubicBezTo>
                  <a:pt x="435228" y="1944216"/>
                  <a:pt x="0" y="1508988"/>
                  <a:pt x="0" y="972108"/>
                </a:cubicBezTo>
                <a:cubicBezTo>
                  <a:pt x="0" y="435228"/>
                  <a:pt x="435228" y="0"/>
                  <a:pt x="9721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6AC4042A-9533-45FA-80A7-F887DD8EBE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9" name="Date Placeholder 5">
            <a:extLst>
              <a:ext uri="{FF2B5EF4-FFF2-40B4-BE49-F238E27FC236}">
                <a16:creationId xmlns:a16="http://schemas.microsoft.com/office/drawing/2014/main" id="{E2DC65E2-84B0-4B6E-8E28-8F4D54BC76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21" name="Freeform 10">
            <a:extLst>
              <a:ext uri="{FF2B5EF4-FFF2-40B4-BE49-F238E27FC236}">
                <a16:creationId xmlns:a16="http://schemas.microsoft.com/office/drawing/2014/main" id="{ABA4E6EF-B49F-4D3B-AF2F-1D62E99E46A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0C59110-6FE4-43F3-B95D-6F30694660D0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7" name="Freeform 19">
            <a:extLst>
              <a:ext uri="{FF2B5EF4-FFF2-40B4-BE49-F238E27FC236}">
                <a16:creationId xmlns:a16="http://schemas.microsoft.com/office/drawing/2014/main" id="{F7EE6524-D317-4CFE-8930-74D01E816874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8" name="Slide Number Placeholder 13">
            <a:extLst>
              <a:ext uri="{FF2B5EF4-FFF2-40B4-BE49-F238E27FC236}">
                <a16:creationId xmlns:a16="http://schemas.microsoft.com/office/drawing/2014/main" id="{87F5B7EA-43F6-4B43-95BE-0C93B6C04E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008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icture Placeholder 67">
            <a:extLst>
              <a:ext uri="{FF2B5EF4-FFF2-40B4-BE49-F238E27FC236}">
                <a16:creationId xmlns:a16="http://schemas.microsoft.com/office/drawing/2014/main" id="{9ACED8CD-6C50-4C58-9A6F-6F5C0EABFB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2395" y="1119188"/>
            <a:ext cx="1553766" cy="1228725"/>
          </a:xfrm>
          <a:custGeom>
            <a:avLst/>
            <a:gdLst>
              <a:gd name="connsiteX0" fmla="*/ 0 w 2071688"/>
              <a:gd name="connsiteY0" fmla="*/ 0 h 1638300"/>
              <a:gd name="connsiteX1" fmla="*/ 2071688 w 2071688"/>
              <a:gd name="connsiteY1" fmla="*/ 0 h 1638300"/>
              <a:gd name="connsiteX2" fmla="*/ 2071688 w 2071688"/>
              <a:gd name="connsiteY2" fmla="*/ 1638300 h 1638300"/>
              <a:gd name="connsiteX3" fmla="*/ 0 w 2071688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1688" h="1638300">
                <a:moveTo>
                  <a:pt x="0" y="0"/>
                </a:moveTo>
                <a:lnTo>
                  <a:pt x="2071688" y="0"/>
                </a:lnTo>
                <a:lnTo>
                  <a:pt x="2071688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7" name="Picture Placeholder 66">
            <a:extLst>
              <a:ext uri="{FF2B5EF4-FFF2-40B4-BE49-F238E27FC236}">
                <a16:creationId xmlns:a16="http://schemas.microsoft.com/office/drawing/2014/main" id="{A4CBFA73-F51B-436D-A4AE-8B8CD642B23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162515" y="1119188"/>
            <a:ext cx="1463279" cy="1228725"/>
          </a:xfrm>
          <a:custGeom>
            <a:avLst/>
            <a:gdLst>
              <a:gd name="connsiteX0" fmla="*/ 0 w 1951038"/>
              <a:gd name="connsiteY0" fmla="*/ 0 h 1638300"/>
              <a:gd name="connsiteX1" fmla="*/ 1951038 w 1951038"/>
              <a:gd name="connsiteY1" fmla="*/ 0 h 1638300"/>
              <a:gd name="connsiteX2" fmla="*/ 1951038 w 1951038"/>
              <a:gd name="connsiteY2" fmla="*/ 1638300 h 1638300"/>
              <a:gd name="connsiteX3" fmla="*/ 0 w 1951038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1038" h="1638300">
                <a:moveTo>
                  <a:pt x="0" y="0"/>
                </a:moveTo>
                <a:lnTo>
                  <a:pt x="1951038" y="0"/>
                </a:lnTo>
                <a:lnTo>
                  <a:pt x="1951038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6" name="Picture Placeholder 65">
            <a:extLst>
              <a:ext uri="{FF2B5EF4-FFF2-40B4-BE49-F238E27FC236}">
                <a16:creationId xmlns:a16="http://schemas.microsoft.com/office/drawing/2014/main" id="{16BFA991-E7E1-4D19-95DE-67FB795E34C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42148" y="1119188"/>
            <a:ext cx="1460897" cy="1228725"/>
          </a:xfrm>
          <a:custGeom>
            <a:avLst/>
            <a:gdLst>
              <a:gd name="connsiteX0" fmla="*/ 0 w 1947863"/>
              <a:gd name="connsiteY0" fmla="*/ 0 h 1638300"/>
              <a:gd name="connsiteX1" fmla="*/ 1947863 w 1947863"/>
              <a:gd name="connsiteY1" fmla="*/ 0 h 1638300"/>
              <a:gd name="connsiteX2" fmla="*/ 1947863 w 1947863"/>
              <a:gd name="connsiteY2" fmla="*/ 1638300 h 1638300"/>
              <a:gd name="connsiteX3" fmla="*/ 0 w 1947863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7863" h="1638300">
                <a:moveTo>
                  <a:pt x="0" y="0"/>
                </a:moveTo>
                <a:lnTo>
                  <a:pt x="1947863" y="0"/>
                </a:lnTo>
                <a:lnTo>
                  <a:pt x="1947863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5" name="Picture Placeholder 64">
            <a:extLst>
              <a:ext uri="{FF2B5EF4-FFF2-40B4-BE49-F238E27FC236}">
                <a16:creationId xmlns:a16="http://schemas.microsoft.com/office/drawing/2014/main" id="{7EA11641-9C97-46DC-82EC-20ACDDD201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19398" y="1119188"/>
            <a:ext cx="1462088" cy="1228725"/>
          </a:xfrm>
          <a:custGeom>
            <a:avLst/>
            <a:gdLst>
              <a:gd name="connsiteX0" fmla="*/ 0 w 1949450"/>
              <a:gd name="connsiteY0" fmla="*/ 0 h 1638300"/>
              <a:gd name="connsiteX1" fmla="*/ 1949450 w 1949450"/>
              <a:gd name="connsiteY1" fmla="*/ 0 h 1638300"/>
              <a:gd name="connsiteX2" fmla="*/ 1949450 w 1949450"/>
              <a:gd name="connsiteY2" fmla="*/ 1638300 h 1638300"/>
              <a:gd name="connsiteX3" fmla="*/ 0 w 1949450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9450" h="1638300">
                <a:moveTo>
                  <a:pt x="0" y="0"/>
                </a:moveTo>
                <a:lnTo>
                  <a:pt x="1949450" y="0"/>
                </a:lnTo>
                <a:lnTo>
                  <a:pt x="1949450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4" name="Picture Placeholder 63">
            <a:extLst>
              <a:ext uri="{FF2B5EF4-FFF2-40B4-BE49-F238E27FC236}">
                <a16:creationId xmlns:a16="http://schemas.microsoft.com/office/drawing/2014/main" id="{92DE9BD2-1228-4BA5-B020-A7C72B1929A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97839" y="1119188"/>
            <a:ext cx="1553766" cy="1228725"/>
          </a:xfrm>
          <a:custGeom>
            <a:avLst/>
            <a:gdLst>
              <a:gd name="connsiteX0" fmla="*/ 0 w 2071688"/>
              <a:gd name="connsiteY0" fmla="*/ 0 h 1638300"/>
              <a:gd name="connsiteX1" fmla="*/ 2071688 w 2071688"/>
              <a:gd name="connsiteY1" fmla="*/ 0 h 1638300"/>
              <a:gd name="connsiteX2" fmla="*/ 2071688 w 2071688"/>
              <a:gd name="connsiteY2" fmla="*/ 1638300 h 1638300"/>
              <a:gd name="connsiteX3" fmla="*/ 0 w 2071688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1688" h="1638300">
                <a:moveTo>
                  <a:pt x="0" y="0"/>
                </a:moveTo>
                <a:lnTo>
                  <a:pt x="2071688" y="0"/>
                </a:lnTo>
                <a:lnTo>
                  <a:pt x="2071688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9" name="Picture Placeholder 68">
            <a:extLst>
              <a:ext uri="{FF2B5EF4-FFF2-40B4-BE49-F238E27FC236}">
                <a16:creationId xmlns:a16="http://schemas.microsoft.com/office/drawing/2014/main" id="{59028840-316D-4909-9852-91F91B3F9C5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92395" y="2838450"/>
            <a:ext cx="1553766" cy="1228725"/>
          </a:xfrm>
          <a:custGeom>
            <a:avLst/>
            <a:gdLst>
              <a:gd name="connsiteX0" fmla="*/ 0 w 2071688"/>
              <a:gd name="connsiteY0" fmla="*/ 0 h 1638300"/>
              <a:gd name="connsiteX1" fmla="*/ 2071688 w 2071688"/>
              <a:gd name="connsiteY1" fmla="*/ 0 h 1638300"/>
              <a:gd name="connsiteX2" fmla="*/ 2071688 w 2071688"/>
              <a:gd name="connsiteY2" fmla="*/ 1638300 h 1638300"/>
              <a:gd name="connsiteX3" fmla="*/ 0 w 2071688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1688" h="1638300">
                <a:moveTo>
                  <a:pt x="0" y="0"/>
                </a:moveTo>
                <a:lnTo>
                  <a:pt x="2071688" y="0"/>
                </a:lnTo>
                <a:lnTo>
                  <a:pt x="2071688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0" name="Picture Placeholder 69">
            <a:extLst>
              <a:ext uri="{FF2B5EF4-FFF2-40B4-BE49-F238E27FC236}">
                <a16:creationId xmlns:a16="http://schemas.microsoft.com/office/drawing/2014/main" id="{0C6F9009-3880-4DDB-A5CE-C1D86E65266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162515" y="2838450"/>
            <a:ext cx="1463279" cy="1228725"/>
          </a:xfrm>
          <a:custGeom>
            <a:avLst/>
            <a:gdLst>
              <a:gd name="connsiteX0" fmla="*/ 0 w 1951038"/>
              <a:gd name="connsiteY0" fmla="*/ 0 h 1638300"/>
              <a:gd name="connsiteX1" fmla="*/ 1951038 w 1951038"/>
              <a:gd name="connsiteY1" fmla="*/ 0 h 1638300"/>
              <a:gd name="connsiteX2" fmla="*/ 1951038 w 1951038"/>
              <a:gd name="connsiteY2" fmla="*/ 1638300 h 1638300"/>
              <a:gd name="connsiteX3" fmla="*/ 0 w 1951038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1038" h="1638300">
                <a:moveTo>
                  <a:pt x="0" y="0"/>
                </a:moveTo>
                <a:lnTo>
                  <a:pt x="1951038" y="0"/>
                </a:lnTo>
                <a:lnTo>
                  <a:pt x="1951038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1" name="Picture Placeholder 70">
            <a:extLst>
              <a:ext uri="{FF2B5EF4-FFF2-40B4-BE49-F238E27FC236}">
                <a16:creationId xmlns:a16="http://schemas.microsoft.com/office/drawing/2014/main" id="{769DD6A0-E717-48FF-8D00-C46D60B13CE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42148" y="2838450"/>
            <a:ext cx="1460897" cy="1228725"/>
          </a:xfrm>
          <a:custGeom>
            <a:avLst/>
            <a:gdLst>
              <a:gd name="connsiteX0" fmla="*/ 0 w 1947863"/>
              <a:gd name="connsiteY0" fmla="*/ 0 h 1638300"/>
              <a:gd name="connsiteX1" fmla="*/ 1947863 w 1947863"/>
              <a:gd name="connsiteY1" fmla="*/ 0 h 1638300"/>
              <a:gd name="connsiteX2" fmla="*/ 1947863 w 1947863"/>
              <a:gd name="connsiteY2" fmla="*/ 1638300 h 1638300"/>
              <a:gd name="connsiteX3" fmla="*/ 0 w 1947863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7863" h="1638300">
                <a:moveTo>
                  <a:pt x="0" y="0"/>
                </a:moveTo>
                <a:lnTo>
                  <a:pt x="1947863" y="0"/>
                </a:lnTo>
                <a:lnTo>
                  <a:pt x="1947863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2" name="Picture Placeholder 71">
            <a:extLst>
              <a:ext uri="{FF2B5EF4-FFF2-40B4-BE49-F238E27FC236}">
                <a16:creationId xmlns:a16="http://schemas.microsoft.com/office/drawing/2014/main" id="{1889A146-0696-4C90-9E11-E3D763A1024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519398" y="2838450"/>
            <a:ext cx="1462088" cy="1228725"/>
          </a:xfrm>
          <a:custGeom>
            <a:avLst/>
            <a:gdLst>
              <a:gd name="connsiteX0" fmla="*/ 0 w 1949450"/>
              <a:gd name="connsiteY0" fmla="*/ 0 h 1638300"/>
              <a:gd name="connsiteX1" fmla="*/ 1949450 w 1949450"/>
              <a:gd name="connsiteY1" fmla="*/ 0 h 1638300"/>
              <a:gd name="connsiteX2" fmla="*/ 1949450 w 1949450"/>
              <a:gd name="connsiteY2" fmla="*/ 1638300 h 1638300"/>
              <a:gd name="connsiteX3" fmla="*/ 0 w 1949450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9450" h="1638300">
                <a:moveTo>
                  <a:pt x="0" y="0"/>
                </a:moveTo>
                <a:lnTo>
                  <a:pt x="1949450" y="0"/>
                </a:lnTo>
                <a:lnTo>
                  <a:pt x="1949450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3" name="Picture Placeholder 72">
            <a:extLst>
              <a:ext uri="{FF2B5EF4-FFF2-40B4-BE49-F238E27FC236}">
                <a16:creationId xmlns:a16="http://schemas.microsoft.com/office/drawing/2014/main" id="{451E6346-F661-481C-8EE0-51C7B4113B4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197839" y="2838450"/>
            <a:ext cx="1553766" cy="1228725"/>
          </a:xfrm>
          <a:custGeom>
            <a:avLst/>
            <a:gdLst>
              <a:gd name="connsiteX0" fmla="*/ 0 w 2071688"/>
              <a:gd name="connsiteY0" fmla="*/ 0 h 1638300"/>
              <a:gd name="connsiteX1" fmla="*/ 2071688 w 2071688"/>
              <a:gd name="connsiteY1" fmla="*/ 0 h 1638300"/>
              <a:gd name="connsiteX2" fmla="*/ 2071688 w 2071688"/>
              <a:gd name="connsiteY2" fmla="*/ 1638300 h 1638300"/>
              <a:gd name="connsiteX3" fmla="*/ 0 w 2071688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1688" h="1638300">
                <a:moveTo>
                  <a:pt x="0" y="0"/>
                </a:moveTo>
                <a:lnTo>
                  <a:pt x="2071688" y="0"/>
                </a:lnTo>
                <a:lnTo>
                  <a:pt x="2071688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Footer Placeholder 2">
            <a:extLst>
              <a:ext uri="{FF2B5EF4-FFF2-40B4-BE49-F238E27FC236}">
                <a16:creationId xmlns:a16="http://schemas.microsoft.com/office/drawing/2014/main" id="{03C6E586-9300-4CF7-8DFE-15D8226BFC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24" name="Date Placeholder 5">
            <a:extLst>
              <a:ext uri="{FF2B5EF4-FFF2-40B4-BE49-F238E27FC236}">
                <a16:creationId xmlns:a16="http://schemas.microsoft.com/office/drawing/2014/main" id="{604834A7-35C4-4436-AAC1-14F929B4AC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25" name="Freeform 10">
            <a:extLst>
              <a:ext uri="{FF2B5EF4-FFF2-40B4-BE49-F238E27FC236}">
                <a16:creationId xmlns:a16="http://schemas.microsoft.com/office/drawing/2014/main" id="{B3233CA3-A1F7-472C-B1E7-661365C4BD6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D824114-947B-4436-8410-09D5CE0F2033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7" name="Freeform 19">
            <a:extLst>
              <a:ext uri="{FF2B5EF4-FFF2-40B4-BE49-F238E27FC236}">
                <a16:creationId xmlns:a16="http://schemas.microsoft.com/office/drawing/2014/main" id="{0D9E35F7-BA8F-4AAB-A685-7085BE518574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8" name="Slide Number Placeholder 13">
            <a:extLst>
              <a:ext uri="{FF2B5EF4-FFF2-40B4-BE49-F238E27FC236}">
                <a16:creationId xmlns:a16="http://schemas.microsoft.com/office/drawing/2014/main" id="{184BE8A0-BDCC-44B6-85E9-1C62CE1639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870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D98C0AD-B50E-4D5C-8931-EA7983358F05}"/>
              </a:ext>
            </a:extLst>
          </p:cNvPr>
          <p:cNvSpPr/>
          <p:nvPr userDrawn="1"/>
        </p:nvSpPr>
        <p:spPr>
          <a:xfrm>
            <a:off x="38" y="0"/>
            <a:ext cx="9144000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A13E2244-C8B5-4EDC-83C8-5C6A4394134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8393" y="447676"/>
            <a:ext cx="1903810" cy="1460897"/>
          </a:xfrm>
          <a:custGeom>
            <a:avLst/>
            <a:gdLst>
              <a:gd name="connsiteX0" fmla="*/ 0 w 2538413"/>
              <a:gd name="connsiteY0" fmla="*/ 0 h 1947863"/>
              <a:gd name="connsiteX1" fmla="*/ 2538413 w 2538413"/>
              <a:gd name="connsiteY1" fmla="*/ 0 h 1947863"/>
              <a:gd name="connsiteX2" fmla="*/ 2538413 w 2538413"/>
              <a:gd name="connsiteY2" fmla="*/ 1947863 h 1947863"/>
              <a:gd name="connsiteX3" fmla="*/ 0 w 2538413"/>
              <a:gd name="connsiteY3" fmla="*/ 1947863 h 194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8413" h="1947863">
                <a:moveTo>
                  <a:pt x="0" y="0"/>
                </a:moveTo>
                <a:lnTo>
                  <a:pt x="2538413" y="0"/>
                </a:lnTo>
                <a:lnTo>
                  <a:pt x="2538413" y="1947863"/>
                </a:lnTo>
                <a:lnTo>
                  <a:pt x="0" y="19478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820FBA7A-0EF7-4613-96C0-D5D01CD6AAD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8393" y="2668192"/>
            <a:ext cx="1903810" cy="1460897"/>
          </a:xfrm>
          <a:custGeom>
            <a:avLst/>
            <a:gdLst>
              <a:gd name="connsiteX0" fmla="*/ 0 w 2538413"/>
              <a:gd name="connsiteY0" fmla="*/ 0 h 1947863"/>
              <a:gd name="connsiteX1" fmla="*/ 2538413 w 2538413"/>
              <a:gd name="connsiteY1" fmla="*/ 0 h 1947863"/>
              <a:gd name="connsiteX2" fmla="*/ 2538413 w 2538413"/>
              <a:gd name="connsiteY2" fmla="*/ 1947863 h 1947863"/>
              <a:gd name="connsiteX3" fmla="*/ 0 w 2538413"/>
              <a:gd name="connsiteY3" fmla="*/ 1947863 h 194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8413" h="1947863">
                <a:moveTo>
                  <a:pt x="0" y="0"/>
                </a:moveTo>
                <a:lnTo>
                  <a:pt x="2538413" y="0"/>
                </a:lnTo>
                <a:lnTo>
                  <a:pt x="2538413" y="1947863"/>
                </a:lnTo>
                <a:lnTo>
                  <a:pt x="0" y="19478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530E7CE1-C9EB-4BEF-8218-DB1CDA90E4E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567678" y="447676"/>
            <a:ext cx="1903810" cy="1460897"/>
          </a:xfrm>
          <a:custGeom>
            <a:avLst/>
            <a:gdLst>
              <a:gd name="connsiteX0" fmla="*/ 0 w 2538413"/>
              <a:gd name="connsiteY0" fmla="*/ 0 h 1947863"/>
              <a:gd name="connsiteX1" fmla="*/ 2538413 w 2538413"/>
              <a:gd name="connsiteY1" fmla="*/ 0 h 1947863"/>
              <a:gd name="connsiteX2" fmla="*/ 2538413 w 2538413"/>
              <a:gd name="connsiteY2" fmla="*/ 1947863 h 1947863"/>
              <a:gd name="connsiteX3" fmla="*/ 0 w 2538413"/>
              <a:gd name="connsiteY3" fmla="*/ 1947863 h 194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8413" h="1947863">
                <a:moveTo>
                  <a:pt x="0" y="0"/>
                </a:moveTo>
                <a:lnTo>
                  <a:pt x="2538413" y="0"/>
                </a:lnTo>
                <a:lnTo>
                  <a:pt x="2538413" y="1947863"/>
                </a:lnTo>
                <a:lnTo>
                  <a:pt x="0" y="19478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39A92E-E12A-4629-BB9A-9576A2A58B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67678" y="2668192"/>
            <a:ext cx="1903810" cy="1460897"/>
          </a:xfrm>
          <a:custGeom>
            <a:avLst/>
            <a:gdLst>
              <a:gd name="connsiteX0" fmla="*/ 0 w 2538413"/>
              <a:gd name="connsiteY0" fmla="*/ 0 h 1947863"/>
              <a:gd name="connsiteX1" fmla="*/ 2538413 w 2538413"/>
              <a:gd name="connsiteY1" fmla="*/ 0 h 1947863"/>
              <a:gd name="connsiteX2" fmla="*/ 2538413 w 2538413"/>
              <a:gd name="connsiteY2" fmla="*/ 1947863 h 1947863"/>
              <a:gd name="connsiteX3" fmla="*/ 0 w 2538413"/>
              <a:gd name="connsiteY3" fmla="*/ 1947863 h 194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8413" h="1947863">
                <a:moveTo>
                  <a:pt x="0" y="0"/>
                </a:moveTo>
                <a:lnTo>
                  <a:pt x="2538413" y="0"/>
                </a:lnTo>
                <a:lnTo>
                  <a:pt x="2538413" y="1947863"/>
                </a:lnTo>
                <a:lnTo>
                  <a:pt x="0" y="19478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03DF42C2-9976-4EC0-838A-842831C11B5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76963" y="447676"/>
            <a:ext cx="1903810" cy="1460897"/>
          </a:xfrm>
          <a:custGeom>
            <a:avLst/>
            <a:gdLst>
              <a:gd name="connsiteX0" fmla="*/ 0 w 2538413"/>
              <a:gd name="connsiteY0" fmla="*/ 0 h 1947863"/>
              <a:gd name="connsiteX1" fmla="*/ 2538413 w 2538413"/>
              <a:gd name="connsiteY1" fmla="*/ 0 h 1947863"/>
              <a:gd name="connsiteX2" fmla="*/ 2538413 w 2538413"/>
              <a:gd name="connsiteY2" fmla="*/ 1947863 h 1947863"/>
              <a:gd name="connsiteX3" fmla="*/ 0 w 2538413"/>
              <a:gd name="connsiteY3" fmla="*/ 1947863 h 194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8413" h="1947863">
                <a:moveTo>
                  <a:pt x="0" y="0"/>
                </a:moveTo>
                <a:lnTo>
                  <a:pt x="2538413" y="0"/>
                </a:lnTo>
                <a:lnTo>
                  <a:pt x="2538413" y="1947863"/>
                </a:lnTo>
                <a:lnTo>
                  <a:pt x="0" y="19478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17A92E90-087E-4C1B-ACAC-481C0A30E74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76963" y="2668192"/>
            <a:ext cx="1903810" cy="1460897"/>
          </a:xfrm>
          <a:custGeom>
            <a:avLst/>
            <a:gdLst>
              <a:gd name="connsiteX0" fmla="*/ 0 w 2538413"/>
              <a:gd name="connsiteY0" fmla="*/ 0 h 1947863"/>
              <a:gd name="connsiteX1" fmla="*/ 2538413 w 2538413"/>
              <a:gd name="connsiteY1" fmla="*/ 0 h 1947863"/>
              <a:gd name="connsiteX2" fmla="*/ 2538413 w 2538413"/>
              <a:gd name="connsiteY2" fmla="*/ 1947863 h 1947863"/>
              <a:gd name="connsiteX3" fmla="*/ 0 w 2538413"/>
              <a:gd name="connsiteY3" fmla="*/ 1947863 h 194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8413" h="1947863">
                <a:moveTo>
                  <a:pt x="0" y="0"/>
                </a:moveTo>
                <a:lnTo>
                  <a:pt x="2538413" y="0"/>
                </a:lnTo>
                <a:lnTo>
                  <a:pt x="2538413" y="1947863"/>
                </a:lnTo>
                <a:lnTo>
                  <a:pt x="0" y="19478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AC31EFD6-C3D5-45DA-AD4A-1F5722E0C05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86247" y="447676"/>
            <a:ext cx="1903810" cy="1460897"/>
          </a:xfrm>
          <a:custGeom>
            <a:avLst/>
            <a:gdLst>
              <a:gd name="connsiteX0" fmla="*/ 0 w 2538413"/>
              <a:gd name="connsiteY0" fmla="*/ 0 h 1947863"/>
              <a:gd name="connsiteX1" fmla="*/ 2538413 w 2538413"/>
              <a:gd name="connsiteY1" fmla="*/ 0 h 1947863"/>
              <a:gd name="connsiteX2" fmla="*/ 2538413 w 2538413"/>
              <a:gd name="connsiteY2" fmla="*/ 1947863 h 1947863"/>
              <a:gd name="connsiteX3" fmla="*/ 0 w 2538413"/>
              <a:gd name="connsiteY3" fmla="*/ 1947863 h 194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8413" h="1947863">
                <a:moveTo>
                  <a:pt x="0" y="0"/>
                </a:moveTo>
                <a:lnTo>
                  <a:pt x="2538413" y="0"/>
                </a:lnTo>
                <a:lnTo>
                  <a:pt x="2538413" y="1947863"/>
                </a:lnTo>
                <a:lnTo>
                  <a:pt x="0" y="19478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B939B246-7A06-4F32-945C-C46E4DBE0B5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786247" y="2668192"/>
            <a:ext cx="1903810" cy="1460897"/>
          </a:xfrm>
          <a:custGeom>
            <a:avLst/>
            <a:gdLst>
              <a:gd name="connsiteX0" fmla="*/ 0 w 2538413"/>
              <a:gd name="connsiteY0" fmla="*/ 0 h 1947863"/>
              <a:gd name="connsiteX1" fmla="*/ 2538413 w 2538413"/>
              <a:gd name="connsiteY1" fmla="*/ 0 h 1947863"/>
              <a:gd name="connsiteX2" fmla="*/ 2538413 w 2538413"/>
              <a:gd name="connsiteY2" fmla="*/ 1947863 h 1947863"/>
              <a:gd name="connsiteX3" fmla="*/ 0 w 2538413"/>
              <a:gd name="connsiteY3" fmla="*/ 1947863 h 194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8413" h="1947863">
                <a:moveTo>
                  <a:pt x="0" y="0"/>
                </a:moveTo>
                <a:lnTo>
                  <a:pt x="2538413" y="0"/>
                </a:lnTo>
                <a:lnTo>
                  <a:pt x="2538413" y="1947863"/>
                </a:lnTo>
                <a:lnTo>
                  <a:pt x="0" y="19478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1772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3">
            <a:extLst>
              <a:ext uri="{FF2B5EF4-FFF2-40B4-BE49-F238E27FC236}">
                <a16:creationId xmlns:a16="http://schemas.microsoft.com/office/drawing/2014/main" id="{BDE0F4A1-A616-42FD-BF52-4152959259D9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38" y="0"/>
            <a:ext cx="9143963" cy="514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/>
          </a:p>
        </p:txBody>
      </p:sp>
      <p:sp>
        <p:nvSpPr>
          <p:cNvPr id="7" name="Picture Placeholder 38">
            <a:extLst>
              <a:ext uri="{FF2B5EF4-FFF2-40B4-BE49-F238E27FC236}">
                <a16:creationId xmlns:a16="http://schemas.microsoft.com/office/drawing/2014/main" id="{F108EEB1-4F00-485F-96E6-7CB85E39D57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371127" y="0"/>
            <a:ext cx="2142465" cy="2514890"/>
          </a:xfrm>
          <a:custGeom>
            <a:avLst/>
            <a:gdLst>
              <a:gd name="connsiteX0" fmla="*/ 0 w 2856620"/>
              <a:gd name="connsiteY0" fmla="*/ 0 h 3353187"/>
              <a:gd name="connsiteX1" fmla="*/ 2856620 w 2856620"/>
              <a:gd name="connsiteY1" fmla="*/ 0 h 3353187"/>
              <a:gd name="connsiteX2" fmla="*/ 2856620 w 2856620"/>
              <a:gd name="connsiteY2" fmla="*/ 3353187 h 3353187"/>
              <a:gd name="connsiteX3" fmla="*/ 0 w 2856620"/>
              <a:gd name="connsiteY3" fmla="*/ 3353187 h 3353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620" h="3353187">
                <a:moveTo>
                  <a:pt x="0" y="0"/>
                </a:moveTo>
                <a:lnTo>
                  <a:pt x="2856620" y="0"/>
                </a:lnTo>
                <a:lnTo>
                  <a:pt x="2856620" y="3353187"/>
                </a:lnTo>
                <a:lnTo>
                  <a:pt x="0" y="33531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Picture Placeholder 39">
            <a:extLst>
              <a:ext uri="{FF2B5EF4-FFF2-40B4-BE49-F238E27FC236}">
                <a16:creationId xmlns:a16="http://schemas.microsoft.com/office/drawing/2014/main" id="{7CADCE19-79BE-40B6-8F77-ABF058849CA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29166" y="0"/>
            <a:ext cx="2142465" cy="2514890"/>
          </a:xfrm>
          <a:custGeom>
            <a:avLst/>
            <a:gdLst>
              <a:gd name="connsiteX0" fmla="*/ 0 w 2856620"/>
              <a:gd name="connsiteY0" fmla="*/ 0 h 3353187"/>
              <a:gd name="connsiteX1" fmla="*/ 2856620 w 2856620"/>
              <a:gd name="connsiteY1" fmla="*/ 0 h 3353187"/>
              <a:gd name="connsiteX2" fmla="*/ 2856620 w 2856620"/>
              <a:gd name="connsiteY2" fmla="*/ 3353187 h 3353187"/>
              <a:gd name="connsiteX3" fmla="*/ 0 w 2856620"/>
              <a:gd name="connsiteY3" fmla="*/ 3353187 h 3353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620" h="3353187">
                <a:moveTo>
                  <a:pt x="0" y="0"/>
                </a:moveTo>
                <a:lnTo>
                  <a:pt x="2856620" y="0"/>
                </a:lnTo>
                <a:lnTo>
                  <a:pt x="2856620" y="3353187"/>
                </a:lnTo>
                <a:lnTo>
                  <a:pt x="0" y="33531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40">
            <a:extLst>
              <a:ext uri="{FF2B5EF4-FFF2-40B4-BE49-F238E27FC236}">
                <a16:creationId xmlns:a16="http://schemas.microsoft.com/office/drawing/2014/main" id="{D27451DD-52DB-492B-9047-D3A8E7A1685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85962" y="0"/>
            <a:ext cx="2258039" cy="2514890"/>
          </a:xfrm>
          <a:custGeom>
            <a:avLst/>
            <a:gdLst>
              <a:gd name="connsiteX0" fmla="*/ 0 w 3010719"/>
              <a:gd name="connsiteY0" fmla="*/ 0 h 3353187"/>
              <a:gd name="connsiteX1" fmla="*/ 3010719 w 3010719"/>
              <a:gd name="connsiteY1" fmla="*/ 0 h 3353187"/>
              <a:gd name="connsiteX2" fmla="*/ 3010719 w 3010719"/>
              <a:gd name="connsiteY2" fmla="*/ 3353187 h 3353187"/>
              <a:gd name="connsiteX3" fmla="*/ 0 w 3010719"/>
              <a:gd name="connsiteY3" fmla="*/ 3353187 h 3353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10719" h="3353187">
                <a:moveTo>
                  <a:pt x="0" y="0"/>
                </a:moveTo>
                <a:lnTo>
                  <a:pt x="3010719" y="0"/>
                </a:lnTo>
                <a:lnTo>
                  <a:pt x="3010719" y="3353187"/>
                </a:lnTo>
                <a:lnTo>
                  <a:pt x="0" y="33531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35">
            <a:extLst>
              <a:ext uri="{FF2B5EF4-FFF2-40B4-BE49-F238E27FC236}">
                <a16:creationId xmlns:a16="http://schemas.microsoft.com/office/drawing/2014/main" id="{0B07F111-B039-4010-8214-315559781B3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625579"/>
            <a:ext cx="2255554" cy="2517271"/>
          </a:xfrm>
          <a:custGeom>
            <a:avLst/>
            <a:gdLst>
              <a:gd name="connsiteX0" fmla="*/ 0 w 3007405"/>
              <a:gd name="connsiteY0" fmla="*/ 0 h 3356361"/>
              <a:gd name="connsiteX1" fmla="*/ 3007405 w 3007405"/>
              <a:gd name="connsiteY1" fmla="*/ 0 h 3356361"/>
              <a:gd name="connsiteX2" fmla="*/ 3007405 w 3007405"/>
              <a:gd name="connsiteY2" fmla="*/ 3356361 h 3356361"/>
              <a:gd name="connsiteX3" fmla="*/ 0 w 3007405"/>
              <a:gd name="connsiteY3" fmla="*/ 3356361 h 3356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7405" h="3356361">
                <a:moveTo>
                  <a:pt x="0" y="0"/>
                </a:moveTo>
                <a:lnTo>
                  <a:pt x="3007405" y="0"/>
                </a:lnTo>
                <a:lnTo>
                  <a:pt x="3007405" y="3356361"/>
                </a:lnTo>
                <a:lnTo>
                  <a:pt x="0" y="33563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36">
            <a:extLst>
              <a:ext uri="{FF2B5EF4-FFF2-40B4-BE49-F238E27FC236}">
                <a16:creationId xmlns:a16="http://schemas.microsoft.com/office/drawing/2014/main" id="{9D2D51DF-1A55-43F9-AEB0-BBF6632BF80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371127" y="2625579"/>
            <a:ext cx="2142465" cy="2517271"/>
          </a:xfrm>
          <a:custGeom>
            <a:avLst/>
            <a:gdLst>
              <a:gd name="connsiteX0" fmla="*/ 0 w 2856620"/>
              <a:gd name="connsiteY0" fmla="*/ 0 h 3356361"/>
              <a:gd name="connsiteX1" fmla="*/ 2856620 w 2856620"/>
              <a:gd name="connsiteY1" fmla="*/ 0 h 3356361"/>
              <a:gd name="connsiteX2" fmla="*/ 2856620 w 2856620"/>
              <a:gd name="connsiteY2" fmla="*/ 3356361 h 3356361"/>
              <a:gd name="connsiteX3" fmla="*/ 0 w 2856620"/>
              <a:gd name="connsiteY3" fmla="*/ 3356361 h 3356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620" h="3356361">
                <a:moveTo>
                  <a:pt x="0" y="0"/>
                </a:moveTo>
                <a:lnTo>
                  <a:pt x="2856620" y="0"/>
                </a:lnTo>
                <a:lnTo>
                  <a:pt x="2856620" y="3356361"/>
                </a:lnTo>
                <a:lnTo>
                  <a:pt x="0" y="33563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37">
            <a:extLst>
              <a:ext uri="{FF2B5EF4-FFF2-40B4-BE49-F238E27FC236}">
                <a16:creationId xmlns:a16="http://schemas.microsoft.com/office/drawing/2014/main" id="{6014DE29-24BC-4560-BDA6-A3E47678D41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29166" y="2625579"/>
            <a:ext cx="2142465" cy="2517271"/>
          </a:xfrm>
          <a:custGeom>
            <a:avLst/>
            <a:gdLst>
              <a:gd name="connsiteX0" fmla="*/ 0 w 2856620"/>
              <a:gd name="connsiteY0" fmla="*/ 0 h 3356361"/>
              <a:gd name="connsiteX1" fmla="*/ 2856620 w 2856620"/>
              <a:gd name="connsiteY1" fmla="*/ 0 h 3356361"/>
              <a:gd name="connsiteX2" fmla="*/ 2856620 w 2856620"/>
              <a:gd name="connsiteY2" fmla="*/ 3356361 h 3356361"/>
              <a:gd name="connsiteX3" fmla="*/ 0 w 2856620"/>
              <a:gd name="connsiteY3" fmla="*/ 3356361 h 3356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620" h="3356361">
                <a:moveTo>
                  <a:pt x="0" y="0"/>
                </a:moveTo>
                <a:lnTo>
                  <a:pt x="2856620" y="0"/>
                </a:lnTo>
                <a:lnTo>
                  <a:pt x="2856620" y="3356361"/>
                </a:lnTo>
                <a:lnTo>
                  <a:pt x="0" y="33563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120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1">
            <a:extLst>
              <a:ext uri="{FF2B5EF4-FFF2-40B4-BE49-F238E27FC236}">
                <a16:creationId xmlns:a16="http://schemas.microsoft.com/office/drawing/2014/main" id="{9DD205A6-377E-459C-83FF-F823F0ECA68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01101" y="891949"/>
            <a:ext cx="1913799" cy="1913795"/>
          </a:xfrm>
          <a:custGeom>
            <a:avLst/>
            <a:gdLst>
              <a:gd name="connsiteX0" fmla="*/ 958577 w 1917154"/>
              <a:gd name="connsiteY0" fmla="*/ 0 h 1917150"/>
              <a:gd name="connsiteX1" fmla="*/ 1917154 w 1917154"/>
              <a:gd name="connsiteY1" fmla="*/ 958575 h 1917150"/>
              <a:gd name="connsiteX2" fmla="*/ 958577 w 1917154"/>
              <a:gd name="connsiteY2" fmla="*/ 1917150 h 1917150"/>
              <a:gd name="connsiteX3" fmla="*/ 0 w 1917154"/>
              <a:gd name="connsiteY3" fmla="*/ 958575 h 1917150"/>
              <a:gd name="connsiteX4" fmla="*/ 958577 w 1917154"/>
              <a:gd name="connsiteY4" fmla="*/ 0 h 191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7154" h="1917150">
                <a:moveTo>
                  <a:pt x="958577" y="0"/>
                </a:moveTo>
                <a:cubicBezTo>
                  <a:pt x="1487984" y="0"/>
                  <a:pt x="1917154" y="429169"/>
                  <a:pt x="1917154" y="958575"/>
                </a:cubicBezTo>
                <a:cubicBezTo>
                  <a:pt x="1917154" y="1487981"/>
                  <a:pt x="1487984" y="1917150"/>
                  <a:pt x="958577" y="1917150"/>
                </a:cubicBezTo>
                <a:cubicBezTo>
                  <a:pt x="429170" y="1917150"/>
                  <a:pt x="0" y="1487981"/>
                  <a:pt x="0" y="958575"/>
                </a:cubicBezTo>
                <a:cubicBezTo>
                  <a:pt x="0" y="429169"/>
                  <a:pt x="429170" y="0"/>
                  <a:pt x="95857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92E55E86-E19A-447A-B651-35A4A146600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29101" y="891949"/>
            <a:ext cx="1913799" cy="1913795"/>
          </a:xfrm>
          <a:custGeom>
            <a:avLst/>
            <a:gdLst>
              <a:gd name="connsiteX0" fmla="*/ 958577 w 1917154"/>
              <a:gd name="connsiteY0" fmla="*/ 0 h 1917150"/>
              <a:gd name="connsiteX1" fmla="*/ 1917154 w 1917154"/>
              <a:gd name="connsiteY1" fmla="*/ 958575 h 1917150"/>
              <a:gd name="connsiteX2" fmla="*/ 958577 w 1917154"/>
              <a:gd name="connsiteY2" fmla="*/ 1917150 h 1917150"/>
              <a:gd name="connsiteX3" fmla="*/ 0 w 1917154"/>
              <a:gd name="connsiteY3" fmla="*/ 958575 h 1917150"/>
              <a:gd name="connsiteX4" fmla="*/ 958577 w 1917154"/>
              <a:gd name="connsiteY4" fmla="*/ 0 h 191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7154" h="1917150">
                <a:moveTo>
                  <a:pt x="958577" y="0"/>
                </a:moveTo>
                <a:cubicBezTo>
                  <a:pt x="1487984" y="0"/>
                  <a:pt x="1917154" y="429169"/>
                  <a:pt x="1917154" y="958575"/>
                </a:cubicBezTo>
                <a:cubicBezTo>
                  <a:pt x="1917154" y="1487981"/>
                  <a:pt x="1487984" y="1917150"/>
                  <a:pt x="958577" y="1917150"/>
                </a:cubicBezTo>
                <a:cubicBezTo>
                  <a:pt x="429170" y="1917150"/>
                  <a:pt x="0" y="1487981"/>
                  <a:pt x="0" y="958575"/>
                </a:cubicBezTo>
                <a:cubicBezTo>
                  <a:pt x="0" y="429169"/>
                  <a:pt x="429170" y="0"/>
                  <a:pt x="95857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779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4CE9870-750C-4675-BDE3-7FA1E18ECEA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2505075"/>
            <a:ext cx="9144000" cy="2638425"/>
          </a:xfrm>
          <a:custGeom>
            <a:avLst/>
            <a:gdLst>
              <a:gd name="connsiteX0" fmla="*/ 0 w 12192000"/>
              <a:gd name="connsiteY0" fmla="*/ 0 h 3517900"/>
              <a:gd name="connsiteX1" fmla="*/ 12192000 w 12192000"/>
              <a:gd name="connsiteY1" fmla="*/ 0 h 3517900"/>
              <a:gd name="connsiteX2" fmla="*/ 12192000 w 12192000"/>
              <a:gd name="connsiteY2" fmla="*/ 3517900 h 3517900"/>
              <a:gd name="connsiteX3" fmla="*/ 0 w 12192000"/>
              <a:gd name="connsiteY3" fmla="*/ 3517900 h 351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517900">
                <a:moveTo>
                  <a:pt x="0" y="0"/>
                </a:moveTo>
                <a:lnTo>
                  <a:pt x="12192000" y="0"/>
                </a:lnTo>
                <a:lnTo>
                  <a:pt x="12192000" y="3517900"/>
                </a:lnTo>
                <a:lnTo>
                  <a:pt x="0" y="35179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69563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85C39191-A04A-496B-AE27-7E347280451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2800" y="1415216"/>
            <a:ext cx="1231901" cy="1231901"/>
          </a:xfrm>
          <a:custGeom>
            <a:avLst/>
            <a:gdLst>
              <a:gd name="connsiteX0" fmla="*/ 821267 w 1642534"/>
              <a:gd name="connsiteY0" fmla="*/ 0 h 1642534"/>
              <a:gd name="connsiteX1" fmla="*/ 1642534 w 1642534"/>
              <a:gd name="connsiteY1" fmla="*/ 821267 h 1642534"/>
              <a:gd name="connsiteX2" fmla="*/ 821267 w 1642534"/>
              <a:gd name="connsiteY2" fmla="*/ 1642534 h 1642534"/>
              <a:gd name="connsiteX3" fmla="*/ 0 w 1642534"/>
              <a:gd name="connsiteY3" fmla="*/ 821267 h 1642534"/>
              <a:gd name="connsiteX4" fmla="*/ 821267 w 1642534"/>
              <a:gd name="connsiteY4" fmla="*/ 0 h 16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2534" h="1642534">
                <a:moveTo>
                  <a:pt x="821267" y="0"/>
                </a:moveTo>
                <a:cubicBezTo>
                  <a:pt x="1274840" y="0"/>
                  <a:pt x="1642534" y="367694"/>
                  <a:pt x="1642534" y="821267"/>
                </a:cubicBezTo>
                <a:cubicBezTo>
                  <a:pt x="1642534" y="1274840"/>
                  <a:pt x="1274840" y="1642534"/>
                  <a:pt x="821267" y="1642534"/>
                </a:cubicBezTo>
                <a:cubicBezTo>
                  <a:pt x="367694" y="1642534"/>
                  <a:pt x="0" y="1274840"/>
                  <a:pt x="0" y="821267"/>
                </a:cubicBezTo>
                <a:cubicBezTo>
                  <a:pt x="0" y="367694"/>
                  <a:pt x="367694" y="0"/>
                  <a:pt x="82126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79D677C6-A9F7-478A-9BF0-24EC278B4E8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2800" y="3068041"/>
            <a:ext cx="1231901" cy="1231901"/>
          </a:xfrm>
          <a:custGeom>
            <a:avLst/>
            <a:gdLst>
              <a:gd name="connsiteX0" fmla="*/ 821267 w 1642534"/>
              <a:gd name="connsiteY0" fmla="*/ 0 h 1642534"/>
              <a:gd name="connsiteX1" fmla="*/ 1642534 w 1642534"/>
              <a:gd name="connsiteY1" fmla="*/ 821267 h 1642534"/>
              <a:gd name="connsiteX2" fmla="*/ 821267 w 1642534"/>
              <a:gd name="connsiteY2" fmla="*/ 1642534 h 1642534"/>
              <a:gd name="connsiteX3" fmla="*/ 0 w 1642534"/>
              <a:gd name="connsiteY3" fmla="*/ 821267 h 1642534"/>
              <a:gd name="connsiteX4" fmla="*/ 821267 w 1642534"/>
              <a:gd name="connsiteY4" fmla="*/ 0 h 16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2534" h="1642534">
                <a:moveTo>
                  <a:pt x="821267" y="0"/>
                </a:moveTo>
                <a:cubicBezTo>
                  <a:pt x="1274840" y="0"/>
                  <a:pt x="1642534" y="367694"/>
                  <a:pt x="1642534" y="821267"/>
                </a:cubicBezTo>
                <a:cubicBezTo>
                  <a:pt x="1642534" y="1274840"/>
                  <a:pt x="1274840" y="1642534"/>
                  <a:pt x="821267" y="1642534"/>
                </a:cubicBezTo>
                <a:cubicBezTo>
                  <a:pt x="367694" y="1642534"/>
                  <a:pt x="0" y="1274840"/>
                  <a:pt x="0" y="821267"/>
                </a:cubicBezTo>
                <a:cubicBezTo>
                  <a:pt x="0" y="367694"/>
                  <a:pt x="367694" y="0"/>
                  <a:pt x="82126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07B4FFBE-54DB-4EFD-9DC4-97B2914A16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36205" y="1415216"/>
            <a:ext cx="1231901" cy="1231901"/>
          </a:xfrm>
          <a:custGeom>
            <a:avLst/>
            <a:gdLst>
              <a:gd name="connsiteX0" fmla="*/ 821267 w 1642534"/>
              <a:gd name="connsiteY0" fmla="*/ 0 h 1642534"/>
              <a:gd name="connsiteX1" fmla="*/ 1642534 w 1642534"/>
              <a:gd name="connsiteY1" fmla="*/ 821267 h 1642534"/>
              <a:gd name="connsiteX2" fmla="*/ 821267 w 1642534"/>
              <a:gd name="connsiteY2" fmla="*/ 1642534 h 1642534"/>
              <a:gd name="connsiteX3" fmla="*/ 0 w 1642534"/>
              <a:gd name="connsiteY3" fmla="*/ 821267 h 1642534"/>
              <a:gd name="connsiteX4" fmla="*/ 821267 w 1642534"/>
              <a:gd name="connsiteY4" fmla="*/ 0 h 16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2534" h="1642534">
                <a:moveTo>
                  <a:pt x="821267" y="0"/>
                </a:moveTo>
                <a:cubicBezTo>
                  <a:pt x="1274840" y="0"/>
                  <a:pt x="1642534" y="367694"/>
                  <a:pt x="1642534" y="821267"/>
                </a:cubicBezTo>
                <a:cubicBezTo>
                  <a:pt x="1642534" y="1274840"/>
                  <a:pt x="1274840" y="1642534"/>
                  <a:pt x="821267" y="1642534"/>
                </a:cubicBezTo>
                <a:cubicBezTo>
                  <a:pt x="367694" y="1642534"/>
                  <a:pt x="0" y="1274840"/>
                  <a:pt x="0" y="821267"/>
                </a:cubicBezTo>
                <a:cubicBezTo>
                  <a:pt x="0" y="367694"/>
                  <a:pt x="367694" y="0"/>
                  <a:pt x="82126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66BD9355-B56B-4647-B772-27BAD385AF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36205" y="3068041"/>
            <a:ext cx="1231901" cy="1231901"/>
          </a:xfrm>
          <a:custGeom>
            <a:avLst/>
            <a:gdLst>
              <a:gd name="connsiteX0" fmla="*/ 821267 w 1642534"/>
              <a:gd name="connsiteY0" fmla="*/ 0 h 1642534"/>
              <a:gd name="connsiteX1" fmla="*/ 1642534 w 1642534"/>
              <a:gd name="connsiteY1" fmla="*/ 821267 h 1642534"/>
              <a:gd name="connsiteX2" fmla="*/ 821267 w 1642534"/>
              <a:gd name="connsiteY2" fmla="*/ 1642534 h 1642534"/>
              <a:gd name="connsiteX3" fmla="*/ 0 w 1642534"/>
              <a:gd name="connsiteY3" fmla="*/ 821267 h 1642534"/>
              <a:gd name="connsiteX4" fmla="*/ 821267 w 1642534"/>
              <a:gd name="connsiteY4" fmla="*/ 0 h 16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2534" h="1642534">
                <a:moveTo>
                  <a:pt x="821267" y="0"/>
                </a:moveTo>
                <a:cubicBezTo>
                  <a:pt x="1274840" y="0"/>
                  <a:pt x="1642534" y="367694"/>
                  <a:pt x="1642534" y="821267"/>
                </a:cubicBezTo>
                <a:cubicBezTo>
                  <a:pt x="1642534" y="1274840"/>
                  <a:pt x="1274840" y="1642534"/>
                  <a:pt x="821267" y="1642534"/>
                </a:cubicBezTo>
                <a:cubicBezTo>
                  <a:pt x="367694" y="1642534"/>
                  <a:pt x="0" y="1274840"/>
                  <a:pt x="0" y="821267"/>
                </a:cubicBezTo>
                <a:cubicBezTo>
                  <a:pt x="0" y="367694"/>
                  <a:pt x="367694" y="0"/>
                  <a:pt x="82126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3" name="Footer Placeholder 2">
            <a:extLst>
              <a:ext uri="{FF2B5EF4-FFF2-40B4-BE49-F238E27FC236}">
                <a16:creationId xmlns:a16="http://schemas.microsoft.com/office/drawing/2014/main" id="{0B114CEA-EC75-4065-A2F7-E3128F8DCF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24" name="Date Placeholder 5">
            <a:extLst>
              <a:ext uri="{FF2B5EF4-FFF2-40B4-BE49-F238E27FC236}">
                <a16:creationId xmlns:a16="http://schemas.microsoft.com/office/drawing/2014/main" id="{12C33E03-419E-4DB2-A4F7-F7945EDB07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25" name="Freeform 10">
            <a:extLst>
              <a:ext uri="{FF2B5EF4-FFF2-40B4-BE49-F238E27FC236}">
                <a16:creationId xmlns:a16="http://schemas.microsoft.com/office/drawing/2014/main" id="{9A2F6908-A4BA-426D-BECB-8D88D074850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0907218-1872-4451-BC2A-99902EA7E558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7" name="Freeform 19">
            <a:extLst>
              <a:ext uri="{FF2B5EF4-FFF2-40B4-BE49-F238E27FC236}">
                <a16:creationId xmlns:a16="http://schemas.microsoft.com/office/drawing/2014/main" id="{8CA36F7C-B5D4-45B7-AB95-D38C0B5F8E0F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8" name="Slide Number Placeholder 13">
            <a:extLst>
              <a:ext uri="{FF2B5EF4-FFF2-40B4-BE49-F238E27FC236}">
                <a16:creationId xmlns:a16="http://schemas.microsoft.com/office/drawing/2014/main" id="{AB756EC0-C584-422D-9E78-EF742C87EB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7269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Picture Placeholder 47">
            <a:extLst>
              <a:ext uri="{FF2B5EF4-FFF2-40B4-BE49-F238E27FC236}">
                <a16:creationId xmlns:a16="http://schemas.microsoft.com/office/drawing/2014/main" id="{3C1FD125-C269-4EE4-8A68-4345404BDE2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4786" y="1221585"/>
            <a:ext cx="1028700" cy="10287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48">
            <a:extLst>
              <a:ext uri="{FF2B5EF4-FFF2-40B4-BE49-F238E27FC236}">
                <a16:creationId xmlns:a16="http://schemas.microsoft.com/office/drawing/2014/main" id="{5C3A608D-7A21-451B-A5D5-B7E6B200DD1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4786" y="2979004"/>
            <a:ext cx="1028700" cy="10287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45">
            <a:extLst>
              <a:ext uri="{FF2B5EF4-FFF2-40B4-BE49-F238E27FC236}">
                <a16:creationId xmlns:a16="http://schemas.microsoft.com/office/drawing/2014/main" id="{F53FB2B1-CCAC-472F-AEDC-7E8B93413EC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859957" y="1221585"/>
            <a:ext cx="1028700" cy="10287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46">
            <a:extLst>
              <a:ext uri="{FF2B5EF4-FFF2-40B4-BE49-F238E27FC236}">
                <a16:creationId xmlns:a16="http://schemas.microsoft.com/office/drawing/2014/main" id="{C4638A11-E401-4CE9-8588-89B4E515F4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59957" y="2979004"/>
            <a:ext cx="1028700" cy="10287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4" name="Picture Placeholder 44">
            <a:extLst>
              <a:ext uri="{FF2B5EF4-FFF2-40B4-BE49-F238E27FC236}">
                <a16:creationId xmlns:a16="http://schemas.microsoft.com/office/drawing/2014/main" id="{FCB99FA8-2BAD-495A-A07B-D64CE8DA571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25127" y="1221585"/>
            <a:ext cx="1028700" cy="10287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5" name="Picture Placeholder 43">
            <a:extLst>
              <a:ext uri="{FF2B5EF4-FFF2-40B4-BE49-F238E27FC236}">
                <a16:creationId xmlns:a16="http://schemas.microsoft.com/office/drawing/2014/main" id="{B03B87BC-B147-47C7-A562-0998BA3EC3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25127" y="2979004"/>
            <a:ext cx="1028700" cy="10287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6" name="Picture Placeholder 41">
            <a:extLst>
              <a:ext uri="{FF2B5EF4-FFF2-40B4-BE49-F238E27FC236}">
                <a16:creationId xmlns:a16="http://schemas.microsoft.com/office/drawing/2014/main" id="{6E021421-53C8-4569-8C94-0867822EE58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790298" y="1221585"/>
            <a:ext cx="1028700" cy="10287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7" name="Picture Placeholder 42">
            <a:extLst>
              <a:ext uri="{FF2B5EF4-FFF2-40B4-BE49-F238E27FC236}">
                <a16:creationId xmlns:a16="http://schemas.microsoft.com/office/drawing/2014/main" id="{480C0B3E-8954-45D9-A921-F701315DA13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790298" y="2979004"/>
            <a:ext cx="1028700" cy="10287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8" name="Picture Placeholder 40">
            <a:extLst>
              <a:ext uri="{FF2B5EF4-FFF2-40B4-BE49-F238E27FC236}">
                <a16:creationId xmlns:a16="http://schemas.microsoft.com/office/drawing/2014/main" id="{4BB5AFE7-279B-4509-97EB-257B1E123CD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55469" y="1221585"/>
            <a:ext cx="1028700" cy="10287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9" name="Picture Placeholder 39">
            <a:extLst>
              <a:ext uri="{FF2B5EF4-FFF2-40B4-BE49-F238E27FC236}">
                <a16:creationId xmlns:a16="http://schemas.microsoft.com/office/drawing/2014/main" id="{3B6385B5-8177-43C4-8882-9A60F53D4F2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55469" y="2979004"/>
            <a:ext cx="1028700" cy="10287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37">
            <a:extLst>
              <a:ext uri="{FF2B5EF4-FFF2-40B4-BE49-F238E27FC236}">
                <a16:creationId xmlns:a16="http://schemas.microsoft.com/office/drawing/2014/main" id="{DD651B7A-8FAA-40ED-9D4A-B43DF11A0AA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720640" y="1221585"/>
            <a:ext cx="1028700" cy="10287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38">
            <a:extLst>
              <a:ext uri="{FF2B5EF4-FFF2-40B4-BE49-F238E27FC236}">
                <a16:creationId xmlns:a16="http://schemas.microsoft.com/office/drawing/2014/main" id="{C84AF45D-7988-4D77-A922-3B1930FBF0D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720640" y="2979004"/>
            <a:ext cx="1028700" cy="10287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Footer Placeholder 2">
            <a:extLst>
              <a:ext uri="{FF2B5EF4-FFF2-40B4-BE49-F238E27FC236}">
                <a16:creationId xmlns:a16="http://schemas.microsoft.com/office/drawing/2014/main" id="{378F2AEA-EA39-4F03-BCD4-0E18B2317A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33" name="Date Placeholder 5">
            <a:extLst>
              <a:ext uri="{FF2B5EF4-FFF2-40B4-BE49-F238E27FC236}">
                <a16:creationId xmlns:a16="http://schemas.microsoft.com/office/drawing/2014/main" id="{12842707-B2A0-4C8D-9F24-C6868D7791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34" name="Freeform 10">
            <a:extLst>
              <a:ext uri="{FF2B5EF4-FFF2-40B4-BE49-F238E27FC236}">
                <a16:creationId xmlns:a16="http://schemas.microsoft.com/office/drawing/2014/main" id="{3558CB82-A74E-4AC1-A6A2-6406A0733B9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303E54B-1966-4876-9E1F-DD66DDA995C8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36" name="Freeform 19">
            <a:extLst>
              <a:ext uri="{FF2B5EF4-FFF2-40B4-BE49-F238E27FC236}">
                <a16:creationId xmlns:a16="http://schemas.microsoft.com/office/drawing/2014/main" id="{34E0877F-620B-4C76-9ED3-EAEA712D01BD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37" name="Slide Number Placeholder 13">
            <a:extLst>
              <a:ext uri="{FF2B5EF4-FFF2-40B4-BE49-F238E27FC236}">
                <a16:creationId xmlns:a16="http://schemas.microsoft.com/office/drawing/2014/main" id="{0E1162C9-75CC-4833-B358-88B68D0250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0785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E153319F-F7F5-4BD2-BB7D-D6CB1F6CD19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2395" y="1437624"/>
            <a:ext cx="1794563" cy="1794563"/>
          </a:xfrm>
          <a:custGeom>
            <a:avLst/>
            <a:gdLst>
              <a:gd name="connsiteX0" fmla="*/ 0 w 2392750"/>
              <a:gd name="connsiteY0" fmla="*/ 0 h 2392750"/>
              <a:gd name="connsiteX1" fmla="*/ 2392750 w 2392750"/>
              <a:gd name="connsiteY1" fmla="*/ 0 h 2392750"/>
              <a:gd name="connsiteX2" fmla="*/ 2392750 w 2392750"/>
              <a:gd name="connsiteY2" fmla="*/ 2392750 h 2392750"/>
              <a:gd name="connsiteX3" fmla="*/ 0 w 2392750"/>
              <a:gd name="connsiteY3" fmla="*/ 2392750 h 239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2750" h="2392750">
                <a:moveTo>
                  <a:pt x="0" y="0"/>
                </a:moveTo>
                <a:lnTo>
                  <a:pt x="2392750" y="0"/>
                </a:lnTo>
                <a:lnTo>
                  <a:pt x="2392750" y="2392750"/>
                </a:lnTo>
                <a:lnTo>
                  <a:pt x="0" y="239275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2" name="Picture Placeholder 9">
            <a:extLst>
              <a:ext uri="{FF2B5EF4-FFF2-40B4-BE49-F238E27FC236}">
                <a16:creationId xmlns:a16="http://schemas.microsoft.com/office/drawing/2014/main" id="{0DAAEECD-CAD4-40A1-8DD9-2DEBA63BF58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674719" y="2690505"/>
            <a:ext cx="1794563" cy="1794563"/>
          </a:xfrm>
          <a:custGeom>
            <a:avLst/>
            <a:gdLst>
              <a:gd name="connsiteX0" fmla="*/ 0 w 2392750"/>
              <a:gd name="connsiteY0" fmla="*/ 0 h 2392750"/>
              <a:gd name="connsiteX1" fmla="*/ 2392750 w 2392750"/>
              <a:gd name="connsiteY1" fmla="*/ 0 h 2392750"/>
              <a:gd name="connsiteX2" fmla="*/ 2392750 w 2392750"/>
              <a:gd name="connsiteY2" fmla="*/ 2392750 h 2392750"/>
              <a:gd name="connsiteX3" fmla="*/ 0 w 2392750"/>
              <a:gd name="connsiteY3" fmla="*/ 2392750 h 239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2750" h="2392750">
                <a:moveTo>
                  <a:pt x="0" y="0"/>
                </a:moveTo>
                <a:lnTo>
                  <a:pt x="2392750" y="0"/>
                </a:lnTo>
                <a:lnTo>
                  <a:pt x="2392750" y="2392750"/>
                </a:lnTo>
                <a:lnTo>
                  <a:pt x="0" y="239275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7270C3CD-425A-4D0B-9584-C0DB98A003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57043" y="1437624"/>
            <a:ext cx="1794563" cy="1794563"/>
          </a:xfrm>
          <a:custGeom>
            <a:avLst/>
            <a:gdLst>
              <a:gd name="connsiteX0" fmla="*/ 0 w 2392750"/>
              <a:gd name="connsiteY0" fmla="*/ 0 h 2392750"/>
              <a:gd name="connsiteX1" fmla="*/ 2392750 w 2392750"/>
              <a:gd name="connsiteY1" fmla="*/ 0 h 2392750"/>
              <a:gd name="connsiteX2" fmla="*/ 2392750 w 2392750"/>
              <a:gd name="connsiteY2" fmla="*/ 2392750 h 2392750"/>
              <a:gd name="connsiteX3" fmla="*/ 0 w 2392750"/>
              <a:gd name="connsiteY3" fmla="*/ 2392750 h 239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2750" h="2392750">
                <a:moveTo>
                  <a:pt x="0" y="0"/>
                </a:moveTo>
                <a:lnTo>
                  <a:pt x="2392750" y="0"/>
                </a:lnTo>
                <a:lnTo>
                  <a:pt x="2392750" y="2392750"/>
                </a:lnTo>
                <a:lnTo>
                  <a:pt x="0" y="239275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9A53BF77-E537-41A2-9AAD-43B17AC982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9" name="Date Placeholder 5">
            <a:extLst>
              <a:ext uri="{FF2B5EF4-FFF2-40B4-BE49-F238E27FC236}">
                <a16:creationId xmlns:a16="http://schemas.microsoft.com/office/drawing/2014/main" id="{A0444829-2A76-48F8-AFF3-17E2520CC0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24" name="Freeform 10">
            <a:extLst>
              <a:ext uri="{FF2B5EF4-FFF2-40B4-BE49-F238E27FC236}">
                <a16:creationId xmlns:a16="http://schemas.microsoft.com/office/drawing/2014/main" id="{77B7D816-B697-44F3-A66D-F8EB7ED6862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4F5C30A-CF14-4462-9A81-9031775FF152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6" name="Freeform 19">
            <a:extLst>
              <a:ext uri="{FF2B5EF4-FFF2-40B4-BE49-F238E27FC236}">
                <a16:creationId xmlns:a16="http://schemas.microsoft.com/office/drawing/2014/main" id="{60BB9180-5182-4F86-9E21-E23E2905C28E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7" name="Slide Number Placeholder 13">
            <a:extLst>
              <a:ext uri="{FF2B5EF4-FFF2-40B4-BE49-F238E27FC236}">
                <a16:creationId xmlns:a16="http://schemas.microsoft.com/office/drawing/2014/main" id="{80E025EF-94CF-4F59-B4FD-3B13468B98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8112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978BE2-D779-434C-8FE5-7AAA7C6475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910" y="1"/>
            <a:ext cx="9143999" cy="257174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B45174C-FE3E-4C40-8445-C61C4068464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14139" y="0"/>
            <a:ext cx="3327950" cy="51435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7006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2DCA58B-C017-45DC-ABD1-2A5113C379D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581579" cy="51435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2377405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2DCA58B-C017-45DC-ABD1-2A5113C379D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62421" y="0"/>
            <a:ext cx="4581579" cy="51435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8153331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978BE2-D779-434C-8FE5-7AAA7C6475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1580" y="2139702"/>
            <a:ext cx="3834426" cy="205625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7B8E9633-88BC-44CF-B8FF-0341E95DBFD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09574" y="2139702"/>
            <a:ext cx="3834426" cy="205625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4971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4DBC1CE-EA82-4634-850F-BDE9C753EF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0" y="2193708"/>
            <a:ext cx="3599892" cy="1977684"/>
          </a:xfrm>
          <a:custGeom>
            <a:avLst/>
            <a:gdLst>
              <a:gd name="connsiteX0" fmla="*/ 0 w 4799856"/>
              <a:gd name="connsiteY0" fmla="*/ 0 h 2636912"/>
              <a:gd name="connsiteX1" fmla="*/ 4799856 w 4799856"/>
              <a:gd name="connsiteY1" fmla="*/ 0 h 2636912"/>
              <a:gd name="connsiteX2" fmla="*/ 4799856 w 4799856"/>
              <a:gd name="connsiteY2" fmla="*/ 2636912 h 2636912"/>
              <a:gd name="connsiteX3" fmla="*/ 0 w 4799856"/>
              <a:gd name="connsiteY3" fmla="*/ 2636912 h 2636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9856" h="2636912">
                <a:moveTo>
                  <a:pt x="0" y="0"/>
                </a:moveTo>
                <a:lnTo>
                  <a:pt x="4799856" y="0"/>
                </a:lnTo>
                <a:lnTo>
                  <a:pt x="4799856" y="2636912"/>
                </a:lnTo>
                <a:lnTo>
                  <a:pt x="0" y="26369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266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4260677-7757-4247-BE3B-3BD406C4B46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3526" y="573528"/>
            <a:ext cx="3944468" cy="1998223"/>
          </a:xfrm>
          <a:custGeom>
            <a:avLst/>
            <a:gdLst>
              <a:gd name="connsiteX0" fmla="*/ 0 w 5259290"/>
              <a:gd name="connsiteY0" fmla="*/ 0 h 2664297"/>
              <a:gd name="connsiteX1" fmla="*/ 5259290 w 5259290"/>
              <a:gd name="connsiteY1" fmla="*/ 0 h 2664297"/>
              <a:gd name="connsiteX2" fmla="*/ 5259290 w 5259290"/>
              <a:gd name="connsiteY2" fmla="*/ 2664297 h 2664297"/>
              <a:gd name="connsiteX3" fmla="*/ 0 w 5259290"/>
              <a:gd name="connsiteY3" fmla="*/ 2664297 h 2664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59290" h="2664297">
                <a:moveTo>
                  <a:pt x="0" y="0"/>
                </a:moveTo>
                <a:lnTo>
                  <a:pt x="5259290" y="0"/>
                </a:lnTo>
                <a:lnTo>
                  <a:pt x="5259290" y="2664297"/>
                </a:lnTo>
                <a:lnTo>
                  <a:pt x="0" y="26642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8E7BAEE-7551-45B8-8476-810F6A7FC09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24349" y="573528"/>
            <a:ext cx="3944468" cy="1998223"/>
          </a:xfrm>
          <a:custGeom>
            <a:avLst/>
            <a:gdLst>
              <a:gd name="connsiteX0" fmla="*/ 0 w 5259290"/>
              <a:gd name="connsiteY0" fmla="*/ 0 h 2664297"/>
              <a:gd name="connsiteX1" fmla="*/ 5259290 w 5259290"/>
              <a:gd name="connsiteY1" fmla="*/ 0 h 2664297"/>
              <a:gd name="connsiteX2" fmla="*/ 5259290 w 5259290"/>
              <a:gd name="connsiteY2" fmla="*/ 2664297 h 2664297"/>
              <a:gd name="connsiteX3" fmla="*/ 0 w 5259290"/>
              <a:gd name="connsiteY3" fmla="*/ 2664297 h 2664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59290" h="2664297">
                <a:moveTo>
                  <a:pt x="0" y="0"/>
                </a:moveTo>
                <a:lnTo>
                  <a:pt x="5259290" y="0"/>
                </a:lnTo>
                <a:lnTo>
                  <a:pt x="5259290" y="2664297"/>
                </a:lnTo>
                <a:lnTo>
                  <a:pt x="0" y="26642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7638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227ED963-86A7-40FD-BE42-B6E3C253B5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48693" y="1128741"/>
            <a:ext cx="3151071" cy="3655239"/>
          </a:xfrm>
          <a:custGeom>
            <a:avLst/>
            <a:gdLst>
              <a:gd name="connsiteX0" fmla="*/ 4201428 w 4201428"/>
              <a:gd name="connsiteY0" fmla="*/ 0 h 4873652"/>
              <a:gd name="connsiteX1" fmla="*/ 4201428 w 4201428"/>
              <a:gd name="connsiteY1" fmla="*/ 4873652 h 4873652"/>
              <a:gd name="connsiteX2" fmla="*/ 0 w 4201428"/>
              <a:gd name="connsiteY2" fmla="*/ 2436826 h 4873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01428" h="4873652">
                <a:moveTo>
                  <a:pt x="4201428" y="0"/>
                </a:moveTo>
                <a:lnTo>
                  <a:pt x="4201428" y="4873652"/>
                </a:lnTo>
                <a:lnTo>
                  <a:pt x="0" y="243682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E5EE0847-FD66-4A5A-89D0-5800029284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5" name="Date Placeholder 5">
            <a:extLst>
              <a:ext uri="{FF2B5EF4-FFF2-40B4-BE49-F238E27FC236}">
                <a16:creationId xmlns:a16="http://schemas.microsoft.com/office/drawing/2014/main" id="{32220463-122A-4ED9-9F32-2932973EAA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35B0C33D-D422-4E41-B2DF-AF0FE4588069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069EBE1-CDCD-4928-8CE6-1492434D2260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8" name="Freeform 19">
            <a:extLst>
              <a:ext uri="{FF2B5EF4-FFF2-40B4-BE49-F238E27FC236}">
                <a16:creationId xmlns:a16="http://schemas.microsoft.com/office/drawing/2014/main" id="{9A1CA827-D34B-4662-8BC3-EED94016F7E2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9" name="Slide Number Placeholder 13">
            <a:extLst>
              <a:ext uri="{FF2B5EF4-FFF2-40B4-BE49-F238E27FC236}">
                <a16:creationId xmlns:a16="http://schemas.microsoft.com/office/drawing/2014/main" id="{DA2F5D39-895B-46C9-8A49-A5D7D0971E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8963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0BDC2AF-94DB-4817-952B-B2AF48654EC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704153" cy="4336196"/>
          </a:xfrm>
          <a:custGeom>
            <a:avLst/>
            <a:gdLst>
              <a:gd name="connsiteX0" fmla="*/ 0 w 7605537"/>
              <a:gd name="connsiteY0" fmla="*/ 0 h 5781595"/>
              <a:gd name="connsiteX1" fmla="*/ 7605537 w 7605537"/>
              <a:gd name="connsiteY1" fmla="*/ 0 h 5781595"/>
              <a:gd name="connsiteX2" fmla="*/ 2857610 w 7605537"/>
              <a:gd name="connsiteY2" fmla="*/ 5781595 h 5781595"/>
              <a:gd name="connsiteX3" fmla="*/ 0 w 7605537"/>
              <a:gd name="connsiteY3" fmla="*/ 3436761 h 5781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05537" h="5781595">
                <a:moveTo>
                  <a:pt x="0" y="0"/>
                </a:moveTo>
                <a:lnTo>
                  <a:pt x="7605537" y="0"/>
                </a:lnTo>
                <a:lnTo>
                  <a:pt x="2857610" y="5781595"/>
                </a:lnTo>
                <a:lnTo>
                  <a:pt x="0" y="343676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1B20ECDE-3754-43CE-A3F3-6A8C42897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l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62235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AB24D94C-CF8E-4F28-AAB7-49C81449E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2395" y="1109302"/>
            <a:ext cx="3921146" cy="1840490"/>
          </a:xfrm>
          <a:custGeom>
            <a:avLst/>
            <a:gdLst>
              <a:gd name="connsiteX0" fmla="*/ 0 w 5228194"/>
              <a:gd name="connsiteY0" fmla="*/ 0 h 2453986"/>
              <a:gd name="connsiteX1" fmla="*/ 5228194 w 5228194"/>
              <a:gd name="connsiteY1" fmla="*/ 0 h 2453986"/>
              <a:gd name="connsiteX2" fmla="*/ 5228194 w 5228194"/>
              <a:gd name="connsiteY2" fmla="*/ 2453986 h 2453986"/>
              <a:gd name="connsiteX3" fmla="*/ 0 w 5228194"/>
              <a:gd name="connsiteY3" fmla="*/ 2453986 h 245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8194" h="2453986">
                <a:moveTo>
                  <a:pt x="0" y="0"/>
                </a:moveTo>
                <a:lnTo>
                  <a:pt x="5228194" y="0"/>
                </a:lnTo>
                <a:lnTo>
                  <a:pt x="5228194" y="2453986"/>
                </a:lnTo>
                <a:lnTo>
                  <a:pt x="0" y="24539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894CF42-DCC3-4D3E-8E75-C629ABF5DAE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30461" y="1109302"/>
            <a:ext cx="3921146" cy="1840490"/>
          </a:xfrm>
          <a:custGeom>
            <a:avLst/>
            <a:gdLst>
              <a:gd name="connsiteX0" fmla="*/ 0 w 5228194"/>
              <a:gd name="connsiteY0" fmla="*/ 0 h 2453986"/>
              <a:gd name="connsiteX1" fmla="*/ 5228194 w 5228194"/>
              <a:gd name="connsiteY1" fmla="*/ 0 h 2453986"/>
              <a:gd name="connsiteX2" fmla="*/ 5228194 w 5228194"/>
              <a:gd name="connsiteY2" fmla="*/ 2453986 h 2453986"/>
              <a:gd name="connsiteX3" fmla="*/ 0 w 5228194"/>
              <a:gd name="connsiteY3" fmla="*/ 2453986 h 245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8194" h="2453986">
                <a:moveTo>
                  <a:pt x="0" y="0"/>
                </a:moveTo>
                <a:lnTo>
                  <a:pt x="5228194" y="0"/>
                </a:lnTo>
                <a:lnTo>
                  <a:pt x="5228194" y="2453986"/>
                </a:lnTo>
                <a:lnTo>
                  <a:pt x="0" y="24539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663CDC59-0333-4486-8730-44DE81C12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5" name="Date Placeholder 5">
            <a:extLst>
              <a:ext uri="{FF2B5EF4-FFF2-40B4-BE49-F238E27FC236}">
                <a16:creationId xmlns:a16="http://schemas.microsoft.com/office/drawing/2014/main" id="{11A6FCA9-4CDE-4C78-AE35-6DC93677B1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DEC30623-F48A-48EA-8A3F-9555E994BD5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34EB1B8-705A-4722-99AA-417C83E85BA5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7" name="Freeform 19">
            <a:extLst>
              <a:ext uri="{FF2B5EF4-FFF2-40B4-BE49-F238E27FC236}">
                <a16:creationId xmlns:a16="http://schemas.microsoft.com/office/drawing/2014/main" id="{12F885CC-6615-4E66-AAF2-78D95550CBC0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8" name="Slide Number Placeholder 13">
            <a:extLst>
              <a:ext uri="{FF2B5EF4-FFF2-40B4-BE49-F238E27FC236}">
                <a16:creationId xmlns:a16="http://schemas.microsoft.com/office/drawing/2014/main" id="{2BD28988-87D3-4D8B-AD7F-BEF0EB2F1E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567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1FE2BFCB-54DB-4B74-8136-BA944B5C9B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22855" y="1275590"/>
            <a:ext cx="1244727" cy="1244727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Freeform 19">
            <a:extLst>
              <a:ext uri="{FF2B5EF4-FFF2-40B4-BE49-F238E27FC236}">
                <a16:creationId xmlns:a16="http://schemas.microsoft.com/office/drawing/2014/main" id="{EF0DB1A3-FAD9-4F5A-B8DE-A263B11E2EB6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50114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1" name="Slide Number Placeholder 13">
            <a:extLst>
              <a:ext uri="{FF2B5EF4-FFF2-40B4-BE49-F238E27FC236}">
                <a16:creationId xmlns:a16="http://schemas.microsoft.com/office/drawing/2014/main" id="{D103CD1C-D1CF-4DB2-BC23-7CC086BF2C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9533" y="308950"/>
            <a:ext cx="366874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Title 7">
            <a:extLst>
              <a:ext uri="{FF2B5EF4-FFF2-40B4-BE49-F238E27FC236}">
                <a16:creationId xmlns:a16="http://schemas.microsoft.com/office/drawing/2014/main" id="{72830A9B-03F7-4093-959C-12538A462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  <a:prstGeom prst="rect">
            <a:avLst/>
          </a:prstGeom>
        </p:spPr>
        <p:txBody>
          <a:bodyPr/>
          <a:lstStyle>
            <a:lvl1pPr algn="l"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E62B016-E3BB-4FC6-B5F7-833A23683267}"/>
              </a:ext>
            </a:extLst>
          </p:cNvPr>
          <p:cNvSpPr/>
          <p:nvPr userDrawn="1"/>
        </p:nvSpPr>
        <p:spPr>
          <a:xfrm>
            <a:off x="2935239" y="4824242"/>
            <a:ext cx="60508" cy="6050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33699BAA-7539-46A4-A053-012EC00932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77205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Date Placeholder 5">
            <a:extLst>
              <a:ext uri="{FF2B5EF4-FFF2-40B4-BE49-F238E27FC236}">
                <a16:creationId xmlns:a16="http://schemas.microsoft.com/office/drawing/2014/main" id="{DB4011AC-5F51-405E-B43B-86C5829B52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Presentation</a:t>
            </a:r>
          </a:p>
        </p:txBody>
      </p:sp>
      <p:sp>
        <p:nvSpPr>
          <p:cNvPr id="22" name="Freeform 10">
            <a:extLst>
              <a:ext uri="{FF2B5EF4-FFF2-40B4-BE49-F238E27FC236}">
                <a16:creationId xmlns:a16="http://schemas.microsoft.com/office/drawing/2014/main" id="{D929D3CE-8C73-4B42-85F2-A3C2B85E20F2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59835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3473960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95C9F4F-1F73-4326-8541-D1DE5560BE6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8651" y="1335741"/>
            <a:ext cx="2594290" cy="3807759"/>
          </a:xfrm>
          <a:custGeom>
            <a:avLst/>
            <a:gdLst>
              <a:gd name="connsiteX0" fmla="*/ 0 w 3459053"/>
              <a:gd name="connsiteY0" fmla="*/ 0 h 5077012"/>
              <a:gd name="connsiteX1" fmla="*/ 3459053 w 3459053"/>
              <a:gd name="connsiteY1" fmla="*/ 0 h 5077012"/>
              <a:gd name="connsiteX2" fmla="*/ 3459053 w 3459053"/>
              <a:gd name="connsiteY2" fmla="*/ 5077012 h 5077012"/>
              <a:gd name="connsiteX3" fmla="*/ 0 w 3459053"/>
              <a:gd name="connsiteY3" fmla="*/ 5077012 h 507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9053" h="5077012">
                <a:moveTo>
                  <a:pt x="0" y="0"/>
                </a:moveTo>
                <a:lnTo>
                  <a:pt x="3459053" y="0"/>
                </a:lnTo>
                <a:lnTo>
                  <a:pt x="3459053" y="5077012"/>
                </a:lnTo>
                <a:lnTo>
                  <a:pt x="0" y="50770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92838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14">
            <a:extLst>
              <a:ext uri="{FF2B5EF4-FFF2-40B4-BE49-F238E27FC236}">
                <a16:creationId xmlns:a16="http://schemas.microsoft.com/office/drawing/2014/main" id="{ABFF2CE3-7D71-4ED8-BC21-5F80D12D4F8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125169" y="2944211"/>
            <a:ext cx="1518452" cy="1571756"/>
          </a:xfrm>
          <a:custGeom>
            <a:avLst/>
            <a:gdLst>
              <a:gd name="connsiteX0" fmla="*/ 0 w 2024602"/>
              <a:gd name="connsiteY0" fmla="*/ 0 h 2095675"/>
              <a:gd name="connsiteX1" fmla="*/ 2024602 w 2024602"/>
              <a:gd name="connsiteY1" fmla="*/ 0 h 2095675"/>
              <a:gd name="connsiteX2" fmla="*/ 2024602 w 2024602"/>
              <a:gd name="connsiteY2" fmla="*/ 2095675 h 2095675"/>
              <a:gd name="connsiteX3" fmla="*/ 0 w 2024602"/>
              <a:gd name="connsiteY3" fmla="*/ 2095675 h 209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4602" h="2095675">
                <a:moveTo>
                  <a:pt x="0" y="0"/>
                </a:moveTo>
                <a:lnTo>
                  <a:pt x="2024602" y="0"/>
                </a:lnTo>
                <a:lnTo>
                  <a:pt x="2024602" y="2095675"/>
                </a:lnTo>
                <a:lnTo>
                  <a:pt x="0" y="20956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CCE3D1D4-A108-4E3C-B44F-8DBA5FEDA1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11583" y="1343641"/>
            <a:ext cx="1518452" cy="1512689"/>
          </a:xfrm>
          <a:custGeom>
            <a:avLst/>
            <a:gdLst>
              <a:gd name="connsiteX0" fmla="*/ 0 w 2024602"/>
              <a:gd name="connsiteY0" fmla="*/ 0 h 2016919"/>
              <a:gd name="connsiteX1" fmla="*/ 2024602 w 2024602"/>
              <a:gd name="connsiteY1" fmla="*/ 0 h 2016919"/>
              <a:gd name="connsiteX2" fmla="*/ 2024602 w 2024602"/>
              <a:gd name="connsiteY2" fmla="*/ 2016919 h 2016919"/>
              <a:gd name="connsiteX3" fmla="*/ 0 w 2024602"/>
              <a:gd name="connsiteY3" fmla="*/ 2016919 h 2016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4602" h="2016919">
                <a:moveTo>
                  <a:pt x="0" y="0"/>
                </a:moveTo>
                <a:lnTo>
                  <a:pt x="2024602" y="0"/>
                </a:lnTo>
                <a:lnTo>
                  <a:pt x="2024602" y="2016919"/>
                </a:lnTo>
                <a:lnTo>
                  <a:pt x="0" y="20169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6">
            <a:extLst>
              <a:ext uri="{FF2B5EF4-FFF2-40B4-BE49-F238E27FC236}">
                <a16:creationId xmlns:a16="http://schemas.microsoft.com/office/drawing/2014/main" id="{36358F9E-6DC3-41AE-8E1B-648A2E91DB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04279" y="2944211"/>
            <a:ext cx="1518452" cy="1571756"/>
          </a:xfrm>
          <a:custGeom>
            <a:avLst/>
            <a:gdLst>
              <a:gd name="connsiteX0" fmla="*/ 0 w 2024602"/>
              <a:gd name="connsiteY0" fmla="*/ 0 h 2095675"/>
              <a:gd name="connsiteX1" fmla="*/ 2024602 w 2024602"/>
              <a:gd name="connsiteY1" fmla="*/ 0 h 2095675"/>
              <a:gd name="connsiteX2" fmla="*/ 2024602 w 2024602"/>
              <a:gd name="connsiteY2" fmla="*/ 2095675 h 2095675"/>
              <a:gd name="connsiteX3" fmla="*/ 0 w 2024602"/>
              <a:gd name="connsiteY3" fmla="*/ 2095675 h 209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4602" h="2095675">
                <a:moveTo>
                  <a:pt x="0" y="0"/>
                </a:moveTo>
                <a:lnTo>
                  <a:pt x="2024602" y="0"/>
                </a:lnTo>
                <a:lnTo>
                  <a:pt x="2024602" y="2095675"/>
                </a:lnTo>
                <a:lnTo>
                  <a:pt x="0" y="20956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7">
            <a:extLst>
              <a:ext uri="{FF2B5EF4-FFF2-40B4-BE49-F238E27FC236}">
                <a16:creationId xmlns:a16="http://schemas.microsoft.com/office/drawing/2014/main" id="{BCE834A2-6065-47C9-8D5C-AF7FBA195D8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93834" y="1343641"/>
            <a:ext cx="1561672" cy="1512689"/>
          </a:xfrm>
          <a:custGeom>
            <a:avLst/>
            <a:gdLst>
              <a:gd name="connsiteX0" fmla="*/ 0 w 2082229"/>
              <a:gd name="connsiteY0" fmla="*/ 0 h 2016919"/>
              <a:gd name="connsiteX1" fmla="*/ 2082229 w 2082229"/>
              <a:gd name="connsiteY1" fmla="*/ 0 h 2016919"/>
              <a:gd name="connsiteX2" fmla="*/ 2082229 w 2082229"/>
              <a:gd name="connsiteY2" fmla="*/ 2016919 h 2016919"/>
              <a:gd name="connsiteX3" fmla="*/ 0 w 2082229"/>
              <a:gd name="connsiteY3" fmla="*/ 2016919 h 2016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229" h="2016919">
                <a:moveTo>
                  <a:pt x="0" y="0"/>
                </a:moveTo>
                <a:lnTo>
                  <a:pt x="2082229" y="0"/>
                </a:lnTo>
                <a:lnTo>
                  <a:pt x="2082229" y="2016919"/>
                </a:lnTo>
                <a:lnTo>
                  <a:pt x="0" y="20169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FDB5FA0-D55F-41CD-A647-B561293D39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2395" y="1343641"/>
            <a:ext cx="1561672" cy="1512689"/>
          </a:xfrm>
          <a:custGeom>
            <a:avLst/>
            <a:gdLst>
              <a:gd name="connsiteX0" fmla="*/ 0 w 2082229"/>
              <a:gd name="connsiteY0" fmla="*/ 0 h 2016919"/>
              <a:gd name="connsiteX1" fmla="*/ 2082229 w 2082229"/>
              <a:gd name="connsiteY1" fmla="*/ 0 h 2016919"/>
              <a:gd name="connsiteX2" fmla="*/ 2082229 w 2082229"/>
              <a:gd name="connsiteY2" fmla="*/ 2016919 h 2016919"/>
              <a:gd name="connsiteX3" fmla="*/ 0 w 2082229"/>
              <a:gd name="connsiteY3" fmla="*/ 2016919 h 2016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229" h="2016919">
                <a:moveTo>
                  <a:pt x="0" y="0"/>
                </a:moveTo>
                <a:lnTo>
                  <a:pt x="2082229" y="0"/>
                </a:lnTo>
                <a:lnTo>
                  <a:pt x="2082229" y="2016919"/>
                </a:lnTo>
                <a:lnTo>
                  <a:pt x="0" y="20169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23B238DE-65C2-47F5-A1B7-4A4E029BBA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8" name="Date Placeholder 5">
            <a:extLst>
              <a:ext uri="{FF2B5EF4-FFF2-40B4-BE49-F238E27FC236}">
                <a16:creationId xmlns:a16="http://schemas.microsoft.com/office/drawing/2014/main" id="{7588731E-EBD5-44D7-847C-6DAEC6249B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54751A8B-4DCD-4539-AD18-46189ED8498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E2377EA-7475-4559-A7F6-720B0E901733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5" name="Freeform 19">
            <a:extLst>
              <a:ext uri="{FF2B5EF4-FFF2-40B4-BE49-F238E27FC236}">
                <a16:creationId xmlns:a16="http://schemas.microsoft.com/office/drawing/2014/main" id="{0A7F1912-3F6E-4767-9946-FFE578439748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6" name="Slide Number Placeholder 13">
            <a:extLst>
              <a:ext uri="{FF2B5EF4-FFF2-40B4-BE49-F238E27FC236}">
                <a16:creationId xmlns:a16="http://schemas.microsoft.com/office/drawing/2014/main" id="{75901489-0D95-4814-AC50-6BE83681C1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2552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810B29E-8563-4CB3-93B5-B45864D7C1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38504" y="1059582"/>
            <a:ext cx="2561388" cy="2971457"/>
          </a:xfrm>
          <a:custGeom>
            <a:avLst/>
            <a:gdLst/>
            <a:ahLst/>
            <a:cxnLst/>
            <a:rect l="l" t="t" r="r" b="b"/>
            <a:pathLst>
              <a:path w="2565878" h="2976665">
                <a:moveTo>
                  <a:pt x="1370435" y="1"/>
                </a:moveTo>
                <a:cubicBezTo>
                  <a:pt x="1563937" y="-83"/>
                  <a:pt x="1753566" y="20408"/>
                  <a:pt x="1939321" y="61477"/>
                </a:cubicBezTo>
                <a:cubicBezTo>
                  <a:pt x="2125075" y="102545"/>
                  <a:pt x="2293279" y="164696"/>
                  <a:pt x="2443931" y="247930"/>
                </a:cubicBezTo>
                <a:lnTo>
                  <a:pt x="2155316" y="943000"/>
                </a:lnTo>
                <a:cubicBezTo>
                  <a:pt x="1874882" y="801380"/>
                  <a:pt x="1610541" y="730908"/>
                  <a:pt x="1362294" y="731584"/>
                </a:cubicBezTo>
                <a:cubicBezTo>
                  <a:pt x="1223983" y="732940"/>
                  <a:pt x="1127140" y="750558"/>
                  <a:pt x="1071765" y="784439"/>
                </a:cubicBezTo>
                <a:cubicBezTo>
                  <a:pt x="1016390" y="818320"/>
                  <a:pt x="989762" y="860332"/>
                  <a:pt x="991882" y="910475"/>
                </a:cubicBezTo>
                <a:cubicBezTo>
                  <a:pt x="996079" y="976172"/>
                  <a:pt x="1050645" y="1024663"/>
                  <a:pt x="1155577" y="1055948"/>
                </a:cubicBezTo>
                <a:cubicBezTo>
                  <a:pt x="1260511" y="1087233"/>
                  <a:pt x="1390628" y="1116994"/>
                  <a:pt x="1545929" y="1145233"/>
                </a:cubicBezTo>
                <a:cubicBezTo>
                  <a:pt x="1701230" y="1173471"/>
                  <a:pt x="1856531" y="1215869"/>
                  <a:pt x="2011832" y="1272428"/>
                </a:cubicBezTo>
                <a:cubicBezTo>
                  <a:pt x="2167133" y="1328986"/>
                  <a:pt x="2297250" y="1415386"/>
                  <a:pt x="2402183" y="1531630"/>
                </a:cubicBezTo>
                <a:cubicBezTo>
                  <a:pt x="2507116" y="1647873"/>
                  <a:pt x="2561681" y="1809642"/>
                  <a:pt x="2565878" y="2016938"/>
                </a:cubicBezTo>
                <a:cubicBezTo>
                  <a:pt x="2565857" y="2192735"/>
                  <a:pt x="2516669" y="2352828"/>
                  <a:pt x="2418316" y="2497214"/>
                </a:cubicBezTo>
                <a:cubicBezTo>
                  <a:pt x="2319962" y="2641600"/>
                  <a:pt x="2172575" y="2757054"/>
                  <a:pt x="1976153" y="2843576"/>
                </a:cubicBezTo>
                <a:cubicBezTo>
                  <a:pt x="1779732" y="2930097"/>
                  <a:pt x="1534407" y="2974460"/>
                  <a:pt x="1240180" y="2976665"/>
                </a:cubicBezTo>
                <a:cubicBezTo>
                  <a:pt x="998070" y="2975394"/>
                  <a:pt x="767453" y="2948469"/>
                  <a:pt x="548329" y="2895886"/>
                </a:cubicBezTo>
                <a:cubicBezTo>
                  <a:pt x="329205" y="2843304"/>
                  <a:pt x="146429" y="2772687"/>
                  <a:pt x="0" y="2684034"/>
                </a:cubicBezTo>
                <a:lnTo>
                  <a:pt x="308964" y="1984345"/>
                </a:lnTo>
                <a:cubicBezTo>
                  <a:pt x="445896" y="2064722"/>
                  <a:pt x="596824" y="2128039"/>
                  <a:pt x="761746" y="2174296"/>
                </a:cubicBezTo>
                <a:cubicBezTo>
                  <a:pt x="926668" y="2220553"/>
                  <a:pt x="1088860" y="2244148"/>
                  <a:pt x="1248321" y="2245082"/>
                </a:cubicBezTo>
                <a:cubicBezTo>
                  <a:pt x="1383070" y="2244742"/>
                  <a:pt x="1478896" y="2231162"/>
                  <a:pt x="1535799" y="2204342"/>
                </a:cubicBezTo>
                <a:cubicBezTo>
                  <a:pt x="1592701" y="2177521"/>
                  <a:pt x="1620346" y="2139497"/>
                  <a:pt x="1618735" y="2090269"/>
                </a:cubicBezTo>
                <a:cubicBezTo>
                  <a:pt x="1614538" y="2021271"/>
                  <a:pt x="1559973" y="1970175"/>
                  <a:pt x="1455040" y="1936981"/>
                </a:cubicBezTo>
                <a:cubicBezTo>
                  <a:pt x="1350106" y="1903786"/>
                  <a:pt x="1219989" y="1872509"/>
                  <a:pt x="1064688" y="1843148"/>
                </a:cubicBezTo>
                <a:cubicBezTo>
                  <a:pt x="909387" y="1813787"/>
                  <a:pt x="754086" y="1770357"/>
                  <a:pt x="598785" y="1712858"/>
                </a:cubicBezTo>
                <a:cubicBezTo>
                  <a:pt x="443484" y="1655360"/>
                  <a:pt x="313367" y="1567807"/>
                  <a:pt x="208434" y="1450200"/>
                </a:cubicBezTo>
                <a:cubicBezTo>
                  <a:pt x="103501" y="1332594"/>
                  <a:pt x="48936" y="1168948"/>
                  <a:pt x="44739" y="959262"/>
                </a:cubicBezTo>
                <a:cubicBezTo>
                  <a:pt x="44761" y="781059"/>
                  <a:pt x="93948" y="619873"/>
                  <a:pt x="192302" y="475704"/>
                </a:cubicBezTo>
                <a:cubicBezTo>
                  <a:pt x="290656" y="331534"/>
                  <a:pt x="438043" y="216722"/>
                  <a:pt x="634464" y="131268"/>
                </a:cubicBezTo>
                <a:cubicBezTo>
                  <a:pt x="830886" y="45813"/>
                  <a:pt x="1076209" y="2058"/>
                  <a:pt x="1370435" y="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2597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5C25504-D1D9-4D58-8A6B-1984E89FFD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2892" y="1501038"/>
            <a:ext cx="3979108" cy="2348374"/>
          </a:xfrm>
          <a:custGeom>
            <a:avLst/>
            <a:gdLst/>
            <a:ahLst/>
            <a:cxnLst/>
            <a:rect l="l" t="t" r="r" b="b"/>
            <a:pathLst>
              <a:path w="4823161" h="2846514">
                <a:moveTo>
                  <a:pt x="0" y="0"/>
                </a:moveTo>
                <a:lnTo>
                  <a:pt x="988218" y="0"/>
                </a:lnTo>
                <a:lnTo>
                  <a:pt x="1484360" y="1618452"/>
                </a:lnTo>
                <a:lnTo>
                  <a:pt x="2008969" y="0"/>
                </a:lnTo>
                <a:lnTo>
                  <a:pt x="2891452" y="0"/>
                </a:lnTo>
                <a:lnTo>
                  <a:pt x="3387594" y="1638784"/>
                </a:lnTo>
                <a:lnTo>
                  <a:pt x="3912204" y="0"/>
                </a:lnTo>
                <a:lnTo>
                  <a:pt x="4823161" y="0"/>
                </a:lnTo>
                <a:lnTo>
                  <a:pt x="3912204" y="2846514"/>
                </a:lnTo>
                <a:lnTo>
                  <a:pt x="2883319" y="2846514"/>
                </a:lnTo>
                <a:lnTo>
                  <a:pt x="2423777" y="1325669"/>
                </a:lnTo>
                <a:lnTo>
                  <a:pt x="1939835" y="2846514"/>
                </a:lnTo>
                <a:lnTo>
                  <a:pt x="910950" y="28465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523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02F685-7047-45D9-A23C-03BD3DE7AF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2871" y="1005577"/>
            <a:ext cx="3206939" cy="2971454"/>
          </a:xfrm>
          <a:custGeom>
            <a:avLst/>
            <a:gdLst/>
            <a:ahLst/>
            <a:cxnLst/>
            <a:rect l="l" t="t" r="r" b="b"/>
            <a:pathLst>
              <a:path w="3212560" h="2976664">
                <a:moveTo>
                  <a:pt x="1606279" y="776322"/>
                </a:moveTo>
                <a:cubicBezTo>
                  <a:pt x="1424794" y="778272"/>
                  <a:pt x="1274080" y="841506"/>
                  <a:pt x="1154135" y="966025"/>
                </a:cubicBezTo>
                <a:cubicBezTo>
                  <a:pt x="1034190" y="1090544"/>
                  <a:pt x="971972" y="1264648"/>
                  <a:pt x="967479" y="1488336"/>
                </a:cubicBezTo>
                <a:cubicBezTo>
                  <a:pt x="971972" y="1712025"/>
                  <a:pt x="1034190" y="1886127"/>
                  <a:pt x="1154135" y="2010643"/>
                </a:cubicBezTo>
                <a:cubicBezTo>
                  <a:pt x="1274080" y="2135159"/>
                  <a:pt x="1424794" y="2198392"/>
                  <a:pt x="1606279" y="2200342"/>
                </a:cubicBezTo>
                <a:cubicBezTo>
                  <a:pt x="1787764" y="2198392"/>
                  <a:pt x="1938479" y="2135159"/>
                  <a:pt x="2058424" y="2010643"/>
                </a:cubicBezTo>
                <a:cubicBezTo>
                  <a:pt x="2178369" y="1886127"/>
                  <a:pt x="2240588" y="1712025"/>
                  <a:pt x="2245080" y="1488336"/>
                </a:cubicBezTo>
                <a:cubicBezTo>
                  <a:pt x="2240588" y="1264648"/>
                  <a:pt x="2178369" y="1090544"/>
                  <a:pt x="2058424" y="966025"/>
                </a:cubicBezTo>
                <a:cubicBezTo>
                  <a:pt x="1938479" y="841506"/>
                  <a:pt x="1787764" y="778272"/>
                  <a:pt x="1606279" y="776322"/>
                </a:cubicBezTo>
                <a:close/>
                <a:moveTo>
                  <a:pt x="1606279" y="0"/>
                </a:moveTo>
                <a:cubicBezTo>
                  <a:pt x="1918075" y="2404"/>
                  <a:pt x="2194286" y="67144"/>
                  <a:pt x="2434909" y="194220"/>
                </a:cubicBezTo>
                <a:cubicBezTo>
                  <a:pt x="2675533" y="321296"/>
                  <a:pt x="2864633" y="496284"/>
                  <a:pt x="3002210" y="719182"/>
                </a:cubicBezTo>
                <a:cubicBezTo>
                  <a:pt x="3139787" y="942080"/>
                  <a:pt x="3209904" y="1198465"/>
                  <a:pt x="3212560" y="1488336"/>
                </a:cubicBezTo>
                <a:cubicBezTo>
                  <a:pt x="3209904" y="1778205"/>
                  <a:pt x="3139787" y="2034588"/>
                  <a:pt x="3002210" y="2257485"/>
                </a:cubicBezTo>
                <a:cubicBezTo>
                  <a:pt x="2864633" y="2480382"/>
                  <a:pt x="2675533" y="2655368"/>
                  <a:pt x="2434910" y="2782444"/>
                </a:cubicBezTo>
                <a:cubicBezTo>
                  <a:pt x="2194286" y="2909520"/>
                  <a:pt x="1918075" y="2974260"/>
                  <a:pt x="1606279" y="2976664"/>
                </a:cubicBezTo>
                <a:cubicBezTo>
                  <a:pt x="1294485" y="2974260"/>
                  <a:pt x="1018276" y="2909520"/>
                  <a:pt x="777652" y="2782444"/>
                </a:cubicBezTo>
                <a:cubicBezTo>
                  <a:pt x="537029" y="2655369"/>
                  <a:pt x="347929" y="2480382"/>
                  <a:pt x="210351" y="2257485"/>
                </a:cubicBezTo>
                <a:cubicBezTo>
                  <a:pt x="72773" y="2034588"/>
                  <a:pt x="2656" y="1778205"/>
                  <a:pt x="0" y="1488336"/>
                </a:cubicBezTo>
                <a:cubicBezTo>
                  <a:pt x="2656" y="1198465"/>
                  <a:pt x="72773" y="942080"/>
                  <a:pt x="210351" y="719182"/>
                </a:cubicBezTo>
                <a:cubicBezTo>
                  <a:pt x="347928" y="496284"/>
                  <a:pt x="537029" y="321296"/>
                  <a:pt x="777652" y="194220"/>
                </a:cubicBezTo>
                <a:cubicBezTo>
                  <a:pt x="1018277" y="67144"/>
                  <a:pt x="1294485" y="2404"/>
                  <a:pt x="160627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428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8AE8D68-5F87-4263-B32C-AE51BE551EB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3560" y="1180335"/>
            <a:ext cx="2622290" cy="2841533"/>
          </a:xfrm>
          <a:custGeom>
            <a:avLst/>
            <a:gdLst/>
            <a:ahLst/>
            <a:cxnLst/>
            <a:rect l="l" t="t" r="r" b="b"/>
            <a:pathLst>
              <a:path w="2626887" h="2846514">
                <a:moveTo>
                  <a:pt x="0" y="0"/>
                </a:moveTo>
                <a:lnTo>
                  <a:pt x="2626887" y="0"/>
                </a:lnTo>
                <a:lnTo>
                  <a:pt x="2626887" y="743785"/>
                </a:lnTo>
                <a:lnTo>
                  <a:pt x="1793116" y="743785"/>
                </a:lnTo>
                <a:lnTo>
                  <a:pt x="1793116" y="2846514"/>
                </a:lnTo>
                <a:lnTo>
                  <a:pt x="833771" y="2846514"/>
                </a:lnTo>
                <a:lnTo>
                  <a:pt x="833771" y="743785"/>
                </a:lnTo>
                <a:lnTo>
                  <a:pt x="0" y="7437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2862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9DDF57A-5827-4FFF-862C-1E30021A234A}"/>
              </a:ext>
            </a:extLst>
          </p:cNvPr>
          <p:cNvSpPr/>
          <p:nvPr userDrawn="1"/>
        </p:nvSpPr>
        <p:spPr>
          <a:xfrm>
            <a:off x="38" y="0"/>
            <a:ext cx="9144000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85B3351-C060-4E29-8F91-09A32FB6530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16477" y="2911261"/>
            <a:ext cx="5511047" cy="223909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446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314FF0B-A0FC-451B-B831-BE1E4F1897A7}"/>
              </a:ext>
            </a:extLst>
          </p:cNvPr>
          <p:cNvSpPr/>
          <p:nvPr userDrawn="1"/>
        </p:nvSpPr>
        <p:spPr>
          <a:xfrm>
            <a:off x="38" y="0"/>
            <a:ext cx="9144000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6FC94E3A-C667-40E9-AFF4-547A581D121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386472" y="1791767"/>
            <a:ext cx="4378356" cy="236187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9971B090-223B-42F4-B988-C019D02756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64828" y="1866820"/>
            <a:ext cx="1662060" cy="217582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A90E8383-E483-4C3A-A362-462C727402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4412" y="1866820"/>
            <a:ext cx="1662060" cy="217582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0995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00C606A-5573-42DF-83B1-7665B1CE443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72000" y="464345"/>
            <a:ext cx="4107657" cy="2516642"/>
          </a:xfrm>
          <a:custGeom>
            <a:avLst/>
            <a:gdLst>
              <a:gd name="connsiteX0" fmla="*/ 0 w 5476876"/>
              <a:gd name="connsiteY0" fmla="*/ 0 h 3355523"/>
              <a:gd name="connsiteX1" fmla="*/ 5476876 w 5476876"/>
              <a:gd name="connsiteY1" fmla="*/ 0 h 3355523"/>
              <a:gd name="connsiteX2" fmla="*/ 5476876 w 5476876"/>
              <a:gd name="connsiteY2" fmla="*/ 3355523 h 3355523"/>
              <a:gd name="connsiteX3" fmla="*/ 0 w 5476876"/>
              <a:gd name="connsiteY3" fmla="*/ 3355523 h 3355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6876" h="3355523">
                <a:moveTo>
                  <a:pt x="0" y="0"/>
                </a:moveTo>
                <a:lnTo>
                  <a:pt x="5476876" y="0"/>
                </a:lnTo>
                <a:lnTo>
                  <a:pt x="5476876" y="3355523"/>
                </a:lnTo>
                <a:lnTo>
                  <a:pt x="0" y="335552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87420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B04E689-EA4D-4CF3-99DD-8B1907588166}"/>
              </a:ext>
            </a:extLst>
          </p:cNvPr>
          <p:cNvSpPr/>
          <p:nvPr userDrawn="1"/>
        </p:nvSpPr>
        <p:spPr>
          <a:xfrm>
            <a:off x="38" y="0"/>
            <a:ext cx="9144000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F02E621-6FB2-48A8-A660-4948FA313BD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1487" y="2262217"/>
            <a:ext cx="2096429" cy="1470479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0 h 10206"/>
              <a:gd name="connsiteX1" fmla="*/ 10000 w 10000"/>
              <a:gd name="connsiteY1" fmla="*/ 206 h 10206"/>
              <a:gd name="connsiteX2" fmla="*/ 10000 w 10000"/>
              <a:gd name="connsiteY2" fmla="*/ 10206 h 10206"/>
              <a:gd name="connsiteX3" fmla="*/ 0 w 10000"/>
              <a:gd name="connsiteY3" fmla="*/ 10206 h 10206"/>
              <a:gd name="connsiteX4" fmla="*/ 0 w 10000"/>
              <a:gd name="connsiteY4" fmla="*/ 0 h 10206"/>
              <a:gd name="connsiteX0" fmla="*/ 0 w 10000"/>
              <a:gd name="connsiteY0" fmla="*/ 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 h 10000"/>
              <a:gd name="connsiteX0" fmla="*/ 0 w 10000"/>
              <a:gd name="connsiteY0" fmla="*/ 0 h 10380"/>
              <a:gd name="connsiteX1" fmla="*/ 10000 w 10000"/>
              <a:gd name="connsiteY1" fmla="*/ 380 h 10380"/>
              <a:gd name="connsiteX2" fmla="*/ 10000 w 10000"/>
              <a:gd name="connsiteY2" fmla="*/ 10380 h 10380"/>
              <a:gd name="connsiteX3" fmla="*/ 0 w 10000"/>
              <a:gd name="connsiteY3" fmla="*/ 10380 h 10380"/>
              <a:gd name="connsiteX4" fmla="*/ 0 w 10000"/>
              <a:gd name="connsiteY4" fmla="*/ 0 h 10380"/>
              <a:gd name="connsiteX0" fmla="*/ 0 w 10000"/>
              <a:gd name="connsiteY0" fmla="*/ 476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76 h 10000"/>
              <a:gd name="connsiteX0" fmla="*/ 7 w 10000"/>
              <a:gd name="connsiteY0" fmla="*/ 0 h 10019"/>
              <a:gd name="connsiteX1" fmla="*/ 10000 w 10000"/>
              <a:gd name="connsiteY1" fmla="*/ 19 h 10019"/>
              <a:gd name="connsiteX2" fmla="*/ 10000 w 10000"/>
              <a:gd name="connsiteY2" fmla="*/ 10019 h 10019"/>
              <a:gd name="connsiteX3" fmla="*/ 0 w 10000"/>
              <a:gd name="connsiteY3" fmla="*/ 10019 h 10019"/>
              <a:gd name="connsiteX4" fmla="*/ 7 w 10000"/>
              <a:gd name="connsiteY4" fmla="*/ 0 h 10019"/>
              <a:gd name="connsiteX0" fmla="*/ 0 w 10000"/>
              <a:gd name="connsiteY0" fmla="*/ 0 h 10009"/>
              <a:gd name="connsiteX1" fmla="*/ 10000 w 10000"/>
              <a:gd name="connsiteY1" fmla="*/ 9 h 10009"/>
              <a:gd name="connsiteX2" fmla="*/ 10000 w 10000"/>
              <a:gd name="connsiteY2" fmla="*/ 10009 h 10009"/>
              <a:gd name="connsiteX3" fmla="*/ 0 w 10000"/>
              <a:gd name="connsiteY3" fmla="*/ 10009 h 10009"/>
              <a:gd name="connsiteX4" fmla="*/ 0 w 10000"/>
              <a:gd name="connsiteY4" fmla="*/ 0 h 10009"/>
              <a:gd name="connsiteX0" fmla="*/ 0 w 10000"/>
              <a:gd name="connsiteY0" fmla="*/ 0 h 10009"/>
              <a:gd name="connsiteX1" fmla="*/ 9993 w 10000"/>
              <a:gd name="connsiteY1" fmla="*/ 646 h 10009"/>
              <a:gd name="connsiteX2" fmla="*/ 10000 w 10000"/>
              <a:gd name="connsiteY2" fmla="*/ 10009 h 10009"/>
              <a:gd name="connsiteX3" fmla="*/ 0 w 10000"/>
              <a:gd name="connsiteY3" fmla="*/ 10009 h 10009"/>
              <a:gd name="connsiteX4" fmla="*/ 0 w 10000"/>
              <a:gd name="connsiteY4" fmla="*/ 0 h 10009"/>
              <a:gd name="connsiteX0" fmla="*/ 0 w 9993"/>
              <a:gd name="connsiteY0" fmla="*/ 0 h 10009"/>
              <a:gd name="connsiteX1" fmla="*/ 9993 w 9993"/>
              <a:gd name="connsiteY1" fmla="*/ 646 h 10009"/>
              <a:gd name="connsiteX2" fmla="*/ 9993 w 9993"/>
              <a:gd name="connsiteY2" fmla="*/ 9058 h 10009"/>
              <a:gd name="connsiteX3" fmla="*/ 0 w 9993"/>
              <a:gd name="connsiteY3" fmla="*/ 10009 h 10009"/>
              <a:gd name="connsiteX4" fmla="*/ 0 w 9993"/>
              <a:gd name="connsiteY4" fmla="*/ 0 h 10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93" h="10009">
                <a:moveTo>
                  <a:pt x="0" y="0"/>
                </a:moveTo>
                <a:lnTo>
                  <a:pt x="9993" y="646"/>
                </a:lnTo>
                <a:cubicBezTo>
                  <a:pt x="9995" y="3767"/>
                  <a:pt x="9991" y="5937"/>
                  <a:pt x="9993" y="9058"/>
                </a:cubicBezTo>
                <a:lnTo>
                  <a:pt x="0" y="10009"/>
                </a:lnTo>
                <a:cubicBezTo>
                  <a:pt x="2" y="6669"/>
                  <a:pt x="-2" y="3340"/>
                  <a:pt x="0" y="0"/>
                </a:cubicBezTo>
                <a:close/>
              </a:path>
            </a:pathLst>
          </a:cu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C2B704DD-51B2-42D4-80BA-6A5F5766C3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91326" y="2175880"/>
            <a:ext cx="2401949" cy="1684778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0 h 10206"/>
              <a:gd name="connsiteX1" fmla="*/ 10000 w 10000"/>
              <a:gd name="connsiteY1" fmla="*/ 206 h 10206"/>
              <a:gd name="connsiteX2" fmla="*/ 10000 w 10000"/>
              <a:gd name="connsiteY2" fmla="*/ 10206 h 10206"/>
              <a:gd name="connsiteX3" fmla="*/ 0 w 10000"/>
              <a:gd name="connsiteY3" fmla="*/ 10206 h 10206"/>
              <a:gd name="connsiteX4" fmla="*/ 0 w 10000"/>
              <a:gd name="connsiteY4" fmla="*/ 0 h 10206"/>
              <a:gd name="connsiteX0" fmla="*/ 0 w 10000"/>
              <a:gd name="connsiteY0" fmla="*/ 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 h 10000"/>
              <a:gd name="connsiteX0" fmla="*/ 0 w 10000"/>
              <a:gd name="connsiteY0" fmla="*/ 0 h 10380"/>
              <a:gd name="connsiteX1" fmla="*/ 10000 w 10000"/>
              <a:gd name="connsiteY1" fmla="*/ 380 h 10380"/>
              <a:gd name="connsiteX2" fmla="*/ 10000 w 10000"/>
              <a:gd name="connsiteY2" fmla="*/ 10380 h 10380"/>
              <a:gd name="connsiteX3" fmla="*/ 0 w 10000"/>
              <a:gd name="connsiteY3" fmla="*/ 10380 h 10380"/>
              <a:gd name="connsiteX4" fmla="*/ 0 w 10000"/>
              <a:gd name="connsiteY4" fmla="*/ 0 h 10380"/>
              <a:gd name="connsiteX0" fmla="*/ 0 w 10000"/>
              <a:gd name="connsiteY0" fmla="*/ 476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76 h 10000"/>
              <a:gd name="connsiteX0" fmla="*/ 7 w 10000"/>
              <a:gd name="connsiteY0" fmla="*/ 0 h 10019"/>
              <a:gd name="connsiteX1" fmla="*/ 10000 w 10000"/>
              <a:gd name="connsiteY1" fmla="*/ 19 h 10019"/>
              <a:gd name="connsiteX2" fmla="*/ 10000 w 10000"/>
              <a:gd name="connsiteY2" fmla="*/ 10019 h 10019"/>
              <a:gd name="connsiteX3" fmla="*/ 0 w 10000"/>
              <a:gd name="connsiteY3" fmla="*/ 10019 h 10019"/>
              <a:gd name="connsiteX4" fmla="*/ 7 w 10000"/>
              <a:gd name="connsiteY4" fmla="*/ 0 h 10019"/>
              <a:gd name="connsiteX0" fmla="*/ 0 w 10000"/>
              <a:gd name="connsiteY0" fmla="*/ 0 h 10009"/>
              <a:gd name="connsiteX1" fmla="*/ 10000 w 10000"/>
              <a:gd name="connsiteY1" fmla="*/ 9 h 10009"/>
              <a:gd name="connsiteX2" fmla="*/ 10000 w 10000"/>
              <a:gd name="connsiteY2" fmla="*/ 10009 h 10009"/>
              <a:gd name="connsiteX3" fmla="*/ 0 w 10000"/>
              <a:gd name="connsiteY3" fmla="*/ 10009 h 10009"/>
              <a:gd name="connsiteX4" fmla="*/ 0 w 10000"/>
              <a:gd name="connsiteY4" fmla="*/ 0 h 10009"/>
              <a:gd name="connsiteX0" fmla="*/ 0 w 10000"/>
              <a:gd name="connsiteY0" fmla="*/ 0 h 10009"/>
              <a:gd name="connsiteX1" fmla="*/ 9993 w 10000"/>
              <a:gd name="connsiteY1" fmla="*/ 646 h 10009"/>
              <a:gd name="connsiteX2" fmla="*/ 10000 w 10000"/>
              <a:gd name="connsiteY2" fmla="*/ 10009 h 10009"/>
              <a:gd name="connsiteX3" fmla="*/ 0 w 10000"/>
              <a:gd name="connsiteY3" fmla="*/ 10009 h 10009"/>
              <a:gd name="connsiteX4" fmla="*/ 0 w 10000"/>
              <a:gd name="connsiteY4" fmla="*/ 0 h 10009"/>
              <a:gd name="connsiteX0" fmla="*/ 0 w 9993"/>
              <a:gd name="connsiteY0" fmla="*/ 0 h 10009"/>
              <a:gd name="connsiteX1" fmla="*/ 9993 w 9993"/>
              <a:gd name="connsiteY1" fmla="*/ 646 h 10009"/>
              <a:gd name="connsiteX2" fmla="*/ 9993 w 9993"/>
              <a:gd name="connsiteY2" fmla="*/ 9058 h 10009"/>
              <a:gd name="connsiteX3" fmla="*/ 0 w 9993"/>
              <a:gd name="connsiteY3" fmla="*/ 10009 h 10009"/>
              <a:gd name="connsiteX4" fmla="*/ 0 w 9993"/>
              <a:gd name="connsiteY4" fmla="*/ 0 h 10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93" h="10009">
                <a:moveTo>
                  <a:pt x="0" y="0"/>
                </a:moveTo>
                <a:lnTo>
                  <a:pt x="9993" y="646"/>
                </a:lnTo>
                <a:cubicBezTo>
                  <a:pt x="9995" y="3767"/>
                  <a:pt x="9991" y="5937"/>
                  <a:pt x="9993" y="9058"/>
                </a:cubicBezTo>
                <a:lnTo>
                  <a:pt x="0" y="10009"/>
                </a:lnTo>
                <a:cubicBezTo>
                  <a:pt x="2" y="6669"/>
                  <a:pt x="-2" y="3340"/>
                  <a:pt x="0" y="0"/>
                </a:cubicBezTo>
                <a:close/>
              </a:path>
            </a:pathLst>
          </a:cu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D04B28E-5860-4178-A407-402164A80E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019970" y="2034123"/>
            <a:ext cx="2909879" cy="2041052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0 h 10206"/>
              <a:gd name="connsiteX1" fmla="*/ 10000 w 10000"/>
              <a:gd name="connsiteY1" fmla="*/ 206 h 10206"/>
              <a:gd name="connsiteX2" fmla="*/ 10000 w 10000"/>
              <a:gd name="connsiteY2" fmla="*/ 10206 h 10206"/>
              <a:gd name="connsiteX3" fmla="*/ 0 w 10000"/>
              <a:gd name="connsiteY3" fmla="*/ 10206 h 10206"/>
              <a:gd name="connsiteX4" fmla="*/ 0 w 10000"/>
              <a:gd name="connsiteY4" fmla="*/ 0 h 10206"/>
              <a:gd name="connsiteX0" fmla="*/ 0 w 10000"/>
              <a:gd name="connsiteY0" fmla="*/ 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 h 10000"/>
              <a:gd name="connsiteX0" fmla="*/ 0 w 10000"/>
              <a:gd name="connsiteY0" fmla="*/ 0 h 10380"/>
              <a:gd name="connsiteX1" fmla="*/ 10000 w 10000"/>
              <a:gd name="connsiteY1" fmla="*/ 380 h 10380"/>
              <a:gd name="connsiteX2" fmla="*/ 10000 w 10000"/>
              <a:gd name="connsiteY2" fmla="*/ 10380 h 10380"/>
              <a:gd name="connsiteX3" fmla="*/ 0 w 10000"/>
              <a:gd name="connsiteY3" fmla="*/ 10380 h 10380"/>
              <a:gd name="connsiteX4" fmla="*/ 0 w 10000"/>
              <a:gd name="connsiteY4" fmla="*/ 0 h 10380"/>
              <a:gd name="connsiteX0" fmla="*/ 0 w 10000"/>
              <a:gd name="connsiteY0" fmla="*/ 476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76 h 10000"/>
              <a:gd name="connsiteX0" fmla="*/ 7 w 10000"/>
              <a:gd name="connsiteY0" fmla="*/ 0 h 10019"/>
              <a:gd name="connsiteX1" fmla="*/ 10000 w 10000"/>
              <a:gd name="connsiteY1" fmla="*/ 19 h 10019"/>
              <a:gd name="connsiteX2" fmla="*/ 10000 w 10000"/>
              <a:gd name="connsiteY2" fmla="*/ 10019 h 10019"/>
              <a:gd name="connsiteX3" fmla="*/ 0 w 10000"/>
              <a:gd name="connsiteY3" fmla="*/ 10019 h 10019"/>
              <a:gd name="connsiteX4" fmla="*/ 7 w 10000"/>
              <a:gd name="connsiteY4" fmla="*/ 0 h 10019"/>
              <a:gd name="connsiteX0" fmla="*/ 0 w 10000"/>
              <a:gd name="connsiteY0" fmla="*/ 0 h 10009"/>
              <a:gd name="connsiteX1" fmla="*/ 10000 w 10000"/>
              <a:gd name="connsiteY1" fmla="*/ 9 h 10009"/>
              <a:gd name="connsiteX2" fmla="*/ 10000 w 10000"/>
              <a:gd name="connsiteY2" fmla="*/ 10009 h 10009"/>
              <a:gd name="connsiteX3" fmla="*/ 0 w 10000"/>
              <a:gd name="connsiteY3" fmla="*/ 10009 h 10009"/>
              <a:gd name="connsiteX4" fmla="*/ 0 w 10000"/>
              <a:gd name="connsiteY4" fmla="*/ 0 h 10009"/>
              <a:gd name="connsiteX0" fmla="*/ 0 w 10000"/>
              <a:gd name="connsiteY0" fmla="*/ 0 h 10009"/>
              <a:gd name="connsiteX1" fmla="*/ 9993 w 10000"/>
              <a:gd name="connsiteY1" fmla="*/ 646 h 10009"/>
              <a:gd name="connsiteX2" fmla="*/ 10000 w 10000"/>
              <a:gd name="connsiteY2" fmla="*/ 10009 h 10009"/>
              <a:gd name="connsiteX3" fmla="*/ 0 w 10000"/>
              <a:gd name="connsiteY3" fmla="*/ 10009 h 10009"/>
              <a:gd name="connsiteX4" fmla="*/ 0 w 10000"/>
              <a:gd name="connsiteY4" fmla="*/ 0 h 10009"/>
              <a:gd name="connsiteX0" fmla="*/ 0 w 9993"/>
              <a:gd name="connsiteY0" fmla="*/ 0 h 10009"/>
              <a:gd name="connsiteX1" fmla="*/ 9993 w 9993"/>
              <a:gd name="connsiteY1" fmla="*/ 646 h 10009"/>
              <a:gd name="connsiteX2" fmla="*/ 9993 w 9993"/>
              <a:gd name="connsiteY2" fmla="*/ 9058 h 10009"/>
              <a:gd name="connsiteX3" fmla="*/ 0 w 9993"/>
              <a:gd name="connsiteY3" fmla="*/ 10009 h 10009"/>
              <a:gd name="connsiteX4" fmla="*/ 0 w 9993"/>
              <a:gd name="connsiteY4" fmla="*/ 0 h 10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93" h="10009">
                <a:moveTo>
                  <a:pt x="0" y="0"/>
                </a:moveTo>
                <a:lnTo>
                  <a:pt x="9993" y="646"/>
                </a:lnTo>
                <a:cubicBezTo>
                  <a:pt x="9995" y="3767"/>
                  <a:pt x="9991" y="5937"/>
                  <a:pt x="9993" y="9058"/>
                </a:cubicBezTo>
                <a:lnTo>
                  <a:pt x="0" y="10009"/>
                </a:lnTo>
                <a:cubicBezTo>
                  <a:pt x="2" y="6669"/>
                  <a:pt x="-2" y="3340"/>
                  <a:pt x="0" y="0"/>
                </a:cubicBezTo>
                <a:close/>
              </a:path>
            </a:pathLst>
          </a:cu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E3C05908-903D-43CC-95A4-FDDBCCB17EC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00225" y="1891462"/>
            <a:ext cx="3571544" cy="2505158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0 h 10206"/>
              <a:gd name="connsiteX1" fmla="*/ 10000 w 10000"/>
              <a:gd name="connsiteY1" fmla="*/ 206 h 10206"/>
              <a:gd name="connsiteX2" fmla="*/ 10000 w 10000"/>
              <a:gd name="connsiteY2" fmla="*/ 10206 h 10206"/>
              <a:gd name="connsiteX3" fmla="*/ 0 w 10000"/>
              <a:gd name="connsiteY3" fmla="*/ 10206 h 10206"/>
              <a:gd name="connsiteX4" fmla="*/ 0 w 10000"/>
              <a:gd name="connsiteY4" fmla="*/ 0 h 10206"/>
              <a:gd name="connsiteX0" fmla="*/ 0 w 10000"/>
              <a:gd name="connsiteY0" fmla="*/ 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 h 10000"/>
              <a:gd name="connsiteX0" fmla="*/ 0 w 10000"/>
              <a:gd name="connsiteY0" fmla="*/ 0 h 10380"/>
              <a:gd name="connsiteX1" fmla="*/ 10000 w 10000"/>
              <a:gd name="connsiteY1" fmla="*/ 380 h 10380"/>
              <a:gd name="connsiteX2" fmla="*/ 10000 w 10000"/>
              <a:gd name="connsiteY2" fmla="*/ 10380 h 10380"/>
              <a:gd name="connsiteX3" fmla="*/ 0 w 10000"/>
              <a:gd name="connsiteY3" fmla="*/ 10380 h 10380"/>
              <a:gd name="connsiteX4" fmla="*/ 0 w 10000"/>
              <a:gd name="connsiteY4" fmla="*/ 0 h 10380"/>
              <a:gd name="connsiteX0" fmla="*/ 0 w 10000"/>
              <a:gd name="connsiteY0" fmla="*/ 476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76 h 10000"/>
              <a:gd name="connsiteX0" fmla="*/ 7 w 10000"/>
              <a:gd name="connsiteY0" fmla="*/ 0 h 10019"/>
              <a:gd name="connsiteX1" fmla="*/ 10000 w 10000"/>
              <a:gd name="connsiteY1" fmla="*/ 19 h 10019"/>
              <a:gd name="connsiteX2" fmla="*/ 10000 w 10000"/>
              <a:gd name="connsiteY2" fmla="*/ 10019 h 10019"/>
              <a:gd name="connsiteX3" fmla="*/ 0 w 10000"/>
              <a:gd name="connsiteY3" fmla="*/ 10019 h 10019"/>
              <a:gd name="connsiteX4" fmla="*/ 7 w 10000"/>
              <a:gd name="connsiteY4" fmla="*/ 0 h 10019"/>
              <a:gd name="connsiteX0" fmla="*/ 0 w 10000"/>
              <a:gd name="connsiteY0" fmla="*/ 0 h 10009"/>
              <a:gd name="connsiteX1" fmla="*/ 10000 w 10000"/>
              <a:gd name="connsiteY1" fmla="*/ 9 h 10009"/>
              <a:gd name="connsiteX2" fmla="*/ 10000 w 10000"/>
              <a:gd name="connsiteY2" fmla="*/ 10009 h 10009"/>
              <a:gd name="connsiteX3" fmla="*/ 0 w 10000"/>
              <a:gd name="connsiteY3" fmla="*/ 10009 h 10009"/>
              <a:gd name="connsiteX4" fmla="*/ 0 w 10000"/>
              <a:gd name="connsiteY4" fmla="*/ 0 h 10009"/>
              <a:gd name="connsiteX0" fmla="*/ 0 w 10000"/>
              <a:gd name="connsiteY0" fmla="*/ 0 h 10009"/>
              <a:gd name="connsiteX1" fmla="*/ 9993 w 10000"/>
              <a:gd name="connsiteY1" fmla="*/ 646 h 10009"/>
              <a:gd name="connsiteX2" fmla="*/ 10000 w 10000"/>
              <a:gd name="connsiteY2" fmla="*/ 10009 h 10009"/>
              <a:gd name="connsiteX3" fmla="*/ 0 w 10000"/>
              <a:gd name="connsiteY3" fmla="*/ 10009 h 10009"/>
              <a:gd name="connsiteX4" fmla="*/ 0 w 10000"/>
              <a:gd name="connsiteY4" fmla="*/ 0 h 10009"/>
              <a:gd name="connsiteX0" fmla="*/ 0 w 9993"/>
              <a:gd name="connsiteY0" fmla="*/ 0 h 10009"/>
              <a:gd name="connsiteX1" fmla="*/ 9993 w 9993"/>
              <a:gd name="connsiteY1" fmla="*/ 646 h 10009"/>
              <a:gd name="connsiteX2" fmla="*/ 9993 w 9993"/>
              <a:gd name="connsiteY2" fmla="*/ 9058 h 10009"/>
              <a:gd name="connsiteX3" fmla="*/ 0 w 9993"/>
              <a:gd name="connsiteY3" fmla="*/ 10009 h 10009"/>
              <a:gd name="connsiteX4" fmla="*/ 0 w 9993"/>
              <a:gd name="connsiteY4" fmla="*/ 0 h 10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93" h="10009">
                <a:moveTo>
                  <a:pt x="0" y="0"/>
                </a:moveTo>
                <a:lnTo>
                  <a:pt x="9993" y="646"/>
                </a:lnTo>
                <a:cubicBezTo>
                  <a:pt x="9995" y="3767"/>
                  <a:pt x="9991" y="5937"/>
                  <a:pt x="9993" y="9058"/>
                </a:cubicBezTo>
                <a:lnTo>
                  <a:pt x="0" y="10009"/>
                </a:lnTo>
                <a:cubicBezTo>
                  <a:pt x="2" y="6669"/>
                  <a:pt x="-2" y="3340"/>
                  <a:pt x="0" y="0"/>
                </a:cubicBezTo>
                <a:close/>
              </a:path>
            </a:pathLst>
          </a:cu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565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1CC9800D-A3B5-4FC3-BA5C-B074691F11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939897" y="1961619"/>
            <a:ext cx="2147177" cy="373802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6632D22B-A0B2-4009-BEF6-752BADE996F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9118" y="2449550"/>
            <a:ext cx="1177591" cy="20558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461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C4E2EC1-35CD-48F8-B82F-BCA7BCE6CC7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58010" y="1221601"/>
            <a:ext cx="1433297" cy="2569120"/>
          </a:xfrm>
          <a:custGeom>
            <a:avLst/>
            <a:gdLst>
              <a:gd name="connsiteX0" fmla="*/ 0 w 1911063"/>
              <a:gd name="connsiteY0" fmla="*/ 0 h 3425493"/>
              <a:gd name="connsiteX1" fmla="*/ 1911063 w 1911063"/>
              <a:gd name="connsiteY1" fmla="*/ 0 h 3425493"/>
              <a:gd name="connsiteX2" fmla="*/ 1911063 w 1911063"/>
              <a:gd name="connsiteY2" fmla="*/ 3425493 h 3425493"/>
              <a:gd name="connsiteX3" fmla="*/ 0 w 1911063"/>
              <a:gd name="connsiteY3" fmla="*/ 3425493 h 3425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1063" h="3425493">
                <a:moveTo>
                  <a:pt x="0" y="0"/>
                </a:moveTo>
                <a:lnTo>
                  <a:pt x="1911063" y="0"/>
                </a:lnTo>
                <a:lnTo>
                  <a:pt x="1911063" y="3425493"/>
                </a:lnTo>
                <a:lnTo>
                  <a:pt x="0" y="342549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2178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B3B94FFF-BBCE-42E5-9370-C5CDE682A6E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131067" y="2238292"/>
            <a:ext cx="1250085" cy="2168993"/>
          </a:xfrm>
          <a:custGeom>
            <a:avLst/>
            <a:gdLst>
              <a:gd name="connsiteX0" fmla="*/ 0 w 1666780"/>
              <a:gd name="connsiteY0" fmla="*/ 0 h 2891990"/>
              <a:gd name="connsiteX1" fmla="*/ 1666780 w 1666780"/>
              <a:gd name="connsiteY1" fmla="*/ 0 h 2891990"/>
              <a:gd name="connsiteX2" fmla="*/ 1666780 w 1666780"/>
              <a:gd name="connsiteY2" fmla="*/ 2891990 h 2891990"/>
              <a:gd name="connsiteX3" fmla="*/ 0 w 1666780"/>
              <a:gd name="connsiteY3" fmla="*/ 2891990 h 289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6780" h="2891990">
                <a:moveTo>
                  <a:pt x="0" y="0"/>
                </a:moveTo>
                <a:lnTo>
                  <a:pt x="1666780" y="0"/>
                </a:lnTo>
                <a:lnTo>
                  <a:pt x="1666780" y="2891990"/>
                </a:lnTo>
                <a:lnTo>
                  <a:pt x="0" y="289199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E1CCB1E5-42E5-484C-AA9D-6863C7C727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762846" y="2238292"/>
            <a:ext cx="1250085" cy="2168993"/>
          </a:xfrm>
          <a:custGeom>
            <a:avLst/>
            <a:gdLst>
              <a:gd name="connsiteX0" fmla="*/ 0 w 1666780"/>
              <a:gd name="connsiteY0" fmla="*/ 0 h 2891990"/>
              <a:gd name="connsiteX1" fmla="*/ 1666780 w 1666780"/>
              <a:gd name="connsiteY1" fmla="*/ 0 h 2891990"/>
              <a:gd name="connsiteX2" fmla="*/ 1666780 w 1666780"/>
              <a:gd name="connsiteY2" fmla="*/ 2891990 h 2891990"/>
              <a:gd name="connsiteX3" fmla="*/ 0 w 1666780"/>
              <a:gd name="connsiteY3" fmla="*/ 2891990 h 289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6780" h="2891990">
                <a:moveTo>
                  <a:pt x="0" y="0"/>
                </a:moveTo>
                <a:lnTo>
                  <a:pt x="1666780" y="0"/>
                </a:lnTo>
                <a:lnTo>
                  <a:pt x="1666780" y="2891990"/>
                </a:lnTo>
                <a:lnTo>
                  <a:pt x="0" y="289199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2418491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758C9E6E-7B87-4737-A188-51EFC1AF602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31663" y="1385107"/>
            <a:ext cx="1424897" cy="248585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723FB705-7D90-478B-AE79-21CCF24A515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880403" y="1324147"/>
            <a:ext cx="1493477" cy="26230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4E28F855-B85F-4108-B531-6D979ACC3E3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881" y="2520487"/>
            <a:ext cx="9150881" cy="26230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5472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376F37-1C08-45AF-8BD0-167BFECB2CF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B714194A-0C47-432F-8C28-844A45734E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03294" y="1592426"/>
            <a:ext cx="1320365" cy="22997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84DD21FC-938B-42BB-834E-843D5BA2825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683104" y="1732313"/>
            <a:ext cx="1164502" cy="202177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4779F1EC-6DF2-4259-B725-F8B30837673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01612" y="1732313"/>
            <a:ext cx="1164502" cy="202177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BE118087-9F95-4866-BBDA-72660FF04B9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9143999" cy="51435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645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8DC305-D1FA-4C75-A8EC-5FC316C422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51375" y="1491631"/>
            <a:ext cx="1191474" cy="209626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67BDC00C-0503-4C49-83F0-641EF225005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143153" y="1491631"/>
            <a:ext cx="1191474" cy="209626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37CAC68E-20A4-4917-AB03-958FF99EF4E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731321" y="1491631"/>
            <a:ext cx="1191474" cy="209626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6089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8DC305-D1FA-4C75-A8EC-5FC316C422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89932" y="2297188"/>
            <a:ext cx="1191474" cy="209626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67BDC00C-0503-4C49-83F0-641EF225005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660804" y="954163"/>
            <a:ext cx="1191474" cy="209626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37CAC68E-20A4-4917-AB03-958FF99EF4E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246721" y="76612"/>
            <a:ext cx="1191474" cy="209626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2409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6C660AF4-373F-41EA-BA09-740FA305AC7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875413" y="1383442"/>
            <a:ext cx="1310062" cy="2317619"/>
          </a:xfrm>
          <a:custGeom>
            <a:avLst/>
            <a:gdLst>
              <a:gd name="connsiteX0" fmla="*/ 0 w 1746749"/>
              <a:gd name="connsiteY0" fmla="*/ 0 h 3090158"/>
              <a:gd name="connsiteX1" fmla="*/ 1746749 w 1746749"/>
              <a:gd name="connsiteY1" fmla="*/ 0 h 3090158"/>
              <a:gd name="connsiteX2" fmla="*/ 1746749 w 1746749"/>
              <a:gd name="connsiteY2" fmla="*/ 3090158 h 3090158"/>
              <a:gd name="connsiteX3" fmla="*/ 0 w 1746749"/>
              <a:gd name="connsiteY3" fmla="*/ 3090158 h 3090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6749" h="3090158">
                <a:moveTo>
                  <a:pt x="0" y="0"/>
                </a:moveTo>
                <a:lnTo>
                  <a:pt x="1746749" y="0"/>
                </a:lnTo>
                <a:lnTo>
                  <a:pt x="1746749" y="3090158"/>
                </a:lnTo>
                <a:lnTo>
                  <a:pt x="0" y="309015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247690EC-3405-4E74-9B03-A516BB9099B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336113" y="1383442"/>
            <a:ext cx="1310062" cy="2317619"/>
          </a:xfrm>
          <a:custGeom>
            <a:avLst/>
            <a:gdLst>
              <a:gd name="connsiteX0" fmla="*/ 0 w 1746749"/>
              <a:gd name="connsiteY0" fmla="*/ 0 h 3090158"/>
              <a:gd name="connsiteX1" fmla="*/ 1746749 w 1746749"/>
              <a:gd name="connsiteY1" fmla="*/ 0 h 3090158"/>
              <a:gd name="connsiteX2" fmla="*/ 1746749 w 1746749"/>
              <a:gd name="connsiteY2" fmla="*/ 3090158 h 3090158"/>
              <a:gd name="connsiteX3" fmla="*/ 0 w 1746749"/>
              <a:gd name="connsiteY3" fmla="*/ 3090158 h 3090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6749" h="3090158">
                <a:moveTo>
                  <a:pt x="0" y="0"/>
                </a:moveTo>
                <a:lnTo>
                  <a:pt x="1746749" y="0"/>
                </a:lnTo>
                <a:lnTo>
                  <a:pt x="1746749" y="3090158"/>
                </a:lnTo>
                <a:lnTo>
                  <a:pt x="0" y="309015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5314FE4-2CA7-427F-8C8D-61F0227C047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467443" y="1089079"/>
            <a:ext cx="1586704" cy="2738042"/>
          </a:xfrm>
          <a:custGeom>
            <a:avLst/>
            <a:gdLst>
              <a:gd name="connsiteX0" fmla="*/ 0 w 2115605"/>
              <a:gd name="connsiteY0" fmla="*/ 0 h 3650723"/>
              <a:gd name="connsiteX1" fmla="*/ 2115605 w 2115605"/>
              <a:gd name="connsiteY1" fmla="*/ 0 h 3650723"/>
              <a:gd name="connsiteX2" fmla="*/ 2115605 w 2115605"/>
              <a:gd name="connsiteY2" fmla="*/ 3650723 h 3650723"/>
              <a:gd name="connsiteX3" fmla="*/ 0 w 2115605"/>
              <a:gd name="connsiteY3" fmla="*/ 3650723 h 3650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5605" h="3650723">
                <a:moveTo>
                  <a:pt x="0" y="0"/>
                </a:moveTo>
                <a:lnTo>
                  <a:pt x="2115605" y="0"/>
                </a:lnTo>
                <a:lnTo>
                  <a:pt x="2115605" y="3650723"/>
                </a:lnTo>
                <a:lnTo>
                  <a:pt x="0" y="365072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110284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37CAC68E-20A4-4917-AB03-958FF99EF4E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467282" y="1018102"/>
            <a:ext cx="2503193" cy="330387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8DC305-D1FA-4C75-A8EC-5FC316C422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37998" y="2221242"/>
            <a:ext cx="1191474" cy="213755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0667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171950" y="1"/>
            <a:ext cx="4972050" cy="5143499"/>
          </a:xfrm>
          <a:custGeom>
            <a:avLst/>
            <a:gdLst>
              <a:gd name="connsiteX0" fmla="*/ 0 w 5596466"/>
              <a:gd name="connsiteY0" fmla="*/ 0 h 6857999"/>
              <a:gd name="connsiteX1" fmla="*/ 5596466 w 5596466"/>
              <a:gd name="connsiteY1" fmla="*/ 0 h 6857999"/>
              <a:gd name="connsiteX2" fmla="*/ 5596466 w 5596466"/>
              <a:gd name="connsiteY2" fmla="*/ 6857999 h 6857999"/>
              <a:gd name="connsiteX3" fmla="*/ 0 w 5596466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96466" h="6857999">
                <a:moveTo>
                  <a:pt x="0" y="0"/>
                </a:moveTo>
                <a:lnTo>
                  <a:pt x="5596466" y="0"/>
                </a:lnTo>
                <a:lnTo>
                  <a:pt x="5596466" y="6857999"/>
                </a:lnTo>
                <a:lnTo>
                  <a:pt x="0" y="6857999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1C519A2A-2B7E-4F22-8EBE-A6E8F40A5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l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52153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F4753DEC-EFCB-43DE-928E-A20C65125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39236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FB91CA0-B5FE-45F9-A232-8D083C8D59B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7620" y="2224806"/>
            <a:ext cx="9151620" cy="291869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6659A30-EEC6-44FD-965C-E821AFCAF84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901062" y="1601119"/>
            <a:ext cx="1611758" cy="213268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C537832-7B93-4C65-AAC4-EB6F2E4BBE5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707951" y="1492855"/>
            <a:ext cx="1755589" cy="231714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76D51DA-3E88-4008-AD00-1E1BEF25CA0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46420" y="1601119"/>
            <a:ext cx="1623060" cy="213268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9021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C537832-7B93-4C65-AAC4-EB6F2E4BBE5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594095" y="906213"/>
            <a:ext cx="2477699" cy="327023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2927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8C16F2FF-45A0-412D-86B3-B7F3AFDDECF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413048" y="963511"/>
            <a:ext cx="2024826" cy="274236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70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E112C98-16E2-43CE-84D2-7E25AC67349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785616" y="1585662"/>
            <a:ext cx="1769564" cy="235546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406A819-3C59-4DA7-B484-7F8944E8814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633969" y="2465333"/>
            <a:ext cx="2350703" cy="176525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610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3A38EA06-B660-4829-A21D-699F6396443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578777" y="2313098"/>
            <a:ext cx="2148153" cy="135199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991DDD39-8B9B-486A-B021-222EE934C60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440618" y="2313098"/>
            <a:ext cx="2148153" cy="135199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BC7AD693-9E71-4649-8E12-BB974924D2D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809081" y="1514576"/>
            <a:ext cx="3535805" cy="22179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360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E4836EE-3660-431C-B816-24C059DA05A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07986" y="851368"/>
            <a:ext cx="5210918" cy="326343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580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14DA796-0487-40B5-BC5C-1B4FC5145D5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286931" y="0"/>
            <a:ext cx="5857067" cy="5143502"/>
          </a:xfrm>
          <a:custGeom>
            <a:avLst/>
            <a:gdLst>
              <a:gd name="connsiteX0" fmla="*/ 3872684 w 7809422"/>
              <a:gd name="connsiteY0" fmla="*/ 0 h 6858003"/>
              <a:gd name="connsiteX1" fmla="*/ 7809422 w 7809422"/>
              <a:gd name="connsiteY1" fmla="*/ 1 h 6858003"/>
              <a:gd name="connsiteX2" fmla="*/ 7809422 w 7809422"/>
              <a:gd name="connsiteY2" fmla="*/ 6858003 h 6858003"/>
              <a:gd name="connsiteX3" fmla="*/ 0 w 7809422"/>
              <a:gd name="connsiteY3" fmla="*/ 6858003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09422" h="6858003">
                <a:moveTo>
                  <a:pt x="3872684" y="0"/>
                </a:moveTo>
                <a:lnTo>
                  <a:pt x="7809422" y="1"/>
                </a:lnTo>
                <a:lnTo>
                  <a:pt x="7809422" y="6858003"/>
                </a:lnTo>
                <a:lnTo>
                  <a:pt x="0" y="685800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28E47114-0FFE-42F7-A089-8888A62CD1E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100512" y="943557"/>
            <a:ext cx="3271838" cy="1854428"/>
          </a:xfrm>
          <a:custGeom>
            <a:avLst/>
            <a:gdLst>
              <a:gd name="connsiteX0" fmla="*/ 0 w 4362450"/>
              <a:gd name="connsiteY0" fmla="*/ 0 h 2472571"/>
              <a:gd name="connsiteX1" fmla="*/ 4362450 w 4362450"/>
              <a:gd name="connsiteY1" fmla="*/ 0 h 2472571"/>
              <a:gd name="connsiteX2" fmla="*/ 4362450 w 4362450"/>
              <a:gd name="connsiteY2" fmla="*/ 2472571 h 2472571"/>
              <a:gd name="connsiteX3" fmla="*/ 0 w 4362450"/>
              <a:gd name="connsiteY3" fmla="*/ 2472571 h 247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62450" h="2472571">
                <a:moveTo>
                  <a:pt x="0" y="0"/>
                </a:moveTo>
                <a:lnTo>
                  <a:pt x="4362450" y="0"/>
                </a:lnTo>
                <a:lnTo>
                  <a:pt x="4362450" y="2472571"/>
                </a:lnTo>
                <a:lnTo>
                  <a:pt x="0" y="247257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F6FA911E-2425-4C02-A988-8E0E4D94037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683174" y="2331229"/>
            <a:ext cx="2824174" cy="1768243"/>
          </a:xfrm>
          <a:custGeom>
            <a:avLst/>
            <a:gdLst>
              <a:gd name="connsiteX0" fmla="*/ 0 w 3765565"/>
              <a:gd name="connsiteY0" fmla="*/ 0 h 2357657"/>
              <a:gd name="connsiteX1" fmla="*/ 3765565 w 3765565"/>
              <a:gd name="connsiteY1" fmla="*/ 0 h 2357657"/>
              <a:gd name="connsiteX2" fmla="*/ 3765565 w 3765565"/>
              <a:gd name="connsiteY2" fmla="*/ 2357657 h 2357657"/>
              <a:gd name="connsiteX3" fmla="*/ 0 w 3765565"/>
              <a:gd name="connsiteY3" fmla="*/ 2357657 h 2357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5565" h="2357657">
                <a:moveTo>
                  <a:pt x="0" y="0"/>
                </a:moveTo>
                <a:lnTo>
                  <a:pt x="3765565" y="0"/>
                </a:lnTo>
                <a:lnTo>
                  <a:pt x="3765565" y="2357657"/>
                </a:lnTo>
                <a:lnTo>
                  <a:pt x="0" y="235765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78877BC5-E0EF-445F-B62B-E5F192F4191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455477" y="3474700"/>
            <a:ext cx="441126" cy="770753"/>
          </a:xfrm>
          <a:custGeom>
            <a:avLst/>
            <a:gdLst>
              <a:gd name="connsiteX0" fmla="*/ 0 w 588168"/>
              <a:gd name="connsiteY0" fmla="*/ 0 h 1027670"/>
              <a:gd name="connsiteX1" fmla="*/ 588168 w 588168"/>
              <a:gd name="connsiteY1" fmla="*/ 0 h 1027670"/>
              <a:gd name="connsiteX2" fmla="*/ 588168 w 588168"/>
              <a:gd name="connsiteY2" fmla="*/ 1027670 h 1027670"/>
              <a:gd name="connsiteX3" fmla="*/ 0 w 588168"/>
              <a:gd name="connsiteY3" fmla="*/ 1027670 h 102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168" h="1027670">
                <a:moveTo>
                  <a:pt x="0" y="0"/>
                </a:moveTo>
                <a:lnTo>
                  <a:pt x="588168" y="0"/>
                </a:lnTo>
                <a:lnTo>
                  <a:pt x="588168" y="1027670"/>
                </a:lnTo>
                <a:lnTo>
                  <a:pt x="0" y="102767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8" name="Picture Placeholder 12">
            <a:extLst>
              <a:ext uri="{FF2B5EF4-FFF2-40B4-BE49-F238E27FC236}">
                <a16:creationId xmlns:a16="http://schemas.microsoft.com/office/drawing/2014/main" id="{7DD7D5EF-1F6F-4E8F-A15A-6660395BE4D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462474" y="2331349"/>
            <a:ext cx="1109526" cy="1472339"/>
          </a:xfrm>
          <a:custGeom>
            <a:avLst/>
            <a:gdLst>
              <a:gd name="connsiteX0" fmla="*/ 0 w 1479368"/>
              <a:gd name="connsiteY0" fmla="*/ 0 h 1963119"/>
              <a:gd name="connsiteX1" fmla="*/ 1479368 w 1479368"/>
              <a:gd name="connsiteY1" fmla="*/ 0 h 1963119"/>
              <a:gd name="connsiteX2" fmla="*/ 1479368 w 1479368"/>
              <a:gd name="connsiteY2" fmla="*/ 1963119 h 1963119"/>
              <a:gd name="connsiteX3" fmla="*/ 0 w 1479368"/>
              <a:gd name="connsiteY3" fmla="*/ 1963119 h 1963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9368" h="1963119">
                <a:moveTo>
                  <a:pt x="0" y="0"/>
                </a:moveTo>
                <a:lnTo>
                  <a:pt x="1479368" y="0"/>
                </a:lnTo>
                <a:lnTo>
                  <a:pt x="1479368" y="1963119"/>
                </a:lnTo>
                <a:lnTo>
                  <a:pt x="0" y="196311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778148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351912" y="1917727"/>
            <a:ext cx="2289880" cy="12979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8679044A-5B3C-4E2A-9C54-35C784D909F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34120" y="2708757"/>
            <a:ext cx="813854" cy="10797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CF6BE8B-E177-452C-B51F-A6A38A5CD2A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443424" y="3035221"/>
            <a:ext cx="421598" cy="73305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66D9191B-4295-487D-93E2-22C82A208E7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066526" y="2704691"/>
            <a:ext cx="1653771" cy="104535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644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DE8B928B-F50F-4540-A057-83B6848C065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301970" y="1052027"/>
            <a:ext cx="4050450" cy="2295734"/>
          </a:xfrm>
          <a:custGeom>
            <a:avLst/>
            <a:gdLst>
              <a:gd name="connsiteX0" fmla="*/ 0 w 4362450"/>
              <a:gd name="connsiteY0" fmla="*/ 0 h 2472571"/>
              <a:gd name="connsiteX1" fmla="*/ 4362450 w 4362450"/>
              <a:gd name="connsiteY1" fmla="*/ 0 h 2472571"/>
              <a:gd name="connsiteX2" fmla="*/ 4362450 w 4362450"/>
              <a:gd name="connsiteY2" fmla="*/ 2472571 h 2472571"/>
              <a:gd name="connsiteX3" fmla="*/ 0 w 4362450"/>
              <a:gd name="connsiteY3" fmla="*/ 2472571 h 247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62450" h="2472571">
                <a:moveTo>
                  <a:pt x="0" y="0"/>
                </a:moveTo>
                <a:lnTo>
                  <a:pt x="4362450" y="0"/>
                </a:lnTo>
                <a:lnTo>
                  <a:pt x="4362450" y="2472571"/>
                </a:lnTo>
                <a:lnTo>
                  <a:pt x="0" y="247257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4246933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1142E01E-D89D-4C02-8FC1-5129D76C164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72516" y="713267"/>
            <a:ext cx="4104456" cy="2295338"/>
          </a:xfrm>
          <a:custGeom>
            <a:avLst/>
            <a:gdLst>
              <a:gd name="connsiteX0" fmla="*/ 0 w 3509775"/>
              <a:gd name="connsiteY0" fmla="*/ 0 h 1983075"/>
              <a:gd name="connsiteX1" fmla="*/ 3509775 w 3509775"/>
              <a:gd name="connsiteY1" fmla="*/ 0 h 1983075"/>
              <a:gd name="connsiteX2" fmla="*/ 3509775 w 3509775"/>
              <a:gd name="connsiteY2" fmla="*/ 1983075 h 1983075"/>
              <a:gd name="connsiteX3" fmla="*/ 0 w 3509775"/>
              <a:gd name="connsiteY3" fmla="*/ 1983075 h 198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9775" h="1983075">
                <a:moveTo>
                  <a:pt x="0" y="0"/>
                </a:moveTo>
                <a:lnTo>
                  <a:pt x="3509775" y="0"/>
                </a:lnTo>
                <a:lnTo>
                  <a:pt x="3509775" y="1983075"/>
                </a:lnTo>
                <a:lnTo>
                  <a:pt x="0" y="19830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683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3879056" y="1462087"/>
            <a:ext cx="1385888" cy="1385888"/>
          </a:xfrm>
          <a:custGeom>
            <a:avLst/>
            <a:gdLst>
              <a:gd name="connsiteX0" fmla="*/ 923925 w 1847850"/>
              <a:gd name="connsiteY0" fmla="*/ 0 h 1847850"/>
              <a:gd name="connsiteX1" fmla="*/ 1847850 w 1847850"/>
              <a:gd name="connsiteY1" fmla="*/ 923925 h 1847850"/>
              <a:gd name="connsiteX2" fmla="*/ 923925 w 1847850"/>
              <a:gd name="connsiteY2" fmla="*/ 1847850 h 1847850"/>
              <a:gd name="connsiteX3" fmla="*/ 0 w 1847850"/>
              <a:gd name="connsiteY3" fmla="*/ 923925 h 1847850"/>
              <a:gd name="connsiteX4" fmla="*/ 923925 w 1847850"/>
              <a:gd name="connsiteY4" fmla="*/ 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7850" h="1847850">
                <a:moveTo>
                  <a:pt x="923925" y="0"/>
                </a:moveTo>
                <a:cubicBezTo>
                  <a:pt x="1434195" y="0"/>
                  <a:pt x="1847850" y="413655"/>
                  <a:pt x="1847850" y="923925"/>
                </a:cubicBezTo>
                <a:cubicBezTo>
                  <a:pt x="1847850" y="1434195"/>
                  <a:pt x="1434195" y="1847850"/>
                  <a:pt x="923925" y="1847850"/>
                </a:cubicBezTo>
                <a:cubicBezTo>
                  <a:pt x="413655" y="1847850"/>
                  <a:pt x="0" y="1434195"/>
                  <a:pt x="0" y="923925"/>
                </a:cubicBezTo>
                <a:cubicBezTo>
                  <a:pt x="0" y="413655"/>
                  <a:pt x="413655" y="0"/>
                  <a:pt x="923925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2648FBB8-65C8-4003-ADAF-8D9577195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6033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73167" y="513160"/>
            <a:ext cx="2988469" cy="2989660"/>
          </a:xfrm>
          <a:custGeom>
            <a:avLst/>
            <a:gdLst>
              <a:gd name="connsiteX0" fmla="*/ 3149600 w 3984625"/>
              <a:gd name="connsiteY0" fmla="*/ 0 h 3986213"/>
              <a:gd name="connsiteX1" fmla="*/ 3984625 w 3984625"/>
              <a:gd name="connsiteY1" fmla="*/ 3154363 h 3986213"/>
              <a:gd name="connsiteX2" fmla="*/ 835025 w 3984625"/>
              <a:gd name="connsiteY2" fmla="*/ 3986213 h 3986213"/>
              <a:gd name="connsiteX3" fmla="*/ 0 w 3984625"/>
              <a:gd name="connsiteY3" fmla="*/ 835025 h 3986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4625" h="3986213">
                <a:moveTo>
                  <a:pt x="3149600" y="0"/>
                </a:moveTo>
                <a:lnTo>
                  <a:pt x="3984625" y="3154363"/>
                </a:lnTo>
                <a:lnTo>
                  <a:pt x="835025" y="3986213"/>
                </a:lnTo>
                <a:lnTo>
                  <a:pt x="0" y="8350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753225" y="1369219"/>
            <a:ext cx="2428875" cy="2428875"/>
          </a:xfrm>
          <a:custGeom>
            <a:avLst/>
            <a:gdLst>
              <a:gd name="connsiteX0" fmla="*/ 688975 w 3238500"/>
              <a:gd name="connsiteY0" fmla="*/ 0 h 3238500"/>
              <a:gd name="connsiteX1" fmla="*/ 3238500 w 3238500"/>
              <a:gd name="connsiteY1" fmla="*/ 687388 h 3238500"/>
              <a:gd name="connsiteX2" fmla="*/ 2551112 w 3238500"/>
              <a:gd name="connsiteY2" fmla="*/ 3238500 h 3238500"/>
              <a:gd name="connsiteX3" fmla="*/ 0 w 3238500"/>
              <a:gd name="connsiteY3" fmla="*/ 2551113 h 323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8500" h="3238500">
                <a:moveTo>
                  <a:pt x="688975" y="0"/>
                </a:moveTo>
                <a:lnTo>
                  <a:pt x="3238500" y="687388"/>
                </a:lnTo>
                <a:lnTo>
                  <a:pt x="2551112" y="3238500"/>
                </a:lnTo>
                <a:lnTo>
                  <a:pt x="0" y="255111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023122" y="2588419"/>
            <a:ext cx="1951435" cy="1951435"/>
          </a:xfrm>
          <a:custGeom>
            <a:avLst/>
            <a:gdLst>
              <a:gd name="connsiteX0" fmla="*/ 552450 w 2601913"/>
              <a:gd name="connsiteY0" fmla="*/ 0 h 2601913"/>
              <a:gd name="connsiteX1" fmla="*/ 2601913 w 2601913"/>
              <a:gd name="connsiteY1" fmla="*/ 552450 h 2601913"/>
              <a:gd name="connsiteX2" fmla="*/ 2049463 w 2601913"/>
              <a:gd name="connsiteY2" fmla="*/ 2601913 h 2601913"/>
              <a:gd name="connsiteX3" fmla="*/ 0 w 2601913"/>
              <a:gd name="connsiteY3" fmla="*/ 2052638 h 2601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1913" h="2601913">
                <a:moveTo>
                  <a:pt x="552450" y="0"/>
                </a:moveTo>
                <a:lnTo>
                  <a:pt x="2601913" y="552450"/>
                </a:lnTo>
                <a:lnTo>
                  <a:pt x="2049463" y="2601913"/>
                </a:lnTo>
                <a:lnTo>
                  <a:pt x="0" y="205263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8911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469413" y="2009775"/>
            <a:ext cx="2038420" cy="2043113"/>
          </a:xfrm>
          <a:custGeom>
            <a:avLst/>
            <a:gdLst>
              <a:gd name="connsiteX0" fmla="*/ 2146393 w 2717893"/>
              <a:gd name="connsiteY0" fmla="*/ 0 h 2724150"/>
              <a:gd name="connsiteX1" fmla="*/ 2717893 w 2717893"/>
              <a:gd name="connsiteY1" fmla="*/ 2152650 h 2724150"/>
              <a:gd name="connsiteX2" fmla="*/ 566830 w 2717893"/>
              <a:gd name="connsiteY2" fmla="*/ 2724150 h 2724150"/>
              <a:gd name="connsiteX3" fmla="*/ 0 w 2717893"/>
              <a:gd name="connsiteY3" fmla="*/ 589090 h 2724150"/>
              <a:gd name="connsiteX4" fmla="*/ 5479 w 2717893"/>
              <a:gd name="connsiteY4" fmla="*/ 568804 h 272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893" h="2724150">
                <a:moveTo>
                  <a:pt x="2146393" y="0"/>
                </a:moveTo>
                <a:lnTo>
                  <a:pt x="2717893" y="2152650"/>
                </a:lnTo>
                <a:lnTo>
                  <a:pt x="566830" y="2724150"/>
                </a:lnTo>
                <a:lnTo>
                  <a:pt x="0" y="589090"/>
                </a:lnTo>
                <a:lnTo>
                  <a:pt x="5479" y="56880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04914" y="1402556"/>
            <a:ext cx="2041922" cy="2044304"/>
          </a:xfrm>
          <a:custGeom>
            <a:avLst/>
            <a:gdLst>
              <a:gd name="connsiteX0" fmla="*/ 569913 w 2722563"/>
              <a:gd name="connsiteY0" fmla="*/ 0 h 2725738"/>
              <a:gd name="connsiteX1" fmla="*/ 2722563 w 2722563"/>
              <a:gd name="connsiteY1" fmla="*/ 573088 h 2725738"/>
              <a:gd name="connsiteX2" fmla="*/ 2151063 w 2722563"/>
              <a:gd name="connsiteY2" fmla="*/ 2725738 h 2725738"/>
              <a:gd name="connsiteX3" fmla="*/ 0 w 2722563"/>
              <a:gd name="connsiteY3" fmla="*/ 2154238 h 2725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2563" h="2725738">
                <a:moveTo>
                  <a:pt x="569913" y="0"/>
                </a:moveTo>
                <a:lnTo>
                  <a:pt x="2722563" y="573088"/>
                </a:lnTo>
                <a:lnTo>
                  <a:pt x="2151063" y="2725738"/>
                </a:lnTo>
                <a:lnTo>
                  <a:pt x="0" y="215423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664619" y="1172767"/>
            <a:ext cx="1669256" cy="1670447"/>
          </a:xfrm>
          <a:custGeom>
            <a:avLst/>
            <a:gdLst>
              <a:gd name="connsiteX0" fmla="*/ 0 w 2225675"/>
              <a:gd name="connsiteY0" fmla="*/ 0 h 2227263"/>
              <a:gd name="connsiteX1" fmla="*/ 2225675 w 2225675"/>
              <a:gd name="connsiteY1" fmla="*/ 0 h 2227263"/>
              <a:gd name="connsiteX2" fmla="*/ 2225675 w 2225675"/>
              <a:gd name="connsiteY2" fmla="*/ 2227263 h 2227263"/>
              <a:gd name="connsiteX3" fmla="*/ 0 w 2225675"/>
              <a:gd name="connsiteY3" fmla="*/ 2227263 h 2227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5675" h="2227263">
                <a:moveTo>
                  <a:pt x="0" y="0"/>
                </a:moveTo>
                <a:lnTo>
                  <a:pt x="2225675" y="0"/>
                </a:lnTo>
                <a:lnTo>
                  <a:pt x="2225675" y="2227263"/>
                </a:lnTo>
                <a:lnTo>
                  <a:pt x="0" y="222726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13122" y="987029"/>
            <a:ext cx="2039541" cy="2041922"/>
          </a:xfrm>
          <a:custGeom>
            <a:avLst/>
            <a:gdLst>
              <a:gd name="connsiteX0" fmla="*/ 2151063 w 2719388"/>
              <a:gd name="connsiteY0" fmla="*/ 0 h 2722563"/>
              <a:gd name="connsiteX1" fmla="*/ 2719388 w 2719388"/>
              <a:gd name="connsiteY1" fmla="*/ 2154238 h 2722563"/>
              <a:gd name="connsiteX2" fmla="*/ 571500 w 2719388"/>
              <a:gd name="connsiteY2" fmla="*/ 2722563 h 2722563"/>
              <a:gd name="connsiteX3" fmla="*/ 0 w 2719388"/>
              <a:gd name="connsiteY3" fmla="*/ 568325 h 2722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9388" h="2722563">
                <a:moveTo>
                  <a:pt x="2151063" y="0"/>
                </a:moveTo>
                <a:lnTo>
                  <a:pt x="2719388" y="2154238"/>
                </a:lnTo>
                <a:lnTo>
                  <a:pt x="571500" y="2722563"/>
                </a:lnTo>
                <a:lnTo>
                  <a:pt x="0" y="5683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9491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9DDF57A-5827-4FFF-862C-1E30021A234A}"/>
              </a:ext>
            </a:extLst>
          </p:cNvPr>
          <p:cNvSpPr/>
          <p:nvPr userDrawn="1"/>
        </p:nvSpPr>
        <p:spPr>
          <a:xfrm>
            <a:off x="38" y="0"/>
            <a:ext cx="9144000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29829" y="1468042"/>
            <a:ext cx="1716881" cy="1721644"/>
          </a:xfrm>
          <a:custGeom>
            <a:avLst/>
            <a:gdLst>
              <a:gd name="connsiteX0" fmla="*/ 0 w 2289175"/>
              <a:gd name="connsiteY0" fmla="*/ 0 h 2295525"/>
              <a:gd name="connsiteX1" fmla="*/ 2289175 w 2289175"/>
              <a:gd name="connsiteY1" fmla="*/ 0 h 2295525"/>
              <a:gd name="connsiteX2" fmla="*/ 2289175 w 2289175"/>
              <a:gd name="connsiteY2" fmla="*/ 2295525 h 2295525"/>
              <a:gd name="connsiteX3" fmla="*/ 0 w 2289175"/>
              <a:gd name="connsiteY3" fmla="*/ 2295525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9175" h="2295525">
                <a:moveTo>
                  <a:pt x="0" y="0"/>
                </a:moveTo>
                <a:lnTo>
                  <a:pt x="2289175" y="0"/>
                </a:lnTo>
                <a:lnTo>
                  <a:pt x="2289175" y="2295525"/>
                </a:lnTo>
                <a:lnTo>
                  <a:pt x="0" y="22955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863329" y="828675"/>
            <a:ext cx="1778794" cy="1352550"/>
          </a:xfrm>
          <a:custGeom>
            <a:avLst/>
            <a:gdLst>
              <a:gd name="connsiteX0" fmla="*/ 0 w 2371725"/>
              <a:gd name="connsiteY0" fmla="*/ 0 h 1803400"/>
              <a:gd name="connsiteX1" fmla="*/ 2371725 w 2371725"/>
              <a:gd name="connsiteY1" fmla="*/ 0 h 1803400"/>
              <a:gd name="connsiteX2" fmla="*/ 2371725 w 2371725"/>
              <a:gd name="connsiteY2" fmla="*/ 1803400 h 1803400"/>
              <a:gd name="connsiteX3" fmla="*/ 0 w 2371725"/>
              <a:gd name="connsiteY3" fmla="*/ 1803400 h 180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1725" h="1803400">
                <a:moveTo>
                  <a:pt x="0" y="0"/>
                </a:moveTo>
                <a:lnTo>
                  <a:pt x="2371725" y="0"/>
                </a:lnTo>
                <a:lnTo>
                  <a:pt x="2371725" y="1803400"/>
                </a:lnTo>
                <a:lnTo>
                  <a:pt x="0" y="18034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926681" y="1500187"/>
            <a:ext cx="1129904" cy="1129904"/>
          </a:xfrm>
          <a:custGeom>
            <a:avLst/>
            <a:gdLst>
              <a:gd name="connsiteX0" fmla="*/ 0 w 1506538"/>
              <a:gd name="connsiteY0" fmla="*/ 0 h 1506538"/>
              <a:gd name="connsiteX1" fmla="*/ 1506538 w 1506538"/>
              <a:gd name="connsiteY1" fmla="*/ 0 h 1506538"/>
              <a:gd name="connsiteX2" fmla="*/ 1506538 w 1506538"/>
              <a:gd name="connsiteY2" fmla="*/ 1506538 h 1506538"/>
              <a:gd name="connsiteX3" fmla="*/ 0 w 1506538"/>
              <a:gd name="connsiteY3" fmla="*/ 1506538 h 150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6538" h="1506538">
                <a:moveTo>
                  <a:pt x="0" y="0"/>
                </a:moveTo>
                <a:lnTo>
                  <a:pt x="1506538" y="0"/>
                </a:lnTo>
                <a:lnTo>
                  <a:pt x="1506538" y="1506538"/>
                </a:lnTo>
                <a:lnTo>
                  <a:pt x="0" y="150653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563416" y="2306242"/>
            <a:ext cx="1749029" cy="1750219"/>
          </a:xfrm>
          <a:custGeom>
            <a:avLst/>
            <a:gdLst>
              <a:gd name="connsiteX0" fmla="*/ 0 w 2332038"/>
              <a:gd name="connsiteY0" fmla="*/ 0 h 2333625"/>
              <a:gd name="connsiteX1" fmla="*/ 2332038 w 2332038"/>
              <a:gd name="connsiteY1" fmla="*/ 0 h 2333625"/>
              <a:gd name="connsiteX2" fmla="*/ 2332038 w 2332038"/>
              <a:gd name="connsiteY2" fmla="*/ 2333625 h 2333625"/>
              <a:gd name="connsiteX3" fmla="*/ 0 w 2332038"/>
              <a:gd name="connsiteY3" fmla="*/ 2333625 h 2333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2038" h="2333625">
                <a:moveTo>
                  <a:pt x="0" y="0"/>
                </a:moveTo>
                <a:lnTo>
                  <a:pt x="2332038" y="0"/>
                </a:lnTo>
                <a:lnTo>
                  <a:pt x="2332038" y="2333625"/>
                </a:lnTo>
                <a:lnTo>
                  <a:pt x="0" y="23336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10100" y="2318148"/>
            <a:ext cx="1456135" cy="1459706"/>
          </a:xfrm>
          <a:custGeom>
            <a:avLst/>
            <a:gdLst>
              <a:gd name="connsiteX0" fmla="*/ 0 w 1941513"/>
              <a:gd name="connsiteY0" fmla="*/ 0 h 1946275"/>
              <a:gd name="connsiteX1" fmla="*/ 1941513 w 1941513"/>
              <a:gd name="connsiteY1" fmla="*/ 0 h 1946275"/>
              <a:gd name="connsiteX2" fmla="*/ 1941513 w 1941513"/>
              <a:gd name="connsiteY2" fmla="*/ 1946275 h 1946275"/>
              <a:gd name="connsiteX3" fmla="*/ 0 w 1941513"/>
              <a:gd name="connsiteY3" fmla="*/ 1946275 h 1946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1513" h="1946275">
                <a:moveTo>
                  <a:pt x="0" y="0"/>
                </a:moveTo>
                <a:lnTo>
                  <a:pt x="1941513" y="0"/>
                </a:lnTo>
                <a:lnTo>
                  <a:pt x="1941513" y="1946275"/>
                </a:lnTo>
                <a:lnTo>
                  <a:pt x="0" y="194627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648325" y="1500188"/>
            <a:ext cx="1190625" cy="1191816"/>
          </a:xfrm>
          <a:custGeom>
            <a:avLst/>
            <a:gdLst>
              <a:gd name="connsiteX0" fmla="*/ 0 w 1587500"/>
              <a:gd name="connsiteY0" fmla="*/ 0 h 1589088"/>
              <a:gd name="connsiteX1" fmla="*/ 1587500 w 1587500"/>
              <a:gd name="connsiteY1" fmla="*/ 0 h 1589088"/>
              <a:gd name="connsiteX2" fmla="*/ 1587500 w 1587500"/>
              <a:gd name="connsiteY2" fmla="*/ 1589088 h 1589088"/>
              <a:gd name="connsiteX3" fmla="*/ 0 w 1587500"/>
              <a:gd name="connsiteY3" fmla="*/ 1589088 h 1589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7500" h="1589088">
                <a:moveTo>
                  <a:pt x="0" y="0"/>
                </a:moveTo>
                <a:lnTo>
                  <a:pt x="1587500" y="0"/>
                </a:lnTo>
                <a:lnTo>
                  <a:pt x="1587500" y="1589088"/>
                </a:lnTo>
                <a:lnTo>
                  <a:pt x="0" y="158908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641306" y="1140620"/>
            <a:ext cx="1953816" cy="1956197"/>
          </a:xfrm>
          <a:custGeom>
            <a:avLst/>
            <a:gdLst>
              <a:gd name="connsiteX0" fmla="*/ 0 w 2605088"/>
              <a:gd name="connsiteY0" fmla="*/ 0 h 2608263"/>
              <a:gd name="connsiteX1" fmla="*/ 2605088 w 2605088"/>
              <a:gd name="connsiteY1" fmla="*/ 0 h 2608263"/>
              <a:gd name="connsiteX2" fmla="*/ 2605088 w 2605088"/>
              <a:gd name="connsiteY2" fmla="*/ 2608263 h 2608263"/>
              <a:gd name="connsiteX3" fmla="*/ 0 w 2605088"/>
              <a:gd name="connsiteY3" fmla="*/ 2608263 h 260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5088" h="2608263">
                <a:moveTo>
                  <a:pt x="0" y="0"/>
                </a:moveTo>
                <a:lnTo>
                  <a:pt x="2605088" y="0"/>
                </a:lnTo>
                <a:lnTo>
                  <a:pt x="2605088" y="2608263"/>
                </a:lnTo>
                <a:lnTo>
                  <a:pt x="0" y="260826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2411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9DDF57A-5827-4FFF-862C-1E30021A234A}"/>
              </a:ext>
            </a:extLst>
          </p:cNvPr>
          <p:cNvSpPr/>
          <p:nvPr userDrawn="1"/>
        </p:nvSpPr>
        <p:spPr>
          <a:xfrm>
            <a:off x="38" y="0"/>
            <a:ext cx="9144000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E8B928B-F50F-4540-A057-83B6848C065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707904" y="0"/>
            <a:ext cx="4917282" cy="5143500"/>
          </a:xfrm>
          <a:custGeom>
            <a:avLst/>
            <a:gdLst>
              <a:gd name="connsiteX0" fmla="*/ 0 w 6556376"/>
              <a:gd name="connsiteY0" fmla="*/ 3896162 h 6858000"/>
              <a:gd name="connsiteX1" fmla="*/ 1527175 w 6556376"/>
              <a:gd name="connsiteY1" fmla="*/ 3896162 h 6858000"/>
              <a:gd name="connsiteX2" fmla="*/ 2338388 w 6556376"/>
              <a:gd name="connsiteY2" fmla="*/ 6858000 h 6858000"/>
              <a:gd name="connsiteX3" fmla="*/ 811213 w 6556376"/>
              <a:gd name="connsiteY3" fmla="*/ 6858000 h 6858000"/>
              <a:gd name="connsiteX4" fmla="*/ 1262063 w 6556376"/>
              <a:gd name="connsiteY4" fmla="*/ 2301206 h 6858000"/>
              <a:gd name="connsiteX5" fmla="*/ 2789238 w 6556376"/>
              <a:gd name="connsiteY5" fmla="*/ 2301206 h 6858000"/>
              <a:gd name="connsiteX6" fmla="*/ 3822701 w 6556376"/>
              <a:gd name="connsiteY6" fmla="*/ 6077824 h 6858000"/>
              <a:gd name="connsiteX7" fmla="*/ 2295525 w 6556376"/>
              <a:gd name="connsiteY7" fmla="*/ 6077824 h 6858000"/>
              <a:gd name="connsiteX8" fmla="*/ 2651125 w 6556376"/>
              <a:gd name="connsiteY8" fmla="*/ 1264640 h 6858000"/>
              <a:gd name="connsiteX9" fmla="*/ 4176713 w 6556376"/>
              <a:gd name="connsiteY9" fmla="*/ 1264640 h 6858000"/>
              <a:gd name="connsiteX10" fmla="*/ 5708650 w 6556376"/>
              <a:gd name="connsiteY10" fmla="*/ 6857999 h 6858000"/>
              <a:gd name="connsiteX11" fmla="*/ 4183063 w 6556376"/>
              <a:gd name="connsiteY11" fmla="*/ 6857999 h 6858000"/>
              <a:gd name="connsiteX12" fmla="*/ 3998913 w 6556376"/>
              <a:gd name="connsiteY12" fmla="*/ 0 h 6858000"/>
              <a:gd name="connsiteX13" fmla="*/ 5526088 w 6556376"/>
              <a:gd name="connsiteY13" fmla="*/ 0 h 6858000"/>
              <a:gd name="connsiteX14" fmla="*/ 6556376 w 6556376"/>
              <a:gd name="connsiteY14" fmla="*/ 3756170 h 6858000"/>
              <a:gd name="connsiteX15" fmla="*/ 5030788 w 6556376"/>
              <a:gd name="connsiteY15" fmla="*/ 375617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556376" h="6858000">
                <a:moveTo>
                  <a:pt x="0" y="3896162"/>
                </a:moveTo>
                <a:lnTo>
                  <a:pt x="1527175" y="3896162"/>
                </a:lnTo>
                <a:lnTo>
                  <a:pt x="2338388" y="6858000"/>
                </a:lnTo>
                <a:lnTo>
                  <a:pt x="811213" y="6858000"/>
                </a:lnTo>
                <a:close/>
                <a:moveTo>
                  <a:pt x="1262063" y="2301206"/>
                </a:moveTo>
                <a:lnTo>
                  <a:pt x="2789238" y="2301206"/>
                </a:lnTo>
                <a:lnTo>
                  <a:pt x="3822701" y="6077824"/>
                </a:lnTo>
                <a:lnTo>
                  <a:pt x="2295525" y="6077824"/>
                </a:lnTo>
                <a:close/>
                <a:moveTo>
                  <a:pt x="2651125" y="1264640"/>
                </a:moveTo>
                <a:lnTo>
                  <a:pt x="4176713" y="1264640"/>
                </a:lnTo>
                <a:lnTo>
                  <a:pt x="5708650" y="6857999"/>
                </a:lnTo>
                <a:lnTo>
                  <a:pt x="4183063" y="6857999"/>
                </a:lnTo>
                <a:close/>
                <a:moveTo>
                  <a:pt x="3998913" y="0"/>
                </a:moveTo>
                <a:lnTo>
                  <a:pt x="5526088" y="0"/>
                </a:lnTo>
                <a:lnTo>
                  <a:pt x="6556376" y="3756170"/>
                </a:lnTo>
                <a:lnTo>
                  <a:pt x="5030788" y="375617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5141916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47347" y="-1"/>
            <a:ext cx="5091404" cy="5143501"/>
          </a:xfrm>
          <a:custGeom>
            <a:avLst/>
            <a:gdLst>
              <a:gd name="connsiteX0" fmla="*/ 589916 w 6788538"/>
              <a:gd name="connsiteY0" fmla="*/ 3507470 h 6858001"/>
              <a:gd name="connsiteX1" fmla="*/ 1229930 w 6788538"/>
              <a:gd name="connsiteY1" fmla="*/ 3971164 h 6858001"/>
              <a:gd name="connsiteX2" fmla="*/ 2003787 w 6788538"/>
              <a:gd name="connsiteY2" fmla="*/ 6858001 h 6858001"/>
              <a:gd name="connsiteX3" fmla="*/ 709064 w 6788538"/>
              <a:gd name="connsiteY3" fmla="*/ 6858001 h 6858001"/>
              <a:gd name="connsiteX4" fmla="*/ 21521 w 6788538"/>
              <a:gd name="connsiteY4" fmla="*/ 4295561 h 6858001"/>
              <a:gd name="connsiteX5" fmla="*/ 465001 w 6788538"/>
              <a:gd name="connsiteY5" fmla="*/ 3527722 h 6858001"/>
              <a:gd name="connsiteX6" fmla="*/ 589916 w 6788538"/>
              <a:gd name="connsiteY6" fmla="*/ 3507470 h 6858001"/>
              <a:gd name="connsiteX7" fmla="*/ 1662397 w 6788538"/>
              <a:gd name="connsiteY7" fmla="*/ 2239684 h 6858001"/>
              <a:gd name="connsiteX8" fmla="*/ 2302157 w 6788538"/>
              <a:gd name="connsiteY8" fmla="*/ 2703373 h 6858001"/>
              <a:gd name="connsiteX9" fmla="*/ 3417856 w 6788538"/>
              <a:gd name="connsiteY9" fmla="*/ 6858001 h 6858001"/>
              <a:gd name="connsiteX10" fmla="*/ 2120670 w 6788538"/>
              <a:gd name="connsiteY10" fmla="*/ 6858001 h 6858001"/>
              <a:gd name="connsiteX11" fmla="*/ 1094228 w 6788538"/>
              <a:gd name="connsiteY11" fmla="*/ 3027768 h 6858001"/>
              <a:gd name="connsiteX12" fmla="*/ 1537532 w 6788538"/>
              <a:gd name="connsiteY12" fmla="*/ 2259935 h 6858001"/>
              <a:gd name="connsiteX13" fmla="*/ 1662397 w 6788538"/>
              <a:gd name="connsiteY13" fmla="*/ 2239684 h 6858001"/>
              <a:gd name="connsiteX14" fmla="*/ 2600875 w 6788538"/>
              <a:gd name="connsiteY14" fmla="*/ 185436 h 6858001"/>
              <a:gd name="connsiteX15" fmla="*/ 3242654 w 6788538"/>
              <a:gd name="connsiteY15" fmla="*/ 649178 h 6858001"/>
              <a:gd name="connsiteX16" fmla="*/ 4905854 w 6788538"/>
              <a:gd name="connsiteY16" fmla="*/ 6858001 h 6858001"/>
              <a:gd name="connsiteX17" fmla="*/ 3608618 w 6788538"/>
              <a:gd name="connsiteY17" fmla="*/ 6858001 h 6858001"/>
              <a:gd name="connsiteX18" fmla="*/ 2031702 w 6788538"/>
              <a:gd name="connsiteY18" fmla="*/ 973608 h 6858001"/>
              <a:gd name="connsiteX19" fmla="*/ 2475023 w 6788538"/>
              <a:gd name="connsiteY19" fmla="*/ 205690 h 6858001"/>
              <a:gd name="connsiteX20" fmla="*/ 2600875 w 6788538"/>
              <a:gd name="connsiteY20" fmla="*/ 185436 h 6858001"/>
              <a:gd name="connsiteX21" fmla="*/ 4674633 w 6788538"/>
              <a:gd name="connsiteY21" fmla="*/ 0 h 6858001"/>
              <a:gd name="connsiteX22" fmla="*/ 5972321 w 6788538"/>
              <a:gd name="connsiteY22" fmla="*/ 0 h 6858001"/>
              <a:gd name="connsiteX23" fmla="*/ 6767006 w 6788538"/>
              <a:gd name="connsiteY23" fmla="*/ 2976123 h 6858001"/>
              <a:gd name="connsiteX24" fmla="*/ 6326506 w 6788538"/>
              <a:gd name="connsiteY24" fmla="*/ 3743962 h 6858001"/>
              <a:gd name="connsiteX25" fmla="*/ 5558609 w 6788538"/>
              <a:gd name="connsiteY25" fmla="*/ 3300521 h 6858001"/>
              <a:gd name="connsiteX26" fmla="*/ 3221240 w 6788538"/>
              <a:gd name="connsiteY26" fmla="*/ 0 h 6858001"/>
              <a:gd name="connsiteX27" fmla="*/ 4519029 w 6788538"/>
              <a:gd name="connsiteY27" fmla="*/ 0 h 6858001"/>
              <a:gd name="connsiteX28" fmla="*/ 5980531 w 6788538"/>
              <a:gd name="connsiteY28" fmla="*/ 5459574 h 6858001"/>
              <a:gd name="connsiteX29" fmla="*/ 5539997 w 6788538"/>
              <a:gd name="connsiteY29" fmla="*/ 6224628 h 6858001"/>
              <a:gd name="connsiteX30" fmla="*/ 4772039 w 6788538"/>
              <a:gd name="connsiteY30" fmla="*/ 5784052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788538" h="6858001">
                <a:moveTo>
                  <a:pt x="589916" y="3507470"/>
                </a:moveTo>
                <a:cubicBezTo>
                  <a:pt x="879973" y="3490381"/>
                  <a:pt x="1151800" y="3679504"/>
                  <a:pt x="1229930" y="3971164"/>
                </a:cubicBezTo>
                <a:lnTo>
                  <a:pt x="2003787" y="6858001"/>
                </a:lnTo>
                <a:cubicBezTo>
                  <a:pt x="2003787" y="6858001"/>
                  <a:pt x="2003787" y="6858001"/>
                  <a:pt x="709064" y="6858001"/>
                </a:cubicBezTo>
                <a:cubicBezTo>
                  <a:pt x="709064" y="6858001"/>
                  <a:pt x="709064" y="6858001"/>
                  <a:pt x="21521" y="4295561"/>
                </a:cubicBezTo>
                <a:cubicBezTo>
                  <a:pt x="-67770" y="3962235"/>
                  <a:pt x="128671" y="3617005"/>
                  <a:pt x="465001" y="3527722"/>
                </a:cubicBezTo>
                <a:cubicBezTo>
                  <a:pt x="506670" y="3516561"/>
                  <a:pt x="548479" y="3509912"/>
                  <a:pt x="589916" y="3507470"/>
                </a:cubicBezTo>
                <a:close/>
                <a:moveTo>
                  <a:pt x="1662397" y="2239684"/>
                </a:moveTo>
                <a:cubicBezTo>
                  <a:pt x="1952340" y="2222594"/>
                  <a:pt x="2224058" y="2411716"/>
                  <a:pt x="2302157" y="2703373"/>
                </a:cubicBezTo>
                <a:lnTo>
                  <a:pt x="3417856" y="6858001"/>
                </a:lnTo>
                <a:cubicBezTo>
                  <a:pt x="3417856" y="6858001"/>
                  <a:pt x="3417856" y="6858001"/>
                  <a:pt x="2120670" y="6858001"/>
                </a:cubicBezTo>
                <a:cubicBezTo>
                  <a:pt x="2120670" y="6858001"/>
                  <a:pt x="2120670" y="6858001"/>
                  <a:pt x="1094228" y="3027768"/>
                </a:cubicBezTo>
                <a:cubicBezTo>
                  <a:pt x="1004972" y="2694445"/>
                  <a:pt x="1201335" y="2349218"/>
                  <a:pt x="1537532" y="2259935"/>
                </a:cubicBezTo>
                <a:cubicBezTo>
                  <a:pt x="1579185" y="2248775"/>
                  <a:pt x="1620977" y="2242125"/>
                  <a:pt x="1662397" y="2239684"/>
                </a:cubicBezTo>
                <a:close/>
                <a:moveTo>
                  <a:pt x="2600875" y="185436"/>
                </a:moveTo>
                <a:cubicBezTo>
                  <a:pt x="2892822" y="168345"/>
                  <a:pt x="3164552" y="357488"/>
                  <a:pt x="3242654" y="649178"/>
                </a:cubicBezTo>
                <a:lnTo>
                  <a:pt x="4905854" y="6858001"/>
                </a:lnTo>
                <a:cubicBezTo>
                  <a:pt x="4905854" y="6858001"/>
                  <a:pt x="4905854" y="6858001"/>
                  <a:pt x="3608618" y="6858001"/>
                </a:cubicBezTo>
                <a:cubicBezTo>
                  <a:pt x="3608618" y="6858001"/>
                  <a:pt x="3608618" y="6858001"/>
                  <a:pt x="2031702" y="973608"/>
                </a:cubicBezTo>
                <a:cubicBezTo>
                  <a:pt x="1942442" y="640248"/>
                  <a:pt x="2141788" y="294983"/>
                  <a:pt x="2475023" y="205690"/>
                </a:cubicBezTo>
                <a:cubicBezTo>
                  <a:pt x="2517049" y="194528"/>
                  <a:pt x="2559169" y="187878"/>
                  <a:pt x="2600875" y="185436"/>
                </a:cubicBezTo>
                <a:close/>
                <a:moveTo>
                  <a:pt x="4674633" y="0"/>
                </a:moveTo>
                <a:cubicBezTo>
                  <a:pt x="4674633" y="0"/>
                  <a:pt x="4674633" y="0"/>
                  <a:pt x="5972321" y="0"/>
                </a:cubicBezTo>
                <a:cubicBezTo>
                  <a:pt x="5972321" y="0"/>
                  <a:pt x="5972321" y="0"/>
                  <a:pt x="6767006" y="2976123"/>
                </a:cubicBezTo>
                <a:cubicBezTo>
                  <a:pt x="6856296" y="3309449"/>
                  <a:pt x="6659857" y="3651703"/>
                  <a:pt x="6326506" y="3743962"/>
                </a:cubicBezTo>
                <a:cubicBezTo>
                  <a:pt x="5990179" y="3833246"/>
                  <a:pt x="5647899" y="3633846"/>
                  <a:pt x="5558609" y="3300521"/>
                </a:cubicBezTo>
                <a:close/>
                <a:moveTo>
                  <a:pt x="3221240" y="0"/>
                </a:moveTo>
                <a:cubicBezTo>
                  <a:pt x="3221240" y="0"/>
                  <a:pt x="3221240" y="0"/>
                  <a:pt x="4519029" y="0"/>
                </a:cubicBezTo>
                <a:cubicBezTo>
                  <a:pt x="4519029" y="0"/>
                  <a:pt x="4519029" y="0"/>
                  <a:pt x="5980531" y="5459574"/>
                </a:cubicBezTo>
                <a:cubicBezTo>
                  <a:pt x="6069828" y="5792983"/>
                  <a:pt x="5873374" y="6135322"/>
                  <a:pt x="5539997" y="6224628"/>
                </a:cubicBezTo>
                <a:cubicBezTo>
                  <a:pt x="5203643" y="6316911"/>
                  <a:pt x="4861336" y="6117461"/>
                  <a:pt x="4772039" y="5784052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501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" y="2"/>
            <a:ext cx="3014545" cy="1679101"/>
          </a:xfrm>
          <a:custGeom>
            <a:avLst/>
            <a:gdLst>
              <a:gd name="connsiteX0" fmla="*/ 0 w 4019393"/>
              <a:gd name="connsiteY0" fmla="*/ 0 h 2238801"/>
              <a:gd name="connsiteX1" fmla="*/ 4019393 w 4019393"/>
              <a:gd name="connsiteY1" fmla="*/ 0 h 2238801"/>
              <a:gd name="connsiteX2" fmla="*/ 4019393 w 4019393"/>
              <a:gd name="connsiteY2" fmla="*/ 2238801 h 2238801"/>
              <a:gd name="connsiteX3" fmla="*/ 0 w 4019393"/>
              <a:gd name="connsiteY3" fmla="*/ 2238801 h 223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9393" h="2238801">
                <a:moveTo>
                  <a:pt x="0" y="0"/>
                </a:moveTo>
                <a:lnTo>
                  <a:pt x="4019393" y="0"/>
                </a:lnTo>
                <a:lnTo>
                  <a:pt x="4019393" y="2238801"/>
                </a:lnTo>
                <a:lnTo>
                  <a:pt x="0" y="223880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65320" y="2"/>
            <a:ext cx="3014545" cy="1679101"/>
          </a:xfrm>
          <a:custGeom>
            <a:avLst/>
            <a:gdLst>
              <a:gd name="connsiteX0" fmla="*/ 0 w 4019393"/>
              <a:gd name="connsiteY0" fmla="*/ 0 h 2238801"/>
              <a:gd name="connsiteX1" fmla="*/ 4019393 w 4019393"/>
              <a:gd name="connsiteY1" fmla="*/ 0 h 2238801"/>
              <a:gd name="connsiteX2" fmla="*/ 4019393 w 4019393"/>
              <a:gd name="connsiteY2" fmla="*/ 2238801 h 2238801"/>
              <a:gd name="connsiteX3" fmla="*/ 0 w 4019393"/>
              <a:gd name="connsiteY3" fmla="*/ 2238801 h 223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9393" h="2238801">
                <a:moveTo>
                  <a:pt x="0" y="0"/>
                </a:moveTo>
                <a:lnTo>
                  <a:pt x="4019393" y="0"/>
                </a:lnTo>
                <a:lnTo>
                  <a:pt x="4019393" y="2238801"/>
                </a:lnTo>
                <a:lnTo>
                  <a:pt x="0" y="223880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31818" y="2"/>
            <a:ext cx="3012183" cy="1679101"/>
          </a:xfrm>
          <a:custGeom>
            <a:avLst/>
            <a:gdLst>
              <a:gd name="connsiteX0" fmla="*/ 0 w 4016244"/>
              <a:gd name="connsiteY0" fmla="*/ 0 h 2238801"/>
              <a:gd name="connsiteX1" fmla="*/ 4016244 w 4016244"/>
              <a:gd name="connsiteY1" fmla="*/ 0 h 2238801"/>
              <a:gd name="connsiteX2" fmla="*/ 4016244 w 4016244"/>
              <a:gd name="connsiteY2" fmla="*/ 2238801 h 2238801"/>
              <a:gd name="connsiteX3" fmla="*/ 0 w 4016244"/>
              <a:gd name="connsiteY3" fmla="*/ 2238801 h 223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6244" h="2238801">
                <a:moveTo>
                  <a:pt x="0" y="0"/>
                </a:moveTo>
                <a:lnTo>
                  <a:pt x="4016244" y="0"/>
                </a:lnTo>
                <a:lnTo>
                  <a:pt x="4016244" y="2238801"/>
                </a:lnTo>
                <a:lnTo>
                  <a:pt x="0" y="223880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31818" y="1732201"/>
            <a:ext cx="3012183" cy="1679101"/>
          </a:xfrm>
          <a:custGeom>
            <a:avLst/>
            <a:gdLst>
              <a:gd name="connsiteX0" fmla="*/ 0 w 4016244"/>
              <a:gd name="connsiteY0" fmla="*/ 0 h 2238801"/>
              <a:gd name="connsiteX1" fmla="*/ 4016244 w 4016244"/>
              <a:gd name="connsiteY1" fmla="*/ 0 h 2238801"/>
              <a:gd name="connsiteX2" fmla="*/ 4016244 w 4016244"/>
              <a:gd name="connsiteY2" fmla="*/ 2238801 h 2238801"/>
              <a:gd name="connsiteX3" fmla="*/ 0 w 4016244"/>
              <a:gd name="connsiteY3" fmla="*/ 2238801 h 223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6244" h="2238801">
                <a:moveTo>
                  <a:pt x="0" y="0"/>
                </a:moveTo>
                <a:lnTo>
                  <a:pt x="4016244" y="0"/>
                </a:lnTo>
                <a:lnTo>
                  <a:pt x="4016244" y="2238801"/>
                </a:lnTo>
                <a:lnTo>
                  <a:pt x="0" y="223880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65320" y="1732201"/>
            <a:ext cx="3014545" cy="1679101"/>
          </a:xfrm>
          <a:custGeom>
            <a:avLst/>
            <a:gdLst>
              <a:gd name="connsiteX0" fmla="*/ 0 w 4019393"/>
              <a:gd name="connsiteY0" fmla="*/ 0 h 2238801"/>
              <a:gd name="connsiteX1" fmla="*/ 4019393 w 4019393"/>
              <a:gd name="connsiteY1" fmla="*/ 0 h 2238801"/>
              <a:gd name="connsiteX2" fmla="*/ 4019393 w 4019393"/>
              <a:gd name="connsiteY2" fmla="*/ 2238801 h 2238801"/>
              <a:gd name="connsiteX3" fmla="*/ 0 w 4019393"/>
              <a:gd name="connsiteY3" fmla="*/ 2238801 h 223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9393" h="2238801">
                <a:moveTo>
                  <a:pt x="0" y="0"/>
                </a:moveTo>
                <a:lnTo>
                  <a:pt x="4019393" y="0"/>
                </a:lnTo>
                <a:lnTo>
                  <a:pt x="4019393" y="2238801"/>
                </a:lnTo>
                <a:lnTo>
                  <a:pt x="0" y="223880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" y="3464401"/>
            <a:ext cx="3014545" cy="1679101"/>
          </a:xfrm>
          <a:custGeom>
            <a:avLst/>
            <a:gdLst>
              <a:gd name="connsiteX0" fmla="*/ 0 w 4019393"/>
              <a:gd name="connsiteY0" fmla="*/ 0 h 2238801"/>
              <a:gd name="connsiteX1" fmla="*/ 4019393 w 4019393"/>
              <a:gd name="connsiteY1" fmla="*/ 0 h 2238801"/>
              <a:gd name="connsiteX2" fmla="*/ 4019393 w 4019393"/>
              <a:gd name="connsiteY2" fmla="*/ 2238801 h 2238801"/>
              <a:gd name="connsiteX3" fmla="*/ 0 w 4019393"/>
              <a:gd name="connsiteY3" fmla="*/ 2238801 h 223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9393" h="2238801">
                <a:moveTo>
                  <a:pt x="0" y="0"/>
                </a:moveTo>
                <a:lnTo>
                  <a:pt x="4019393" y="0"/>
                </a:lnTo>
                <a:lnTo>
                  <a:pt x="4019393" y="2238801"/>
                </a:lnTo>
                <a:lnTo>
                  <a:pt x="0" y="223880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065320" y="3464401"/>
            <a:ext cx="3014545" cy="1679101"/>
          </a:xfrm>
          <a:custGeom>
            <a:avLst/>
            <a:gdLst>
              <a:gd name="connsiteX0" fmla="*/ 0 w 4019393"/>
              <a:gd name="connsiteY0" fmla="*/ 0 h 2238801"/>
              <a:gd name="connsiteX1" fmla="*/ 4019393 w 4019393"/>
              <a:gd name="connsiteY1" fmla="*/ 0 h 2238801"/>
              <a:gd name="connsiteX2" fmla="*/ 4019393 w 4019393"/>
              <a:gd name="connsiteY2" fmla="*/ 2238801 h 2238801"/>
              <a:gd name="connsiteX3" fmla="*/ 0 w 4019393"/>
              <a:gd name="connsiteY3" fmla="*/ 2238801 h 223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9393" h="2238801">
                <a:moveTo>
                  <a:pt x="0" y="0"/>
                </a:moveTo>
                <a:lnTo>
                  <a:pt x="4019393" y="0"/>
                </a:lnTo>
                <a:lnTo>
                  <a:pt x="4019393" y="2238801"/>
                </a:lnTo>
                <a:lnTo>
                  <a:pt x="0" y="223880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131818" y="3464401"/>
            <a:ext cx="3012183" cy="1679101"/>
          </a:xfrm>
          <a:custGeom>
            <a:avLst/>
            <a:gdLst>
              <a:gd name="connsiteX0" fmla="*/ 0 w 4016244"/>
              <a:gd name="connsiteY0" fmla="*/ 0 h 2238801"/>
              <a:gd name="connsiteX1" fmla="*/ 4016244 w 4016244"/>
              <a:gd name="connsiteY1" fmla="*/ 0 h 2238801"/>
              <a:gd name="connsiteX2" fmla="*/ 4016244 w 4016244"/>
              <a:gd name="connsiteY2" fmla="*/ 2238801 h 2238801"/>
              <a:gd name="connsiteX3" fmla="*/ 0 w 4016244"/>
              <a:gd name="connsiteY3" fmla="*/ 2238801 h 223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6244" h="2238801">
                <a:moveTo>
                  <a:pt x="0" y="0"/>
                </a:moveTo>
                <a:lnTo>
                  <a:pt x="4016244" y="0"/>
                </a:lnTo>
                <a:lnTo>
                  <a:pt x="4016244" y="2238801"/>
                </a:lnTo>
                <a:lnTo>
                  <a:pt x="0" y="223880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0386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384008" y="2982517"/>
            <a:ext cx="1465660" cy="1468040"/>
          </a:xfrm>
          <a:custGeom>
            <a:avLst/>
            <a:gdLst>
              <a:gd name="connsiteX0" fmla="*/ 0 w 1954213"/>
              <a:gd name="connsiteY0" fmla="*/ 0 h 1957387"/>
              <a:gd name="connsiteX1" fmla="*/ 1954213 w 1954213"/>
              <a:gd name="connsiteY1" fmla="*/ 0 h 1957387"/>
              <a:gd name="connsiteX2" fmla="*/ 1954213 w 1954213"/>
              <a:gd name="connsiteY2" fmla="*/ 1957387 h 1957387"/>
              <a:gd name="connsiteX3" fmla="*/ 0 w 1954213"/>
              <a:gd name="connsiteY3" fmla="*/ 1957387 h 195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4213" h="1957387">
                <a:moveTo>
                  <a:pt x="0" y="0"/>
                </a:moveTo>
                <a:lnTo>
                  <a:pt x="1954213" y="0"/>
                </a:lnTo>
                <a:lnTo>
                  <a:pt x="1954213" y="1957387"/>
                </a:lnTo>
                <a:lnTo>
                  <a:pt x="0" y="195738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838577" y="2982517"/>
            <a:ext cx="1469231" cy="1468040"/>
          </a:xfrm>
          <a:custGeom>
            <a:avLst/>
            <a:gdLst>
              <a:gd name="connsiteX0" fmla="*/ 0 w 1958975"/>
              <a:gd name="connsiteY0" fmla="*/ 0 h 1957387"/>
              <a:gd name="connsiteX1" fmla="*/ 1958975 w 1958975"/>
              <a:gd name="connsiteY1" fmla="*/ 0 h 1957387"/>
              <a:gd name="connsiteX2" fmla="*/ 1958975 w 1958975"/>
              <a:gd name="connsiteY2" fmla="*/ 1957387 h 1957387"/>
              <a:gd name="connsiteX3" fmla="*/ 0 w 1958975"/>
              <a:gd name="connsiteY3" fmla="*/ 1957387 h 195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8975" h="1957387">
                <a:moveTo>
                  <a:pt x="0" y="0"/>
                </a:moveTo>
                <a:lnTo>
                  <a:pt x="1958975" y="0"/>
                </a:lnTo>
                <a:lnTo>
                  <a:pt x="1958975" y="1957387"/>
                </a:lnTo>
                <a:lnTo>
                  <a:pt x="0" y="195738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296716" y="2982517"/>
            <a:ext cx="1468041" cy="1468040"/>
          </a:xfrm>
          <a:custGeom>
            <a:avLst/>
            <a:gdLst>
              <a:gd name="connsiteX0" fmla="*/ 0 w 1957388"/>
              <a:gd name="connsiteY0" fmla="*/ 0 h 1957387"/>
              <a:gd name="connsiteX1" fmla="*/ 1957388 w 1957388"/>
              <a:gd name="connsiteY1" fmla="*/ 0 h 1957387"/>
              <a:gd name="connsiteX2" fmla="*/ 1957388 w 1957388"/>
              <a:gd name="connsiteY2" fmla="*/ 1957387 h 1957387"/>
              <a:gd name="connsiteX3" fmla="*/ 0 w 1957388"/>
              <a:gd name="connsiteY3" fmla="*/ 1957387 h 195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7388" h="1957387">
                <a:moveTo>
                  <a:pt x="0" y="0"/>
                </a:moveTo>
                <a:lnTo>
                  <a:pt x="1957388" y="0"/>
                </a:lnTo>
                <a:lnTo>
                  <a:pt x="1957388" y="1957387"/>
                </a:lnTo>
                <a:lnTo>
                  <a:pt x="0" y="195738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53667" y="2982517"/>
            <a:ext cx="1465660" cy="1468040"/>
          </a:xfrm>
          <a:custGeom>
            <a:avLst/>
            <a:gdLst>
              <a:gd name="connsiteX0" fmla="*/ 0 w 1954213"/>
              <a:gd name="connsiteY0" fmla="*/ 0 h 1957387"/>
              <a:gd name="connsiteX1" fmla="*/ 1954213 w 1954213"/>
              <a:gd name="connsiteY1" fmla="*/ 0 h 1957387"/>
              <a:gd name="connsiteX2" fmla="*/ 1954213 w 1954213"/>
              <a:gd name="connsiteY2" fmla="*/ 1957387 h 1957387"/>
              <a:gd name="connsiteX3" fmla="*/ 0 w 1954213"/>
              <a:gd name="connsiteY3" fmla="*/ 1957387 h 195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4213" h="1957387">
                <a:moveTo>
                  <a:pt x="0" y="0"/>
                </a:moveTo>
                <a:lnTo>
                  <a:pt x="1954213" y="0"/>
                </a:lnTo>
                <a:lnTo>
                  <a:pt x="1954213" y="1957387"/>
                </a:lnTo>
                <a:lnTo>
                  <a:pt x="0" y="195738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927057" y="2982517"/>
            <a:ext cx="1468041" cy="1468040"/>
          </a:xfrm>
          <a:custGeom>
            <a:avLst/>
            <a:gdLst>
              <a:gd name="connsiteX0" fmla="*/ 0 w 1957388"/>
              <a:gd name="connsiteY0" fmla="*/ 0 h 1957387"/>
              <a:gd name="connsiteX1" fmla="*/ 1957388 w 1957388"/>
              <a:gd name="connsiteY1" fmla="*/ 0 h 1957387"/>
              <a:gd name="connsiteX2" fmla="*/ 1957388 w 1957388"/>
              <a:gd name="connsiteY2" fmla="*/ 1957387 h 1957387"/>
              <a:gd name="connsiteX3" fmla="*/ 0 w 1957388"/>
              <a:gd name="connsiteY3" fmla="*/ 1957387 h 195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7388" h="1957387">
                <a:moveTo>
                  <a:pt x="0" y="0"/>
                </a:moveTo>
                <a:lnTo>
                  <a:pt x="1957388" y="0"/>
                </a:lnTo>
                <a:lnTo>
                  <a:pt x="1957388" y="1957387"/>
                </a:lnTo>
                <a:lnTo>
                  <a:pt x="0" y="195738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296716" y="1434703"/>
            <a:ext cx="1468041" cy="1470422"/>
          </a:xfrm>
          <a:custGeom>
            <a:avLst/>
            <a:gdLst>
              <a:gd name="connsiteX0" fmla="*/ 0 w 1957388"/>
              <a:gd name="connsiteY0" fmla="*/ 0 h 1960562"/>
              <a:gd name="connsiteX1" fmla="*/ 1957388 w 1957388"/>
              <a:gd name="connsiteY1" fmla="*/ 0 h 1960562"/>
              <a:gd name="connsiteX2" fmla="*/ 1957388 w 1957388"/>
              <a:gd name="connsiteY2" fmla="*/ 1960562 h 1960562"/>
              <a:gd name="connsiteX3" fmla="*/ 0 w 1957388"/>
              <a:gd name="connsiteY3" fmla="*/ 1960562 h 1960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7388" h="1960562">
                <a:moveTo>
                  <a:pt x="0" y="0"/>
                </a:moveTo>
                <a:lnTo>
                  <a:pt x="1957388" y="0"/>
                </a:lnTo>
                <a:lnTo>
                  <a:pt x="1957388" y="1960562"/>
                </a:lnTo>
                <a:lnTo>
                  <a:pt x="0" y="196056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838576" y="1434703"/>
            <a:ext cx="1469231" cy="1470422"/>
          </a:xfrm>
          <a:custGeom>
            <a:avLst/>
            <a:gdLst>
              <a:gd name="connsiteX0" fmla="*/ 0 w 1958975"/>
              <a:gd name="connsiteY0" fmla="*/ 0 h 1960562"/>
              <a:gd name="connsiteX1" fmla="*/ 1958975 w 1958975"/>
              <a:gd name="connsiteY1" fmla="*/ 0 h 1960562"/>
              <a:gd name="connsiteX2" fmla="*/ 1958975 w 1958975"/>
              <a:gd name="connsiteY2" fmla="*/ 1960562 h 1960562"/>
              <a:gd name="connsiteX3" fmla="*/ 0 w 1958975"/>
              <a:gd name="connsiteY3" fmla="*/ 1960562 h 1960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8975" h="1960562">
                <a:moveTo>
                  <a:pt x="0" y="0"/>
                </a:moveTo>
                <a:lnTo>
                  <a:pt x="1958975" y="0"/>
                </a:lnTo>
                <a:lnTo>
                  <a:pt x="1958975" y="1960562"/>
                </a:lnTo>
                <a:lnTo>
                  <a:pt x="0" y="196056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384007" y="1434703"/>
            <a:ext cx="1465660" cy="1470422"/>
          </a:xfrm>
          <a:custGeom>
            <a:avLst/>
            <a:gdLst>
              <a:gd name="connsiteX0" fmla="*/ 0 w 1954213"/>
              <a:gd name="connsiteY0" fmla="*/ 0 h 1960562"/>
              <a:gd name="connsiteX1" fmla="*/ 1954213 w 1954213"/>
              <a:gd name="connsiteY1" fmla="*/ 0 h 1960562"/>
              <a:gd name="connsiteX2" fmla="*/ 1954213 w 1954213"/>
              <a:gd name="connsiteY2" fmla="*/ 1960562 h 1960562"/>
              <a:gd name="connsiteX3" fmla="*/ 0 w 1954213"/>
              <a:gd name="connsiteY3" fmla="*/ 1960562 h 1960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4213" h="1960562">
                <a:moveTo>
                  <a:pt x="0" y="0"/>
                </a:moveTo>
                <a:lnTo>
                  <a:pt x="1954213" y="0"/>
                </a:lnTo>
                <a:lnTo>
                  <a:pt x="1954213" y="1960562"/>
                </a:lnTo>
                <a:lnTo>
                  <a:pt x="0" y="196056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927057" y="1434703"/>
            <a:ext cx="1468041" cy="1470422"/>
          </a:xfrm>
          <a:custGeom>
            <a:avLst/>
            <a:gdLst>
              <a:gd name="connsiteX0" fmla="*/ 0 w 1957388"/>
              <a:gd name="connsiteY0" fmla="*/ 0 h 1960562"/>
              <a:gd name="connsiteX1" fmla="*/ 1957388 w 1957388"/>
              <a:gd name="connsiteY1" fmla="*/ 0 h 1960562"/>
              <a:gd name="connsiteX2" fmla="*/ 1957388 w 1957388"/>
              <a:gd name="connsiteY2" fmla="*/ 1960562 h 1960562"/>
              <a:gd name="connsiteX3" fmla="*/ 0 w 1957388"/>
              <a:gd name="connsiteY3" fmla="*/ 1960562 h 1960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7388" h="1960562">
                <a:moveTo>
                  <a:pt x="0" y="0"/>
                </a:moveTo>
                <a:lnTo>
                  <a:pt x="1957388" y="0"/>
                </a:lnTo>
                <a:lnTo>
                  <a:pt x="1957388" y="1960562"/>
                </a:lnTo>
                <a:lnTo>
                  <a:pt x="0" y="196056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53666" y="1434703"/>
            <a:ext cx="1465660" cy="1470422"/>
          </a:xfrm>
          <a:custGeom>
            <a:avLst/>
            <a:gdLst>
              <a:gd name="connsiteX0" fmla="*/ 0 w 1954213"/>
              <a:gd name="connsiteY0" fmla="*/ 0 h 1960562"/>
              <a:gd name="connsiteX1" fmla="*/ 1954213 w 1954213"/>
              <a:gd name="connsiteY1" fmla="*/ 0 h 1960562"/>
              <a:gd name="connsiteX2" fmla="*/ 1954213 w 1954213"/>
              <a:gd name="connsiteY2" fmla="*/ 1960562 h 1960562"/>
              <a:gd name="connsiteX3" fmla="*/ 0 w 1954213"/>
              <a:gd name="connsiteY3" fmla="*/ 1960562 h 1960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4213" h="1960562">
                <a:moveTo>
                  <a:pt x="0" y="0"/>
                </a:moveTo>
                <a:lnTo>
                  <a:pt x="1954213" y="0"/>
                </a:lnTo>
                <a:lnTo>
                  <a:pt x="1954213" y="1960562"/>
                </a:lnTo>
                <a:lnTo>
                  <a:pt x="0" y="196056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34" name="Footer Placeholder 2">
            <a:extLst>
              <a:ext uri="{FF2B5EF4-FFF2-40B4-BE49-F238E27FC236}">
                <a16:creationId xmlns:a16="http://schemas.microsoft.com/office/drawing/2014/main" id="{E8247085-DCB0-4BF2-9283-CF90212D6E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35" name="Date Placeholder 5">
            <a:extLst>
              <a:ext uri="{FF2B5EF4-FFF2-40B4-BE49-F238E27FC236}">
                <a16:creationId xmlns:a16="http://schemas.microsoft.com/office/drawing/2014/main" id="{7C82B698-2278-42D7-B762-14A362069D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36" name="Freeform 10">
            <a:extLst>
              <a:ext uri="{FF2B5EF4-FFF2-40B4-BE49-F238E27FC236}">
                <a16:creationId xmlns:a16="http://schemas.microsoft.com/office/drawing/2014/main" id="{9B3E4172-5591-4F4B-838D-D0CC19B769D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AD0811D-0177-4784-B0D0-946DFAF77539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38" name="Freeform 19">
            <a:extLst>
              <a:ext uri="{FF2B5EF4-FFF2-40B4-BE49-F238E27FC236}">
                <a16:creationId xmlns:a16="http://schemas.microsoft.com/office/drawing/2014/main" id="{7B9E58F4-700F-4D96-8D20-A110B4F9D0E0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39" name="Slide Number Placeholder 13">
            <a:extLst>
              <a:ext uri="{FF2B5EF4-FFF2-40B4-BE49-F238E27FC236}">
                <a16:creationId xmlns:a16="http://schemas.microsoft.com/office/drawing/2014/main" id="{E074CAAB-4485-4F1F-8B10-D136E00510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263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icture Placeholder 52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486164" y="3429393"/>
            <a:ext cx="1828328" cy="1714107"/>
          </a:xfrm>
          <a:custGeom>
            <a:avLst/>
            <a:gdLst>
              <a:gd name="connsiteX0" fmla="*/ 0 w 2437770"/>
              <a:gd name="connsiteY0" fmla="*/ 0 h 2285476"/>
              <a:gd name="connsiteX1" fmla="*/ 2437770 w 2437770"/>
              <a:gd name="connsiteY1" fmla="*/ 0 h 2285476"/>
              <a:gd name="connsiteX2" fmla="*/ 2437770 w 2437770"/>
              <a:gd name="connsiteY2" fmla="*/ 2285476 h 2285476"/>
              <a:gd name="connsiteX3" fmla="*/ 0 w 2437770"/>
              <a:gd name="connsiteY3" fmla="*/ 2285476 h 228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7770" h="2285476">
                <a:moveTo>
                  <a:pt x="0" y="0"/>
                </a:moveTo>
                <a:lnTo>
                  <a:pt x="2437770" y="0"/>
                </a:lnTo>
                <a:lnTo>
                  <a:pt x="2437770" y="2285476"/>
                </a:lnTo>
                <a:lnTo>
                  <a:pt x="0" y="228547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314492" y="3429393"/>
            <a:ext cx="1829509" cy="1714107"/>
          </a:xfrm>
          <a:custGeom>
            <a:avLst/>
            <a:gdLst>
              <a:gd name="connsiteX0" fmla="*/ 0 w 2439345"/>
              <a:gd name="connsiteY0" fmla="*/ 0 h 2285476"/>
              <a:gd name="connsiteX1" fmla="*/ 2439345 w 2439345"/>
              <a:gd name="connsiteY1" fmla="*/ 0 h 2285476"/>
              <a:gd name="connsiteX2" fmla="*/ 2439345 w 2439345"/>
              <a:gd name="connsiteY2" fmla="*/ 2285476 h 2285476"/>
              <a:gd name="connsiteX3" fmla="*/ 0 w 2439345"/>
              <a:gd name="connsiteY3" fmla="*/ 2285476 h 228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9345" h="2285476">
                <a:moveTo>
                  <a:pt x="0" y="0"/>
                </a:moveTo>
                <a:lnTo>
                  <a:pt x="2439345" y="0"/>
                </a:lnTo>
                <a:lnTo>
                  <a:pt x="2439345" y="2285476"/>
                </a:lnTo>
                <a:lnTo>
                  <a:pt x="0" y="228547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656655" y="3429393"/>
            <a:ext cx="1829509" cy="1714107"/>
          </a:xfrm>
          <a:custGeom>
            <a:avLst/>
            <a:gdLst>
              <a:gd name="connsiteX0" fmla="*/ 0 w 2439345"/>
              <a:gd name="connsiteY0" fmla="*/ 0 h 2285476"/>
              <a:gd name="connsiteX1" fmla="*/ 2439345 w 2439345"/>
              <a:gd name="connsiteY1" fmla="*/ 0 h 2285476"/>
              <a:gd name="connsiteX2" fmla="*/ 2439345 w 2439345"/>
              <a:gd name="connsiteY2" fmla="*/ 2285476 h 2285476"/>
              <a:gd name="connsiteX3" fmla="*/ 0 w 2439345"/>
              <a:gd name="connsiteY3" fmla="*/ 2285476 h 228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9345" h="2285476">
                <a:moveTo>
                  <a:pt x="0" y="0"/>
                </a:moveTo>
                <a:lnTo>
                  <a:pt x="2439345" y="0"/>
                </a:lnTo>
                <a:lnTo>
                  <a:pt x="2439345" y="2285476"/>
                </a:lnTo>
                <a:lnTo>
                  <a:pt x="0" y="228547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829509" y="3429393"/>
            <a:ext cx="1827147" cy="1714107"/>
          </a:xfrm>
          <a:custGeom>
            <a:avLst/>
            <a:gdLst>
              <a:gd name="connsiteX0" fmla="*/ 0 w 2436196"/>
              <a:gd name="connsiteY0" fmla="*/ 0 h 2285476"/>
              <a:gd name="connsiteX1" fmla="*/ 2436196 w 2436196"/>
              <a:gd name="connsiteY1" fmla="*/ 0 h 2285476"/>
              <a:gd name="connsiteX2" fmla="*/ 2436196 w 2436196"/>
              <a:gd name="connsiteY2" fmla="*/ 2285476 h 2285476"/>
              <a:gd name="connsiteX3" fmla="*/ 0 w 2436196"/>
              <a:gd name="connsiteY3" fmla="*/ 2285476 h 228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6196" h="2285476">
                <a:moveTo>
                  <a:pt x="0" y="0"/>
                </a:moveTo>
                <a:lnTo>
                  <a:pt x="2436196" y="0"/>
                </a:lnTo>
                <a:lnTo>
                  <a:pt x="2436196" y="2285476"/>
                </a:lnTo>
                <a:lnTo>
                  <a:pt x="0" y="228547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0" y="3429393"/>
            <a:ext cx="1827147" cy="1714107"/>
          </a:xfrm>
          <a:custGeom>
            <a:avLst/>
            <a:gdLst>
              <a:gd name="connsiteX0" fmla="*/ 0 w 2436196"/>
              <a:gd name="connsiteY0" fmla="*/ 0 h 2285476"/>
              <a:gd name="connsiteX1" fmla="*/ 2436196 w 2436196"/>
              <a:gd name="connsiteY1" fmla="*/ 0 h 2285476"/>
              <a:gd name="connsiteX2" fmla="*/ 2436196 w 2436196"/>
              <a:gd name="connsiteY2" fmla="*/ 2285476 h 2285476"/>
              <a:gd name="connsiteX3" fmla="*/ 0 w 2436196"/>
              <a:gd name="connsiteY3" fmla="*/ 2285476 h 228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6196" h="2285476">
                <a:moveTo>
                  <a:pt x="0" y="0"/>
                </a:moveTo>
                <a:lnTo>
                  <a:pt x="2436196" y="0"/>
                </a:lnTo>
                <a:lnTo>
                  <a:pt x="2436196" y="2285476"/>
                </a:lnTo>
                <a:lnTo>
                  <a:pt x="0" y="228547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656655" y="1714107"/>
            <a:ext cx="1829509" cy="1715286"/>
          </a:xfrm>
          <a:custGeom>
            <a:avLst/>
            <a:gdLst>
              <a:gd name="connsiteX0" fmla="*/ 0 w 2439345"/>
              <a:gd name="connsiteY0" fmla="*/ 0 h 2287048"/>
              <a:gd name="connsiteX1" fmla="*/ 2439345 w 2439345"/>
              <a:gd name="connsiteY1" fmla="*/ 0 h 2287048"/>
              <a:gd name="connsiteX2" fmla="*/ 2439345 w 2439345"/>
              <a:gd name="connsiteY2" fmla="*/ 2287048 h 2287048"/>
              <a:gd name="connsiteX3" fmla="*/ 0 w 2439345"/>
              <a:gd name="connsiteY3" fmla="*/ 2287048 h 2287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9345" h="2287048">
                <a:moveTo>
                  <a:pt x="0" y="0"/>
                </a:moveTo>
                <a:lnTo>
                  <a:pt x="2439345" y="0"/>
                </a:lnTo>
                <a:lnTo>
                  <a:pt x="2439345" y="2287048"/>
                </a:lnTo>
                <a:lnTo>
                  <a:pt x="0" y="228704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486164" y="1714107"/>
            <a:ext cx="1828328" cy="1715286"/>
          </a:xfrm>
          <a:custGeom>
            <a:avLst/>
            <a:gdLst>
              <a:gd name="connsiteX0" fmla="*/ 0 w 2437770"/>
              <a:gd name="connsiteY0" fmla="*/ 0 h 2287048"/>
              <a:gd name="connsiteX1" fmla="*/ 2437770 w 2437770"/>
              <a:gd name="connsiteY1" fmla="*/ 0 h 2287048"/>
              <a:gd name="connsiteX2" fmla="*/ 2437770 w 2437770"/>
              <a:gd name="connsiteY2" fmla="*/ 2287048 h 2287048"/>
              <a:gd name="connsiteX3" fmla="*/ 0 w 2437770"/>
              <a:gd name="connsiteY3" fmla="*/ 2287048 h 2287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7770" h="2287048">
                <a:moveTo>
                  <a:pt x="0" y="0"/>
                </a:moveTo>
                <a:lnTo>
                  <a:pt x="2437770" y="0"/>
                </a:lnTo>
                <a:lnTo>
                  <a:pt x="2437770" y="2287048"/>
                </a:lnTo>
                <a:lnTo>
                  <a:pt x="0" y="228704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314492" y="1714107"/>
            <a:ext cx="1829509" cy="1715286"/>
          </a:xfrm>
          <a:custGeom>
            <a:avLst/>
            <a:gdLst>
              <a:gd name="connsiteX0" fmla="*/ 0 w 2439345"/>
              <a:gd name="connsiteY0" fmla="*/ 0 h 2287048"/>
              <a:gd name="connsiteX1" fmla="*/ 2439345 w 2439345"/>
              <a:gd name="connsiteY1" fmla="*/ 0 h 2287048"/>
              <a:gd name="connsiteX2" fmla="*/ 2439345 w 2439345"/>
              <a:gd name="connsiteY2" fmla="*/ 2287048 h 2287048"/>
              <a:gd name="connsiteX3" fmla="*/ 0 w 2439345"/>
              <a:gd name="connsiteY3" fmla="*/ 2287048 h 2287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9345" h="2287048">
                <a:moveTo>
                  <a:pt x="0" y="0"/>
                </a:moveTo>
                <a:lnTo>
                  <a:pt x="2439345" y="0"/>
                </a:lnTo>
                <a:lnTo>
                  <a:pt x="2439345" y="2287048"/>
                </a:lnTo>
                <a:lnTo>
                  <a:pt x="0" y="228704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486164" y="0"/>
            <a:ext cx="1828328" cy="1714107"/>
          </a:xfrm>
          <a:custGeom>
            <a:avLst/>
            <a:gdLst>
              <a:gd name="connsiteX0" fmla="*/ 0 w 2437770"/>
              <a:gd name="connsiteY0" fmla="*/ 0 h 2285476"/>
              <a:gd name="connsiteX1" fmla="*/ 2437770 w 2437770"/>
              <a:gd name="connsiteY1" fmla="*/ 0 h 2285476"/>
              <a:gd name="connsiteX2" fmla="*/ 2437770 w 2437770"/>
              <a:gd name="connsiteY2" fmla="*/ 2285476 h 2285476"/>
              <a:gd name="connsiteX3" fmla="*/ 0 w 2437770"/>
              <a:gd name="connsiteY3" fmla="*/ 2285476 h 228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7770" h="2285476">
                <a:moveTo>
                  <a:pt x="0" y="0"/>
                </a:moveTo>
                <a:lnTo>
                  <a:pt x="2437770" y="0"/>
                </a:lnTo>
                <a:lnTo>
                  <a:pt x="2437770" y="2285476"/>
                </a:lnTo>
                <a:lnTo>
                  <a:pt x="0" y="228547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314492" y="0"/>
            <a:ext cx="1829509" cy="1714107"/>
          </a:xfrm>
          <a:custGeom>
            <a:avLst/>
            <a:gdLst>
              <a:gd name="connsiteX0" fmla="*/ 0 w 2439345"/>
              <a:gd name="connsiteY0" fmla="*/ 0 h 2285476"/>
              <a:gd name="connsiteX1" fmla="*/ 2439345 w 2439345"/>
              <a:gd name="connsiteY1" fmla="*/ 0 h 2285476"/>
              <a:gd name="connsiteX2" fmla="*/ 2439345 w 2439345"/>
              <a:gd name="connsiteY2" fmla="*/ 2285476 h 2285476"/>
              <a:gd name="connsiteX3" fmla="*/ 0 w 2439345"/>
              <a:gd name="connsiteY3" fmla="*/ 2285476 h 228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9345" h="2285476">
                <a:moveTo>
                  <a:pt x="0" y="0"/>
                </a:moveTo>
                <a:lnTo>
                  <a:pt x="2439345" y="0"/>
                </a:lnTo>
                <a:lnTo>
                  <a:pt x="2439345" y="2285476"/>
                </a:lnTo>
                <a:lnTo>
                  <a:pt x="0" y="228547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656656" y="0"/>
            <a:ext cx="1829509" cy="1714107"/>
          </a:xfrm>
          <a:custGeom>
            <a:avLst/>
            <a:gdLst>
              <a:gd name="connsiteX0" fmla="*/ 0 w 2439345"/>
              <a:gd name="connsiteY0" fmla="*/ 0 h 2285476"/>
              <a:gd name="connsiteX1" fmla="*/ 2439345 w 2439345"/>
              <a:gd name="connsiteY1" fmla="*/ 0 h 2285476"/>
              <a:gd name="connsiteX2" fmla="*/ 2439345 w 2439345"/>
              <a:gd name="connsiteY2" fmla="*/ 2285476 h 2285476"/>
              <a:gd name="connsiteX3" fmla="*/ 0 w 2439345"/>
              <a:gd name="connsiteY3" fmla="*/ 2285476 h 228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9345" h="2285476">
                <a:moveTo>
                  <a:pt x="0" y="0"/>
                </a:moveTo>
                <a:lnTo>
                  <a:pt x="2439345" y="0"/>
                </a:lnTo>
                <a:lnTo>
                  <a:pt x="2439345" y="2285476"/>
                </a:lnTo>
                <a:lnTo>
                  <a:pt x="0" y="228547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2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145198" y="2567458"/>
            <a:ext cx="3998803" cy="2576043"/>
          </a:xfrm>
          <a:custGeom>
            <a:avLst/>
            <a:gdLst>
              <a:gd name="connsiteX0" fmla="*/ 0 w 5331737"/>
              <a:gd name="connsiteY0" fmla="*/ 0 h 3434724"/>
              <a:gd name="connsiteX1" fmla="*/ 5331737 w 5331737"/>
              <a:gd name="connsiteY1" fmla="*/ 0 h 3434724"/>
              <a:gd name="connsiteX2" fmla="*/ 5331737 w 5331737"/>
              <a:gd name="connsiteY2" fmla="*/ 3434724 h 3434724"/>
              <a:gd name="connsiteX3" fmla="*/ 0 w 5331737"/>
              <a:gd name="connsiteY3" fmla="*/ 3434724 h 3434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31737" h="3434724">
                <a:moveTo>
                  <a:pt x="0" y="0"/>
                </a:moveTo>
                <a:lnTo>
                  <a:pt x="5331737" y="0"/>
                </a:lnTo>
                <a:lnTo>
                  <a:pt x="5331737" y="3434724"/>
                </a:lnTo>
                <a:lnTo>
                  <a:pt x="0" y="343472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2568640"/>
            <a:ext cx="2572599" cy="2574861"/>
          </a:xfrm>
          <a:custGeom>
            <a:avLst/>
            <a:gdLst>
              <a:gd name="connsiteX0" fmla="*/ 0 w 3430132"/>
              <a:gd name="connsiteY0" fmla="*/ 0 h 3433148"/>
              <a:gd name="connsiteX1" fmla="*/ 3430132 w 3430132"/>
              <a:gd name="connsiteY1" fmla="*/ 0 h 3433148"/>
              <a:gd name="connsiteX2" fmla="*/ 3430132 w 3430132"/>
              <a:gd name="connsiteY2" fmla="*/ 3433148 h 3433148"/>
              <a:gd name="connsiteX3" fmla="*/ 0 w 3430132"/>
              <a:gd name="connsiteY3" fmla="*/ 3433148 h 3433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0132" h="3433148">
                <a:moveTo>
                  <a:pt x="0" y="0"/>
                </a:moveTo>
                <a:lnTo>
                  <a:pt x="3430132" y="0"/>
                </a:lnTo>
                <a:lnTo>
                  <a:pt x="3430132" y="3433148"/>
                </a:lnTo>
                <a:lnTo>
                  <a:pt x="0" y="343314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572599" y="2568640"/>
            <a:ext cx="2572599" cy="2574861"/>
          </a:xfrm>
          <a:custGeom>
            <a:avLst/>
            <a:gdLst>
              <a:gd name="connsiteX0" fmla="*/ 0 w 3430132"/>
              <a:gd name="connsiteY0" fmla="*/ 0 h 3433148"/>
              <a:gd name="connsiteX1" fmla="*/ 3430132 w 3430132"/>
              <a:gd name="connsiteY1" fmla="*/ 0 h 3433148"/>
              <a:gd name="connsiteX2" fmla="*/ 3430132 w 3430132"/>
              <a:gd name="connsiteY2" fmla="*/ 3433148 h 3433148"/>
              <a:gd name="connsiteX3" fmla="*/ 0 w 3430132"/>
              <a:gd name="connsiteY3" fmla="*/ 3433148 h 3433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0132" h="3433148">
                <a:moveTo>
                  <a:pt x="0" y="0"/>
                </a:moveTo>
                <a:lnTo>
                  <a:pt x="3430132" y="0"/>
                </a:lnTo>
                <a:lnTo>
                  <a:pt x="3430132" y="3433148"/>
                </a:lnTo>
                <a:lnTo>
                  <a:pt x="0" y="343314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145198" y="-7403"/>
            <a:ext cx="3998803" cy="2576043"/>
          </a:xfrm>
          <a:custGeom>
            <a:avLst/>
            <a:gdLst>
              <a:gd name="connsiteX0" fmla="*/ 0 w 5331737"/>
              <a:gd name="connsiteY0" fmla="*/ 0 h 3434724"/>
              <a:gd name="connsiteX1" fmla="*/ 5331737 w 5331737"/>
              <a:gd name="connsiteY1" fmla="*/ 0 h 3434724"/>
              <a:gd name="connsiteX2" fmla="*/ 5331737 w 5331737"/>
              <a:gd name="connsiteY2" fmla="*/ 3434724 h 3434724"/>
              <a:gd name="connsiteX3" fmla="*/ 0 w 5331737"/>
              <a:gd name="connsiteY3" fmla="*/ 3434724 h 3434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31737" h="3434724">
                <a:moveTo>
                  <a:pt x="0" y="0"/>
                </a:moveTo>
                <a:lnTo>
                  <a:pt x="5331737" y="0"/>
                </a:lnTo>
                <a:lnTo>
                  <a:pt x="5331737" y="3434724"/>
                </a:lnTo>
                <a:lnTo>
                  <a:pt x="0" y="343472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8819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284167" y="0"/>
            <a:ext cx="2122259" cy="3119610"/>
          </a:xfrm>
          <a:custGeom>
            <a:avLst/>
            <a:gdLst>
              <a:gd name="connsiteX0" fmla="*/ 0 w 2829678"/>
              <a:gd name="connsiteY0" fmla="*/ 0 h 4159480"/>
              <a:gd name="connsiteX1" fmla="*/ 2829678 w 2829678"/>
              <a:gd name="connsiteY1" fmla="*/ 0 h 4159480"/>
              <a:gd name="connsiteX2" fmla="*/ 2829678 w 2829678"/>
              <a:gd name="connsiteY2" fmla="*/ 4159480 h 4159480"/>
              <a:gd name="connsiteX3" fmla="*/ 0 w 2829678"/>
              <a:gd name="connsiteY3" fmla="*/ 4159480 h 4159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9678" h="4159480">
                <a:moveTo>
                  <a:pt x="0" y="0"/>
                </a:moveTo>
                <a:lnTo>
                  <a:pt x="2829678" y="0"/>
                </a:lnTo>
                <a:lnTo>
                  <a:pt x="2829678" y="4159480"/>
                </a:lnTo>
                <a:lnTo>
                  <a:pt x="0" y="415948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245512" y="2082170"/>
            <a:ext cx="1038656" cy="1039870"/>
          </a:xfrm>
          <a:custGeom>
            <a:avLst/>
            <a:gdLst>
              <a:gd name="connsiteX0" fmla="*/ 0 w 1384874"/>
              <a:gd name="connsiteY0" fmla="*/ 0 h 1386493"/>
              <a:gd name="connsiteX1" fmla="*/ 1384874 w 1384874"/>
              <a:gd name="connsiteY1" fmla="*/ 0 h 1386493"/>
              <a:gd name="connsiteX2" fmla="*/ 1384874 w 1384874"/>
              <a:gd name="connsiteY2" fmla="*/ 1386493 h 1386493"/>
              <a:gd name="connsiteX3" fmla="*/ 0 w 1384874"/>
              <a:gd name="connsiteY3" fmla="*/ 1386493 h 1386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4874" h="1386493">
                <a:moveTo>
                  <a:pt x="0" y="0"/>
                </a:moveTo>
                <a:lnTo>
                  <a:pt x="1384874" y="0"/>
                </a:lnTo>
                <a:lnTo>
                  <a:pt x="1384874" y="1386493"/>
                </a:lnTo>
                <a:lnTo>
                  <a:pt x="0" y="138649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245512" y="1039871"/>
            <a:ext cx="1038656" cy="1042300"/>
          </a:xfrm>
          <a:custGeom>
            <a:avLst/>
            <a:gdLst>
              <a:gd name="connsiteX0" fmla="*/ 0 w 1384874"/>
              <a:gd name="connsiteY0" fmla="*/ 0 h 1389733"/>
              <a:gd name="connsiteX1" fmla="*/ 1384874 w 1384874"/>
              <a:gd name="connsiteY1" fmla="*/ 0 h 1389733"/>
              <a:gd name="connsiteX2" fmla="*/ 1384874 w 1384874"/>
              <a:gd name="connsiteY2" fmla="*/ 1389733 h 1389733"/>
              <a:gd name="connsiteX3" fmla="*/ 0 w 1384874"/>
              <a:gd name="connsiteY3" fmla="*/ 1389733 h 138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4874" h="1389733">
                <a:moveTo>
                  <a:pt x="0" y="0"/>
                </a:moveTo>
                <a:lnTo>
                  <a:pt x="1384874" y="0"/>
                </a:lnTo>
                <a:lnTo>
                  <a:pt x="1384874" y="1389733"/>
                </a:lnTo>
                <a:lnTo>
                  <a:pt x="0" y="138973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204428" y="2082170"/>
            <a:ext cx="1041086" cy="1039870"/>
          </a:xfrm>
          <a:custGeom>
            <a:avLst/>
            <a:gdLst>
              <a:gd name="connsiteX0" fmla="*/ 0 w 1388114"/>
              <a:gd name="connsiteY0" fmla="*/ 0 h 1386493"/>
              <a:gd name="connsiteX1" fmla="*/ 1388114 w 1388114"/>
              <a:gd name="connsiteY1" fmla="*/ 0 h 1386493"/>
              <a:gd name="connsiteX2" fmla="*/ 1388114 w 1388114"/>
              <a:gd name="connsiteY2" fmla="*/ 1386493 h 1386493"/>
              <a:gd name="connsiteX3" fmla="*/ 0 w 1388114"/>
              <a:gd name="connsiteY3" fmla="*/ 1386493 h 1386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8114" h="1386493">
                <a:moveTo>
                  <a:pt x="0" y="0"/>
                </a:moveTo>
                <a:lnTo>
                  <a:pt x="1388114" y="0"/>
                </a:lnTo>
                <a:lnTo>
                  <a:pt x="1388114" y="1386493"/>
                </a:lnTo>
                <a:lnTo>
                  <a:pt x="0" y="138649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204428" y="0"/>
            <a:ext cx="1041086" cy="1042300"/>
          </a:xfrm>
          <a:custGeom>
            <a:avLst/>
            <a:gdLst>
              <a:gd name="connsiteX0" fmla="*/ 0 w 1388114"/>
              <a:gd name="connsiteY0" fmla="*/ 0 h 1389733"/>
              <a:gd name="connsiteX1" fmla="*/ 1388114 w 1388114"/>
              <a:gd name="connsiteY1" fmla="*/ 0 h 1389733"/>
              <a:gd name="connsiteX2" fmla="*/ 1388114 w 1388114"/>
              <a:gd name="connsiteY2" fmla="*/ 1389733 h 1389733"/>
              <a:gd name="connsiteX3" fmla="*/ 0 w 1388114"/>
              <a:gd name="connsiteY3" fmla="*/ 1389733 h 138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8114" h="1389733">
                <a:moveTo>
                  <a:pt x="0" y="0"/>
                </a:moveTo>
                <a:lnTo>
                  <a:pt x="1388114" y="0"/>
                </a:lnTo>
                <a:lnTo>
                  <a:pt x="1388114" y="1389733"/>
                </a:lnTo>
                <a:lnTo>
                  <a:pt x="0" y="138973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080956" y="0"/>
            <a:ext cx="2123473" cy="3119610"/>
          </a:xfrm>
          <a:custGeom>
            <a:avLst/>
            <a:gdLst>
              <a:gd name="connsiteX0" fmla="*/ 0 w 2831297"/>
              <a:gd name="connsiteY0" fmla="*/ 0 h 4159480"/>
              <a:gd name="connsiteX1" fmla="*/ 2831297 w 2831297"/>
              <a:gd name="connsiteY1" fmla="*/ 0 h 4159480"/>
              <a:gd name="connsiteX2" fmla="*/ 2831297 w 2831297"/>
              <a:gd name="connsiteY2" fmla="*/ 4159480 h 4159480"/>
              <a:gd name="connsiteX3" fmla="*/ 0 w 2831297"/>
              <a:gd name="connsiteY3" fmla="*/ 4159480 h 4159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1297" h="4159480">
                <a:moveTo>
                  <a:pt x="0" y="0"/>
                </a:moveTo>
                <a:lnTo>
                  <a:pt x="2831297" y="0"/>
                </a:lnTo>
                <a:lnTo>
                  <a:pt x="2831297" y="4159480"/>
                </a:lnTo>
                <a:lnTo>
                  <a:pt x="0" y="415948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41086" y="0"/>
            <a:ext cx="1039870" cy="1042300"/>
          </a:xfrm>
          <a:custGeom>
            <a:avLst/>
            <a:gdLst>
              <a:gd name="connsiteX0" fmla="*/ 0 w 1386493"/>
              <a:gd name="connsiteY0" fmla="*/ 0 h 1389733"/>
              <a:gd name="connsiteX1" fmla="*/ 1386493 w 1386493"/>
              <a:gd name="connsiteY1" fmla="*/ 0 h 1389733"/>
              <a:gd name="connsiteX2" fmla="*/ 1386493 w 1386493"/>
              <a:gd name="connsiteY2" fmla="*/ 1389733 h 1389733"/>
              <a:gd name="connsiteX3" fmla="*/ 0 w 1386493"/>
              <a:gd name="connsiteY3" fmla="*/ 1389733 h 138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6493" h="1389733">
                <a:moveTo>
                  <a:pt x="0" y="0"/>
                </a:moveTo>
                <a:lnTo>
                  <a:pt x="1386493" y="0"/>
                </a:lnTo>
                <a:lnTo>
                  <a:pt x="1386493" y="1389733"/>
                </a:lnTo>
                <a:lnTo>
                  <a:pt x="0" y="138973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" y="1042301"/>
            <a:ext cx="2080955" cy="2077310"/>
          </a:xfrm>
          <a:custGeom>
            <a:avLst/>
            <a:gdLst>
              <a:gd name="connsiteX0" fmla="*/ 0 w 2774607"/>
              <a:gd name="connsiteY0" fmla="*/ 0 h 2769747"/>
              <a:gd name="connsiteX1" fmla="*/ 2774607 w 2774607"/>
              <a:gd name="connsiteY1" fmla="*/ 0 h 2769747"/>
              <a:gd name="connsiteX2" fmla="*/ 2774607 w 2774607"/>
              <a:gd name="connsiteY2" fmla="*/ 2769747 h 2769747"/>
              <a:gd name="connsiteX3" fmla="*/ 0 w 2774607"/>
              <a:gd name="connsiteY3" fmla="*/ 2769747 h 2769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4607" h="2769747">
                <a:moveTo>
                  <a:pt x="0" y="0"/>
                </a:moveTo>
                <a:lnTo>
                  <a:pt x="2774607" y="0"/>
                </a:lnTo>
                <a:lnTo>
                  <a:pt x="2774607" y="2769747"/>
                </a:lnTo>
                <a:lnTo>
                  <a:pt x="0" y="276974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5932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2E5AFAF-24E7-4377-9D48-1D2F4153C3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1" y="1356054"/>
            <a:ext cx="1662746" cy="1662746"/>
          </a:xfrm>
          <a:custGeom>
            <a:avLst/>
            <a:gdLst>
              <a:gd name="connsiteX0" fmla="*/ 0 w 2216995"/>
              <a:gd name="connsiteY0" fmla="*/ 0 h 2216995"/>
              <a:gd name="connsiteX1" fmla="*/ 2216995 w 2216995"/>
              <a:gd name="connsiteY1" fmla="*/ 0 h 2216995"/>
              <a:gd name="connsiteX2" fmla="*/ 2216995 w 2216995"/>
              <a:gd name="connsiteY2" fmla="*/ 2216995 h 2216995"/>
              <a:gd name="connsiteX3" fmla="*/ 0 w 2216995"/>
              <a:gd name="connsiteY3" fmla="*/ 2216995 h 2216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6995" h="2216995">
                <a:moveTo>
                  <a:pt x="0" y="0"/>
                </a:moveTo>
                <a:lnTo>
                  <a:pt x="2216995" y="0"/>
                </a:lnTo>
                <a:lnTo>
                  <a:pt x="2216995" y="2216995"/>
                </a:lnTo>
                <a:lnTo>
                  <a:pt x="0" y="221699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8CE83495-0E36-4103-962E-A813EF693E0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13051" y="3021643"/>
            <a:ext cx="821696" cy="821696"/>
          </a:xfrm>
          <a:custGeom>
            <a:avLst/>
            <a:gdLst>
              <a:gd name="connsiteX0" fmla="*/ 0 w 1095594"/>
              <a:gd name="connsiteY0" fmla="*/ 0 h 1095594"/>
              <a:gd name="connsiteX1" fmla="*/ 1095594 w 1095594"/>
              <a:gd name="connsiteY1" fmla="*/ 0 h 1095594"/>
              <a:gd name="connsiteX2" fmla="*/ 1095594 w 1095594"/>
              <a:gd name="connsiteY2" fmla="*/ 1095594 h 1095594"/>
              <a:gd name="connsiteX3" fmla="*/ 0 w 1095594"/>
              <a:gd name="connsiteY3" fmla="*/ 1095594 h 1095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5594" h="1095594">
                <a:moveTo>
                  <a:pt x="0" y="0"/>
                </a:moveTo>
                <a:lnTo>
                  <a:pt x="1095594" y="0"/>
                </a:lnTo>
                <a:lnTo>
                  <a:pt x="1095594" y="1095594"/>
                </a:lnTo>
                <a:lnTo>
                  <a:pt x="0" y="109559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579C0D7-DD23-4688-BA6A-3670881422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34748" y="1356054"/>
            <a:ext cx="2444909" cy="3323102"/>
          </a:xfrm>
          <a:custGeom>
            <a:avLst/>
            <a:gdLst>
              <a:gd name="connsiteX0" fmla="*/ 0 w 3259879"/>
              <a:gd name="connsiteY0" fmla="*/ 0 h 4430803"/>
              <a:gd name="connsiteX1" fmla="*/ 3259879 w 3259879"/>
              <a:gd name="connsiteY1" fmla="*/ 0 h 4430803"/>
              <a:gd name="connsiteX2" fmla="*/ 3259879 w 3259879"/>
              <a:gd name="connsiteY2" fmla="*/ 4430803 h 4430803"/>
              <a:gd name="connsiteX3" fmla="*/ 0 w 3259879"/>
              <a:gd name="connsiteY3" fmla="*/ 4430803 h 4430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879" h="4430803">
                <a:moveTo>
                  <a:pt x="0" y="0"/>
                </a:moveTo>
                <a:lnTo>
                  <a:pt x="3259879" y="0"/>
                </a:lnTo>
                <a:lnTo>
                  <a:pt x="3259879" y="4430803"/>
                </a:lnTo>
                <a:lnTo>
                  <a:pt x="0" y="443080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3908964E-3644-4EA6-B98D-0CA37478A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15266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152667" y="2625756"/>
            <a:ext cx="1907165" cy="2106234"/>
          </a:xfrm>
          <a:custGeom>
            <a:avLst/>
            <a:gdLst>
              <a:gd name="connsiteX0" fmla="*/ 0 w 2542887"/>
              <a:gd name="connsiteY0" fmla="*/ 0 h 2808312"/>
              <a:gd name="connsiteX1" fmla="*/ 2542887 w 2542887"/>
              <a:gd name="connsiteY1" fmla="*/ 0 h 2808312"/>
              <a:gd name="connsiteX2" fmla="*/ 2542887 w 2542887"/>
              <a:gd name="connsiteY2" fmla="*/ 2808312 h 2808312"/>
              <a:gd name="connsiteX3" fmla="*/ 0 w 2542887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2887" h="2808312">
                <a:moveTo>
                  <a:pt x="0" y="0"/>
                </a:moveTo>
                <a:lnTo>
                  <a:pt x="2542887" y="0"/>
                </a:lnTo>
                <a:lnTo>
                  <a:pt x="2542887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059832" y="789552"/>
            <a:ext cx="3942438" cy="4353948"/>
          </a:xfrm>
          <a:custGeom>
            <a:avLst/>
            <a:gdLst>
              <a:gd name="connsiteX0" fmla="*/ 0 w 5256584"/>
              <a:gd name="connsiteY0" fmla="*/ 0 h 5805264"/>
              <a:gd name="connsiteX1" fmla="*/ 5256584 w 5256584"/>
              <a:gd name="connsiteY1" fmla="*/ 0 h 5805264"/>
              <a:gd name="connsiteX2" fmla="*/ 5256584 w 5256584"/>
              <a:gd name="connsiteY2" fmla="*/ 5805264 h 5805264"/>
              <a:gd name="connsiteX3" fmla="*/ 0 w 5256584"/>
              <a:gd name="connsiteY3" fmla="*/ 5805264 h 580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56584" h="5805264">
                <a:moveTo>
                  <a:pt x="0" y="0"/>
                </a:moveTo>
                <a:lnTo>
                  <a:pt x="5256584" y="0"/>
                </a:lnTo>
                <a:lnTo>
                  <a:pt x="5256584" y="5805264"/>
                </a:lnTo>
                <a:lnTo>
                  <a:pt x="0" y="580526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9160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C5E4C6C3-ACB5-4B75-A51F-DDD267D323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77412" y="951570"/>
            <a:ext cx="2006877" cy="3240360"/>
          </a:xfrm>
          <a:custGeom>
            <a:avLst/>
            <a:gdLst>
              <a:gd name="connsiteX0" fmla="*/ 981927 w 2675836"/>
              <a:gd name="connsiteY0" fmla="*/ 0 h 4320480"/>
              <a:gd name="connsiteX1" fmla="*/ 2675836 w 2675836"/>
              <a:gd name="connsiteY1" fmla="*/ 0 h 4320480"/>
              <a:gd name="connsiteX2" fmla="*/ 1693909 w 2675836"/>
              <a:gd name="connsiteY2" fmla="*/ 4320480 h 4320480"/>
              <a:gd name="connsiteX3" fmla="*/ 0 w 2675836"/>
              <a:gd name="connsiteY3" fmla="*/ 4320480 h 432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5836" h="4320480">
                <a:moveTo>
                  <a:pt x="981927" y="0"/>
                </a:moveTo>
                <a:lnTo>
                  <a:pt x="2675836" y="0"/>
                </a:lnTo>
                <a:lnTo>
                  <a:pt x="1693909" y="4320480"/>
                </a:lnTo>
                <a:lnTo>
                  <a:pt x="0" y="43204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81C8CA4E-D655-4686-BAA9-00AD783F0C7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12060" y="951570"/>
            <a:ext cx="2006877" cy="3240360"/>
          </a:xfrm>
          <a:custGeom>
            <a:avLst/>
            <a:gdLst>
              <a:gd name="connsiteX0" fmla="*/ 981927 w 2675836"/>
              <a:gd name="connsiteY0" fmla="*/ 0 h 4320480"/>
              <a:gd name="connsiteX1" fmla="*/ 2675836 w 2675836"/>
              <a:gd name="connsiteY1" fmla="*/ 0 h 4320480"/>
              <a:gd name="connsiteX2" fmla="*/ 1693909 w 2675836"/>
              <a:gd name="connsiteY2" fmla="*/ 4320480 h 4320480"/>
              <a:gd name="connsiteX3" fmla="*/ 0 w 2675836"/>
              <a:gd name="connsiteY3" fmla="*/ 4320480 h 432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5836" h="4320480">
                <a:moveTo>
                  <a:pt x="981927" y="0"/>
                </a:moveTo>
                <a:lnTo>
                  <a:pt x="2675836" y="0"/>
                </a:lnTo>
                <a:lnTo>
                  <a:pt x="1693909" y="4320480"/>
                </a:lnTo>
                <a:lnTo>
                  <a:pt x="0" y="43204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D6ED7187-3EEF-4EAD-AAB7-223803113CE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46708" y="951570"/>
            <a:ext cx="2006877" cy="3240360"/>
          </a:xfrm>
          <a:custGeom>
            <a:avLst/>
            <a:gdLst>
              <a:gd name="connsiteX0" fmla="*/ 981927 w 2675836"/>
              <a:gd name="connsiteY0" fmla="*/ 0 h 4320480"/>
              <a:gd name="connsiteX1" fmla="*/ 2675836 w 2675836"/>
              <a:gd name="connsiteY1" fmla="*/ 0 h 4320480"/>
              <a:gd name="connsiteX2" fmla="*/ 1693909 w 2675836"/>
              <a:gd name="connsiteY2" fmla="*/ 4320480 h 4320480"/>
              <a:gd name="connsiteX3" fmla="*/ 0 w 2675836"/>
              <a:gd name="connsiteY3" fmla="*/ 4320480 h 432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5836" h="4320480">
                <a:moveTo>
                  <a:pt x="981927" y="0"/>
                </a:moveTo>
                <a:lnTo>
                  <a:pt x="2675836" y="0"/>
                </a:lnTo>
                <a:lnTo>
                  <a:pt x="1693909" y="4320480"/>
                </a:lnTo>
                <a:lnTo>
                  <a:pt x="0" y="43204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1021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24654D7-564A-4116-929B-76F844E7A0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33471" y="2571750"/>
            <a:ext cx="2902643" cy="2571750"/>
          </a:xfrm>
          <a:custGeom>
            <a:avLst/>
            <a:gdLst>
              <a:gd name="connsiteX0" fmla="*/ 0 w 3870190"/>
              <a:gd name="connsiteY0" fmla="*/ 0 h 3429000"/>
              <a:gd name="connsiteX1" fmla="*/ 3870190 w 3870190"/>
              <a:gd name="connsiteY1" fmla="*/ 0 h 3429000"/>
              <a:gd name="connsiteX2" fmla="*/ 3870190 w 3870190"/>
              <a:gd name="connsiteY2" fmla="*/ 3429000 h 3429000"/>
              <a:gd name="connsiteX3" fmla="*/ 0 w 387019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0190" h="3429000">
                <a:moveTo>
                  <a:pt x="0" y="0"/>
                </a:moveTo>
                <a:lnTo>
                  <a:pt x="3870190" y="0"/>
                </a:lnTo>
                <a:lnTo>
                  <a:pt x="387019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32636F5-E02A-458F-B668-6580411F80F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36113" y="2571750"/>
            <a:ext cx="2902643" cy="2571750"/>
          </a:xfrm>
          <a:custGeom>
            <a:avLst/>
            <a:gdLst>
              <a:gd name="connsiteX0" fmla="*/ 0 w 3870190"/>
              <a:gd name="connsiteY0" fmla="*/ 0 h 3429000"/>
              <a:gd name="connsiteX1" fmla="*/ 3870190 w 3870190"/>
              <a:gd name="connsiteY1" fmla="*/ 0 h 3429000"/>
              <a:gd name="connsiteX2" fmla="*/ 3870190 w 3870190"/>
              <a:gd name="connsiteY2" fmla="*/ 3429000 h 3429000"/>
              <a:gd name="connsiteX3" fmla="*/ 0 w 387019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0190" h="3429000">
                <a:moveTo>
                  <a:pt x="0" y="0"/>
                </a:moveTo>
                <a:lnTo>
                  <a:pt x="3870190" y="0"/>
                </a:lnTo>
                <a:lnTo>
                  <a:pt x="387019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865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76CFBB72-FF1C-4EDA-AFEC-1AA7DCE508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571750"/>
            <a:ext cx="1400472" cy="2571750"/>
          </a:xfrm>
          <a:custGeom>
            <a:avLst/>
            <a:gdLst>
              <a:gd name="connsiteX0" fmla="*/ 0 w 1867296"/>
              <a:gd name="connsiteY0" fmla="*/ 0 h 2082924"/>
              <a:gd name="connsiteX1" fmla="*/ 1867296 w 1867296"/>
              <a:gd name="connsiteY1" fmla="*/ 0 h 2082924"/>
              <a:gd name="connsiteX2" fmla="*/ 1867296 w 1867296"/>
              <a:gd name="connsiteY2" fmla="*/ 2082924 h 2082924"/>
              <a:gd name="connsiteX3" fmla="*/ 0 w 1867296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296" h="2082924">
                <a:moveTo>
                  <a:pt x="0" y="0"/>
                </a:moveTo>
                <a:lnTo>
                  <a:pt x="1867296" y="0"/>
                </a:lnTo>
                <a:lnTo>
                  <a:pt x="1867296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07D95B17-69D0-4F4E-9F4E-F80EDA771FC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93658" y="2571750"/>
            <a:ext cx="2322258" cy="2571750"/>
          </a:xfrm>
          <a:custGeom>
            <a:avLst/>
            <a:gdLst>
              <a:gd name="connsiteX0" fmla="*/ 0 w 1867296"/>
              <a:gd name="connsiteY0" fmla="*/ 0 h 2082924"/>
              <a:gd name="connsiteX1" fmla="*/ 1867296 w 1867296"/>
              <a:gd name="connsiteY1" fmla="*/ 0 h 2082924"/>
              <a:gd name="connsiteX2" fmla="*/ 1867296 w 1867296"/>
              <a:gd name="connsiteY2" fmla="*/ 2082924 h 2082924"/>
              <a:gd name="connsiteX3" fmla="*/ 0 w 1867296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296" h="2082924">
                <a:moveTo>
                  <a:pt x="0" y="0"/>
                </a:moveTo>
                <a:lnTo>
                  <a:pt x="1867296" y="0"/>
                </a:lnTo>
                <a:lnTo>
                  <a:pt x="1867296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CD3E583B-3597-48CD-B5A1-BAF765C3723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909102" y="2571750"/>
            <a:ext cx="2322258" cy="1202958"/>
          </a:xfrm>
          <a:custGeom>
            <a:avLst/>
            <a:gdLst>
              <a:gd name="connsiteX0" fmla="*/ 0 w 1867296"/>
              <a:gd name="connsiteY0" fmla="*/ 0 h 2082924"/>
              <a:gd name="connsiteX1" fmla="*/ 1867296 w 1867296"/>
              <a:gd name="connsiteY1" fmla="*/ 0 h 2082924"/>
              <a:gd name="connsiteX2" fmla="*/ 1867296 w 1867296"/>
              <a:gd name="connsiteY2" fmla="*/ 2082924 h 2082924"/>
              <a:gd name="connsiteX3" fmla="*/ 0 w 1867296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296" h="2082924">
                <a:moveTo>
                  <a:pt x="0" y="0"/>
                </a:moveTo>
                <a:lnTo>
                  <a:pt x="1867296" y="0"/>
                </a:lnTo>
                <a:lnTo>
                  <a:pt x="1867296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B7C88796-56E7-4B2F-AF5C-06A99AD11F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09102" y="3867894"/>
            <a:ext cx="2322258" cy="1275606"/>
          </a:xfrm>
          <a:custGeom>
            <a:avLst/>
            <a:gdLst>
              <a:gd name="connsiteX0" fmla="*/ 0 w 1867296"/>
              <a:gd name="connsiteY0" fmla="*/ 0 h 2082924"/>
              <a:gd name="connsiteX1" fmla="*/ 1867296 w 1867296"/>
              <a:gd name="connsiteY1" fmla="*/ 0 h 2082924"/>
              <a:gd name="connsiteX2" fmla="*/ 1867296 w 1867296"/>
              <a:gd name="connsiteY2" fmla="*/ 2082924 h 2082924"/>
              <a:gd name="connsiteX3" fmla="*/ 0 w 1867296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296" h="2082924">
                <a:moveTo>
                  <a:pt x="0" y="0"/>
                </a:moveTo>
                <a:lnTo>
                  <a:pt x="1867296" y="0"/>
                </a:lnTo>
                <a:lnTo>
                  <a:pt x="1867296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CEA9CAC6-B117-41F0-9929-20723B05210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24546" y="2571750"/>
            <a:ext cx="2819454" cy="2571750"/>
          </a:xfrm>
          <a:custGeom>
            <a:avLst/>
            <a:gdLst>
              <a:gd name="connsiteX0" fmla="*/ 0 w 1867296"/>
              <a:gd name="connsiteY0" fmla="*/ 0 h 2082924"/>
              <a:gd name="connsiteX1" fmla="*/ 1867296 w 1867296"/>
              <a:gd name="connsiteY1" fmla="*/ 0 h 2082924"/>
              <a:gd name="connsiteX2" fmla="*/ 1867296 w 1867296"/>
              <a:gd name="connsiteY2" fmla="*/ 2082924 h 2082924"/>
              <a:gd name="connsiteX3" fmla="*/ 0 w 1867296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296" h="2082924">
                <a:moveTo>
                  <a:pt x="0" y="0"/>
                </a:moveTo>
                <a:lnTo>
                  <a:pt x="1867296" y="0"/>
                </a:lnTo>
                <a:lnTo>
                  <a:pt x="1867296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887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FDEB5E1-4413-49E1-B15D-D26E369F6C7C}"/>
              </a:ext>
            </a:extLst>
          </p:cNvPr>
          <p:cNvSpPr/>
          <p:nvPr userDrawn="1"/>
        </p:nvSpPr>
        <p:spPr>
          <a:xfrm>
            <a:off x="5394994" y="0"/>
            <a:ext cx="3749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3CD0025F-653E-4F78-A6DA-1E7767F7049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715325" y="0"/>
            <a:ext cx="1679669" cy="1450714"/>
          </a:xfrm>
          <a:custGeom>
            <a:avLst/>
            <a:gdLst>
              <a:gd name="connsiteX0" fmla="*/ 0 w 2239558"/>
              <a:gd name="connsiteY0" fmla="*/ 0 h 1934285"/>
              <a:gd name="connsiteX1" fmla="*/ 2239558 w 2239558"/>
              <a:gd name="connsiteY1" fmla="*/ 0 h 1934285"/>
              <a:gd name="connsiteX2" fmla="*/ 2239558 w 2239558"/>
              <a:gd name="connsiteY2" fmla="*/ 1934285 h 1934285"/>
              <a:gd name="connsiteX3" fmla="*/ 0 w 2239558"/>
              <a:gd name="connsiteY3" fmla="*/ 1934285 h 193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9558" h="1934285">
                <a:moveTo>
                  <a:pt x="0" y="0"/>
                </a:moveTo>
                <a:lnTo>
                  <a:pt x="2239558" y="0"/>
                </a:lnTo>
                <a:lnTo>
                  <a:pt x="2239558" y="1934285"/>
                </a:lnTo>
                <a:lnTo>
                  <a:pt x="0" y="19342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4E1CF4A8-AF6D-4F78-956C-10ED5821FD3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715325" y="1450714"/>
            <a:ext cx="1679669" cy="1450714"/>
          </a:xfrm>
          <a:custGeom>
            <a:avLst/>
            <a:gdLst>
              <a:gd name="connsiteX0" fmla="*/ 0 w 2239558"/>
              <a:gd name="connsiteY0" fmla="*/ 0 h 1934285"/>
              <a:gd name="connsiteX1" fmla="*/ 2239558 w 2239558"/>
              <a:gd name="connsiteY1" fmla="*/ 0 h 1934285"/>
              <a:gd name="connsiteX2" fmla="*/ 2239558 w 2239558"/>
              <a:gd name="connsiteY2" fmla="*/ 1934285 h 1934285"/>
              <a:gd name="connsiteX3" fmla="*/ 0 w 2239558"/>
              <a:gd name="connsiteY3" fmla="*/ 1934285 h 193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9558" h="1934285">
                <a:moveTo>
                  <a:pt x="0" y="0"/>
                </a:moveTo>
                <a:lnTo>
                  <a:pt x="2239558" y="0"/>
                </a:lnTo>
                <a:lnTo>
                  <a:pt x="2239558" y="1934285"/>
                </a:lnTo>
                <a:lnTo>
                  <a:pt x="0" y="19342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F521CE4C-604C-4CFF-90C3-908299B8147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715325" y="2905986"/>
            <a:ext cx="1679669" cy="1450714"/>
          </a:xfrm>
          <a:custGeom>
            <a:avLst/>
            <a:gdLst>
              <a:gd name="connsiteX0" fmla="*/ 0 w 2239558"/>
              <a:gd name="connsiteY0" fmla="*/ 0 h 1934285"/>
              <a:gd name="connsiteX1" fmla="*/ 2239558 w 2239558"/>
              <a:gd name="connsiteY1" fmla="*/ 0 h 1934285"/>
              <a:gd name="connsiteX2" fmla="*/ 2239558 w 2239558"/>
              <a:gd name="connsiteY2" fmla="*/ 1934285 h 1934285"/>
              <a:gd name="connsiteX3" fmla="*/ 0 w 2239558"/>
              <a:gd name="connsiteY3" fmla="*/ 1934285 h 193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9558" h="1934285">
                <a:moveTo>
                  <a:pt x="0" y="0"/>
                </a:moveTo>
                <a:lnTo>
                  <a:pt x="2239558" y="0"/>
                </a:lnTo>
                <a:lnTo>
                  <a:pt x="2239558" y="1934285"/>
                </a:lnTo>
                <a:lnTo>
                  <a:pt x="0" y="19342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3F76FD6B-222D-4D20-999A-DBECB433564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715325" y="4361257"/>
            <a:ext cx="1679669" cy="1450714"/>
          </a:xfrm>
          <a:custGeom>
            <a:avLst/>
            <a:gdLst>
              <a:gd name="connsiteX0" fmla="*/ 0 w 2239558"/>
              <a:gd name="connsiteY0" fmla="*/ 0 h 1934285"/>
              <a:gd name="connsiteX1" fmla="*/ 2239558 w 2239558"/>
              <a:gd name="connsiteY1" fmla="*/ 0 h 1934285"/>
              <a:gd name="connsiteX2" fmla="*/ 2239558 w 2239558"/>
              <a:gd name="connsiteY2" fmla="*/ 1934285 h 1934285"/>
              <a:gd name="connsiteX3" fmla="*/ 0 w 2239558"/>
              <a:gd name="connsiteY3" fmla="*/ 1934285 h 193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9558" h="1934285">
                <a:moveTo>
                  <a:pt x="0" y="0"/>
                </a:moveTo>
                <a:lnTo>
                  <a:pt x="2239558" y="0"/>
                </a:lnTo>
                <a:lnTo>
                  <a:pt x="2239558" y="1934285"/>
                </a:lnTo>
                <a:lnTo>
                  <a:pt x="0" y="19342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277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4DA16F73-EC15-48CE-9746-C919B2A7FDF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1359060"/>
            <a:ext cx="2808312" cy="3784440"/>
          </a:xfrm>
          <a:custGeom>
            <a:avLst/>
            <a:gdLst>
              <a:gd name="connsiteX0" fmla="*/ 0 w 3744416"/>
              <a:gd name="connsiteY0" fmla="*/ 0 h 5045920"/>
              <a:gd name="connsiteX1" fmla="*/ 3120334 w 3744416"/>
              <a:gd name="connsiteY1" fmla="*/ 0 h 5045920"/>
              <a:gd name="connsiteX2" fmla="*/ 3744416 w 3744416"/>
              <a:gd name="connsiteY2" fmla="*/ 624082 h 5045920"/>
              <a:gd name="connsiteX3" fmla="*/ 3744416 w 3744416"/>
              <a:gd name="connsiteY3" fmla="*/ 5045920 h 5045920"/>
              <a:gd name="connsiteX4" fmla="*/ 0 w 3744416"/>
              <a:gd name="connsiteY4" fmla="*/ 5045920 h 504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4416" h="5045920">
                <a:moveTo>
                  <a:pt x="0" y="0"/>
                </a:moveTo>
                <a:lnTo>
                  <a:pt x="3120334" y="0"/>
                </a:lnTo>
                <a:cubicBezTo>
                  <a:pt x="3465005" y="0"/>
                  <a:pt x="3744416" y="279411"/>
                  <a:pt x="3744416" y="624082"/>
                </a:cubicBezTo>
                <a:lnTo>
                  <a:pt x="3744416" y="5045920"/>
                </a:lnTo>
                <a:lnTo>
                  <a:pt x="0" y="504592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387560BE-DC23-4257-9EB5-D1BDC6DD6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7361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1755549-BB0F-42B6-A843-45A1781299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599643"/>
            <a:ext cx="4837971" cy="3543857"/>
          </a:xfrm>
          <a:custGeom>
            <a:avLst/>
            <a:gdLst>
              <a:gd name="connsiteX0" fmla="*/ 0 w 6450628"/>
              <a:gd name="connsiteY0" fmla="*/ 0 h 4725143"/>
              <a:gd name="connsiteX1" fmla="*/ 6450628 w 6450628"/>
              <a:gd name="connsiteY1" fmla="*/ 0 h 4725143"/>
              <a:gd name="connsiteX2" fmla="*/ 6450628 w 6450628"/>
              <a:gd name="connsiteY2" fmla="*/ 4725143 h 4725143"/>
              <a:gd name="connsiteX3" fmla="*/ 0 w 6450628"/>
              <a:gd name="connsiteY3" fmla="*/ 4725143 h 4725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50628" h="4725143">
                <a:moveTo>
                  <a:pt x="0" y="0"/>
                </a:moveTo>
                <a:lnTo>
                  <a:pt x="6450628" y="0"/>
                </a:lnTo>
                <a:lnTo>
                  <a:pt x="6450628" y="4725143"/>
                </a:lnTo>
                <a:lnTo>
                  <a:pt x="0" y="472514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7479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51725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EA20584-7125-4D68-9411-757C34AF6B1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4317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D853DB3-DAED-4F73-9948-13A9E3EE27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2395" y="1149163"/>
            <a:ext cx="4069587" cy="3367092"/>
          </a:xfrm>
          <a:custGeom>
            <a:avLst/>
            <a:gdLst>
              <a:gd name="connsiteX0" fmla="*/ 0 w 5426116"/>
              <a:gd name="connsiteY0" fmla="*/ 0 h 4489456"/>
              <a:gd name="connsiteX1" fmla="*/ 5426116 w 5426116"/>
              <a:gd name="connsiteY1" fmla="*/ 0 h 4489456"/>
              <a:gd name="connsiteX2" fmla="*/ 5426116 w 5426116"/>
              <a:gd name="connsiteY2" fmla="*/ 4489456 h 4489456"/>
              <a:gd name="connsiteX3" fmla="*/ 0 w 5426116"/>
              <a:gd name="connsiteY3" fmla="*/ 4489456 h 4489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6116" h="4489456">
                <a:moveTo>
                  <a:pt x="0" y="0"/>
                </a:moveTo>
                <a:lnTo>
                  <a:pt x="5426116" y="0"/>
                </a:lnTo>
                <a:lnTo>
                  <a:pt x="5426116" y="4489456"/>
                </a:lnTo>
                <a:lnTo>
                  <a:pt x="0" y="44894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B54F3196-8C38-4275-B876-D673210E7C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5" name="Date Placeholder 5">
            <a:extLst>
              <a:ext uri="{FF2B5EF4-FFF2-40B4-BE49-F238E27FC236}">
                <a16:creationId xmlns:a16="http://schemas.microsoft.com/office/drawing/2014/main" id="{F8DD30B8-BB2E-4A43-A638-5BA0CEC607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AE72F247-027C-44DC-A6A7-1A4CE03A1E8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F114096-DA79-4134-8BD9-BB7F6AC7CB0A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8" name="Freeform 19">
            <a:extLst>
              <a:ext uri="{FF2B5EF4-FFF2-40B4-BE49-F238E27FC236}">
                <a16:creationId xmlns:a16="http://schemas.microsoft.com/office/drawing/2014/main" id="{BA778F96-9648-4778-BDE9-057B1659FD8E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9" name="Slide Number Placeholder 13">
            <a:extLst>
              <a:ext uri="{FF2B5EF4-FFF2-40B4-BE49-F238E27FC236}">
                <a16:creationId xmlns:a16="http://schemas.microsoft.com/office/drawing/2014/main" id="{495F9DE2-754D-4662-ABEA-48F7CC295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451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67BFA55-3816-4ADE-ABBD-68A6CAEF948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493045"/>
            <a:ext cx="9144000" cy="1764506"/>
          </a:xfrm>
          <a:custGeom>
            <a:avLst/>
            <a:gdLst>
              <a:gd name="connsiteX0" fmla="*/ 0 w 12192000"/>
              <a:gd name="connsiteY0" fmla="*/ 0 h 2352675"/>
              <a:gd name="connsiteX1" fmla="*/ 12192000 w 12192000"/>
              <a:gd name="connsiteY1" fmla="*/ 0 h 2352675"/>
              <a:gd name="connsiteX2" fmla="*/ 12192000 w 12192000"/>
              <a:gd name="connsiteY2" fmla="*/ 2352675 h 2352675"/>
              <a:gd name="connsiteX3" fmla="*/ 0 w 12192000"/>
              <a:gd name="connsiteY3" fmla="*/ 2352675 h 2352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352675">
                <a:moveTo>
                  <a:pt x="0" y="0"/>
                </a:moveTo>
                <a:lnTo>
                  <a:pt x="12192000" y="0"/>
                </a:lnTo>
                <a:lnTo>
                  <a:pt x="12192000" y="2352675"/>
                </a:lnTo>
                <a:lnTo>
                  <a:pt x="0" y="235267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96D2931D-00FF-46C3-BFEC-3C722D59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67725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EA20584-7125-4D68-9411-757C34AF6B1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72000" y="0"/>
            <a:ext cx="4572000" cy="51435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768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797F865-0A52-4DB0-B445-02BED6DAD5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41152" y="1802393"/>
            <a:ext cx="1325067" cy="2319136"/>
          </a:xfrm>
          <a:custGeom>
            <a:avLst/>
            <a:gdLst>
              <a:gd name="connsiteX0" fmla="*/ 0 w 1766756"/>
              <a:gd name="connsiteY0" fmla="*/ 0 h 3092181"/>
              <a:gd name="connsiteX1" fmla="*/ 1766756 w 1766756"/>
              <a:gd name="connsiteY1" fmla="*/ 0 h 3092181"/>
              <a:gd name="connsiteX2" fmla="*/ 1766756 w 1766756"/>
              <a:gd name="connsiteY2" fmla="*/ 3092181 h 3092181"/>
              <a:gd name="connsiteX3" fmla="*/ 0 w 1766756"/>
              <a:gd name="connsiteY3" fmla="*/ 3092181 h 3092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6756" h="3092181">
                <a:moveTo>
                  <a:pt x="0" y="0"/>
                </a:moveTo>
                <a:lnTo>
                  <a:pt x="1766756" y="0"/>
                </a:lnTo>
                <a:lnTo>
                  <a:pt x="1766756" y="3092181"/>
                </a:lnTo>
                <a:lnTo>
                  <a:pt x="0" y="309218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76F4016A-FA15-40B1-A303-A7D393954C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8" name="Date Placeholder 5">
            <a:extLst>
              <a:ext uri="{FF2B5EF4-FFF2-40B4-BE49-F238E27FC236}">
                <a16:creationId xmlns:a16="http://schemas.microsoft.com/office/drawing/2014/main" id="{3B1BC914-8432-4DAD-B8B9-47F80FF282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1B5906F3-C30D-4209-BBF7-9F6E824DA6A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FFC7CCF-638B-4AD8-8A5A-517893518236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2" name="Freeform 19">
            <a:extLst>
              <a:ext uri="{FF2B5EF4-FFF2-40B4-BE49-F238E27FC236}">
                <a16:creationId xmlns:a16="http://schemas.microsoft.com/office/drawing/2014/main" id="{D02E7F9F-A5A7-4F91-ABE6-A54E554A7E79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3" name="Slide Number Placeholder 13">
            <a:extLst>
              <a:ext uri="{FF2B5EF4-FFF2-40B4-BE49-F238E27FC236}">
                <a16:creationId xmlns:a16="http://schemas.microsoft.com/office/drawing/2014/main" id="{B5E47E73-05E1-4E7E-BA39-49C418DB80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5825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D98C0AD-B50E-4D5C-8931-EA7983358F05}"/>
              </a:ext>
            </a:extLst>
          </p:cNvPr>
          <p:cNvSpPr/>
          <p:nvPr userDrawn="1"/>
        </p:nvSpPr>
        <p:spPr>
          <a:xfrm>
            <a:off x="38" y="0"/>
            <a:ext cx="9144000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19">
            <a:extLst>
              <a:ext uri="{FF2B5EF4-FFF2-40B4-BE49-F238E27FC236}">
                <a16:creationId xmlns:a16="http://schemas.microsoft.com/office/drawing/2014/main" id="{455CC906-FC48-4553-9F6D-6E1858B094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2395" y="1081165"/>
            <a:ext cx="2538282" cy="1404155"/>
          </a:xfrm>
          <a:custGeom>
            <a:avLst/>
            <a:gdLst>
              <a:gd name="connsiteX0" fmla="*/ 0 w 3384376"/>
              <a:gd name="connsiteY0" fmla="*/ 0 h 1872207"/>
              <a:gd name="connsiteX1" fmla="*/ 3384376 w 3384376"/>
              <a:gd name="connsiteY1" fmla="*/ 0 h 1872207"/>
              <a:gd name="connsiteX2" fmla="*/ 3384376 w 3384376"/>
              <a:gd name="connsiteY2" fmla="*/ 1872207 h 1872207"/>
              <a:gd name="connsiteX3" fmla="*/ 0 w 3384376"/>
              <a:gd name="connsiteY3" fmla="*/ 1872207 h 1872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4376" h="1872207">
                <a:moveTo>
                  <a:pt x="0" y="0"/>
                </a:moveTo>
                <a:lnTo>
                  <a:pt x="3384376" y="0"/>
                </a:lnTo>
                <a:lnTo>
                  <a:pt x="3384376" y="1872207"/>
                </a:lnTo>
                <a:lnTo>
                  <a:pt x="0" y="187220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4" name="Picture Placeholder 25">
            <a:extLst>
              <a:ext uri="{FF2B5EF4-FFF2-40B4-BE49-F238E27FC236}">
                <a16:creationId xmlns:a16="http://schemas.microsoft.com/office/drawing/2014/main" id="{9653C7BA-32A0-406C-9B10-C68F0B917B8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00020" y="1081165"/>
            <a:ext cx="2538282" cy="1404155"/>
          </a:xfrm>
          <a:custGeom>
            <a:avLst/>
            <a:gdLst>
              <a:gd name="connsiteX0" fmla="*/ 0 w 3384376"/>
              <a:gd name="connsiteY0" fmla="*/ 0 h 1872207"/>
              <a:gd name="connsiteX1" fmla="*/ 3384376 w 3384376"/>
              <a:gd name="connsiteY1" fmla="*/ 0 h 1872207"/>
              <a:gd name="connsiteX2" fmla="*/ 3384376 w 3384376"/>
              <a:gd name="connsiteY2" fmla="*/ 1872207 h 1872207"/>
              <a:gd name="connsiteX3" fmla="*/ 0 w 3384376"/>
              <a:gd name="connsiteY3" fmla="*/ 1872207 h 1872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4376" h="1872207">
                <a:moveTo>
                  <a:pt x="0" y="0"/>
                </a:moveTo>
                <a:lnTo>
                  <a:pt x="3384376" y="0"/>
                </a:lnTo>
                <a:lnTo>
                  <a:pt x="3384376" y="1872207"/>
                </a:lnTo>
                <a:lnTo>
                  <a:pt x="0" y="187220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5" name="Picture Placeholder 26">
            <a:extLst>
              <a:ext uri="{FF2B5EF4-FFF2-40B4-BE49-F238E27FC236}">
                <a16:creationId xmlns:a16="http://schemas.microsoft.com/office/drawing/2014/main" id="{0E59F78D-14A8-4119-9FAE-AF3B4188B9B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14587" y="1059583"/>
            <a:ext cx="2538282" cy="1404155"/>
          </a:xfrm>
          <a:custGeom>
            <a:avLst/>
            <a:gdLst>
              <a:gd name="connsiteX0" fmla="*/ 0 w 3384376"/>
              <a:gd name="connsiteY0" fmla="*/ 0 h 1872207"/>
              <a:gd name="connsiteX1" fmla="*/ 3384376 w 3384376"/>
              <a:gd name="connsiteY1" fmla="*/ 0 h 1872207"/>
              <a:gd name="connsiteX2" fmla="*/ 3384376 w 3384376"/>
              <a:gd name="connsiteY2" fmla="*/ 1872207 h 1872207"/>
              <a:gd name="connsiteX3" fmla="*/ 0 w 3384376"/>
              <a:gd name="connsiteY3" fmla="*/ 1872207 h 1872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4376" h="1872207">
                <a:moveTo>
                  <a:pt x="0" y="0"/>
                </a:moveTo>
                <a:lnTo>
                  <a:pt x="3384376" y="0"/>
                </a:lnTo>
                <a:lnTo>
                  <a:pt x="3384376" y="1872207"/>
                </a:lnTo>
                <a:lnTo>
                  <a:pt x="0" y="187220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Footer Placeholder 2">
            <a:extLst>
              <a:ext uri="{FF2B5EF4-FFF2-40B4-BE49-F238E27FC236}">
                <a16:creationId xmlns:a16="http://schemas.microsoft.com/office/drawing/2014/main" id="{BB9EB06D-892F-47F1-91DF-CA2BEB27A0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/>
                </a:solidFill>
              </a:defRPr>
            </a:lvl1pPr>
          </a:lstStyle>
          <a:p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Date Placeholder 5">
            <a:extLst>
              <a:ext uri="{FF2B5EF4-FFF2-40B4-BE49-F238E27FC236}">
                <a16:creationId xmlns:a16="http://schemas.microsoft.com/office/drawing/2014/main" id="{F0CCE787-F055-4B75-B606-2180C85DD4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  <a:endParaRPr lang="en-US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0" name="Freeform 10">
            <a:extLst>
              <a:ext uri="{FF2B5EF4-FFF2-40B4-BE49-F238E27FC236}">
                <a16:creationId xmlns:a16="http://schemas.microsoft.com/office/drawing/2014/main" id="{E7CABAB2-DEA1-4BFA-B953-01D2CA3A0C3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9DD264A-6B2D-469E-8CF7-5D291B51356E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32" name="Freeform 19">
            <a:extLst>
              <a:ext uri="{FF2B5EF4-FFF2-40B4-BE49-F238E27FC236}">
                <a16:creationId xmlns:a16="http://schemas.microsoft.com/office/drawing/2014/main" id="{716A4F56-B738-4B8C-BDF5-EAB09DE9673F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33" name="Slide Number Placeholder 13">
            <a:extLst>
              <a:ext uri="{FF2B5EF4-FFF2-40B4-BE49-F238E27FC236}">
                <a16:creationId xmlns:a16="http://schemas.microsoft.com/office/drawing/2014/main" id="{29CADCE4-46C0-4F6E-8546-A40AC05375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2545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D98C0AD-B50E-4D5C-8931-EA7983358F05}"/>
              </a:ext>
            </a:extLst>
          </p:cNvPr>
          <p:cNvSpPr/>
          <p:nvPr userDrawn="1"/>
        </p:nvSpPr>
        <p:spPr>
          <a:xfrm>
            <a:off x="38" y="0"/>
            <a:ext cx="9144000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06172C6-76DE-4875-85B6-4966C4B579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12656" y="1577798"/>
            <a:ext cx="1995529" cy="1995527"/>
          </a:xfrm>
          <a:custGeom>
            <a:avLst/>
            <a:gdLst>
              <a:gd name="connsiteX0" fmla="*/ 1609726 w 3219452"/>
              <a:gd name="connsiteY0" fmla="*/ 0 h 3219450"/>
              <a:gd name="connsiteX1" fmla="*/ 3219452 w 3219452"/>
              <a:gd name="connsiteY1" fmla="*/ 1609725 h 3219450"/>
              <a:gd name="connsiteX2" fmla="*/ 1609726 w 3219452"/>
              <a:gd name="connsiteY2" fmla="*/ 3219450 h 3219450"/>
              <a:gd name="connsiteX3" fmla="*/ 0 w 3219452"/>
              <a:gd name="connsiteY3" fmla="*/ 1609725 h 3219450"/>
              <a:gd name="connsiteX4" fmla="*/ 1609726 w 3219452"/>
              <a:gd name="connsiteY4" fmla="*/ 0 h 321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9452" h="3219450">
                <a:moveTo>
                  <a:pt x="1609726" y="0"/>
                </a:moveTo>
                <a:cubicBezTo>
                  <a:pt x="2498753" y="0"/>
                  <a:pt x="3219452" y="720698"/>
                  <a:pt x="3219452" y="1609725"/>
                </a:cubicBezTo>
                <a:cubicBezTo>
                  <a:pt x="3219452" y="2498752"/>
                  <a:pt x="2498753" y="3219450"/>
                  <a:pt x="1609726" y="3219450"/>
                </a:cubicBezTo>
                <a:cubicBezTo>
                  <a:pt x="720699" y="3219450"/>
                  <a:pt x="0" y="2498752"/>
                  <a:pt x="0" y="1609725"/>
                </a:cubicBezTo>
                <a:cubicBezTo>
                  <a:pt x="0" y="720698"/>
                  <a:pt x="720699" y="0"/>
                  <a:pt x="160972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076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846CA87-DB8B-4F6D-8D49-E8F122E844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8221" y="0"/>
            <a:ext cx="4032411" cy="5143500"/>
          </a:xfrm>
          <a:custGeom>
            <a:avLst/>
            <a:gdLst>
              <a:gd name="connsiteX0" fmla="*/ 2465040 w 5376548"/>
              <a:gd name="connsiteY0" fmla="*/ 0 h 6872188"/>
              <a:gd name="connsiteX1" fmla="*/ 5376548 w 5376548"/>
              <a:gd name="connsiteY1" fmla="*/ 0 h 6872188"/>
              <a:gd name="connsiteX2" fmla="*/ 2911508 w 5376548"/>
              <a:gd name="connsiteY2" fmla="*/ 6872188 h 6872188"/>
              <a:gd name="connsiteX3" fmla="*/ 0 w 5376548"/>
              <a:gd name="connsiteY3" fmla="*/ 6872188 h 687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6548" h="6872188">
                <a:moveTo>
                  <a:pt x="2465040" y="0"/>
                </a:moveTo>
                <a:lnTo>
                  <a:pt x="5376548" y="0"/>
                </a:lnTo>
                <a:lnTo>
                  <a:pt x="2911508" y="6872188"/>
                </a:lnTo>
                <a:lnTo>
                  <a:pt x="0" y="68721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1032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B69A97DC-4743-4E5A-9A9C-3A32AB3080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6" name="Date Placeholder 5">
            <a:extLst>
              <a:ext uri="{FF2B5EF4-FFF2-40B4-BE49-F238E27FC236}">
                <a16:creationId xmlns:a16="http://schemas.microsoft.com/office/drawing/2014/main" id="{0F809D9D-8C75-4366-9404-AB3B964898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7" name="Freeform 10">
            <a:extLst>
              <a:ext uri="{FF2B5EF4-FFF2-40B4-BE49-F238E27FC236}">
                <a16:creationId xmlns:a16="http://schemas.microsoft.com/office/drawing/2014/main" id="{3A07F252-4DE8-4E09-8CFB-3BC699C9822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8938C24-CA97-4E15-A0CF-99E22E41D838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6" name="Freeform 19">
            <a:extLst>
              <a:ext uri="{FF2B5EF4-FFF2-40B4-BE49-F238E27FC236}">
                <a16:creationId xmlns:a16="http://schemas.microsoft.com/office/drawing/2014/main" id="{0C4F0118-3DBE-4DC6-A666-B3ECA4B60AE0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7" name="Slide Number Placeholder 13">
            <a:extLst>
              <a:ext uri="{FF2B5EF4-FFF2-40B4-BE49-F238E27FC236}">
                <a16:creationId xmlns:a16="http://schemas.microsoft.com/office/drawing/2014/main" id="{2B38FF07-B6C7-41D9-92CA-5DD0219B29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Picture Placeholder 23">
            <a:extLst>
              <a:ext uri="{FF2B5EF4-FFF2-40B4-BE49-F238E27FC236}">
                <a16:creationId xmlns:a16="http://schemas.microsoft.com/office/drawing/2014/main" id="{513FD7FD-B886-416A-9BD0-9FE1A83F3F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5646" y="1127897"/>
            <a:ext cx="2684174" cy="1622399"/>
          </a:xfrm>
          <a:custGeom>
            <a:avLst/>
            <a:gdLst>
              <a:gd name="connsiteX0" fmla="*/ 0 w 3379091"/>
              <a:gd name="connsiteY0" fmla="*/ 0 h 2163199"/>
              <a:gd name="connsiteX1" fmla="*/ 3379091 w 3379091"/>
              <a:gd name="connsiteY1" fmla="*/ 0 h 2163199"/>
              <a:gd name="connsiteX2" fmla="*/ 3379091 w 3379091"/>
              <a:gd name="connsiteY2" fmla="*/ 2163199 h 2163199"/>
              <a:gd name="connsiteX3" fmla="*/ 0 w 3379091"/>
              <a:gd name="connsiteY3" fmla="*/ 2163198 h 216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9091" h="2163199">
                <a:moveTo>
                  <a:pt x="0" y="0"/>
                </a:moveTo>
                <a:lnTo>
                  <a:pt x="3379091" y="0"/>
                </a:lnTo>
                <a:lnTo>
                  <a:pt x="3379091" y="2163199"/>
                </a:lnTo>
                <a:lnTo>
                  <a:pt x="0" y="216319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8" name="Picture Placeholder 17">
            <a:extLst>
              <a:ext uri="{FF2B5EF4-FFF2-40B4-BE49-F238E27FC236}">
                <a16:creationId xmlns:a16="http://schemas.microsoft.com/office/drawing/2014/main" id="{8F0465DA-26F7-4256-9CB5-B7AEE436CB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11093" y="1127897"/>
            <a:ext cx="2927381" cy="1622399"/>
          </a:xfrm>
          <a:custGeom>
            <a:avLst/>
            <a:gdLst>
              <a:gd name="connsiteX0" fmla="*/ 0 w 3685264"/>
              <a:gd name="connsiteY0" fmla="*/ 0 h 2163199"/>
              <a:gd name="connsiteX1" fmla="*/ 3685264 w 3685264"/>
              <a:gd name="connsiteY1" fmla="*/ 0 h 2163199"/>
              <a:gd name="connsiteX2" fmla="*/ 3685264 w 3685264"/>
              <a:gd name="connsiteY2" fmla="*/ 2163199 h 2163199"/>
              <a:gd name="connsiteX3" fmla="*/ 0 w 3685264"/>
              <a:gd name="connsiteY3" fmla="*/ 2163199 h 216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5264" h="2163199">
                <a:moveTo>
                  <a:pt x="0" y="0"/>
                </a:moveTo>
                <a:lnTo>
                  <a:pt x="3685264" y="0"/>
                </a:lnTo>
                <a:lnTo>
                  <a:pt x="3685264" y="2163199"/>
                </a:lnTo>
                <a:lnTo>
                  <a:pt x="0" y="21631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9" name="Picture Placeholder 18">
            <a:extLst>
              <a:ext uri="{FF2B5EF4-FFF2-40B4-BE49-F238E27FC236}">
                <a16:creationId xmlns:a16="http://schemas.microsoft.com/office/drawing/2014/main" id="{1CC1D898-0FBB-4CC2-A302-A0B3AF9D14F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124363" y="2839563"/>
            <a:ext cx="2692184" cy="1622399"/>
          </a:xfrm>
          <a:custGeom>
            <a:avLst/>
            <a:gdLst>
              <a:gd name="connsiteX0" fmla="*/ 0 w 3389176"/>
              <a:gd name="connsiteY0" fmla="*/ 0 h 2163199"/>
              <a:gd name="connsiteX1" fmla="*/ 3389176 w 3389176"/>
              <a:gd name="connsiteY1" fmla="*/ 0 h 2163199"/>
              <a:gd name="connsiteX2" fmla="*/ 3389176 w 3389176"/>
              <a:gd name="connsiteY2" fmla="*/ 2163199 h 2163199"/>
              <a:gd name="connsiteX3" fmla="*/ 0 w 3389176"/>
              <a:gd name="connsiteY3" fmla="*/ 2163198 h 216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9176" h="2163199">
                <a:moveTo>
                  <a:pt x="0" y="0"/>
                </a:moveTo>
                <a:lnTo>
                  <a:pt x="3389176" y="0"/>
                </a:lnTo>
                <a:lnTo>
                  <a:pt x="3389176" y="2163199"/>
                </a:lnTo>
                <a:lnTo>
                  <a:pt x="0" y="216319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6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944E98B-FFE3-45EC-978D-52C833970E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2395" y="1167595"/>
            <a:ext cx="2538282" cy="1404155"/>
          </a:xfrm>
          <a:custGeom>
            <a:avLst/>
            <a:gdLst>
              <a:gd name="connsiteX0" fmla="*/ 0 w 3384376"/>
              <a:gd name="connsiteY0" fmla="*/ 0 h 1872207"/>
              <a:gd name="connsiteX1" fmla="*/ 3384376 w 3384376"/>
              <a:gd name="connsiteY1" fmla="*/ 0 h 1872207"/>
              <a:gd name="connsiteX2" fmla="*/ 3384376 w 3384376"/>
              <a:gd name="connsiteY2" fmla="*/ 1872207 h 1872207"/>
              <a:gd name="connsiteX3" fmla="*/ 0 w 3384376"/>
              <a:gd name="connsiteY3" fmla="*/ 1872207 h 1872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4376" h="1872207">
                <a:moveTo>
                  <a:pt x="0" y="0"/>
                </a:moveTo>
                <a:lnTo>
                  <a:pt x="3384376" y="0"/>
                </a:lnTo>
                <a:lnTo>
                  <a:pt x="3384376" y="1872207"/>
                </a:lnTo>
                <a:lnTo>
                  <a:pt x="0" y="187220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E6A5E231-09DE-473A-AEBB-CE343620748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02859" y="1167595"/>
            <a:ext cx="2538282" cy="1404155"/>
          </a:xfrm>
          <a:custGeom>
            <a:avLst/>
            <a:gdLst>
              <a:gd name="connsiteX0" fmla="*/ 0 w 3384376"/>
              <a:gd name="connsiteY0" fmla="*/ 0 h 1872207"/>
              <a:gd name="connsiteX1" fmla="*/ 3384376 w 3384376"/>
              <a:gd name="connsiteY1" fmla="*/ 0 h 1872207"/>
              <a:gd name="connsiteX2" fmla="*/ 3384376 w 3384376"/>
              <a:gd name="connsiteY2" fmla="*/ 1872207 h 1872207"/>
              <a:gd name="connsiteX3" fmla="*/ 0 w 3384376"/>
              <a:gd name="connsiteY3" fmla="*/ 1872207 h 1872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4376" h="1872207">
                <a:moveTo>
                  <a:pt x="0" y="0"/>
                </a:moveTo>
                <a:lnTo>
                  <a:pt x="3384376" y="0"/>
                </a:lnTo>
                <a:lnTo>
                  <a:pt x="3384376" y="1872207"/>
                </a:lnTo>
                <a:lnTo>
                  <a:pt x="0" y="187220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F27E3BEC-218A-47A6-93D6-EF8FF50A8A6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13323" y="1167595"/>
            <a:ext cx="2538282" cy="1404155"/>
          </a:xfrm>
          <a:custGeom>
            <a:avLst/>
            <a:gdLst>
              <a:gd name="connsiteX0" fmla="*/ 0 w 3384376"/>
              <a:gd name="connsiteY0" fmla="*/ 0 h 1872207"/>
              <a:gd name="connsiteX1" fmla="*/ 3384376 w 3384376"/>
              <a:gd name="connsiteY1" fmla="*/ 0 h 1872207"/>
              <a:gd name="connsiteX2" fmla="*/ 3384376 w 3384376"/>
              <a:gd name="connsiteY2" fmla="*/ 1872207 h 1872207"/>
              <a:gd name="connsiteX3" fmla="*/ 0 w 3384376"/>
              <a:gd name="connsiteY3" fmla="*/ 1872207 h 1872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4376" h="1872207">
                <a:moveTo>
                  <a:pt x="0" y="0"/>
                </a:moveTo>
                <a:lnTo>
                  <a:pt x="3384376" y="0"/>
                </a:lnTo>
                <a:lnTo>
                  <a:pt x="3384376" y="1872207"/>
                </a:lnTo>
                <a:lnTo>
                  <a:pt x="0" y="187220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0F2CA82B-7FDA-4CD4-B16A-6142199AE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6" name="Date Placeholder 5">
            <a:extLst>
              <a:ext uri="{FF2B5EF4-FFF2-40B4-BE49-F238E27FC236}">
                <a16:creationId xmlns:a16="http://schemas.microsoft.com/office/drawing/2014/main" id="{13C69FB4-8705-4EA2-992F-E8839D7EA9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7" name="Freeform 10">
            <a:extLst>
              <a:ext uri="{FF2B5EF4-FFF2-40B4-BE49-F238E27FC236}">
                <a16:creationId xmlns:a16="http://schemas.microsoft.com/office/drawing/2014/main" id="{3E51951B-7B81-4305-B5F8-24B4F817E6E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8DAA8AB-87F2-47DD-BA92-404B4E426863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31A867E9-AD54-4CA5-A99C-2ABBA2A6D686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8" name="Slide Number Placeholder 13">
            <a:extLst>
              <a:ext uri="{FF2B5EF4-FFF2-40B4-BE49-F238E27FC236}">
                <a16:creationId xmlns:a16="http://schemas.microsoft.com/office/drawing/2014/main" id="{6069D8EA-77BE-4ABD-B1B1-DA5B03D4B2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158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948295" y="-21431"/>
            <a:ext cx="2097442" cy="1167309"/>
          </a:xfrm>
          <a:custGeom>
            <a:avLst/>
            <a:gdLst>
              <a:gd name="connsiteX0" fmla="*/ 24183 w 2796589"/>
              <a:gd name="connsiteY0" fmla="*/ 0 h 1556412"/>
              <a:gd name="connsiteX1" fmla="*/ 2772408 w 2796589"/>
              <a:gd name="connsiteY1" fmla="*/ 0 h 1556412"/>
              <a:gd name="connsiteX2" fmla="*/ 2726268 w 2796589"/>
              <a:gd name="connsiteY2" fmla="*/ 280946 h 1556412"/>
              <a:gd name="connsiteX3" fmla="*/ 1566995 w 2796589"/>
              <a:gd name="connsiteY3" fmla="*/ 1482440 h 1556412"/>
              <a:gd name="connsiteX4" fmla="*/ 1229595 w 2796589"/>
              <a:gd name="connsiteY4" fmla="*/ 1482440 h 1556412"/>
              <a:gd name="connsiteX5" fmla="*/ 70323 w 2796589"/>
              <a:gd name="connsiteY5" fmla="*/ 280946 h 1556412"/>
              <a:gd name="connsiteX6" fmla="*/ 24183 w 2796589"/>
              <a:gd name="connsiteY6" fmla="*/ 0 h 1556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6589" h="1556412">
                <a:moveTo>
                  <a:pt x="24183" y="0"/>
                </a:moveTo>
                <a:cubicBezTo>
                  <a:pt x="24183" y="0"/>
                  <a:pt x="24183" y="0"/>
                  <a:pt x="2772408" y="0"/>
                </a:cubicBezTo>
                <a:cubicBezTo>
                  <a:pt x="2815664" y="89664"/>
                  <a:pt x="2801245" y="206227"/>
                  <a:pt x="2726268" y="280946"/>
                </a:cubicBezTo>
                <a:cubicBezTo>
                  <a:pt x="2726268" y="280946"/>
                  <a:pt x="2726268" y="280946"/>
                  <a:pt x="1566995" y="1482440"/>
                </a:cubicBezTo>
                <a:cubicBezTo>
                  <a:pt x="1474715" y="1581070"/>
                  <a:pt x="1321875" y="1581070"/>
                  <a:pt x="1229595" y="1482440"/>
                </a:cubicBezTo>
                <a:cubicBezTo>
                  <a:pt x="1229595" y="1482440"/>
                  <a:pt x="1229595" y="1482440"/>
                  <a:pt x="70323" y="280946"/>
                </a:cubicBezTo>
                <a:cubicBezTo>
                  <a:pt x="-4655" y="206227"/>
                  <a:pt x="-19074" y="89664"/>
                  <a:pt x="24183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740215" y="220960"/>
            <a:ext cx="2099503" cy="2175872"/>
          </a:xfrm>
          <a:custGeom>
            <a:avLst/>
            <a:gdLst>
              <a:gd name="connsiteX0" fmla="*/ 1399669 w 2799337"/>
              <a:gd name="connsiteY0" fmla="*/ 0 h 2901163"/>
              <a:gd name="connsiteX1" fmla="*/ 1568408 w 2799337"/>
              <a:gd name="connsiteY1" fmla="*/ 73987 h 2901163"/>
              <a:gd name="connsiteX2" fmla="*/ 2727948 w 2799337"/>
              <a:gd name="connsiteY2" fmla="*/ 1275705 h 2901163"/>
              <a:gd name="connsiteX3" fmla="*/ 2727948 w 2799337"/>
              <a:gd name="connsiteY3" fmla="*/ 1625458 h 2901163"/>
              <a:gd name="connsiteX4" fmla="*/ 1568408 w 2799337"/>
              <a:gd name="connsiteY4" fmla="*/ 2827177 h 2901163"/>
              <a:gd name="connsiteX5" fmla="*/ 1230930 w 2799337"/>
              <a:gd name="connsiteY5" fmla="*/ 2827177 h 2901163"/>
              <a:gd name="connsiteX6" fmla="*/ 71390 w 2799337"/>
              <a:gd name="connsiteY6" fmla="*/ 1625458 h 2901163"/>
              <a:gd name="connsiteX7" fmla="*/ 71390 w 2799337"/>
              <a:gd name="connsiteY7" fmla="*/ 1275705 h 2901163"/>
              <a:gd name="connsiteX8" fmla="*/ 1230930 w 2799337"/>
              <a:gd name="connsiteY8" fmla="*/ 73987 h 2901163"/>
              <a:gd name="connsiteX9" fmla="*/ 1399669 w 2799337"/>
              <a:gd name="connsiteY9" fmla="*/ 0 h 2901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99337" h="2901163">
                <a:moveTo>
                  <a:pt x="1399669" y="0"/>
                </a:moveTo>
                <a:cubicBezTo>
                  <a:pt x="1460963" y="0"/>
                  <a:pt x="1522258" y="24662"/>
                  <a:pt x="1568408" y="73987"/>
                </a:cubicBezTo>
                <a:lnTo>
                  <a:pt x="2727948" y="1275705"/>
                </a:lnTo>
                <a:cubicBezTo>
                  <a:pt x="2823134" y="1371364"/>
                  <a:pt x="2823134" y="1529799"/>
                  <a:pt x="2727948" y="1625458"/>
                </a:cubicBezTo>
                <a:cubicBezTo>
                  <a:pt x="1568408" y="2827177"/>
                  <a:pt x="1568408" y="2827177"/>
                  <a:pt x="1568408" y="2827177"/>
                </a:cubicBezTo>
                <a:cubicBezTo>
                  <a:pt x="1476107" y="2925825"/>
                  <a:pt x="1323232" y="2925825"/>
                  <a:pt x="1230930" y="2827177"/>
                </a:cubicBezTo>
                <a:cubicBezTo>
                  <a:pt x="71390" y="1625458"/>
                  <a:pt x="71390" y="1625458"/>
                  <a:pt x="71390" y="1625458"/>
                </a:cubicBezTo>
                <a:cubicBezTo>
                  <a:pt x="-23796" y="1529799"/>
                  <a:pt x="-23796" y="1371364"/>
                  <a:pt x="71390" y="1275705"/>
                </a:cubicBezTo>
                <a:cubicBezTo>
                  <a:pt x="1230930" y="73987"/>
                  <a:pt x="1230930" y="73987"/>
                  <a:pt x="1230930" y="73987"/>
                </a:cubicBezTo>
                <a:cubicBezTo>
                  <a:pt x="1277081" y="24662"/>
                  <a:pt x="1338375" y="0"/>
                  <a:pt x="1399669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154304" y="220960"/>
            <a:ext cx="2098380" cy="2175872"/>
          </a:xfrm>
          <a:custGeom>
            <a:avLst/>
            <a:gdLst>
              <a:gd name="connsiteX0" fmla="*/ 1398921 w 2797840"/>
              <a:gd name="connsiteY0" fmla="*/ 0 h 2901163"/>
              <a:gd name="connsiteX1" fmla="*/ 1567569 w 2797840"/>
              <a:gd name="connsiteY1" fmla="*/ 73987 h 2901163"/>
              <a:gd name="connsiteX2" fmla="*/ 2726489 w 2797840"/>
              <a:gd name="connsiteY2" fmla="*/ 1275705 h 2901163"/>
              <a:gd name="connsiteX3" fmla="*/ 2726489 w 2797840"/>
              <a:gd name="connsiteY3" fmla="*/ 1625458 h 2901163"/>
              <a:gd name="connsiteX4" fmla="*/ 1567569 w 2797840"/>
              <a:gd name="connsiteY4" fmla="*/ 2827177 h 2901163"/>
              <a:gd name="connsiteX5" fmla="*/ 1230272 w 2797840"/>
              <a:gd name="connsiteY5" fmla="*/ 2827177 h 2901163"/>
              <a:gd name="connsiteX6" fmla="*/ 71352 w 2797840"/>
              <a:gd name="connsiteY6" fmla="*/ 1625458 h 2901163"/>
              <a:gd name="connsiteX7" fmla="*/ 71352 w 2797840"/>
              <a:gd name="connsiteY7" fmla="*/ 1275705 h 2901163"/>
              <a:gd name="connsiteX8" fmla="*/ 1230272 w 2797840"/>
              <a:gd name="connsiteY8" fmla="*/ 73987 h 2901163"/>
              <a:gd name="connsiteX9" fmla="*/ 1398921 w 2797840"/>
              <a:gd name="connsiteY9" fmla="*/ 0 h 2901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97840" h="2901163">
                <a:moveTo>
                  <a:pt x="1398921" y="0"/>
                </a:moveTo>
                <a:cubicBezTo>
                  <a:pt x="1460182" y="0"/>
                  <a:pt x="1521443" y="24662"/>
                  <a:pt x="1567569" y="73987"/>
                </a:cubicBezTo>
                <a:lnTo>
                  <a:pt x="2726489" y="1275705"/>
                </a:lnTo>
                <a:cubicBezTo>
                  <a:pt x="2821624" y="1371364"/>
                  <a:pt x="2821624" y="1529799"/>
                  <a:pt x="2726489" y="1625458"/>
                </a:cubicBezTo>
                <a:cubicBezTo>
                  <a:pt x="1567569" y="2827177"/>
                  <a:pt x="1567569" y="2827177"/>
                  <a:pt x="1567569" y="2827177"/>
                </a:cubicBezTo>
                <a:cubicBezTo>
                  <a:pt x="1475317" y="2925825"/>
                  <a:pt x="1322524" y="2925825"/>
                  <a:pt x="1230272" y="2827177"/>
                </a:cubicBezTo>
                <a:cubicBezTo>
                  <a:pt x="71352" y="1625458"/>
                  <a:pt x="71352" y="1625458"/>
                  <a:pt x="71352" y="1625458"/>
                </a:cubicBezTo>
                <a:cubicBezTo>
                  <a:pt x="-23783" y="1529799"/>
                  <a:pt x="-23783" y="1371364"/>
                  <a:pt x="71352" y="1275705"/>
                </a:cubicBezTo>
                <a:cubicBezTo>
                  <a:pt x="1230272" y="73987"/>
                  <a:pt x="1230272" y="73987"/>
                  <a:pt x="1230272" y="73987"/>
                </a:cubicBezTo>
                <a:cubicBezTo>
                  <a:pt x="1276398" y="24662"/>
                  <a:pt x="1337659" y="0"/>
                  <a:pt x="1398921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347555" y="1471915"/>
            <a:ext cx="2098380" cy="2175872"/>
          </a:xfrm>
          <a:custGeom>
            <a:avLst/>
            <a:gdLst>
              <a:gd name="connsiteX0" fmla="*/ 1398921 w 2797840"/>
              <a:gd name="connsiteY0" fmla="*/ 0 h 2901163"/>
              <a:gd name="connsiteX1" fmla="*/ 1567569 w 2797840"/>
              <a:gd name="connsiteY1" fmla="*/ 73987 h 2901163"/>
              <a:gd name="connsiteX2" fmla="*/ 2726489 w 2797840"/>
              <a:gd name="connsiteY2" fmla="*/ 1275705 h 2901163"/>
              <a:gd name="connsiteX3" fmla="*/ 2726489 w 2797840"/>
              <a:gd name="connsiteY3" fmla="*/ 1625459 h 2901163"/>
              <a:gd name="connsiteX4" fmla="*/ 1567569 w 2797840"/>
              <a:gd name="connsiteY4" fmla="*/ 2827177 h 2901163"/>
              <a:gd name="connsiteX5" fmla="*/ 1230272 w 2797840"/>
              <a:gd name="connsiteY5" fmla="*/ 2827177 h 2901163"/>
              <a:gd name="connsiteX6" fmla="*/ 71352 w 2797840"/>
              <a:gd name="connsiteY6" fmla="*/ 1625459 h 2901163"/>
              <a:gd name="connsiteX7" fmla="*/ 71352 w 2797840"/>
              <a:gd name="connsiteY7" fmla="*/ 1275705 h 2901163"/>
              <a:gd name="connsiteX8" fmla="*/ 1230272 w 2797840"/>
              <a:gd name="connsiteY8" fmla="*/ 73987 h 2901163"/>
              <a:gd name="connsiteX9" fmla="*/ 1398921 w 2797840"/>
              <a:gd name="connsiteY9" fmla="*/ 0 h 2901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97840" h="2901163">
                <a:moveTo>
                  <a:pt x="1398921" y="0"/>
                </a:moveTo>
                <a:cubicBezTo>
                  <a:pt x="1460182" y="0"/>
                  <a:pt x="1521443" y="24662"/>
                  <a:pt x="1567569" y="73987"/>
                </a:cubicBezTo>
                <a:lnTo>
                  <a:pt x="2726489" y="1275705"/>
                </a:lnTo>
                <a:cubicBezTo>
                  <a:pt x="2821624" y="1371364"/>
                  <a:pt x="2821624" y="1529799"/>
                  <a:pt x="2726489" y="1625459"/>
                </a:cubicBezTo>
                <a:cubicBezTo>
                  <a:pt x="1567569" y="2827177"/>
                  <a:pt x="1567569" y="2827177"/>
                  <a:pt x="1567569" y="2827177"/>
                </a:cubicBezTo>
                <a:cubicBezTo>
                  <a:pt x="1475317" y="2925825"/>
                  <a:pt x="1322524" y="2925825"/>
                  <a:pt x="1230272" y="2827177"/>
                </a:cubicBezTo>
                <a:cubicBezTo>
                  <a:pt x="71352" y="1625459"/>
                  <a:pt x="71352" y="1625459"/>
                  <a:pt x="71352" y="1625459"/>
                </a:cubicBezTo>
                <a:cubicBezTo>
                  <a:pt x="-23783" y="1529799"/>
                  <a:pt x="-23783" y="1371364"/>
                  <a:pt x="71352" y="1275705"/>
                </a:cubicBezTo>
                <a:cubicBezTo>
                  <a:pt x="1230272" y="73987"/>
                  <a:pt x="1230272" y="73987"/>
                  <a:pt x="1230272" y="73987"/>
                </a:cubicBezTo>
                <a:cubicBezTo>
                  <a:pt x="1276398" y="24662"/>
                  <a:pt x="1337659" y="0"/>
                  <a:pt x="1398921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947255" y="1471915"/>
            <a:ext cx="2098380" cy="2175872"/>
          </a:xfrm>
          <a:custGeom>
            <a:avLst/>
            <a:gdLst>
              <a:gd name="connsiteX0" fmla="*/ 1398921 w 2797840"/>
              <a:gd name="connsiteY0" fmla="*/ 0 h 2901163"/>
              <a:gd name="connsiteX1" fmla="*/ 1567569 w 2797840"/>
              <a:gd name="connsiteY1" fmla="*/ 73987 h 2901163"/>
              <a:gd name="connsiteX2" fmla="*/ 2726489 w 2797840"/>
              <a:gd name="connsiteY2" fmla="*/ 1275705 h 2901163"/>
              <a:gd name="connsiteX3" fmla="*/ 2726489 w 2797840"/>
              <a:gd name="connsiteY3" fmla="*/ 1625459 h 2901163"/>
              <a:gd name="connsiteX4" fmla="*/ 1567569 w 2797840"/>
              <a:gd name="connsiteY4" fmla="*/ 2827177 h 2901163"/>
              <a:gd name="connsiteX5" fmla="*/ 1230272 w 2797840"/>
              <a:gd name="connsiteY5" fmla="*/ 2827177 h 2901163"/>
              <a:gd name="connsiteX6" fmla="*/ 71352 w 2797840"/>
              <a:gd name="connsiteY6" fmla="*/ 1625459 h 2901163"/>
              <a:gd name="connsiteX7" fmla="*/ 71352 w 2797840"/>
              <a:gd name="connsiteY7" fmla="*/ 1275705 h 2901163"/>
              <a:gd name="connsiteX8" fmla="*/ 1230272 w 2797840"/>
              <a:gd name="connsiteY8" fmla="*/ 73987 h 2901163"/>
              <a:gd name="connsiteX9" fmla="*/ 1398921 w 2797840"/>
              <a:gd name="connsiteY9" fmla="*/ 0 h 2901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97840" h="2901163">
                <a:moveTo>
                  <a:pt x="1398921" y="0"/>
                </a:moveTo>
                <a:cubicBezTo>
                  <a:pt x="1460182" y="0"/>
                  <a:pt x="1521443" y="24662"/>
                  <a:pt x="1567569" y="73987"/>
                </a:cubicBezTo>
                <a:lnTo>
                  <a:pt x="2726489" y="1275705"/>
                </a:lnTo>
                <a:cubicBezTo>
                  <a:pt x="2821624" y="1371364"/>
                  <a:pt x="2821624" y="1529799"/>
                  <a:pt x="2726489" y="1625459"/>
                </a:cubicBezTo>
                <a:cubicBezTo>
                  <a:pt x="1567569" y="2827177"/>
                  <a:pt x="1567569" y="2827177"/>
                  <a:pt x="1567569" y="2827177"/>
                </a:cubicBezTo>
                <a:cubicBezTo>
                  <a:pt x="1475317" y="2925825"/>
                  <a:pt x="1322524" y="2925825"/>
                  <a:pt x="1230272" y="2827177"/>
                </a:cubicBezTo>
                <a:cubicBezTo>
                  <a:pt x="71352" y="1625459"/>
                  <a:pt x="71352" y="1625459"/>
                  <a:pt x="71352" y="1625459"/>
                </a:cubicBezTo>
                <a:cubicBezTo>
                  <a:pt x="-23783" y="1529799"/>
                  <a:pt x="-23783" y="1371364"/>
                  <a:pt x="71352" y="1275705"/>
                </a:cubicBezTo>
                <a:cubicBezTo>
                  <a:pt x="1230272" y="73987"/>
                  <a:pt x="1230272" y="73987"/>
                  <a:pt x="1230272" y="73987"/>
                </a:cubicBezTo>
                <a:cubicBezTo>
                  <a:pt x="1276398" y="24662"/>
                  <a:pt x="1337659" y="0"/>
                  <a:pt x="1398921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154304" y="2709828"/>
            <a:ext cx="2098380" cy="2174708"/>
          </a:xfrm>
          <a:custGeom>
            <a:avLst/>
            <a:gdLst>
              <a:gd name="connsiteX0" fmla="*/ 1398921 w 2797840"/>
              <a:gd name="connsiteY0" fmla="*/ 0 h 2899610"/>
              <a:gd name="connsiteX1" fmla="*/ 1567569 w 2797840"/>
              <a:gd name="connsiteY1" fmla="*/ 73947 h 2899610"/>
              <a:gd name="connsiteX2" fmla="*/ 2726489 w 2797840"/>
              <a:gd name="connsiteY2" fmla="*/ 1275022 h 2899610"/>
              <a:gd name="connsiteX3" fmla="*/ 2726489 w 2797840"/>
              <a:gd name="connsiteY3" fmla="*/ 1624588 h 2899610"/>
              <a:gd name="connsiteX4" fmla="*/ 1567569 w 2797840"/>
              <a:gd name="connsiteY4" fmla="*/ 2825663 h 2899610"/>
              <a:gd name="connsiteX5" fmla="*/ 1230272 w 2797840"/>
              <a:gd name="connsiteY5" fmla="*/ 2825663 h 2899610"/>
              <a:gd name="connsiteX6" fmla="*/ 71352 w 2797840"/>
              <a:gd name="connsiteY6" fmla="*/ 1624588 h 2899610"/>
              <a:gd name="connsiteX7" fmla="*/ 71352 w 2797840"/>
              <a:gd name="connsiteY7" fmla="*/ 1275022 h 2899610"/>
              <a:gd name="connsiteX8" fmla="*/ 1230272 w 2797840"/>
              <a:gd name="connsiteY8" fmla="*/ 73947 h 2899610"/>
              <a:gd name="connsiteX9" fmla="*/ 1398921 w 2797840"/>
              <a:gd name="connsiteY9" fmla="*/ 0 h 2899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97840" h="2899610">
                <a:moveTo>
                  <a:pt x="1398921" y="0"/>
                </a:moveTo>
                <a:cubicBezTo>
                  <a:pt x="1460182" y="0"/>
                  <a:pt x="1521443" y="24649"/>
                  <a:pt x="1567569" y="73947"/>
                </a:cubicBezTo>
                <a:lnTo>
                  <a:pt x="2726489" y="1275022"/>
                </a:lnTo>
                <a:cubicBezTo>
                  <a:pt x="2821624" y="1370630"/>
                  <a:pt x="2821624" y="1528981"/>
                  <a:pt x="2726489" y="1624588"/>
                </a:cubicBezTo>
                <a:cubicBezTo>
                  <a:pt x="1567569" y="2825663"/>
                  <a:pt x="1567569" y="2825663"/>
                  <a:pt x="1567569" y="2825663"/>
                </a:cubicBezTo>
                <a:cubicBezTo>
                  <a:pt x="1475317" y="2924259"/>
                  <a:pt x="1322524" y="2924259"/>
                  <a:pt x="1230272" y="2825663"/>
                </a:cubicBezTo>
                <a:cubicBezTo>
                  <a:pt x="71352" y="1624588"/>
                  <a:pt x="71352" y="1624588"/>
                  <a:pt x="71352" y="1624588"/>
                </a:cubicBezTo>
                <a:cubicBezTo>
                  <a:pt x="-23783" y="1528981"/>
                  <a:pt x="-23783" y="1370630"/>
                  <a:pt x="71352" y="1275022"/>
                </a:cubicBezTo>
                <a:cubicBezTo>
                  <a:pt x="1230272" y="73947"/>
                  <a:pt x="1230272" y="73947"/>
                  <a:pt x="1230272" y="73947"/>
                </a:cubicBezTo>
                <a:cubicBezTo>
                  <a:pt x="1276398" y="24649"/>
                  <a:pt x="1337659" y="0"/>
                  <a:pt x="1398921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947489" y="3960788"/>
            <a:ext cx="2099054" cy="1182713"/>
          </a:xfrm>
          <a:custGeom>
            <a:avLst/>
            <a:gdLst>
              <a:gd name="connsiteX0" fmla="*/ 1399370 w 2798739"/>
              <a:gd name="connsiteY0" fmla="*/ 0 h 1576951"/>
              <a:gd name="connsiteX1" fmla="*/ 1568090 w 2798739"/>
              <a:gd name="connsiteY1" fmla="*/ 73954 h 1576951"/>
              <a:gd name="connsiteX2" fmla="*/ 2727496 w 2798739"/>
              <a:gd name="connsiteY2" fmla="*/ 1275157 h 1576951"/>
              <a:gd name="connsiteX3" fmla="*/ 2764989 w 2798739"/>
              <a:gd name="connsiteY3" fmla="*/ 1576951 h 1576951"/>
              <a:gd name="connsiteX4" fmla="*/ 33751 w 2798739"/>
              <a:gd name="connsiteY4" fmla="*/ 1576951 h 1576951"/>
              <a:gd name="connsiteX5" fmla="*/ 71244 w 2798739"/>
              <a:gd name="connsiteY5" fmla="*/ 1275157 h 1576951"/>
              <a:gd name="connsiteX6" fmla="*/ 1230650 w 2798739"/>
              <a:gd name="connsiteY6" fmla="*/ 73954 h 1576951"/>
              <a:gd name="connsiteX7" fmla="*/ 1399370 w 2798739"/>
              <a:gd name="connsiteY7" fmla="*/ 0 h 1576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98739" h="1576951">
                <a:moveTo>
                  <a:pt x="1399370" y="0"/>
                </a:moveTo>
                <a:cubicBezTo>
                  <a:pt x="1460657" y="0"/>
                  <a:pt x="1521944" y="24651"/>
                  <a:pt x="1568090" y="73954"/>
                </a:cubicBezTo>
                <a:cubicBezTo>
                  <a:pt x="1568090" y="73954"/>
                  <a:pt x="1568090" y="73954"/>
                  <a:pt x="2727496" y="1275157"/>
                </a:cubicBezTo>
                <a:cubicBezTo>
                  <a:pt x="2808251" y="1355834"/>
                  <a:pt x="2819787" y="1481333"/>
                  <a:pt x="2764989" y="1576951"/>
                </a:cubicBezTo>
                <a:cubicBezTo>
                  <a:pt x="2764989" y="1576951"/>
                  <a:pt x="2764989" y="1576951"/>
                  <a:pt x="33751" y="1576951"/>
                </a:cubicBezTo>
                <a:cubicBezTo>
                  <a:pt x="-21047" y="1481333"/>
                  <a:pt x="-9510" y="1355834"/>
                  <a:pt x="71244" y="1275157"/>
                </a:cubicBezTo>
                <a:cubicBezTo>
                  <a:pt x="71244" y="1275157"/>
                  <a:pt x="71244" y="1275157"/>
                  <a:pt x="1230650" y="73954"/>
                </a:cubicBezTo>
                <a:cubicBezTo>
                  <a:pt x="1276796" y="24651"/>
                  <a:pt x="1338083" y="0"/>
                  <a:pt x="139937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40215" y="2709828"/>
            <a:ext cx="2099503" cy="2174708"/>
          </a:xfrm>
          <a:custGeom>
            <a:avLst/>
            <a:gdLst>
              <a:gd name="connsiteX0" fmla="*/ 1399669 w 2799337"/>
              <a:gd name="connsiteY0" fmla="*/ 0 h 2899610"/>
              <a:gd name="connsiteX1" fmla="*/ 1568408 w 2799337"/>
              <a:gd name="connsiteY1" fmla="*/ 73947 h 2899610"/>
              <a:gd name="connsiteX2" fmla="*/ 2727948 w 2799337"/>
              <a:gd name="connsiteY2" fmla="*/ 1275022 h 2899610"/>
              <a:gd name="connsiteX3" fmla="*/ 2727948 w 2799337"/>
              <a:gd name="connsiteY3" fmla="*/ 1624588 h 2899610"/>
              <a:gd name="connsiteX4" fmla="*/ 1568408 w 2799337"/>
              <a:gd name="connsiteY4" fmla="*/ 2825663 h 2899610"/>
              <a:gd name="connsiteX5" fmla="*/ 1230930 w 2799337"/>
              <a:gd name="connsiteY5" fmla="*/ 2825663 h 2899610"/>
              <a:gd name="connsiteX6" fmla="*/ 71390 w 2799337"/>
              <a:gd name="connsiteY6" fmla="*/ 1624588 h 2899610"/>
              <a:gd name="connsiteX7" fmla="*/ 71390 w 2799337"/>
              <a:gd name="connsiteY7" fmla="*/ 1275022 h 2899610"/>
              <a:gd name="connsiteX8" fmla="*/ 1230930 w 2799337"/>
              <a:gd name="connsiteY8" fmla="*/ 73947 h 2899610"/>
              <a:gd name="connsiteX9" fmla="*/ 1399669 w 2799337"/>
              <a:gd name="connsiteY9" fmla="*/ 0 h 2899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99337" h="2899610">
                <a:moveTo>
                  <a:pt x="1399669" y="0"/>
                </a:moveTo>
                <a:cubicBezTo>
                  <a:pt x="1460963" y="0"/>
                  <a:pt x="1522258" y="24649"/>
                  <a:pt x="1568408" y="73947"/>
                </a:cubicBezTo>
                <a:lnTo>
                  <a:pt x="2727948" y="1275022"/>
                </a:lnTo>
                <a:cubicBezTo>
                  <a:pt x="2823134" y="1370630"/>
                  <a:pt x="2823134" y="1528981"/>
                  <a:pt x="2727948" y="1624588"/>
                </a:cubicBezTo>
                <a:cubicBezTo>
                  <a:pt x="1568408" y="2825663"/>
                  <a:pt x="1568408" y="2825663"/>
                  <a:pt x="1568408" y="2825663"/>
                </a:cubicBezTo>
                <a:cubicBezTo>
                  <a:pt x="1476107" y="2924259"/>
                  <a:pt x="1323232" y="2924259"/>
                  <a:pt x="1230930" y="2825663"/>
                </a:cubicBezTo>
                <a:cubicBezTo>
                  <a:pt x="71390" y="1624588"/>
                  <a:pt x="71390" y="1624588"/>
                  <a:pt x="71390" y="1624588"/>
                </a:cubicBezTo>
                <a:cubicBezTo>
                  <a:pt x="-23796" y="1528981"/>
                  <a:pt x="-23796" y="1370630"/>
                  <a:pt x="71390" y="1275022"/>
                </a:cubicBezTo>
                <a:cubicBezTo>
                  <a:pt x="1230930" y="73947"/>
                  <a:pt x="1230930" y="73947"/>
                  <a:pt x="1230930" y="73947"/>
                </a:cubicBezTo>
                <a:cubicBezTo>
                  <a:pt x="1277081" y="24649"/>
                  <a:pt x="1338375" y="0"/>
                  <a:pt x="1399669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450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381188" y="3040092"/>
            <a:ext cx="1762812" cy="2103409"/>
          </a:xfrm>
          <a:custGeom>
            <a:avLst/>
            <a:gdLst>
              <a:gd name="connsiteX0" fmla="*/ 0 w 2350416"/>
              <a:gd name="connsiteY0" fmla="*/ 0 h 2804545"/>
              <a:gd name="connsiteX1" fmla="*/ 2350416 w 2350416"/>
              <a:gd name="connsiteY1" fmla="*/ 0 h 2804545"/>
              <a:gd name="connsiteX2" fmla="*/ 2350416 w 2350416"/>
              <a:gd name="connsiteY2" fmla="*/ 2804545 h 2804545"/>
              <a:gd name="connsiteX3" fmla="*/ 0 w 2350416"/>
              <a:gd name="connsiteY3" fmla="*/ 2804545 h 280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0416" h="2804545">
                <a:moveTo>
                  <a:pt x="0" y="0"/>
                </a:moveTo>
                <a:lnTo>
                  <a:pt x="2350416" y="0"/>
                </a:lnTo>
                <a:lnTo>
                  <a:pt x="2350416" y="2804545"/>
                </a:lnTo>
                <a:lnTo>
                  <a:pt x="0" y="280454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618375" y="3040093"/>
            <a:ext cx="1762812" cy="2103409"/>
          </a:xfrm>
          <a:custGeom>
            <a:avLst/>
            <a:gdLst>
              <a:gd name="connsiteX0" fmla="*/ 0 w 2350416"/>
              <a:gd name="connsiteY0" fmla="*/ 0 h 2804545"/>
              <a:gd name="connsiteX1" fmla="*/ 2350416 w 2350416"/>
              <a:gd name="connsiteY1" fmla="*/ 0 h 2804545"/>
              <a:gd name="connsiteX2" fmla="*/ 2350416 w 2350416"/>
              <a:gd name="connsiteY2" fmla="*/ 2804545 h 2804545"/>
              <a:gd name="connsiteX3" fmla="*/ 0 w 2350416"/>
              <a:gd name="connsiteY3" fmla="*/ 2804545 h 280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0416" h="2804545">
                <a:moveTo>
                  <a:pt x="0" y="0"/>
                </a:moveTo>
                <a:lnTo>
                  <a:pt x="2350416" y="0"/>
                </a:lnTo>
                <a:lnTo>
                  <a:pt x="2350416" y="2804545"/>
                </a:lnTo>
                <a:lnTo>
                  <a:pt x="0" y="280454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" y="3040093"/>
            <a:ext cx="5618375" cy="2103409"/>
          </a:xfrm>
          <a:custGeom>
            <a:avLst/>
            <a:gdLst>
              <a:gd name="connsiteX0" fmla="*/ 0 w 7491167"/>
              <a:gd name="connsiteY0" fmla="*/ 0 h 2804545"/>
              <a:gd name="connsiteX1" fmla="*/ 7491167 w 7491167"/>
              <a:gd name="connsiteY1" fmla="*/ 0 h 2804545"/>
              <a:gd name="connsiteX2" fmla="*/ 7491167 w 7491167"/>
              <a:gd name="connsiteY2" fmla="*/ 2804545 h 2804545"/>
              <a:gd name="connsiteX3" fmla="*/ 0 w 7491167"/>
              <a:gd name="connsiteY3" fmla="*/ 2804545 h 280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91167" h="2804545">
                <a:moveTo>
                  <a:pt x="0" y="0"/>
                </a:moveTo>
                <a:lnTo>
                  <a:pt x="7491167" y="0"/>
                </a:lnTo>
                <a:lnTo>
                  <a:pt x="7491167" y="2804545"/>
                </a:lnTo>
                <a:lnTo>
                  <a:pt x="0" y="280454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618375" y="1651583"/>
            <a:ext cx="3525625" cy="1388510"/>
          </a:xfrm>
          <a:custGeom>
            <a:avLst/>
            <a:gdLst>
              <a:gd name="connsiteX0" fmla="*/ 0 w 4700833"/>
              <a:gd name="connsiteY0" fmla="*/ 0 h 1851346"/>
              <a:gd name="connsiteX1" fmla="*/ 4700833 w 4700833"/>
              <a:gd name="connsiteY1" fmla="*/ 0 h 1851346"/>
              <a:gd name="connsiteX2" fmla="*/ 4700833 w 4700833"/>
              <a:gd name="connsiteY2" fmla="*/ 1851346 h 1851346"/>
              <a:gd name="connsiteX3" fmla="*/ 0 w 4700833"/>
              <a:gd name="connsiteY3" fmla="*/ 1851346 h 1851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00833" h="1851346">
                <a:moveTo>
                  <a:pt x="0" y="0"/>
                </a:moveTo>
                <a:lnTo>
                  <a:pt x="4700833" y="0"/>
                </a:lnTo>
                <a:lnTo>
                  <a:pt x="4700833" y="1851346"/>
                </a:lnTo>
                <a:lnTo>
                  <a:pt x="0" y="185134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381188" y="1"/>
            <a:ext cx="1762812" cy="1651583"/>
          </a:xfrm>
          <a:custGeom>
            <a:avLst/>
            <a:gdLst>
              <a:gd name="connsiteX0" fmla="*/ 0 w 2350416"/>
              <a:gd name="connsiteY0" fmla="*/ 0 h 2202110"/>
              <a:gd name="connsiteX1" fmla="*/ 2350416 w 2350416"/>
              <a:gd name="connsiteY1" fmla="*/ 0 h 2202110"/>
              <a:gd name="connsiteX2" fmla="*/ 2350416 w 2350416"/>
              <a:gd name="connsiteY2" fmla="*/ 2202110 h 2202110"/>
              <a:gd name="connsiteX3" fmla="*/ 0 w 2350416"/>
              <a:gd name="connsiteY3" fmla="*/ 2202110 h 2202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0416" h="2202110">
                <a:moveTo>
                  <a:pt x="0" y="0"/>
                </a:moveTo>
                <a:lnTo>
                  <a:pt x="2350416" y="0"/>
                </a:lnTo>
                <a:lnTo>
                  <a:pt x="2350416" y="2202110"/>
                </a:lnTo>
                <a:lnTo>
                  <a:pt x="0" y="220211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618375" y="1"/>
            <a:ext cx="1762812" cy="1651583"/>
          </a:xfrm>
          <a:custGeom>
            <a:avLst/>
            <a:gdLst>
              <a:gd name="connsiteX0" fmla="*/ 0 w 2350416"/>
              <a:gd name="connsiteY0" fmla="*/ 0 h 2202110"/>
              <a:gd name="connsiteX1" fmla="*/ 2350416 w 2350416"/>
              <a:gd name="connsiteY1" fmla="*/ 0 h 2202110"/>
              <a:gd name="connsiteX2" fmla="*/ 2350416 w 2350416"/>
              <a:gd name="connsiteY2" fmla="*/ 2202110 h 2202110"/>
              <a:gd name="connsiteX3" fmla="*/ 0 w 2350416"/>
              <a:gd name="connsiteY3" fmla="*/ 2202110 h 2202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0416" h="2202110">
                <a:moveTo>
                  <a:pt x="0" y="0"/>
                </a:moveTo>
                <a:lnTo>
                  <a:pt x="2350416" y="0"/>
                </a:lnTo>
                <a:lnTo>
                  <a:pt x="2350416" y="2202110"/>
                </a:lnTo>
                <a:lnTo>
                  <a:pt x="0" y="220211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543300" y="2"/>
            <a:ext cx="2075076" cy="3040091"/>
          </a:xfrm>
          <a:custGeom>
            <a:avLst/>
            <a:gdLst>
              <a:gd name="connsiteX0" fmla="*/ 0 w 2766768"/>
              <a:gd name="connsiteY0" fmla="*/ 0 h 4053455"/>
              <a:gd name="connsiteX1" fmla="*/ 2766768 w 2766768"/>
              <a:gd name="connsiteY1" fmla="*/ 0 h 4053455"/>
              <a:gd name="connsiteX2" fmla="*/ 2766768 w 2766768"/>
              <a:gd name="connsiteY2" fmla="*/ 4053455 h 4053455"/>
              <a:gd name="connsiteX3" fmla="*/ 0 w 2766768"/>
              <a:gd name="connsiteY3" fmla="*/ 4053455 h 4053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66768" h="4053455">
                <a:moveTo>
                  <a:pt x="0" y="0"/>
                </a:moveTo>
                <a:lnTo>
                  <a:pt x="2766768" y="0"/>
                </a:lnTo>
                <a:lnTo>
                  <a:pt x="2766768" y="4053455"/>
                </a:lnTo>
                <a:lnTo>
                  <a:pt x="0" y="405345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8208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-2381" y="-4761"/>
            <a:ext cx="2287191" cy="2574131"/>
          </a:xfrm>
          <a:custGeom>
            <a:avLst/>
            <a:gdLst>
              <a:gd name="connsiteX0" fmla="*/ 0 w 3049588"/>
              <a:gd name="connsiteY0" fmla="*/ 0 h 3432175"/>
              <a:gd name="connsiteX1" fmla="*/ 3049588 w 3049588"/>
              <a:gd name="connsiteY1" fmla="*/ 0 h 3432175"/>
              <a:gd name="connsiteX2" fmla="*/ 3049588 w 3049588"/>
              <a:gd name="connsiteY2" fmla="*/ 3432175 h 3432175"/>
              <a:gd name="connsiteX3" fmla="*/ 0 w 3049588"/>
              <a:gd name="connsiteY3" fmla="*/ 3432175 h 343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9588" h="3432175">
                <a:moveTo>
                  <a:pt x="0" y="0"/>
                </a:moveTo>
                <a:lnTo>
                  <a:pt x="3049588" y="0"/>
                </a:lnTo>
                <a:lnTo>
                  <a:pt x="3049588" y="3432175"/>
                </a:lnTo>
                <a:lnTo>
                  <a:pt x="0" y="343217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284810" y="2569370"/>
            <a:ext cx="2286000" cy="2574131"/>
          </a:xfrm>
          <a:custGeom>
            <a:avLst/>
            <a:gdLst>
              <a:gd name="connsiteX0" fmla="*/ 0 w 3048000"/>
              <a:gd name="connsiteY0" fmla="*/ 0 h 3432175"/>
              <a:gd name="connsiteX1" fmla="*/ 3048000 w 3048000"/>
              <a:gd name="connsiteY1" fmla="*/ 0 h 3432175"/>
              <a:gd name="connsiteX2" fmla="*/ 3048000 w 3048000"/>
              <a:gd name="connsiteY2" fmla="*/ 3432175 h 3432175"/>
              <a:gd name="connsiteX3" fmla="*/ 0 w 3048000"/>
              <a:gd name="connsiteY3" fmla="*/ 3432175 h 343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3432175">
                <a:moveTo>
                  <a:pt x="0" y="0"/>
                </a:moveTo>
                <a:lnTo>
                  <a:pt x="3048000" y="0"/>
                </a:lnTo>
                <a:lnTo>
                  <a:pt x="3048000" y="3432175"/>
                </a:lnTo>
                <a:lnTo>
                  <a:pt x="0" y="343217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570811" y="-4761"/>
            <a:ext cx="2284810" cy="2574131"/>
          </a:xfrm>
          <a:custGeom>
            <a:avLst/>
            <a:gdLst>
              <a:gd name="connsiteX0" fmla="*/ 0 w 3046413"/>
              <a:gd name="connsiteY0" fmla="*/ 0 h 3432175"/>
              <a:gd name="connsiteX1" fmla="*/ 3046413 w 3046413"/>
              <a:gd name="connsiteY1" fmla="*/ 0 h 3432175"/>
              <a:gd name="connsiteX2" fmla="*/ 3046413 w 3046413"/>
              <a:gd name="connsiteY2" fmla="*/ 3432175 h 3432175"/>
              <a:gd name="connsiteX3" fmla="*/ 0 w 3046413"/>
              <a:gd name="connsiteY3" fmla="*/ 3432175 h 343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6413" h="3432175">
                <a:moveTo>
                  <a:pt x="0" y="0"/>
                </a:moveTo>
                <a:lnTo>
                  <a:pt x="3046413" y="0"/>
                </a:lnTo>
                <a:lnTo>
                  <a:pt x="3046413" y="3432175"/>
                </a:lnTo>
                <a:lnTo>
                  <a:pt x="0" y="343217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855619" y="2569370"/>
            <a:ext cx="2286000" cy="2574131"/>
          </a:xfrm>
          <a:custGeom>
            <a:avLst/>
            <a:gdLst>
              <a:gd name="connsiteX0" fmla="*/ 0 w 3048000"/>
              <a:gd name="connsiteY0" fmla="*/ 0 h 3432175"/>
              <a:gd name="connsiteX1" fmla="*/ 3048000 w 3048000"/>
              <a:gd name="connsiteY1" fmla="*/ 0 h 3432175"/>
              <a:gd name="connsiteX2" fmla="*/ 3048000 w 3048000"/>
              <a:gd name="connsiteY2" fmla="*/ 3432175 h 3432175"/>
              <a:gd name="connsiteX3" fmla="*/ 0 w 3048000"/>
              <a:gd name="connsiteY3" fmla="*/ 3432175 h 343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3432175">
                <a:moveTo>
                  <a:pt x="0" y="0"/>
                </a:moveTo>
                <a:lnTo>
                  <a:pt x="3048000" y="0"/>
                </a:lnTo>
                <a:lnTo>
                  <a:pt x="3048000" y="3432175"/>
                </a:lnTo>
                <a:lnTo>
                  <a:pt x="0" y="343217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151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3C720F6-AB94-4194-AFCD-5DA01D79C05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59694" y="464344"/>
            <a:ext cx="6424613" cy="2107406"/>
          </a:xfrm>
          <a:custGeom>
            <a:avLst/>
            <a:gdLst>
              <a:gd name="connsiteX0" fmla="*/ 0 w 8566150"/>
              <a:gd name="connsiteY0" fmla="*/ 0 h 3025775"/>
              <a:gd name="connsiteX1" fmla="*/ 8566150 w 8566150"/>
              <a:gd name="connsiteY1" fmla="*/ 0 h 3025775"/>
              <a:gd name="connsiteX2" fmla="*/ 8566150 w 8566150"/>
              <a:gd name="connsiteY2" fmla="*/ 3025775 h 3025775"/>
              <a:gd name="connsiteX3" fmla="*/ 0 w 8566150"/>
              <a:gd name="connsiteY3" fmla="*/ 3025775 h 302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66150" h="3025775">
                <a:moveTo>
                  <a:pt x="0" y="0"/>
                </a:moveTo>
                <a:lnTo>
                  <a:pt x="8566150" y="0"/>
                </a:lnTo>
                <a:lnTo>
                  <a:pt x="8566150" y="3025775"/>
                </a:lnTo>
                <a:lnTo>
                  <a:pt x="0" y="302577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90544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509357" y="0"/>
            <a:ext cx="2022009" cy="1979540"/>
          </a:xfrm>
          <a:custGeom>
            <a:avLst/>
            <a:gdLst>
              <a:gd name="connsiteX0" fmla="*/ 0 w 2696012"/>
              <a:gd name="connsiteY0" fmla="*/ 0 h 2639386"/>
              <a:gd name="connsiteX1" fmla="*/ 2696012 w 2696012"/>
              <a:gd name="connsiteY1" fmla="*/ 0 h 2639386"/>
              <a:gd name="connsiteX2" fmla="*/ 2696012 w 2696012"/>
              <a:gd name="connsiteY2" fmla="*/ 2639386 h 2639386"/>
              <a:gd name="connsiteX3" fmla="*/ 0 w 2696012"/>
              <a:gd name="connsiteY3" fmla="*/ 2639386 h 2639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6012" h="2639386">
                <a:moveTo>
                  <a:pt x="0" y="0"/>
                </a:moveTo>
                <a:lnTo>
                  <a:pt x="2696012" y="0"/>
                </a:lnTo>
                <a:lnTo>
                  <a:pt x="2696012" y="2639386"/>
                </a:lnTo>
                <a:lnTo>
                  <a:pt x="0" y="263938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21023" y="-1"/>
            <a:ext cx="2022009" cy="5143500"/>
          </a:xfrm>
          <a:custGeom>
            <a:avLst/>
            <a:gdLst>
              <a:gd name="connsiteX0" fmla="*/ 0 w 2696012"/>
              <a:gd name="connsiteY0" fmla="*/ 3926048 h 6858000"/>
              <a:gd name="connsiteX1" fmla="*/ 2696012 w 2696012"/>
              <a:gd name="connsiteY1" fmla="*/ 3926048 h 6858000"/>
              <a:gd name="connsiteX2" fmla="*/ 2696012 w 2696012"/>
              <a:gd name="connsiteY2" fmla="*/ 6858000 h 6858000"/>
              <a:gd name="connsiteX3" fmla="*/ 0 w 2696012"/>
              <a:gd name="connsiteY3" fmla="*/ 6858000 h 6858000"/>
              <a:gd name="connsiteX4" fmla="*/ 0 w 2696012"/>
              <a:gd name="connsiteY4" fmla="*/ 0 h 6858000"/>
              <a:gd name="connsiteX5" fmla="*/ 2696012 w 2696012"/>
              <a:gd name="connsiteY5" fmla="*/ 0 h 6858000"/>
              <a:gd name="connsiteX6" fmla="*/ 2696012 w 2696012"/>
              <a:gd name="connsiteY6" fmla="*/ 3806505 h 6858000"/>
              <a:gd name="connsiteX7" fmla="*/ 0 w 2696012"/>
              <a:gd name="connsiteY7" fmla="*/ 3806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6012" h="6858000">
                <a:moveTo>
                  <a:pt x="0" y="3926048"/>
                </a:moveTo>
                <a:lnTo>
                  <a:pt x="2696012" y="3926048"/>
                </a:lnTo>
                <a:lnTo>
                  <a:pt x="2696012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2696012" y="0"/>
                </a:lnTo>
                <a:lnTo>
                  <a:pt x="2696012" y="3806505"/>
                </a:lnTo>
                <a:lnTo>
                  <a:pt x="0" y="380650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731510" y="0"/>
            <a:ext cx="2412491" cy="5143500"/>
          </a:xfrm>
          <a:custGeom>
            <a:avLst/>
            <a:gdLst>
              <a:gd name="connsiteX0" fmla="*/ 0 w 3216654"/>
              <a:gd name="connsiteY0" fmla="*/ 0 h 6858000"/>
              <a:gd name="connsiteX1" fmla="*/ 3216654 w 3216654"/>
              <a:gd name="connsiteY1" fmla="*/ 0 h 6858000"/>
              <a:gd name="connsiteX2" fmla="*/ 3216654 w 3216654"/>
              <a:gd name="connsiteY2" fmla="*/ 6858000 h 6858000"/>
              <a:gd name="connsiteX3" fmla="*/ 0 w 32166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16654" h="6858000">
                <a:moveTo>
                  <a:pt x="0" y="0"/>
                </a:moveTo>
                <a:lnTo>
                  <a:pt x="3216654" y="0"/>
                </a:lnTo>
                <a:lnTo>
                  <a:pt x="321665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7645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A76D7C-A694-4266-857D-4CD0E1BD91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1059582"/>
            <a:ext cx="7886700" cy="24307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6021B4-F9E0-4077-8A76-06AF1764CF1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PROJECT PROPOSAL | Presentation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C38C0B-3C12-4A44-A89F-76BDBE2678D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www.siteexample.com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426B1B-A8F7-4726-91F3-8ABCFCFA463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4087EED-2C44-45B7-952B-683F8BC9A5D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EF9593F-0C66-44A4-8AC9-0F0E88EB8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05095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5C96F42-EB46-48A0-B647-C1A371743359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7D59540-F4FC-4C02-969A-D5BBE0BD14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6670" y="1201336"/>
            <a:ext cx="8150662" cy="1957980"/>
          </a:xfrm>
          <a:custGeom>
            <a:avLst/>
            <a:gdLst>
              <a:gd name="connsiteX0" fmla="*/ 0 w 2054226"/>
              <a:gd name="connsiteY0" fmla="*/ 0 h 4491517"/>
              <a:gd name="connsiteX1" fmla="*/ 2054226 w 2054226"/>
              <a:gd name="connsiteY1" fmla="*/ 0 h 4491517"/>
              <a:gd name="connsiteX2" fmla="*/ 2054226 w 2054226"/>
              <a:gd name="connsiteY2" fmla="*/ 4491517 h 4491517"/>
              <a:gd name="connsiteX3" fmla="*/ 0 w 2054226"/>
              <a:gd name="connsiteY3" fmla="*/ 4491517 h 449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4226" h="4491517">
                <a:moveTo>
                  <a:pt x="0" y="0"/>
                </a:moveTo>
                <a:lnTo>
                  <a:pt x="2054226" y="0"/>
                </a:lnTo>
                <a:lnTo>
                  <a:pt x="2054226" y="4491517"/>
                </a:lnTo>
                <a:lnTo>
                  <a:pt x="0" y="449151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1A5E97C7-DD49-48B3-908C-3F75FE2CCB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5" name="Date Placeholder 5">
            <a:extLst>
              <a:ext uri="{FF2B5EF4-FFF2-40B4-BE49-F238E27FC236}">
                <a16:creationId xmlns:a16="http://schemas.microsoft.com/office/drawing/2014/main" id="{313ED5B0-5C05-4256-8C6A-D24CDC05B2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5DF32ED0-F5C4-4B0E-A4E9-D161316503F2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D1C62AD-E494-45EB-8C47-9C84C11889E5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8" name="Freeform 19">
            <a:extLst>
              <a:ext uri="{FF2B5EF4-FFF2-40B4-BE49-F238E27FC236}">
                <a16:creationId xmlns:a16="http://schemas.microsoft.com/office/drawing/2014/main" id="{64221184-977F-43FE-B84F-CC0B7832ED95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9" name="Slide Number Placeholder 13">
            <a:extLst>
              <a:ext uri="{FF2B5EF4-FFF2-40B4-BE49-F238E27FC236}">
                <a16:creationId xmlns:a16="http://schemas.microsoft.com/office/drawing/2014/main" id="{4A7AA1D4-6402-4292-AA78-EC42AA9EEA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8108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283821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811D56-04F9-4C62-9EDB-78E3CD1ED2E6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B0A4836-3149-4BB5-BD09-2A024E0E5B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90102" y="1135653"/>
            <a:ext cx="3653898" cy="4007848"/>
          </a:xfrm>
          <a:custGeom>
            <a:avLst/>
            <a:gdLst>
              <a:gd name="connsiteX0" fmla="*/ 0 w 4871864"/>
              <a:gd name="connsiteY0" fmla="*/ 0 h 5343797"/>
              <a:gd name="connsiteX1" fmla="*/ 4871864 w 4871864"/>
              <a:gd name="connsiteY1" fmla="*/ 0 h 5343797"/>
              <a:gd name="connsiteX2" fmla="*/ 4871864 w 4871864"/>
              <a:gd name="connsiteY2" fmla="*/ 5343797 h 5343797"/>
              <a:gd name="connsiteX3" fmla="*/ 0 w 4871864"/>
              <a:gd name="connsiteY3" fmla="*/ 5343797 h 5343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1864" h="5343797">
                <a:moveTo>
                  <a:pt x="0" y="0"/>
                </a:moveTo>
                <a:lnTo>
                  <a:pt x="4871864" y="0"/>
                </a:lnTo>
                <a:lnTo>
                  <a:pt x="4871864" y="5343797"/>
                </a:lnTo>
                <a:lnTo>
                  <a:pt x="0" y="53437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381545BB-27F7-4967-928B-B729D5952F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5" name="Date Placeholder 5">
            <a:extLst>
              <a:ext uri="{FF2B5EF4-FFF2-40B4-BE49-F238E27FC236}">
                <a16:creationId xmlns:a16="http://schemas.microsoft.com/office/drawing/2014/main" id="{969EC19B-60CE-495E-8D43-5A2699E036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BCDEC625-6B69-430A-B1A3-FCA99B281AC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EECD00A-A081-4BD4-9B44-DE5B83170F7C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8" name="Freeform 19">
            <a:extLst>
              <a:ext uri="{FF2B5EF4-FFF2-40B4-BE49-F238E27FC236}">
                <a16:creationId xmlns:a16="http://schemas.microsoft.com/office/drawing/2014/main" id="{6A60AAB5-09BA-4BB8-B168-4D0CD78676EB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9" name="Slide Number Placeholder 13">
            <a:extLst>
              <a:ext uri="{FF2B5EF4-FFF2-40B4-BE49-F238E27FC236}">
                <a16:creationId xmlns:a16="http://schemas.microsoft.com/office/drawing/2014/main" id="{5604A357-2028-49D4-BF17-588E5469C9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076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BEC0BC49-7637-4B34-A9C1-7F7C728520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F9D51287-9421-467C-998D-1A4EF7F7EB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9553A428-27BF-4D32-B8C0-205AE185B19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EE718FD-FA7E-4EFF-BB82-C1AD13D1985A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5" name="Freeform 19">
            <a:extLst>
              <a:ext uri="{FF2B5EF4-FFF2-40B4-BE49-F238E27FC236}">
                <a16:creationId xmlns:a16="http://schemas.microsoft.com/office/drawing/2014/main" id="{F6951F7E-8041-436B-8E16-FAC4887A636E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6" name="Slide Number Placeholder 13">
            <a:extLst>
              <a:ext uri="{FF2B5EF4-FFF2-40B4-BE49-F238E27FC236}">
                <a16:creationId xmlns:a16="http://schemas.microsoft.com/office/drawing/2014/main" id="{AC0124E7-DC60-48F7-90B7-CA466A0125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6561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D98C0AD-B50E-4D5C-8931-EA7983358F05}"/>
              </a:ext>
            </a:extLst>
          </p:cNvPr>
          <p:cNvSpPr/>
          <p:nvPr userDrawn="1"/>
        </p:nvSpPr>
        <p:spPr>
          <a:xfrm>
            <a:off x="38" y="0"/>
            <a:ext cx="9144000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19C6FAFF-BD96-4416-9EE1-6564963D48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/>
                </a:solidFill>
              </a:defRPr>
            </a:lvl1pPr>
          </a:lstStyle>
          <a:p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Date Placeholder 5">
            <a:extLst>
              <a:ext uri="{FF2B5EF4-FFF2-40B4-BE49-F238E27FC236}">
                <a16:creationId xmlns:a16="http://schemas.microsoft.com/office/drawing/2014/main" id="{5D98EB7F-0722-4988-91A3-194CB70326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  <a:endParaRPr lang="en-US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BA233D6B-1EA8-4611-A9BE-184661DCCFF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69EB9FD-DA4D-49BD-8123-A8F17AF40062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6" name="Freeform 19">
            <a:extLst>
              <a:ext uri="{FF2B5EF4-FFF2-40B4-BE49-F238E27FC236}">
                <a16:creationId xmlns:a16="http://schemas.microsoft.com/office/drawing/2014/main" id="{0D41F764-16D8-420C-BA2C-47DC060AA7F8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7" name="Slide Number Placeholder 13">
            <a:extLst>
              <a:ext uri="{FF2B5EF4-FFF2-40B4-BE49-F238E27FC236}">
                <a16:creationId xmlns:a16="http://schemas.microsoft.com/office/drawing/2014/main" id="{1FEC5683-170F-42E4-962D-0911F83B27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3823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D98C0AD-B50E-4D5C-8931-EA7983358F05}"/>
              </a:ext>
            </a:extLst>
          </p:cNvPr>
          <p:cNvSpPr/>
          <p:nvPr userDrawn="1"/>
        </p:nvSpPr>
        <p:spPr>
          <a:xfrm>
            <a:off x="38" y="0"/>
            <a:ext cx="9144000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7838006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9F0742C-FD4A-4144-8BB2-FF5A38EF346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78234" y="1686781"/>
            <a:ext cx="1973072" cy="2961409"/>
          </a:xfrm>
          <a:custGeom>
            <a:avLst/>
            <a:gdLst>
              <a:gd name="connsiteX0" fmla="*/ 0 w 2630762"/>
              <a:gd name="connsiteY0" fmla="*/ 0 h 3948545"/>
              <a:gd name="connsiteX1" fmla="*/ 2630762 w 2630762"/>
              <a:gd name="connsiteY1" fmla="*/ 0 h 3948545"/>
              <a:gd name="connsiteX2" fmla="*/ 2630762 w 2630762"/>
              <a:gd name="connsiteY2" fmla="*/ 3948545 h 3948545"/>
              <a:gd name="connsiteX3" fmla="*/ 0 w 2630762"/>
              <a:gd name="connsiteY3" fmla="*/ 3948545 h 3948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0762" h="3948545">
                <a:moveTo>
                  <a:pt x="0" y="0"/>
                </a:moveTo>
                <a:lnTo>
                  <a:pt x="2630762" y="0"/>
                </a:lnTo>
                <a:lnTo>
                  <a:pt x="2630762" y="3948545"/>
                </a:lnTo>
                <a:lnTo>
                  <a:pt x="0" y="39485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9432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CBC14-2289-4DC6-8927-BD9B147F47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A373FA-EB9D-4B9D-A864-E5FEC3D37E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456200-109F-491B-B3B0-8F69F38FD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60F07-DCE9-448A-ABE4-03B5220A89C9}" type="datetimeFigureOut">
              <a:rPr lang="en-GB" smtClean="0"/>
              <a:t>26/04/2024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1B56E8-3130-4260-90DA-24FAB3484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219B5E-2DE6-4CC5-82B3-19A181A2D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FAAC-E420-4223-8ED1-7B1662DAD6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9668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7348918-CBB5-4F86-8337-7ACD7C77923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6217963-AC9A-4DC6-AEF2-CEE5D5730EB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3762648"/>
            <a:ext cx="9144000" cy="1380853"/>
          </a:xfrm>
          <a:custGeom>
            <a:avLst/>
            <a:gdLst>
              <a:gd name="connsiteX0" fmla="*/ 0 w 12192000"/>
              <a:gd name="connsiteY0" fmla="*/ 0 h 1841137"/>
              <a:gd name="connsiteX1" fmla="*/ 12192000 w 12192000"/>
              <a:gd name="connsiteY1" fmla="*/ 0 h 1841137"/>
              <a:gd name="connsiteX2" fmla="*/ 12192000 w 12192000"/>
              <a:gd name="connsiteY2" fmla="*/ 1841137 h 1841137"/>
              <a:gd name="connsiteX3" fmla="*/ 0 w 12192000"/>
              <a:gd name="connsiteY3" fmla="*/ 1841137 h 1841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841137">
                <a:moveTo>
                  <a:pt x="0" y="0"/>
                </a:moveTo>
                <a:lnTo>
                  <a:pt x="12192000" y="0"/>
                </a:lnTo>
                <a:lnTo>
                  <a:pt x="12192000" y="1841137"/>
                </a:lnTo>
                <a:lnTo>
                  <a:pt x="0" y="184113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81839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FCEFD-F23C-4E0F-A993-69938B2D8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4DEC9-0A99-4214-B497-A5F8495182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4502B6-B69C-4633-A297-132AF2AAA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60F07-DCE9-448A-ABE4-03B5220A89C9}" type="datetimeFigureOut">
              <a:rPr lang="en-GB" smtClean="0"/>
              <a:t>26/04/2024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08E460-6680-43FB-A487-4FE8EC175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63D018-B0CC-47E8-AAE6-A677F1068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FAAC-E420-4223-8ED1-7B1662DAD6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0672888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03120-F0A8-4394-9DEF-BE787D491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D88146-E9E3-43DD-96ED-3AA5C1AF9D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F60AB1-0468-4498-A660-A9FD2BE79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60F07-DCE9-448A-ABE4-03B5220A89C9}" type="datetimeFigureOut">
              <a:rPr lang="en-GB" smtClean="0"/>
              <a:t>26/04/2024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1F8A1A-F6A0-4795-8260-480857C8B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786745-3B06-4C72-AE9D-4036BA7C6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FAAC-E420-4223-8ED1-7B1662DAD6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9392697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9A4FD-132A-4289-83F2-A683A8E97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75BD7-38B6-473D-86C9-8FD6A3EF4D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1459C2-4B6C-45A4-A46A-7ECA75FE42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0E0FD-FD06-450A-859E-16DE58475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60F07-DCE9-448A-ABE4-03B5220A89C9}" type="datetimeFigureOut">
              <a:rPr lang="en-GB" smtClean="0"/>
              <a:t>26/04/2024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E2B619-8878-4633-8ED5-5C30282CF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4FC101-F903-4785-84BD-389F71989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FAAC-E420-4223-8ED1-7B1662DAD6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6047854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EF2EA-C002-45BD-BAAA-4C13F39EC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C6D9A-9146-476F-B5EC-F0BAC7069F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3D9EB2-26D5-412B-8DDB-A3BFABEA49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B753BE-1BF9-4935-9C61-376426F0AB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5B7928-06BA-4E68-982B-9FBEEF3865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0EB975-F197-4920-BC07-36CB54E3E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60F07-DCE9-448A-ABE4-03B5220A89C9}" type="datetimeFigureOut">
              <a:rPr lang="en-GB" smtClean="0"/>
              <a:t>26/04/2024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C1AFD6-541E-47B4-99B1-846249D01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743B92-F0BC-4B7B-8788-8EB7578C8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FAAC-E420-4223-8ED1-7B1662DAD6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355375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299DE-CFDC-4E24-AB0C-46E440D27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F28B0D-D61E-4BB9-959E-AFCC561E5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60F07-DCE9-448A-ABE4-03B5220A89C9}" type="datetimeFigureOut">
              <a:rPr lang="en-GB" smtClean="0"/>
              <a:t>26/04/2024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BA80E4-C110-4B6D-95A6-FD69A5114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B0DCE2-5AE5-46FB-A960-BD25218A7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FAAC-E420-4223-8ED1-7B1662DAD6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6281220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9E4939-48E2-4643-B225-55F3731A7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60F07-DCE9-448A-ABE4-03B5220A89C9}" type="datetimeFigureOut">
              <a:rPr lang="en-GB" smtClean="0"/>
              <a:t>26/04/2024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6B1F01-0E8B-44A1-B6BA-8CB3C8953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360233-2406-40BC-90CF-54CBF8A66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FAAC-E420-4223-8ED1-7B1662DAD6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5293319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F6E08-507E-4B34-AF8F-738DAFABA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EDDF3-882C-46E1-B08A-BFCDE8D10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1EE0AA-E5AF-4AF8-B6AC-53C4D3D4B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47A69B-5A9C-48E1-A41B-AEC49782B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60F07-DCE9-448A-ABE4-03B5220A89C9}" type="datetimeFigureOut">
              <a:rPr lang="en-GB" smtClean="0"/>
              <a:t>26/04/2024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8035B1-B7DB-442E-9638-DADC89FC7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1B6B03-2886-438E-953B-23D5591CC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FAAC-E420-4223-8ED1-7B1662DAD6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3478136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BF651-3365-4C82-9A52-FA750DD6E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1AE505-FE78-4D60-B601-82BA2484F5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D416ED-4C18-46A6-BE3C-7E95FB6882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87376-25CE-4EED-9BF6-5E7420A32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60F07-DCE9-448A-ABE4-03B5220A89C9}" type="datetimeFigureOut">
              <a:rPr lang="en-GB" smtClean="0"/>
              <a:t>26/04/2024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3725E4-0D87-460D-9139-B61F61221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32AEA0-8197-43EA-AF88-B6657136F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FAAC-E420-4223-8ED1-7B1662DAD6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1375334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B55BD-3F7B-4CF6-96AB-A997993E6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B9B46E-2369-4A99-8535-CA796CFFA7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A444E0-2356-452E-9503-2F0B16936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60F07-DCE9-448A-ABE4-03B5220A89C9}" type="datetimeFigureOut">
              <a:rPr lang="en-GB" smtClean="0"/>
              <a:t>26/04/2024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6B0F7C-8843-4ABD-A90E-BFC568959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D1BE7-320B-4821-97C3-654BDDA1C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FAAC-E420-4223-8ED1-7B1662DAD6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942129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29A04C-59AA-4E03-A565-F305F9377A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89086D-0335-4B1A-A422-41F6F3178B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2C2709-0BF2-4935-A25B-E0740B74F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60F07-DCE9-448A-ABE4-03B5220A89C9}" type="datetimeFigureOut">
              <a:rPr lang="en-GB" smtClean="0"/>
              <a:t>26/04/2024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6911A5-5167-404D-BC7C-8F7106891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24E2B6-EA88-497B-8331-3941CDFDE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FAAC-E420-4223-8ED1-7B1662DAD6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9470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464343" y="1"/>
            <a:ext cx="3288507" cy="5143500"/>
          </a:xfrm>
          <a:custGeom>
            <a:avLst/>
            <a:gdLst>
              <a:gd name="connsiteX0" fmla="*/ 0 w 4384676"/>
              <a:gd name="connsiteY0" fmla="*/ 0 h 6858000"/>
              <a:gd name="connsiteX1" fmla="*/ 4384676 w 4384676"/>
              <a:gd name="connsiteY1" fmla="*/ 0 h 6858000"/>
              <a:gd name="connsiteX2" fmla="*/ 4384676 w 4384676"/>
              <a:gd name="connsiteY2" fmla="*/ 6858000 h 6858000"/>
              <a:gd name="connsiteX3" fmla="*/ 0 w 438467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4676" h="6858000">
                <a:moveTo>
                  <a:pt x="0" y="0"/>
                </a:moveTo>
                <a:lnTo>
                  <a:pt x="4384676" y="0"/>
                </a:lnTo>
                <a:lnTo>
                  <a:pt x="438467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63925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E5472-2162-4EA5-B90F-138EEC893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359B7B-1FEF-41DD-BD48-79FA544AA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60F07-DCE9-448A-ABE4-03B5220A89C9}" type="datetimeFigureOut">
              <a:rPr lang="en-GB" smtClean="0"/>
              <a:t>26/04/2024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FAC33A-7A23-4A1B-B5A7-B68075B7D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D2EF31-5307-408F-A6BB-4CF34BA49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FAAC-E420-4223-8ED1-7B1662DAD6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8151673"/>
      </p:ext>
    </p:extLst>
  </p:cSld>
  <p:clrMapOvr>
    <a:masterClrMapping/>
  </p:clrMapOvr>
  <p:hf hdr="0" ftr="0" dt="0"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943434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171950" y="1"/>
            <a:ext cx="4972050" cy="5143499"/>
          </a:xfrm>
          <a:custGeom>
            <a:avLst/>
            <a:gdLst>
              <a:gd name="connsiteX0" fmla="*/ 0 w 5596466"/>
              <a:gd name="connsiteY0" fmla="*/ 0 h 6857999"/>
              <a:gd name="connsiteX1" fmla="*/ 5596466 w 5596466"/>
              <a:gd name="connsiteY1" fmla="*/ 0 h 6857999"/>
              <a:gd name="connsiteX2" fmla="*/ 5596466 w 5596466"/>
              <a:gd name="connsiteY2" fmla="*/ 6857999 h 6857999"/>
              <a:gd name="connsiteX3" fmla="*/ 0 w 5596466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96466" h="6857999">
                <a:moveTo>
                  <a:pt x="0" y="0"/>
                </a:moveTo>
                <a:lnTo>
                  <a:pt x="5596466" y="0"/>
                </a:lnTo>
                <a:lnTo>
                  <a:pt x="5596466" y="6857999"/>
                </a:lnTo>
                <a:lnTo>
                  <a:pt x="0" y="6857999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1C519A2A-2B7E-4F22-8EBE-A6E8F40A5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l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87569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B048964-CBDF-49F3-BCB8-E055D360FBBE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29CBC331-4DD0-48E4-B7D8-6882652576A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1502820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2C76D53-F9BA-4AEB-BE35-C7E61D42E3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64624" y="2266675"/>
            <a:ext cx="1439201" cy="1439201"/>
          </a:xfrm>
          <a:custGeom>
            <a:avLst/>
            <a:gdLst>
              <a:gd name="connsiteX0" fmla="*/ 959467 w 1918934"/>
              <a:gd name="connsiteY0" fmla="*/ 0 h 1918934"/>
              <a:gd name="connsiteX1" fmla="*/ 1918934 w 1918934"/>
              <a:gd name="connsiteY1" fmla="*/ 959467 h 1918934"/>
              <a:gd name="connsiteX2" fmla="*/ 959467 w 1918934"/>
              <a:gd name="connsiteY2" fmla="*/ 1918934 h 1918934"/>
              <a:gd name="connsiteX3" fmla="*/ 0 w 1918934"/>
              <a:gd name="connsiteY3" fmla="*/ 959467 h 1918934"/>
              <a:gd name="connsiteX4" fmla="*/ 959467 w 1918934"/>
              <a:gd name="connsiteY4" fmla="*/ 0 h 1918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8934" h="1918934">
                <a:moveTo>
                  <a:pt x="959467" y="0"/>
                </a:moveTo>
                <a:cubicBezTo>
                  <a:pt x="1489366" y="0"/>
                  <a:pt x="1918934" y="429568"/>
                  <a:pt x="1918934" y="959467"/>
                </a:cubicBezTo>
                <a:cubicBezTo>
                  <a:pt x="1918934" y="1489366"/>
                  <a:pt x="1489366" y="1918934"/>
                  <a:pt x="959467" y="1918934"/>
                </a:cubicBezTo>
                <a:cubicBezTo>
                  <a:pt x="429568" y="1918934"/>
                  <a:pt x="0" y="1489366"/>
                  <a:pt x="0" y="959467"/>
                </a:cubicBezTo>
                <a:cubicBezTo>
                  <a:pt x="0" y="429568"/>
                  <a:pt x="429568" y="0"/>
                  <a:pt x="9594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96D2931D-00FF-46C3-BFEC-3C722D59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1489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8D30BE4-DEB3-4959-B73D-61BCE429CB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288701"/>
            <a:ext cx="9144000" cy="2147146"/>
          </a:xfrm>
          <a:custGeom>
            <a:avLst/>
            <a:gdLst>
              <a:gd name="connsiteX0" fmla="*/ 0 w 12192000"/>
              <a:gd name="connsiteY0" fmla="*/ 0 h 2862861"/>
              <a:gd name="connsiteX1" fmla="*/ 12192000 w 12192000"/>
              <a:gd name="connsiteY1" fmla="*/ 0 h 2862861"/>
              <a:gd name="connsiteX2" fmla="*/ 12192000 w 12192000"/>
              <a:gd name="connsiteY2" fmla="*/ 2862861 h 2862861"/>
              <a:gd name="connsiteX3" fmla="*/ 0 w 12192000"/>
              <a:gd name="connsiteY3" fmla="*/ 2862861 h 286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862861">
                <a:moveTo>
                  <a:pt x="0" y="0"/>
                </a:moveTo>
                <a:lnTo>
                  <a:pt x="12192000" y="0"/>
                </a:lnTo>
                <a:lnTo>
                  <a:pt x="12192000" y="2862861"/>
                </a:lnTo>
                <a:lnTo>
                  <a:pt x="0" y="28628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96D2931D-00FF-46C3-BFEC-3C722D59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7311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1DD5DF-DC99-475B-B4DF-CB0A2ED61B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343" y="1491630"/>
            <a:ext cx="3621603" cy="3187526"/>
          </a:xfrm>
          <a:custGeom>
            <a:avLst/>
            <a:gdLst>
              <a:gd name="connsiteX0" fmla="*/ 0 w 4828804"/>
              <a:gd name="connsiteY0" fmla="*/ 0 h 4250034"/>
              <a:gd name="connsiteX1" fmla="*/ 4828804 w 4828804"/>
              <a:gd name="connsiteY1" fmla="*/ 0 h 4250034"/>
              <a:gd name="connsiteX2" fmla="*/ 4828804 w 4828804"/>
              <a:gd name="connsiteY2" fmla="*/ 4250034 h 4250034"/>
              <a:gd name="connsiteX3" fmla="*/ 0 w 4828804"/>
              <a:gd name="connsiteY3" fmla="*/ 4250034 h 425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8804" h="4250034">
                <a:moveTo>
                  <a:pt x="0" y="0"/>
                </a:moveTo>
                <a:lnTo>
                  <a:pt x="4828804" y="0"/>
                </a:lnTo>
                <a:lnTo>
                  <a:pt x="4828804" y="4250034"/>
                </a:lnTo>
                <a:lnTo>
                  <a:pt x="0" y="425003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96D2931D-00FF-46C3-BFEC-3C722D59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65430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1DD5DF-DC99-475B-B4DF-CB0A2ED61B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167594"/>
            <a:ext cx="2681790" cy="3975906"/>
          </a:xfrm>
          <a:custGeom>
            <a:avLst/>
            <a:gdLst>
              <a:gd name="connsiteX0" fmla="*/ 0 w 4828804"/>
              <a:gd name="connsiteY0" fmla="*/ 0 h 4250034"/>
              <a:gd name="connsiteX1" fmla="*/ 4828804 w 4828804"/>
              <a:gd name="connsiteY1" fmla="*/ 0 h 4250034"/>
              <a:gd name="connsiteX2" fmla="*/ 4828804 w 4828804"/>
              <a:gd name="connsiteY2" fmla="*/ 4250034 h 4250034"/>
              <a:gd name="connsiteX3" fmla="*/ 0 w 4828804"/>
              <a:gd name="connsiteY3" fmla="*/ 4250034 h 425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8804" h="4250034">
                <a:moveTo>
                  <a:pt x="0" y="0"/>
                </a:moveTo>
                <a:lnTo>
                  <a:pt x="4828804" y="0"/>
                </a:lnTo>
                <a:lnTo>
                  <a:pt x="4828804" y="4250034"/>
                </a:lnTo>
                <a:lnTo>
                  <a:pt x="0" y="425003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96D2931D-00FF-46C3-BFEC-3C722D59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67288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561106F-9CE7-474D-9A87-FC782AB688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99320"/>
            <a:ext cx="4085946" cy="3644180"/>
          </a:xfrm>
          <a:custGeom>
            <a:avLst/>
            <a:gdLst>
              <a:gd name="connsiteX0" fmla="*/ 0 w 4799856"/>
              <a:gd name="connsiteY0" fmla="*/ 0 h 4858906"/>
              <a:gd name="connsiteX1" fmla="*/ 4799856 w 4799856"/>
              <a:gd name="connsiteY1" fmla="*/ 0 h 4858906"/>
              <a:gd name="connsiteX2" fmla="*/ 4799856 w 4799856"/>
              <a:gd name="connsiteY2" fmla="*/ 4858906 h 4858906"/>
              <a:gd name="connsiteX3" fmla="*/ 0 w 4799856"/>
              <a:gd name="connsiteY3" fmla="*/ 4858906 h 4858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9856" h="4858906">
                <a:moveTo>
                  <a:pt x="0" y="0"/>
                </a:moveTo>
                <a:lnTo>
                  <a:pt x="4799856" y="0"/>
                </a:lnTo>
                <a:lnTo>
                  <a:pt x="4799856" y="4858906"/>
                </a:lnTo>
                <a:lnTo>
                  <a:pt x="0" y="48589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96D2931D-00FF-46C3-BFEC-3C722D59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05714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F87B1BF-3B79-4A48-BD87-03AC695FFBD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86434" y="1583679"/>
            <a:ext cx="2279063" cy="2853750"/>
          </a:xfrm>
          <a:custGeom>
            <a:avLst/>
            <a:gdLst/>
            <a:ahLst/>
            <a:cxnLst/>
            <a:rect l="l" t="t" r="r" b="b"/>
            <a:pathLst>
              <a:path w="3038751" h="3805000">
                <a:moveTo>
                  <a:pt x="1553490" y="0"/>
                </a:moveTo>
                <a:cubicBezTo>
                  <a:pt x="1689945" y="0"/>
                  <a:pt x="1822901" y="13121"/>
                  <a:pt x="1952358" y="39362"/>
                </a:cubicBezTo>
                <a:cubicBezTo>
                  <a:pt x="2081816" y="65604"/>
                  <a:pt x="2206900" y="98843"/>
                  <a:pt x="2327610" y="139080"/>
                </a:cubicBezTo>
                <a:cubicBezTo>
                  <a:pt x="2448321" y="179316"/>
                  <a:pt x="2561158" y="223052"/>
                  <a:pt x="2666124" y="270286"/>
                </a:cubicBezTo>
                <a:cubicBezTo>
                  <a:pt x="2771090" y="317521"/>
                  <a:pt x="2865558" y="362131"/>
                  <a:pt x="2949531" y="404118"/>
                </a:cubicBezTo>
                <a:lnTo>
                  <a:pt x="2508676" y="1249090"/>
                </a:lnTo>
                <a:cubicBezTo>
                  <a:pt x="2403710" y="1186110"/>
                  <a:pt x="2295246" y="1130129"/>
                  <a:pt x="2183283" y="1081145"/>
                </a:cubicBezTo>
                <a:cubicBezTo>
                  <a:pt x="2088814" y="1039159"/>
                  <a:pt x="1982973" y="999797"/>
                  <a:pt x="1865762" y="963059"/>
                </a:cubicBezTo>
                <a:cubicBezTo>
                  <a:pt x="1748550" y="926321"/>
                  <a:pt x="1633963" y="907952"/>
                  <a:pt x="1522000" y="907952"/>
                </a:cubicBezTo>
                <a:cubicBezTo>
                  <a:pt x="1431030" y="907952"/>
                  <a:pt x="1358429" y="921947"/>
                  <a:pt x="1304197" y="949938"/>
                </a:cubicBezTo>
                <a:cubicBezTo>
                  <a:pt x="1249964" y="977929"/>
                  <a:pt x="1222848" y="1025163"/>
                  <a:pt x="1222848" y="1091642"/>
                </a:cubicBezTo>
                <a:cubicBezTo>
                  <a:pt x="1222848" y="1140625"/>
                  <a:pt x="1238593" y="1180862"/>
                  <a:pt x="1270083" y="1212352"/>
                </a:cubicBezTo>
                <a:cubicBezTo>
                  <a:pt x="1301572" y="1243841"/>
                  <a:pt x="1347057" y="1272707"/>
                  <a:pt x="1406538" y="1298948"/>
                </a:cubicBezTo>
                <a:cubicBezTo>
                  <a:pt x="1466018" y="1325190"/>
                  <a:pt x="1538619" y="1350556"/>
                  <a:pt x="1624341" y="1375048"/>
                </a:cubicBezTo>
                <a:cubicBezTo>
                  <a:pt x="1710063" y="1399540"/>
                  <a:pt x="1807156" y="1429280"/>
                  <a:pt x="1915621" y="1464269"/>
                </a:cubicBezTo>
                <a:cubicBezTo>
                  <a:pt x="2087064" y="1516752"/>
                  <a:pt x="2241888" y="1574483"/>
                  <a:pt x="2380093" y="1637462"/>
                </a:cubicBezTo>
                <a:cubicBezTo>
                  <a:pt x="2518298" y="1700441"/>
                  <a:pt x="2636384" y="1774792"/>
                  <a:pt x="2734352" y="1860514"/>
                </a:cubicBezTo>
                <a:cubicBezTo>
                  <a:pt x="2832320" y="1946236"/>
                  <a:pt x="2907545" y="2050326"/>
                  <a:pt x="2960027" y="2172786"/>
                </a:cubicBezTo>
                <a:cubicBezTo>
                  <a:pt x="3012510" y="2295246"/>
                  <a:pt x="3038751" y="2443947"/>
                  <a:pt x="3038751" y="2618890"/>
                </a:cubicBezTo>
                <a:cubicBezTo>
                  <a:pt x="3038751" y="2842816"/>
                  <a:pt x="2997640" y="3030879"/>
                  <a:pt x="2915417" y="3183079"/>
                </a:cubicBezTo>
                <a:cubicBezTo>
                  <a:pt x="2833194" y="3335279"/>
                  <a:pt x="2724730" y="3456864"/>
                  <a:pt x="2590024" y="3547834"/>
                </a:cubicBezTo>
                <a:cubicBezTo>
                  <a:pt x="2455318" y="3638804"/>
                  <a:pt x="2303118" y="3704408"/>
                  <a:pt x="2133424" y="3744644"/>
                </a:cubicBezTo>
                <a:cubicBezTo>
                  <a:pt x="1963730" y="3784881"/>
                  <a:pt x="1793161" y="3805000"/>
                  <a:pt x="1621717" y="3805000"/>
                </a:cubicBezTo>
                <a:cubicBezTo>
                  <a:pt x="1485262" y="3805000"/>
                  <a:pt x="1345308" y="3794503"/>
                  <a:pt x="1201855" y="3773510"/>
                </a:cubicBezTo>
                <a:cubicBezTo>
                  <a:pt x="1058402" y="3752517"/>
                  <a:pt x="915824" y="3722777"/>
                  <a:pt x="774121" y="3684289"/>
                </a:cubicBezTo>
                <a:cubicBezTo>
                  <a:pt x="632417" y="3645802"/>
                  <a:pt x="495962" y="3600317"/>
                  <a:pt x="364755" y="3547834"/>
                </a:cubicBezTo>
                <a:cubicBezTo>
                  <a:pt x="233548" y="3495352"/>
                  <a:pt x="111963" y="3435871"/>
                  <a:pt x="0" y="3369393"/>
                </a:cubicBezTo>
                <a:lnTo>
                  <a:pt x="440855" y="2471938"/>
                </a:lnTo>
                <a:cubicBezTo>
                  <a:pt x="563315" y="2548912"/>
                  <a:pt x="691023" y="2617140"/>
                  <a:pt x="823979" y="2676621"/>
                </a:cubicBezTo>
                <a:cubicBezTo>
                  <a:pt x="935943" y="2729103"/>
                  <a:pt x="1062776" y="2776338"/>
                  <a:pt x="1204479" y="2818324"/>
                </a:cubicBezTo>
                <a:cubicBezTo>
                  <a:pt x="1346183" y="2860310"/>
                  <a:pt x="1490510" y="2881303"/>
                  <a:pt x="1637462" y="2881303"/>
                </a:cubicBezTo>
                <a:cubicBezTo>
                  <a:pt x="1749425" y="2881303"/>
                  <a:pt x="1827275" y="2866433"/>
                  <a:pt x="1871010" y="2836693"/>
                </a:cubicBezTo>
                <a:cubicBezTo>
                  <a:pt x="1914746" y="2806952"/>
                  <a:pt x="1936614" y="2767591"/>
                  <a:pt x="1936614" y="2718607"/>
                </a:cubicBezTo>
                <a:cubicBezTo>
                  <a:pt x="1936614" y="2666124"/>
                  <a:pt x="1914746" y="2621514"/>
                  <a:pt x="1871010" y="2584776"/>
                </a:cubicBezTo>
                <a:cubicBezTo>
                  <a:pt x="1827275" y="2548038"/>
                  <a:pt x="1766919" y="2515673"/>
                  <a:pt x="1689945" y="2487683"/>
                </a:cubicBezTo>
                <a:cubicBezTo>
                  <a:pt x="1612970" y="2459692"/>
                  <a:pt x="1524624" y="2431701"/>
                  <a:pt x="1424907" y="2403710"/>
                </a:cubicBezTo>
                <a:cubicBezTo>
                  <a:pt x="1325190" y="2375719"/>
                  <a:pt x="1219349" y="2342480"/>
                  <a:pt x="1107386" y="2303993"/>
                </a:cubicBezTo>
                <a:cubicBezTo>
                  <a:pt x="942940" y="2248011"/>
                  <a:pt x="801237" y="2187656"/>
                  <a:pt x="682276" y="2122927"/>
                </a:cubicBezTo>
                <a:cubicBezTo>
                  <a:pt x="563315" y="2058199"/>
                  <a:pt x="465347" y="1984723"/>
                  <a:pt x="388373" y="1902500"/>
                </a:cubicBezTo>
                <a:cubicBezTo>
                  <a:pt x="311398" y="1820277"/>
                  <a:pt x="254542" y="1726683"/>
                  <a:pt x="217804" y="1621717"/>
                </a:cubicBezTo>
                <a:cubicBezTo>
                  <a:pt x="181066" y="1516752"/>
                  <a:pt x="162697" y="1396041"/>
                  <a:pt x="162697" y="1259586"/>
                </a:cubicBezTo>
                <a:cubicBezTo>
                  <a:pt x="162697" y="1053154"/>
                  <a:pt x="200309" y="871214"/>
                  <a:pt x="275535" y="713766"/>
                </a:cubicBezTo>
                <a:cubicBezTo>
                  <a:pt x="350760" y="556318"/>
                  <a:pt x="453101" y="425110"/>
                  <a:pt x="582559" y="320145"/>
                </a:cubicBezTo>
                <a:cubicBezTo>
                  <a:pt x="712016" y="215180"/>
                  <a:pt x="859843" y="135581"/>
                  <a:pt x="1026038" y="81349"/>
                </a:cubicBezTo>
                <a:cubicBezTo>
                  <a:pt x="1192233" y="27116"/>
                  <a:pt x="1368051" y="0"/>
                  <a:pt x="155349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96D2931D-00FF-46C3-BFEC-3C722D59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20476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886325" y="0"/>
            <a:ext cx="4257675" cy="51435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2587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67EB5D2-D0EA-40CC-9288-02B96367B4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1550" y="1725726"/>
            <a:ext cx="3639377" cy="2392493"/>
          </a:xfrm>
          <a:custGeom>
            <a:avLst/>
            <a:gdLst>
              <a:gd name="connsiteX0" fmla="*/ 0 w 4852502"/>
              <a:gd name="connsiteY0" fmla="*/ 0 h 3189990"/>
              <a:gd name="connsiteX1" fmla="*/ 946871 w 4852502"/>
              <a:gd name="connsiteY1" fmla="*/ 0 h 3189990"/>
              <a:gd name="connsiteX2" fmla="*/ 1637192 w 4852502"/>
              <a:gd name="connsiteY2" fmla="*/ 2189110 h 3189990"/>
              <a:gd name="connsiteX3" fmla="*/ 1859985 w 4852502"/>
              <a:gd name="connsiteY3" fmla="*/ 1524107 h 3189990"/>
              <a:gd name="connsiteX4" fmla="*/ 1343510 w 4852502"/>
              <a:gd name="connsiteY4" fmla="*/ 0 h 3189990"/>
              <a:gd name="connsiteX5" fmla="*/ 2145228 w 4852502"/>
              <a:gd name="connsiteY5" fmla="*/ 0 h 3189990"/>
              <a:gd name="connsiteX6" fmla="*/ 2423719 w 4852502"/>
              <a:gd name="connsiteY6" fmla="*/ 984002 h 3189990"/>
              <a:gd name="connsiteX7" fmla="*/ 2707274 w 4852502"/>
              <a:gd name="connsiteY7" fmla="*/ 0 h 3189990"/>
              <a:gd name="connsiteX8" fmla="*/ 3508992 w 4852502"/>
              <a:gd name="connsiteY8" fmla="*/ 0 h 3189990"/>
              <a:gd name="connsiteX9" fmla="*/ 2984078 w 4852502"/>
              <a:gd name="connsiteY9" fmla="*/ 1524107 h 3189990"/>
              <a:gd name="connsiteX10" fmla="*/ 3213622 w 4852502"/>
              <a:gd name="connsiteY10" fmla="*/ 2189110 h 3189990"/>
              <a:gd name="connsiteX11" fmla="*/ 3898880 w 4852502"/>
              <a:gd name="connsiteY11" fmla="*/ 0 h 3189990"/>
              <a:gd name="connsiteX12" fmla="*/ 4852502 w 4852502"/>
              <a:gd name="connsiteY12" fmla="*/ 0 h 3189990"/>
              <a:gd name="connsiteX13" fmla="*/ 3603510 w 4852502"/>
              <a:gd name="connsiteY13" fmla="*/ 3189990 h 3189990"/>
              <a:gd name="connsiteX14" fmla="*/ 2877745 w 4852502"/>
              <a:gd name="connsiteY14" fmla="*/ 3189990 h 3189990"/>
              <a:gd name="connsiteX15" fmla="*/ 2423719 w 4852502"/>
              <a:gd name="connsiteY15" fmla="*/ 2050708 h 3189990"/>
              <a:gd name="connsiteX16" fmla="*/ 1974758 w 4852502"/>
              <a:gd name="connsiteY16" fmla="*/ 3189990 h 3189990"/>
              <a:gd name="connsiteX17" fmla="*/ 1248992 w 4852502"/>
              <a:gd name="connsiteY17" fmla="*/ 3189990 h 3189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852502" h="3189990">
                <a:moveTo>
                  <a:pt x="0" y="0"/>
                </a:moveTo>
                <a:lnTo>
                  <a:pt x="946871" y="0"/>
                </a:lnTo>
                <a:lnTo>
                  <a:pt x="1637192" y="2189110"/>
                </a:lnTo>
                <a:lnTo>
                  <a:pt x="1859985" y="1524107"/>
                </a:lnTo>
                <a:lnTo>
                  <a:pt x="1343510" y="0"/>
                </a:lnTo>
                <a:lnTo>
                  <a:pt x="2145228" y="0"/>
                </a:lnTo>
                <a:lnTo>
                  <a:pt x="2423719" y="984002"/>
                </a:lnTo>
                <a:lnTo>
                  <a:pt x="2707274" y="0"/>
                </a:lnTo>
                <a:lnTo>
                  <a:pt x="3508992" y="0"/>
                </a:lnTo>
                <a:lnTo>
                  <a:pt x="2984078" y="1524107"/>
                </a:lnTo>
                <a:lnTo>
                  <a:pt x="3213622" y="2189110"/>
                </a:lnTo>
                <a:lnTo>
                  <a:pt x="3898880" y="0"/>
                </a:lnTo>
                <a:lnTo>
                  <a:pt x="4852502" y="0"/>
                </a:lnTo>
                <a:lnTo>
                  <a:pt x="3603510" y="3189990"/>
                </a:lnTo>
                <a:lnTo>
                  <a:pt x="2877745" y="3189990"/>
                </a:lnTo>
                <a:lnTo>
                  <a:pt x="2423719" y="2050708"/>
                </a:lnTo>
                <a:lnTo>
                  <a:pt x="1974758" y="3189990"/>
                </a:lnTo>
                <a:lnTo>
                  <a:pt x="1248992" y="318999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96D2931D-00FF-46C3-BFEC-3C722D59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37261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C829F09-E67F-43BA-BCB2-FEA8AADAAD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18180" y="1563221"/>
            <a:ext cx="2910870" cy="2910870"/>
          </a:xfrm>
          <a:custGeom>
            <a:avLst/>
            <a:gdLst>
              <a:gd name="connsiteX0" fmla="*/ 1940580 w 3881160"/>
              <a:gd name="connsiteY0" fmla="*/ 1103406 h 3881160"/>
              <a:gd name="connsiteX1" fmla="*/ 1103406 w 3881160"/>
              <a:gd name="connsiteY1" fmla="*/ 1940580 h 3881160"/>
              <a:gd name="connsiteX2" fmla="*/ 1940580 w 3881160"/>
              <a:gd name="connsiteY2" fmla="*/ 2777754 h 3881160"/>
              <a:gd name="connsiteX3" fmla="*/ 2777754 w 3881160"/>
              <a:gd name="connsiteY3" fmla="*/ 1940580 h 3881160"/>
              <a:gd name="connsiteX4" fmla="*/ 1940580 w 3881160"/>
              <a:gd name="connsiteY4" fmla="*/ 1103406 h 3881160"/>
              <a:gd name="connsiteX5" fmla="*/ 1940580 w 3881160"/>
              <a:gd name="connsiteY5" fmla="*/ 0 h 3881160"/>
              <a:gd name="connsiteX6" fmla="*/ 3881160 w 3881160"/>
              <a:gd name="connsiteY6" fmla="*/ 1940580 h 3881160"/>
              <a:gd name="connsiteX7" fmla="*/ 1940580 w 3881160"/>
              <a:gd name="connsiteY7" fmla="*/ 3881160 h 3881160"/>
              <a:gd name="connsiteX8" fmla="*/ 0 w 3881160"/>
              <a:gd name="connsiteY8" fmla="*/ 1940580 h 3881160"/>
              <a:gd name="connsiteX9" fmla="*/ 1940580 w 3881160"/>
              <a:gd name="connsiteY9" fmla="*/ 0 h 3881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81160" h="3881160">
                <a:moveTo>
                  <a:pt x="1940580" y="1103406"/>
                </a:moveTo>
                <a:cubicBezTo>
                  <a:pt x="1478222" y="1103406"/>
                  <a:pt x="1103406" y="1478222"/>
                  <a:pt x="1103406" y="1940580"/>
                </a:cubicBezTo>
                <a:cubicBezTo>
                  <a:pt x="1103406" y="2402938"/>
                  <a:pt x="1478222" y="2777754"/>
                  <a:pt x="1940580" y="2777754"/>
                </a:cubicBezTo>
                <a:cubicBezTo>
                  <a:pt x="2402938" y="2777754"/>
                  <a:pt x="2777754" y="2402938"/>
                  <a:pt x="2777754" y="1940580"/>
                </a:cubicBezTo>
                <a:cubicBezTo>
                  <a:pt x="2777754" y="1478222"/>
                  <a:pt x="2402938" y="1103406"/>
                  <a:pt x="1940580" y="1103406"/>
                </a:cubicBezTo>
                <a:close/>
                <a:moveTo>
                  <a:pt x="1940580" y="0"/>
                </a:moveTo>
                <a:cubicBezTo>
                  <a:pt x="3012333" y="0"/>
                  <a:pt x="3881160" y="868827"/>
                  <a:pt x="3881160" y="1940580"/>
                </a:cubicBezTo>
                <a:cubicBezTo>
                  <a:pt x="3881160" y="3012333"/>
                  <a:pt x="3012333" y="3881160"/>
                  <a:pt x="1940580" y="3881160"/>
                </a:cubicBezTo>
                <a:cubicBezTo>
                  <a:pt x="868827" y="3881160"/>
                  <a:pt x="0" y="3012333"/>
                  <a:pt x="0" y="1940580"/>
                </a:cubicBezTo>
                <a:cubicBezTo>
                  <a:pt x="0" y="868827"/>
                  <a:pt x="868827" y="0"/>
                  <a:pt x="19405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96D2931D-00FF-46C3-BFEC-3C722D59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56156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0ADFB44-9FFD-4D12-8DC5-D4B204B95B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85646" y="1742293"/>
            <a:ext cx="2010966" cy="2365772"/>
          </a:xfrm>
          <a:custGeom>
            <a:avLst/>
            <a:gdLst>
              <a:gd name="connsiteX0" fmla="*/ 0 w 2681288"/>
              <a:gd name="connsiteY0" fmla="*/ 0 h 3154363"/>
              <a:gd name="connsiteX1" fmla="*/ 2681288 w 2681288"/>
              <a:gd name="connsiteY1" fmla="*/ 0 h 3154363"/>
              <a:gd name="connsiteX2" fmla="*/ 2681288 w 2681288"/>
              <a:gd name="connsiteY2" fmla="*/ 755650 h 3154363"/>
              <a:gd name="connsiteX3" fmla="*/ 1776413 w 2681288"/>
              <a:gd name="connsiteY3" fmla="*/ 755650 h 3154363"/>
              <a:gd name="connsiteX4" fmla="*/ 1776413 w 2681288"/>
              <a:gd name="connsiteY4" fmla="*/ 3154363 h 3154363"/>
              <a:gd name="connsiteX5" fmla="*/ 909638 w 2681288"/>
              <a:gd name="connsiteY5" fmla="*/ 3154363 h 3154363"/>
              <a:gd name="connsiteX6" fmla="*/ 909638 w 2681288"/>
              <a:gd name="connsiteY6" fmla="*/ 755650 h 3154363"/>
              <a:gd name="connsiteX7" fmla="*/ 0 w 2681288"/>
              <a:gd name="connsiteY7" fmla="*/ 755650 h 3154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1288" h="3154363">
                <a:moveTo>
                  <a:pt x="0" y="0"/>
                </a:moveTo>
                <a:lnTo>
                  <a:pt x="2681288" y="0"/>
                </a:lnTo>
                <a:lnTo>
                  <a:pt x="2681288" y="755650"/>
                </a:lnTo>
                <a:lnTo>
                  <a:pt x="1776413" y="755650"/>
                </a:lnTo>
                <a:lnTo>
                  <a:pt x="1776413" y="3154363"/>
                </a:lnTo>
                <a:lnTo>
                  <a:pt x="909638" y="3154363"/>
                </a:lnTo>
                <a:lnTo>
                  <a:pt x="909638" y="755650"/>
                </a:lnTo>
                <a:lnTo>
                  <a:pt x="0" y="7556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96D2931D-00FF-46C3-BFEC-3C722D59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51935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F3738EE-2FE1-4DD2-8A59-8FB0CCE6E9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9144000" cy="1678780"/>
          </a:xfrm>
          <a:custGeom>
            <a:avLst/>
            <a:gdLst>
              <a:gd name="connsiteX0" fmla="*/ 0 w 12192000"/>
              <a:gd name="connsiteY0" fmla="*/ 0 h 3609975"/>
              <a:gd name="connsiteX1" fmla="*/ 12192000 w 12192000"/>
              <a:gd name="connsiteY1" fmla="*/ 0 h 3609975"/>
              <a:gd name="connsiteX2" fmla="*/ 12192000 w 12192000"/>
              <a:gd name="connsiteY2" fmla="*/ 3609975 h 3609975"/>
              <a:gd name="connsiteX3" fmla="*/ 0 w 12192000"/>
              <a:gd name="connsiteY3" fmla="*/ 3609975 h 3609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609975">
                <a:moveTo>
                  <a:pt x="0" y="0"/>
                </a:moveTo>
                <a:lnTo>
                  <a:pt x="12192000" y="0"/>
                </a:lnTo>
                <a:lnTo>
                  <a:pt x="12192000" y="3609975"/>
                </a:lnTo>
                <a:lnTo>
                  <a:pt x="0" y="36099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C3E3D6B-BED3-4736-9C7C-3969705BF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76927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636AB48-AF86-481E-BFB1-C47ADE5D352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89802" y="0"/>
            <a:ext cx="2700300" cy="5143500"/>
          </a:xfrm>
          <a:custGeom>
            <a:avLst/>
            <a:gdLst>
              <a:gd name="connsiteX0" fmla="*/ 0 w 3600400"/>
              <a:gd name="connsiteY0" fmla="*/ 0 h 6858000"/>
              <a:gd name="connsiteX1" fmla="*/ 3600400 w 3600400"/>
              <a:gd name="connsiteY1" fmla="*/ 0 h 6858000"/>
              <a:gd name="connsiteX2" fmla="*/ 3600400 w 3600400"/>
              <a:gd name="connsiteY2" fmla="*/ 6858000 h 6858000"/>
              <a:gd name="connsiteX3" fmla="*/ 0 w 3600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0400" h="6858000">
                <a:moveTo>
                  <a:pt x="0" y="0"/>
                </a:moveTo>
                <a:lnTo>
                  <a:pt x="3600400" y="0"/>
                </a:lnTo>
                <a:lnTo>
                  <a:pt x="36004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22246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850F5F3-6110-4C6E-9D10-48B8550924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00150" y="1092995"/>
            <a:ext cx="1743075" cy="1743075"/>
          </a:xfrm>
          <a:custGeom>
            <a:avLst/>
            <a:gdLst>
              <a:gd name="connsiteX0" fmla="*/ 1162050 w 2324100"/>
              <a:gd name="connsiteY0" fmla="*/ 0 h 2324100"/>
              <a:gd name="connsiteX1" fmla="*/ 2324100 w 2324100"/>
              <a:gd name="connsiteY1" fmla="*/ 1162050 h 2324100"/>
              <a:gd name="connsiteX2" fmla="*/ 1162050 w 2324100"/>
              <a:gd name="connsiteY2" fmla="*/ 2324100 h 2324100"/>
              <a:gd name="connsiteX3" fmla="*/ 0 w 2324100"/>
              <a:gd name="connsiteY3" fmla="*/ 1162050 h 2324100"/>
              <a:gd name="connsiteX4" fmla="*/ 1162050 w 2324100"/>
              <a:gd name="connsiteY4" fmla="*/ 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4100" h="2324100">
                <a:moveTo>
                  <a:pt x="1162050" y="0"/>
                </a:moveTo>
                <a:cubicBezTo>
                  <a:pt x="1803832" y="0"/>
                  <a:pt x="2324100" y="520268"/>
                  <a:pt x="2324100" y="1162050"/>
                </a:cubicBezTo>
                <a:cubicBezTo>
                  <a:pt x="2324100" y="1803832"/>
                  <a:pt x="1803832" y="2324100"/>
                  <a:pt x="1162050" y="2324100"/>
                </a:cubicBezTo>
                <a:cubicBezTo>
                  <a:pt x="520268" y="2324100"/>
                  <a:pt x="0" y="1803832"/>
                  <a:pt x="0" y="1162050"/>
                </a:cubicBezTo>
                <a:cubicBezTo>
                  <a:pt x="0" y="520268"/>
                  <a:pt x="520268" y="0"/>
                  <a:pt x="11620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697AF6F-13E7-4A21-9A3C-9DD23AE0365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00463" y="1092995"/>
            <a:ext cx="1743075" cy="1743075"/>
          </a:xfrm>
          <a:custGeom>
            <a:avLst/>
            <a:gdLst>
              <a:gd name="connsiteX0" fmla="*/ 1162050 w 2324100"/>
              <a:gd name="connsiteY0" fmla="*/ 0 h 2324100"/>
              <a:gd name="connsiteX1" fmla="*/ 2324100 w 2324100"/>
              <a:gd name="connsiteY1" fmla="*/ 1162050 h 2324100"/>
              <a:gd name="connsiteX2" fmla="*/ 1162050 w 2324100"/>
              <a:gd name="connsiteY2" fmla="*/ 2324100 h 2324100"/>
              <a:gd name="connsiteX3" fmla="*/ 0 w 2324100"/>
              <a:gd name="connsiteY3" fmla="*/ 1162050 h 2324100"/>
              <a:gd name="connsiteX4" fmla="*/ 1162050 w 2324100"/>
              <a:gd name="connsiteY4" fmla="*/ 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4100" h="2324100">
                <a:moveTo>
                  <a:pt x="1162050" y="0"/>
                </a:moveTo>
                <a:cubicBezTo>
                  <a:pt x="1803832" y="0"/>
                  <a:pt x="2324100" y="520268"/>
                  <a:pt x="2324100" y="1162050"/>
                </a:cubicBezTo>
                <a:cubicBezTo>
                  <a:pt x="2324100" y="1803832"/>
                  <a:pt x="1803832" y="2324100"/>
                  <a:pt x="1162050" y="2324100"/>
                </a:cubicBezTo>
                <a:cubicBezTo>
                  <a:pt x="520268" y="2324100"/>
                  <a:pt x="0" y="1803832"/>
                  <a:pt x="0" y="1162050"/>
                </a:cubicBezTo>
                <a:cubicBezTo>
                  <a:pt x="0" y="520268"/>
                  <a:pt x="520268" y="0"/>
                  <a:pt x="11620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007378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A2728E5B-D355-45C5-9863-B7EB492FE8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  <a:custGeom>
            <a:avLst/>
            <a:gdLst>
              <a:gd name="connsiteX0" fmla="*/ 0 w 12192000"/>
              <a:gd name="connsiteY0" fmla="*/ 0 h 3517900"/>
              <a:gd name="connsiteX1" fmla="*/ 12192000 w 12192000"/>
              <a:gd name="connsiteY1" fmla="*/ 0 h 3517900"/>
              <a:gd name="connsiteX2" fmla="*/ 12192000 w 12192000"/>
              <a:gd name="connsiteY2" fmla="*/ 3517900 h 3517900"/>
              <a:gd name="connsiteX3" fmla="*/ 0 w 12192000"/>
              <a:gd name="connsiteY3" fmla="*/ 3517900 h 351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517900">
                <a:moveTo>
                  <a:pt x="0" y="0"/>
                </a:moveTo>
                <a:lnTo>
                  <a:pt x="12192000" y="0"/>
                </a:lnTo>
                <a:lnTo>
                  <a:pt x="12192000" y="3517900"/>
                </a:lnTo>
                <a:lnTo>
                  <a:pt x="0" y="35179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96D2931D-00FF-46C3-BFEC-3C722D59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3602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4CE9870-750C-4675-BDE3-7FA1E18ECEA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2505075"/>
            <a:ext cx="9144000" cy="2638425"/>
          </a:xfrm>
          <a:custGeom>
            <a:avLst/>
            <a:gdLst>
              <a:gd name="connsiteX0" fmla="*/ 0 w 12192000"/>
              <a:gd name="connsiteY0" fmla="*/ 0 h 3517900"/>
              <a:gd name="connsiteX1" fmla="*/ 12192000 w 12192000"/>
              <a:gd name="connsiteY1" fmla="*/ 0 h 3517900"/>
              <a:gd name="connsiteX2" fmla="*/ 12192000 w 12192000"/>
              <a:gd name="connsiteY2" fmla="*/ 3517900 h 3517900"/>
              <a:gd name="connsiteX3" fmla="*/ 0 w 12192000"/>
              <a:gd name="connsiteY3" fmla="*/ 3517900 h 351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517900">
                <a:moveTo>
                  <a:pt x="0" y="0"/>
                </a:moveTo>
                <a:lnTo>
                  <a:pt x="12192000" y="0"/>
                </a:lnTo>
                <a:lnTo>
                  <a:pt x="12192000" y="3517900"/>
                </a:lnTo>
                <a:lnTo>
                  <a:pt x="0" y="35179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61062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0BDC2AF-94DB-4817-952B-B2AF48654EC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704153" cy="4336196"/>
          </a:xfrm>
          <a:custGeom>
            <a:avLst/>
            <a:gdLst>
              <a:gd name="connsiteX0" fmla="*/ 0 w 7605537"/>
              <a:gd name="connsiteY0" fmla="*/ 0 h 5781595"/>
              <a:gd name="connsiteX1" fmla="*/ 7605537 w 7605537"/>
              <a:gd name="connsiteY1" fmla="*/ 0 h 5781595"/>
              <a:gd name="connsiteX2" fmla="*/ 2857610 w 7605537"/>
              <a:gd name="connsiteY2" fmla="*/ 5781595 h 5781595"/>
              <a:gd name="connsiteX3" fmla="*/ 0 w 7605537"/>
              <a:gd name="connsiteY3" fmla="*/ 3436761 h 5781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05537" h="5781595">
                <a:moveTo>
                  <a:pt x="0" y="0"/>
                </a:moveTo>
                <a:lnTo>
                  <a:pt x="7605537" y="0"/>
                </a:lnTo>
                <a:lnTo>
                  <a:pt x="2857610" y="5781595"/>
                </a:lnTo>
                <a:lnTo>
                  <a:pt x="0" y="343676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1B20ECDE-3754-43CE-A3F3-6A8C42897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l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52461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00C606A-5573-42DF-83B1-7665B1CE443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72000" y="464345"/>
            <a:ext cx="4107657" cy="2516642"/>
          </a:xfrm>
          <a:custGeom>
            <a:avLst/>
            <a:gdLst>
              <a:gd name="connsiteX0" fmla="*/ 0 w 5476876"/>
              <a:gd name="connsiteY0" fmla="*/ 0 h 3355523"/>
              <a:gd name="connsiteX1" fmla="*/ 5476876 w 5476876"/>
              <a:gd name="connsiteY1" fmla="*/ 0 h 3355523"/>
              <a:gd name="connsiteX2" fmla="*/ 5476876 w 5476876"/>
              <a:gd name="connsiteY2" fmla="*/ 3355523 h 3355523"/>
              <a:gd name="connsiteX3" fmla="*/ 0 w 5476876"/>
              <a:gd name="connsiteY3" fmla="*/ 3355523 h 3355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6876" h="3355523">
                <a:moveTo>
                  <a:pt x="0" y="0"/>
                </a:moveTo>
                <a:lnTo>
                  <a:pt x="5476876" y="0"/>
                </a:lnTo>
                <a:lnTo>
                  <a:pt x="5476876" y="3355523"/>
                </a:lnTo>
                <a:lnTo>
                  <a:pt x="0" y="335552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19837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878681" y="1429483"/>
            <a:ext cx="1528763" cy="1528763"/>
          </a:xfrm>
          <a:custGeom>
            <a:avLst/>
            <a:gdLst>
              <a:gd name="connsiteX0" fmla="*/ 1019175 w 2038350"/>
              <a:gd name="connsiteY0" fmla="*/ 0 h 2038350"/>
              <a:gd name="connsiteX1" fmla="*/ 2038350 w 2038350"/>
              <a:gd name="connsiteY1" fmla="*/ 1019175 h 2038350"/>
              <a:gd name="connsiteX2" fmla="*/ 1019175 w 2038350"/>
              <a:gd name="connsiteY2" fmla="*/ 2038350 h 2038350"/>
              <a:gd name="connsiteX3" fmla="*/ 0 w 2038350"/>
              <a:gd name="connsiteY3" fmla="*/ 1019175 h 2038350"/>
              <a:gd name="connsiteX4" fmla="*/ 1019175 w 2038350"/>
              <a:gd name="connsiteY4" fmla="*/ 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8350" h="2038350">
                <a:moveTo>
                  <a:pt x="1019175" y="0"/>
                </a:moveTo>
                <a:cubicBezTo>
                  <a:pt x="1582050" y="0"/>
                  <a:pt x="2038350" y="456300"/>
                  <a:pt x="2038350" y="1019175"/>
                </a:cubicBezTo>
                <a:cubicBezTo>
                  <a:pt x="2038350" y="1582050"/>
                  <a:pt x="1582050" y="2038350"/>
                  <a:pt x="1019175" y="2038350"/>
                </a:cubicBezTo>
                <a:cubicBezTo>
                  <a:pt x="456300" y="2038350"/>
                  <a:pt x="0" y="1582050"/>
                  <a:pt x="0" y="1019175"/>
                </a:cubicBezTo>
                <a:cubicBezTo>
                  <a:pt x="0" y="456300"/>
                  <a:pt x="456300" y="0"/>
                  <a:pt x="1019175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77A1B3F-0202-4C4F-ADD8-77DDE541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100000"/>
              </a:lnSpc>
              <a:defRPr sz="2100" spc="150" baseline="0">
                <a:latin typeface="Raleway Black" panose="020B0A03030101060003" pitchFamily="34" charset="0"/>
                <a:ea typeface="Lato Bold" panose="020F0502020204030203" pitchFamily="34" charset="0"/>
                <a:cs typeface="Lato Bold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64066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F4753DEC-EFCB-43DE-928E-A20C65125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05269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3879056" y="1462087"/>
            <a:ext cx="1385888" cy="1385888"/>
          </a:xfrm>
          <a:custGeom>
            <a:avLst/>
            <a:gdLst>
              <a:gd name="connsiteX0" fmla="*/ 923925 w 1847850"/>
              <a:gd name="connsiteY0" fmla="*/ 0 h 1847850"/>
              <a:gd name="connsiteX1" fmla="*/ 1847850 w 1847850"/>
              <a:gd name="connsiteY1" fmla="*/ 923925 h 1847850"/>
              <a:gd name="connsiteX2" fmla="*/ 923925 w 1847850"/>
              <a:gd name="connsiteY2" fmla="*/ 1847850 h 1847850"/>
              <a:gd name="connsiteX3" fmla="*/ 0 w 1847850"/>
              <a:gd name="connsiteY3" fmla="*/ 923925 h 1847850"/>
              <a:gd name="connsiteX4" fmla="*/ 923925 w 1847850"/>
              <a:gd name="connsiteY4" fmla="*/ 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7850" h="1847850">
                <a:moveTo>
                  <a:pt x="923925" y="0"/>
                </a:moveTo>
                <a:cubicBezTo>
                  <a:pt x="1434195" y="0"/>
                  <a:pt x="1847850" y="413655"/>
                  <a:pt x="1847850" y="923925"/>
                </a:cubicBezTo>
                <a:cubicBezTo>
                  <a:pt x="1847850" y="1434195"/>
                  <a:pt x="1434195" y="1847850"/>
                  <a:pt x="923925" y="1847850"/>
                </a:cubicBezTo>
                <a:cubicBezTo>
                  <a:pt x="413655" y="1847850"/>
                  <a:pt x="0" y="1434195"/>
                  <a:pt x="0" y="923925"/>
                </a:cubicBezTo>
                <a:cubicBezTo>
                  <a:pt x="0" y="413655"/>
                  <a:pt x="413655" y="0"/>
                  <a:pt x="923925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2648FBB8-65C8-4003-ADAF-8D9577195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21906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2E5AFAF-24E7-4377-9D48-1D2F4153C3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1" y="1356054"/>
            <a:ext cx="1662746" cy="1662746"/>
          </a:xfrm>
          <a:custGeom>
            <a:avLst/>
            <a:gdLst>
              <a:gd name="connsiteX0" fmla="*/ 0 w 2216995"/>
              <a:gd name="connsiteY0" fmla="*/ 0 h 2216995"/>
              <a:gd name="connsiteX1" fmla="*/ 2216995 w 2216995"/>
              <a:gd name="connsiteY1" fmla="*/ 0 h 2216995"/>
              <a:gd name="connsiteX2" fmla="*/ 2216995 w 2216995"/>
              <a:gd name="connsiteY2" fmla="*/ 2216995 h 2216995"/>
              <a:gd name="connsiteX3" fmla="*/ 0 w 2216995"/>
              <a:gd name="connsiteY3" fmla="*/ 2216995 h 2216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6995" h="2216995">
                <a:moveTo>
                  <a:pt x="0" y="0"/>
                </a:moveTo>
                <a:lnTo>
                  <a:pt x="2216995" y="0"/>
                </a:lnTo>
                <a:lnTo>
                  <a:pt x="2216995" y="2216995"/>
                </a:lnTo>
                <a:lnTo>
                  <a:pt x="0" y="221699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8CE83495-0E36-4103-962E-A813EF693E0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13051" y="3021643"/>
            <a:ext cx="821696" cy="821696"/>
          </a:xfrm>
          <a:custGeom>
            <a:avLst/>
            <a:gdLst>
              <a:gd name="connsiteX0" fmla="*/ 0 w 1095594"/>
              <a:gd name="connsiteY0" fmla="*/ 0 h 1095594"/>
              <a:gd name="connsiteX1" fmla="*/ 1095594 w 1095594"/>
              <a:gd name="connsiteY1" fmla="*/ 0 h 1095594"/>
              <a:gd name="connsiteX2" fmla="*/ 1095594 w 1095594"/>
              <a:gd name="connsiteY2" fmla="*/ 1095594 h 1095594"/>
              <a:gd name="connsiteX3" fmla="*/ 0 w 1095594"/>
              <a:gd name="connsiteY3" fmla="*/ 1095594 h 1095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5594" h="1095594">
                <a:moveTo>
                  <a:pt x="0" y="0"/>
                </a:moveTo>
                <a:lnTo>
                  <a:pt x="1095594" y="0"/>
                </a:lnTo>
                <a:lnTo>
                  <a:pt x="1095594" y="1095594"/>
                </a:lnTo>
                <a:lnTo>
                  <a:pt x="0" y="109559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579C0D7-DD23-4688-BA6A-3670881422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34748" y="1356054"/>
            <a:ext cx="2444909" cy="3323102"/>
          </a:xfrm>
          <a:custGeom>
            <a:avLst/>
            <a:gdLst>
              <a:gd name="connsiteX0" fmla="*/ 0 w 3259879"/>
              <a:gd name="connsiteY0" fmla="*/ 0 h 4430803"/>
              <a:gd name="connsiteX1" fmla="*/ 3259879 w 3259879"/>
              <a:gd name="connsiteY1" fmla="*/ 0 h 4430803"/>
              <a:gd name="connsiteX2" fmla="*/ 3259879 w 3259879"/>
              <a:gd name="connsiteY2" fmla="*/ 4430803 h 4430803"/>
              <a:gd name="connsiteX3" fmla="*/ 0 w 3259879"/>
              <a:gd name="connsiteY3" fmla="*/ 4430803 h 4430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879" h="4430803">
                <a:moveTo>
                  <a:pt x="0" y="0"/>
                </a:moveTo>
                <a:lnTo>
                  <a:pt x="3259879" y="0"/>
                </a:lnTo>
                <a:lnTo>
                  <a:pt x="3259879" y="4430803"/>
                </a:lnTo>
                <a:lnTo>
                  <a:pt x="0" y="443080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3908964E-3644-4EA6-B98D-0CA37478A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36096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67BFA55-3816-4ADE-ABBD-68A6CAEF948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493045"/>
            <a:ext cx="9144000" cy="1764506"/>
          </a:xfrm>
          <a:custGeom>
            <a:avLst/>
            <a:gdLst>
              <a:gd name="connsiteX0" fmla="*/ 0 w 12192000"/>
              <a:gd name="connsiteY0" fmla="*/ 0 h 2352675"/>
              <a:gd name="connsiteX1" fmla="*/ 12192000 w 12192000"/>
              <a:gd name="connsiteY1" fmla="*/ 0 h 2352675"/>
              <a:gd name="connsiteX2" fmla="*/ 12192000 w 12192000"/>
              <a:gd name="connsiteY2" fmla="*/ 2352675 h 2352675"/>
              <a:gd name="connsiteX3" fmla="*/ 0 w 12192000"/>
              <a:gd name="connsiteY3" fmla="*/ 2352675 h 2352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352675">
                <a:moveTo>
                  <a:pt x="0" y="0"/>
                </a:moveTo>
                <a:lnTo>
                  <a:pt x="12192000" y="0"/>
                </a:lnTo>
                <a:lnTo>
                  <a:pt x="12192000" y="2352675"/>
                </a:lnTo>
                <a:lnTo>
                  <a:pt x="0" y="235267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96D2931D-00FF-46C3-BFEC-3C722D59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83767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3C720F6-AB94-4194-AFCD-5DA01D79C05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59694" y="464344"/>
            <a:ext cx="6424613" cy="2107406"/>
          </a:xfrm>
          <a:custGeom>
            <a:avLst/>
            <a:gdLst>
              <a:gd name="connsiteX0" fmla="*/ 0 w 8566150"/>
              <a:gd name="connsiteY0" fmla="*/ 0 h 3025775"/>
              <a:gd name="connsiteX1" fmla="*/ 8566150 w 8566150"/>
              <a:gd name="connsiteY1" fmla="*/ 0 h 3025775"/>
              <a:gd name="connsiteX2" fmla="*/ 8566150 w 8566150"/>
              <a:gd name="connsiteY2" fmla="*/ 3025775 h 3025775"/>
              <a:gd name="connsiteX3" fmla="*/ 0 w 8566150"/>
              <a:gd name="connsiteY3" fmla="*/ 3025775 h 302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66150" h="3025775">
                <a:moveTo>
                  <a:pt x="0" y="0"/>
                </a:moveTo>
                <a:lnTo>
                  <a:pt x="8566150" y="0"/>
                </a:lnTo>
                <a:lnTo>
                  <a:pt x="8566150" y="3025775"/>
                </a:lnTo>
                <a:lnTo>
                  <a:pt x="0" y="302577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5139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7348918-CBB5-4F86-8337-7ACD7C77923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6217963-AC9A-4DC6-AEF2-CEE5D5730EB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3762648"/>
            <a:ext cx="9144000" cy="1380853"/>
          </a:xfrm>
          <a:custGeom>
            <a:avLst/>
            <a:gdLst>
              <a:gd name="connsiteX0" fmla="*/ 0 w 12192000"/>
              <a:gd name="connsiteY0" fmla="*/ 0 h 1841137"/>
              <a:gd name="connsiteX1" fmla="*/ 12192000 w 12192000"/>
              <a:gd name="connsiteY1" fmla="*/ 0 h 1841137"/>
              <a:gd name="connsiteX2" fmla="*/ 12192000 w 12192000"/>
              <a:gd name="connsiteY2" fmla="*/ 1841137 h 1841137"/>
              <a:gd name="connsiteX3" fmla="*/ 0 w 12192000"/>
              <a:gd name="connsiteY3" fmla="*/ 1841137 h 1841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841137">
                <a:moveTo>
                  <a:pt x="0" y="0"/>
                </a:moveTo>
                <a:lnTo>
                  <a:pt x="12192000" y="0"/>
                </a:lnTo>
                <a:lnTo>
                  <a:pt x="12192000" y="1841137"/>
                </a:lnTo>
                <a:lnTo>
                  <a:pt x="0" y="184113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57253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464343" y="1"/>
            <a:ext cx="3288507" cy="5143500"/>
          </a:xfrm>
          <a:custGeom>
            <a:avLst/>
            <a:gdLst>
              <a:gd name="connsiteX0" fmla="*/ 0 w 4384676"/>
              <a:gd name="connsiteY0" fmla="*/ 0 h 6858000"/>
              <a:gd name="connsiteX1" fmla="*/ 4384676 w 4384676"/>
              <a:gd name="connsiteY1" fmla="*/ 0 h 6858000"/>
              <a:gd name="connsiteX2" fmla="*/ 4384676 w 4384676"/>
              <a:gd name="connsiteY2" fmla="*/ 6858000 h 6858000"/>
              <a:gd name="connsiteX3" fmla="*/ 0 w 438467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4676" h="6858000">
                <a:moveTo>
                  <a:pt x="0" y="0"/>
                </a:moveTo>
                <a:lnTo>
                  <a:pt x="4384676" y="0"/>
                </a:lnTo>
                <a:lnTo>
                  <a:pt x="438467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49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886325" y="0"/>
            <a:ext cx="4257675" cy="51435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0852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878681" y="1429483"/>
            <a:ext cx="1528763" cy="1528763"/>
          </a:xfrm>
          <a:custGeom>
            <a:avLst/>
            <a:gdLst>
              <a:gd name="connsiteX0" fmla="*/ 1019175 w 2038350"/>
              <a:gd name="connsiteY0" fmla="*/ 0 h 2038350"/>
              <a:gd name="connsiteX1" fmla="*/ 2038350 w 2038350"/>
              <a:gd name="connsiteY1" fmla="*/ 1019175 h 2038350"/>
              <a:gd name="connsiteX2" fmla="*/ 1019175 w 2038350"/>
              <a:gd name="connsiteY2" fmla="*/ 2038350 h 2038350"/>
              <a:gd name="connsiteX3" fmla="*/ 0 w 2038350"/>
              <a:gd name="connsiteY3" fmla="*/ 1019175 h 2038350"/>
              <a:gd name="connsiteX4" fmla="*/ 1019175 w 2038350"/>
              <a:gd name="connsiteY4" fmla="*/ 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8350" h="2038350">
                <a:moveTo>
                  <a:pt x="1019175" y="0"/>
                </a:moveTo>
                <a:cubicBezTo>
                  <a:pt x="1582050" y="0"/>
                  <a:pt x="2038350" y="456300"/>
                  <a:pt x="2038350" y="1019175"/>
                </a:cubicBezTo>
                <a:cubicBezTo>
                  <a:pt x="2038350" y="1582050"/>
                  <a:pt x="1582050" y="2038350"/>
                  <a:pt x="1019175" y="2038350"/>
                </a:cubicBezTo>
                <a:cubicBezTo>
                  <a:pt x="456300" y="2038350"/>
                  <a:pt x="0" y="1582050"/>
                  <a:pt x="0" y="1019175"/>
                </a:cubicBezTo>
                <a:cubicBezTo>
                  <a:pt x="0" y="456300"/>
                  <a:pt x="456300" y="0"/>
                  <a:pt x="1019175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77A1B3F-0202-4C4F-ADD8-77DDE541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100000"/>
              </a:lnSpc>
              <a:defRPr sz="2100" spc="150" baseline="0">
                <a:latin typeface="Raleway Black" panose="020B0A03030101060003" pitchFamily="34" charset="0"/>
                <a:ea typeface="Lato Bold" panose="020F0502020204030203" pitchFamily="34" charset="0"/>
                <a:cs typeface="Lato Bold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95040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3752850" cy="5143500"/>
          </a:xfrm>
          <a:custGeom>
            <a:avLst/>
            <a:gdLst>
              <a:gd name="connsiteX0" fmla="*/ 0 w 5003800"/>
              <a:gd name="connsiteY0" fmla="*/ 0 h 6858000"/>
              <a:gd name="connsiteX1" fmla="*/ 5003800 w 5003800"/>
              <a:gd name="connsiteY1" fmla="*/ 0 h 6858000"/>
              <a:gd name="connsiteX2" fmla="*/ 5003800 w 5003800"/>
              <a:gd name="connsiteY2" fmla="*/ 6858000 h 6858000"/>
              <a:gd name="connsiteX3" fmla="*/ 0 w 50038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03800" h="6858000">
                <a:moveTo>
                  <a:pt x="0" y="0"/>
                </a:moveTo>
                <a:lnTo>
                  <a:pt x="5003800" y="0"/>
                </a:lnTo>
                <a:lnTo>
                  <a:pt x="50038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79200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3752850" cy="5143500"/>
          </a:xfrm>
          <a:custGeom>
            <a:avLst/>
            <a:gdLst>
              <a:gd name="connsiteX0" fmla="*/ 0 w 5003800"/>
              <a:gd name="connsiteY0" fmla="*/ 0 h 6858000"/>
              <a:gd name="connsiteX1" fmla="*/ 5003800 w 5003800"/>
              <a:gd name="connsiteY1" fmla="*/ 0 h 6858000"/>
              <a:gd name="connsiteX2" fmla="*/ 5003800 w 5003800"/>
              <a:gd name="connsiteY2" fmla="*/ 6858000 h 6858000"/>
              <a:gd name="connsiteX3" fmla="*/ 0 w 50038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03800" h="6858000">
                <a:moveTo>
                  <a:pt x="0" y="0"/>
                </a:moveTo>
                <a:lnTo>
                  <a:pt x="5003800" y="0"/>
                </a:lnTo>
                <a:lnTo>
                  <a:pt x="50038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18605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4079327" y="390515"/>
            <a:ext cx="4600329" cy="2054198"/>
          </a:xfrm>
          <a:custGeom>
            <a:avLst/>
            <a:gdLst>
              <a:gd name="connsiteX0" fmla="*/ 0 w 6133772"/>
              <a:gd name="connsiteY0" fmla="*/ 0 h 2738930"/>
              <a:gd name="connsiteX1" fmla="*/ 6133772 w 6133772"/>
              <a:gd name="connsiteY1" fmla="*/ 0 h 2738930"/>
              <a:gd name="connsiteX2" fmla="*/ 6133772 w 6133772"/>
              <a:gd name="connsiteY2" fmla="*/ 2738930 h 2738930"/>
              <a:gd name="connsiteX3" fmla="*/ 0 w 6133772"/>
              <a:gd name="connsiteY3" fmla="*/ 2738930 h 2738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33772" h="2738930">
                <a:moveTo>
                  <a:pt x="0" y="0"/>
                </a:moveTo>
                <a:lnTo>
                  <a:pt x="6133772" y="0"/>
                </a:lnTo>
                <a:lnTo>
                  <a:pt x="6133772" y="2738930"/>
                </a:lnTo>
                <a:lnTo>
                  <a:pt x="0" y="273893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079327" y="2624959"/>
            <a:ext cx="4600329" cy="2054198"/>
          </a:xfrm>
          <a:custGeom>
            <a:avLst/>
            <a:gdLst>
              <a:gd name="connsiteX0" fmla="*/ 0 w 6133772"/>
              <a:gd name="connsiteY0" fmla="*/ 0 h 2738930"/>
              <a:gd name="connsiteX1" fmla="*/ 6133772 w 6133772"/>
              <a:gd name="connsiteY1" fmla="*/ 0 h 2738930"/>
              <a:gd name="connsiteX2" fmla="*/ 6133772 w 6133772"/>
              <a:gd name="connsiteY2" fmla="*/ 2738930 h 2738930"/>
              <a:gd name="connsiteX3" fmla="*/ 0 w 6133772"/>
              <a:gd name="connsiteY3" fmla="*/ 2738930 h 2738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33772" h="2738930">
                <a:moveTo>
                  <a:pt x="0" y="0"/>
                </a:moveTo>
                <a:lnTo>
                  <a:pt x="6133772" y="0"/>
                </a:lnTo>
                <a:lnTo>
                  <a:pt x="6133772" y="2738930"/>
                </a:lnTo>
                <a:lnTo>
                  <a:pt x="0" y="273893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0AACD627-E3CC-4A3F-BF1A-0E783E8ED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27544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795D62B-E174-485B-AF6F-315C0CB7007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81596" y="2515566"/>
            <a:ext cx="1626445" cy="1626445"/>
          </a:xfrm>
          <a:custGeom>
            <a:avLst/>
            <a:gdLst>
              <a:gd name="connsiteX0" fmla="*/ 1081320 w 2168593"/>
              <a:gd name="connsiteY0" fmla="*/ 0 h 2168593"/>
              <a:gd name="connsiteX1" fmla="*/ 2168593 w 2168593"/>
              <a:gd name="connsiteY1" fmla="*/ 1081321 h 2168593"/>
              <a:gd name="connsiteX2" fmla="*/ 1081320 w 2168593"/>
              <a:gd name="connsiteY2" fmla="*/ 2168593 h 2168593"/>
              <a:gd name="connsiteX3" fmla="*/ 0 w 2168593"/>
              <a:gd name="connsiteY3" fmla="*/ 1081321 h 2168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8593" h="2168593">
                <a:moveTo>
                  <a:pt x="1081320" y="0"/>
                </a:moveTo>
                <a:lnTo>
                  <a:pt x="2168593" y="1081321"/>
                </a:lnTo>
                <a:lnTo>
                  <a:pt x="1081320" y="2168593"/>
                </a:lnTo>
                <a:lnTo>
                  <a:pt x="0" y="108132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A1C909E-4814-470F-9529-3F9917880A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01801" y="2109327"/>
            <a:ext cx="1626445" cy="1626445"/>
          </a:xfrm>
          <a:custGeom>
            <a:avLst/>
            <a:gdLst>
              <a:gd name="connsiteX0" fmla="*/ 1083305 w 2168593"/>
              <a:gd name="connsiteY0" fmla="*/ 0 h 2168593"/>
              <a:gd name="connsiteX1" fmla="*/ 2168593 w 2168593"/>
              <a:gd name="connsiteY1" fmla="*/ 1083305 h 2168593"/>
              <a:gd name="connsiteX2" fmla="*/ 1083305 w 2168593"/>
              <a:gd name="connsiteY2" fmla="*/ 2168593 h 2168593"/>
              <a:gd name="connsiteX3" fmla="*/ 0 w 2168593"/>
              <a:gd name="connsiteY3" fmla="*/ 1083305 h 2168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8593" h="2168593">
                <a:moveTo>
                  <a:pt x="1083305" y="0"/>
                </a:moveTo>
                <a:lnTo>
                  <a:pt x="2168593" y="1083305"/>
                </a:lnTo>
                <a:lnTo>
                  <a:pt x="1083305" y="2168593"/>
                </a:lnTo>
                <a:lnTo>
                  <a:pt x="0" y="108330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FA4DE8F8-7D1F-4037-9C1F-B074B2557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0A77E04-450A-4F4E-ABDC-27577254C99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92587" y="3326556"/>
            <a:ext cx="1626445" cy="1626445"/>
          </a:xfrm>
          <a:custGeom>
            <a:avLst/>
            <a:gdLst>
              <a:gd name="connsiteX0" fmla="*/ 1087273 w 2168593"/>
              <a:gd name="connsiteY0" fmla="*/ 0 h 2168593"/>
              <a:gd name="connsiteX1" fmla="*/ 2168593 w 2168593"/>
              <a:gd name="connsiteY1" fmla="*/ 1087273 h 2168593"/>
              <a:gd name="connsiteX2" fmla="*/ 1087273 w 2168593"/>
              <a:gd name="connsiteY2" fmla="*/ 2168593 h 2168593"/>
              <a:gd name="connsiteX3" fmla="*/ 0 w 2168593"/>
              <a:gd name="connsiteY3" fmla="*/ 1087273 h 2168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8593" h="2168593">
                <a:moveTo>
                  <a:pt x="1087273" y="0"/>
                </a:moveTo>
                <a:lnTo>
                  <a:pt x="2168593" y="1087273"/>
                </a:lnTo>
                <a:lnTo>
                  <a:pt x="1087273" y="2168593"/>
                </a:lnTo>
                <a:lnTo>
                  <a:pt x="0" y="108727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D433679-F647-4DD3-9C0C-D00FCEEFBA8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87836" y="1295361"/>
            <a:ext cx="1626445" cy="1626445"/>
          </a:xfrm>
          <a:custGeom>
            <a:avLst/>
            <a:gdLst>
              <a:gd name="connsiteX0" fmla="*/ 1085288 w 2168593"/>
              <a:gd name="connsiteY0" fmla="*/ 0 h 2168593"/>
              <a:gd name="connsiteX1" fmla="*/ 2168593 w 2168593"/>
              <a:gd name="connsiteY1" fmla="*/ 1085289 h 2168593"/>
              <a:gd name="connsiteX2" fmla="*/ 1085288 w 2168593"/>
              <a:gd name="connsiteY2" fmla="*/ 2168593 h 2168593"/>
              <a:gd name="connsiteX3" fmla="*/ 0 w 2168593"/>
              <a:gd name="connsiteY3" fmla="*/ 1085289 h 2168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8593" h="2168593">
                <a:moveTo>
                  <a:pt x="1085288" y="0"/>
                </a:moveTo>
                <a:lnTo>
                  <a:pt x="2168593" y="1085289"/>
                </a:lnTo>
                <a:lnTo>
                  <a:pt x="1085288" y="2168593"/>
                </a:lnTo>
                <a:lnTo>
                  <a:pt x="0" y="1085289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95025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FA4DE8F8-7D1F-4037-9C1F-B074B2557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45DE4A7-4596-4DC0-A291-59099A93F20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9173" y="1248007"/>
            <a:ext cx="2885158" cy="3321795"/>
          </a:xfrm>
          <a:custGeom>
            <a:avLst/>
            <a:gdLst>
              <a:gd name="connsiteX0" fmla="*/ 0 w 3846877"/>
              <a:gd name="connsiteY0" fmla="*/ 0 h 4429060"/>
              <a:gd name="connsiteX1" fmla="*/ 3846877 w 3846877"/>
              <a:gd name="connsiteY1" fmla="*/ 2216769 h 4429060"/>
              <a:gd name="connsiteX2" fmla="*/ 0 w 3846877"/>
              <a:gd name="connsiteY2" fmla="*/ 4429060 h 442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46877" h="4429060">
                <a:moveTo>
                  <a:pt x="0" y="0"/>
                </a:moveTo>
                <a:lnTo>
                  <a:pt x="3846877" y="2216769"/>
                </a:lnTo>
                <a:lnTo>
                  <a:pt x="0" y="442906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26809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FA4DE8F8-7D1F-4037-9C1F-B074B2557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607E6B1-24BA-4694-AE9D-903CB093609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300163"/>
            <a:ext cx="9144000" cy="2093119"/>
          </a:xfrm>
          <a:custGeom>
            <a:avLst/>
            <a:gdLst>
              <a:gd name="connsiteX0" fmla="*/ 0 w 12192000"/>
              <a:gd name="connsiteY0" fmla="*/ 0 h 2505074"/>
              <a:gd name="connsiteX1" fmla="*/ 12192000 w 12192000"/>
              <a:gd name="connsiteY1" fmla="*/ 0 h 2505074"/>
              <a:gd name="connsiteX2" fmla="*/ 12192000 w 12192000"/>
              <a:gd name="connsiteY2" fmla="*/ 2505074 h 2505074"/>
              <a:gd name="connsiteX3" fmla="*/ 0 w 12192000"/>
              <a:gd name="connsiteY3" fmla="*/ 2505074 h 2505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505074">
                <a:moveTo>
                  <a:pt x="0" y="0"/>
                </a:moveTo>
                <a:lnTo>
                  <a:pt x="12192000" y="0"/>
                </a:lnTo>
                <a:lnTo>
                  <a:pt x="12192000" y="2505074"/>
                </a:lnTo>
                <a:lnTo>
                  <a:pt x="0" y="25050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7958178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607E6B1-24BA-4694-AE9D-903CB093609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457575"/>
          </a:xfrm>
          <a:custGeom>
            <a:avLst/>
            <a:gdLst>
              <a:gd name="connsiteX0" fmla="*/ 0 w 12192000"/>
              <a:gd name="connsiteY0" fmla="*/ 0 h 2505074"/>
              <a:gd name="connsiteX1" fmla="*/ 12192000 w 12192000"/>
              <a:gd name="connsiteY1" fmla="*/ 0 h 2505074"/>
              <a:gd name="connsiteX2" fmla="*/ 12192000 w 12192000"/>
              <a:gd name="connsiteY2" fmla="*/ 2505074 h 2505074"/>
              <a:gd name="connsiteX3" fmla="*/ 0 w 12192000"/>
              <a:gd name="connsiteY3" fmla="*/ 2505074 h 2505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505074">
                <a:moveTo>
                  <a:pt x="0" y="0"/>
                </a:moveTo>
                <a:lnTo>
                  <a:pt x="12192000" y="0"/>
                </a:lnTo>
                <a:lnTo>
                  <a:pt x="12192000" y="2505074"/>
                </a:lnTo>
                <a:lnTo>
                  <a:pt x="0" y="25050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FA4DE8F8-7D1F-4037-9C1F-B074B2557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99661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F4EFEEA-89DA-4F6C-A500-76C0A5CDD0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89674" y="0"/>
            <a:ext cx="2964656" cy="5143500"/>
          </a:xfrm>
          <a:custGeom>
            <a:avLst/>
            <a:gdLst>
              <a:gd name="connsiteX0" fmla="*/ 0 w 3952875"/>
              <a:gd name="connsiteY0" fmla="*/ 0 h 6858000"/>
              <a:gd name="connsiteX1" fmla="*/ 3952875 w 3952875"/>
              <a:gd name="connsiteY1" fmla="*/ 0 h 6858000"/>
              <a:gd name="connsiteX2" fmla="*/ 3952875 w 3952875"/>
              <a:gd name="connsiteY2" fmla="*/ 6858000 h 6858000"/>
              <a:gd name="connsiteX3" fmla="*/ 0 w 395287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2875" h="6858000">
                <a:moveTo>
                  <a:pt x="0" y="0"/>
                </a:moveTo>
                <a:lnTo>
                  <a:pt x="3952875" y="0"/>
                </a:lnTo>
                <a:lnTo>
                  <a:pt x="395287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7138861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BB7DE01-827A-4BE7-9755-5C4C9A4F048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86262" y="0"/>
            <a:ext cx="4757738" cy="5143500"/>
          </a:xfrm>
          <a:custGeom>
            <a:avLst/>
            <a:gdLst>
              <a:gd name="connsiteX0" fmla="*/ 0 w 4455886"/>
              <a:gd name="connsiteY0" fmla="*/ 0 h 6858000"/>
              <a:gd name="connsiteX1" fmla="*/ 4455886 w 4455886"/>
              <a:gd name="connsiteY1" fmla="*/ 0 h 6858000"/>
              <a:gd name="connsiteX2" fmla="*/ 4455886 w 4455886"/>
              <a:gd name="connsiteY2" fmla="*/ 6858000 h 6858000"/>
              <a:gd name="connsiteX3" fmla="*/ 0 w 4455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5886" h="6858000">
                <a:moveTo>
                  <a:pt x="0" y="0"/>
                </a:moveTo>
                <a:lnTo>
                  <a:pt x="4455886" y="0"/>
                </a:lnTo>
                <a:lnTo>
                  <a:pt x="445588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FA4DE8F8-7D1F-4037-9C1F-B074B2557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l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71283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BB7DE01-827A-4BE7-9755-5C4C9A4F048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757738" cy="5143500"/>
          </a:xfrm>
          <a:custGeom>
            <a:avLst/>
            <a:gdLst>
              <a:gd name="connsiteX0" fmla="*/ 0 w 4455886"/>
              <a:gd name="connsiteY0" fmla="*/ 0 h 6858000"/>
              <a:gd name="connsiteX1" fmla="*/ 4455886 w 4455886"/>
              <a:gd name="connsiteY1" fmla="*/ 0 h 6858000"/>
              <a:gd name="connsiteX2" fmla="*/ 4455886 w 4455886"/>
              <a:gd name="connsiteY2" fmla="*/ 6858000 h 6858000"/>
              <a:gd name="connsiteX3" fmla="*/ 0 w 4455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5886" h="6858000">
                <a:moveTo>
                  <a:pt x="0" y="0"/>
                </a:moveTo>
                <a:lnTo>
                  <a:pt x="4455886" y="0"/>
                </a:lnTo>
                <a:lnTo>
                  <a:pt x="445588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2152506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94C0BF-A302-43FC-9789-888E2C174F2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1557"/>
            <a:ext cx="9144000" cy="2859057"/>
          </a:xfrm>
          <a:custGeom>
            <a:avLst/>
            <a:gdLst>
              <a:gd name="connsiteX0" fmla="*/ 0 w 12192000"/>
              <a:gd name="connsiteY0" fmla="*/ 0 h 3812076"/>
              <a:gd name="connsiteX1" fmla="*/ 12192000 w 12192000"/>
              <a:gd name="connsiteY1" fmla="*/ 0 h 3812076"/>
              <a:gd name="connsiteX2" fmla="*/ 12192000 w 12192000"/>
              <a:gd name="connsiteY2" fmla="*/ 3812076 h 3812076"/>
              <a:gd name="connsiteX3" fmla="*/ 0 w 12192000"/>
              <a:gd name="connsiteY3" fmla="*/ 3812076 h 3812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812076">
                <a:moveTo>
                  <a:pt x="0" y="0"/>
                </a:moveTo>
                <a:lnTo>
                  <a:pt x="12192000" y="0"/>
                </a:lnTo>
                <a:lnTo>
                  <a:pt x="12192000" y="3812076"/>
                </a:lnTo>
                <a:lnTo>
                  <a:pt x="0" y="381207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7D51D9D6-BC12-4B96-BA06-9AD27B4C1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80723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D68616E-A804-4FFF-A62E-C10752A1D2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1" y="1634765"/>
            <a:ext cx="4095749" cy="2744779"/>
          </a:xfrm>
          <a:custGeom>
            <a:avLst/>
            <a:gdLst>
              <a:gd name="connsiteX0" fmla="*/ 1742871 w 5460999"/>
              <a:gd name="connsiteY0" fmla="*/ 3186638 h 3659705"/>
              <a:gd name="connsiteX1" fmla="*/ 3751324 w 5460999"/>
              <a:gd name="connsiteY1" fmla="*/ 3186638 h 3659705"/>
              <a:gd name="connsiteX2" fmla="*/ 3751324 w 5460999"/>
              <a:gd name="connsiteY2" fmla="*/ 3659705 h 3659705"/>
              <a:gd name="connsiteX3" fmla="*/ 1742871 w 5460999"/>
              <a:gd name="connsiteY3" fmla="*/ 3659705 h 3659705"/>
              <a:gd name="connsiteX4" fmla="*/ 1742872 w 5460999"/>
              <a:gd name="connsiteY4" fmla="*/ 2447768 h 3659705"/>
              <a:gd name="connsiteX5" fmla="*/ 5460999 w 5460999"/>
              <a:gd name="connsiteY5" fmla="*/ 2447768 h 3659705"/>
              <a:gd name="connsiteX6" fmla="*/ 5460999 w 5460999"/>
              <a:gd name="connsiteY6" fmla="*/ 3126808 h 3659705"/>
              <a:gd name="connsiteX7" fmla="*/ 1742872 w 5460999"/>
              <a:gd name="connsiteY7" fmla="*/ 3126808 h 3659705"/>
              <a:gd name="connsiteX8" fmla="*/ 3811383 w 5460999"/>
              <a:gd name="connsiteY8" fmla="*/ 1275843 h 3659705"/>
              <a:gd name="connsiteX9" fmla="*/ 4763851 w 5460999"/>
              <a:gd name="connsiteY9" fmla="*/ 1275843 h 3659705"/>
              <a:gd name="connsiteX10" fmla="*/ 4763851 w 5460999"/>
              <a:gd name="connsiteY10" fmla="*/ 2392487 h 3659705"/>
              <a:gd name="connsiteX11" fmla="*/ 3811383 w 5460999"/>
              <a:gd name="connsiteY11" fmla="*/ 2392487 h 3659705"/>
              <a:gd name="connsiteX12" fmla="*/ 0 w 5460999"/>
              <a:gd name="connsiteY12" fmla="*/ 1275843 h 3659705"/>
              <a:gd name="connsiteX13" fmla="*/ 3751325 w 5460999"/>
              <a:gd name="connsiteY13" fmla="*/ 1275843 h 3659705"/>
              <a:gd name="connsiteX14" fmla="*/ 3751325 w 5460999"/>
              <a:gd name="connsiteY14" fmla="*/ 2392487 h 3659705"/>
              <a:gd name="connsiteX15" fmla="*/ 0 w 5460999"/>
              <a:gd name="connsiteY15" fmla="*/ 2392487 h 3659705"/>
              <a:gd name="connsiteX16" fmla="*/ 1045723 w 5460999"/>
              <a:gd name="connsiteY16" fmla="*/ 0 h 3659705"/>
              <a:gd name="connsiteX17" fmla="*/ 4763850 w 5460999"/>
              <a:gd name="connsiteY17" fmla="*/ 0 h 3659705"/>
              <a:gd name="connsiteX18" fmla="*/ 4763850 w 5460999"/>
              <a:gd name="connsiteY18" fmla="*/ 1220011 h 3659705"/>
              <a:gd name="connsiteX19" fmla="*/ 1045723 w 5460999"/>
              <a:gd name="connsiteY19" fmla="*/ 1220011 h 3659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460999" h="3659705">
                <a:moveTo>
                  <a:pt x="1742871" y="3186638"/>
                </a:moveTo>
                <a:lnTo>
                  <a:pt x="3751324" y="3186638"/>
                </a:lnTo>
                <a:lnTo>
                  <a:pt x="3751324" y="3659705"/>
                </a:lnTo>
                <a:lnTo>
                  <a:pt x="1742871" y="3659705"/>
                </a:lnTo>
                <a:close/>
                <a:moveTo>
                  <a:pt x="1742872" y="2447768"/>
                </a:moveTo>
                <a:lnTo>
                  <a:pt x="5460999" y="2447768"/>
                </a:lnTo>
                <a:lnTo>
                  <a:pt x="5460999" y="3126808"/>
                </a:lnTo>
                <a:lnTo>
                  <a:pt x="1742872" y="3126808"/>
                </a:lnTo>
                <a:close/>
                <a:moveTo>
                  <a:pt x="3811383" y="1275843"/>
                </a:moveTo>
                <a:lnTo>
                  <a:pt x="4763851" y="1275843"/>
                </a:lnTo>
                <a:lnTo>
                  <a:pt x="4763851" y="2392487"/>
                </a:lnTo>
                <a:lnTo>
                  <a:pt x="3811383" y="2392487"/>
                </a:lnTo>
                <a:close/>
                <a:moveTo>
                  <a:pt x="0" y="1275843"/>
                </a:moveTo>
                <a:lnTo>
                  <a:pt x="3751325" y="1275843"/>
                </a:lnTo>
                <a:lnTo>
                  <a:pt x="3751325" y="2392487"/>
                </a:lnTo>
                <a:lnTo>
                  <a:pt x="0" y="2392487"/>
                </a:lnTo>
                <a:close/>
                <a:moveTo>
                  <a:pt x="1045723" y="0"/>
                </a:moveTo>
                <a:lnTo>
                  <a:pt x="4763850" y="0"/>
                </a:lnTo>
                <a:lnTo>
                  <a:pt x="4763850" y="1220011"/>
                </a:lnTo>
                <a:lnTo>
                  <a:pt x="1045723" y="12200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7D51D9D6-BC12-4B96-BA06-9AD27B4C1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07593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B048964-CBDF-49F3-BCB8-E055D360FBBE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29CBC331-4DD0-48E4-B7D8-6882652576A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7302474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4079327" y="390515"/>
            <a:ext cx="4600329" cy="2054198"/>
          </a:xfrm>
          <a:custGeom>
            <a:avLst/>
            <a:gdLst>
              <a:gd name="connsiteX0" fmla="*/ 0 w 6133772"/>
              <a:gd name="connsiteY0" fmla="*/ 0 h 2738930"/>
              <a:gd name="connsiteX1" fmla="*/ 6133772 w 6133772"/>
              <a:gd name="connsiteY1" fmla="*/ 0 h 2738930"/>
              <a:gd name="connsiteX2" fmla="*/ 6133772 w 6133772"/>
              <a:gd name="connsiteY2" fmla="*/ 2738930 h 2738930"/>
              <a:gd name="connsiteX3" fmla="*/ 0 w 6133772"/>
              <a:gd name="connsiteY3" fmla="*/ 2738930 h 2738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33772" h="2738930">
                <a:moveTo>
                  <a:pt x="0" y="0"/>
                </a:moveTo>
                <a:lnTo>
                  <a:pt x="6133772" y="0"/>
                </a:lnTo>
                <a:lnTo>
                  <a:pt x="6133772" y="2738930"/>
                </a:lnTo>
                <a:lnTo>
                  <a:pt x="0" y="273893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079327" y="2624959"/>
            <a:ext cx="4600329" cy="2054198"/>
          </a:xfrm>
          <a:custGeom>
            <a:avLst/>
            <a:gdLst>
              <a:gd name="connsiteX0" fmla="*/ 0 w 6133772"/>
              <a:gd name="connsiteY0" fmla="*/ 0 h 2738930"/>
              <a:gd name="connsiteX1" fmla="*/ 6133772 w 6133772"/>
              <a:gd name="connsiteY1" fmla="*/ 0 h 2738930"/>
              <a:gd name="connsiteX2" fmla="*/ 6133772 w 6133772"/>
              <a:gd name="connsiteY2" fmla="*/ 2738930 h 2738930"/>
              <a:gd name="connsiteX3" fmla="*/ 0 w 6133772"/>
              <a:gd name="connsiteY3" fmla="*/ 2738930 h 2738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33772" h="2738930">
                <a:moveTo>
                  <a:pt x="0" y="0"/>
                </a:moveTo>
                <a:lnTo>
                  <a:pt x="6133772" y="0"/>
                </a:lnTo>
                <a:lnTo>
                  <a:pt x="6133772" y="2738930"/>
                </a:lnTo>
                <a:lnTo>
                  <a:pt x="0" y="273893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0AACD627-E3CC-4A3F-BF1A-0E783E8ED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17092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7D51D9D6-BC12-4B96-BA06-9AD27B4C1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8678BE3-FB6F-489E-B5F6-203E055B11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87361" y="1795262"/>
            <a:ext cx="662637" cy="662637"/>
          </a:xfrm>
          <a:custGeom>
            <a:avLst/>
            <a:gdLst>
              <a:gd name="connsiteX0" fmla="*/ 441758 w 883516"/>
              <a:gd name="connsiteY0" fmla="*/ 0 h 883516"/>
              <a:gd name="connsiteX1" fmla="*/ 883516 w 883516"/>
              <a:gd name="connsiteY1" fmla="*/ 441758 h 883516"/>
              <a:gd name="connsiteX2" fmla="*/ 441758 w 883516"/>
              <a:gd name="connsiteY2" fmla="*/ 883516 h 883516"/>
              <a:gd name="connsiteX3" fmla="*/ 0 w 883516"/>
              <a:gd name="connsiteY3" fmla="*/ 441758 h 883516"/>
              <a:gd name="connsiteX4" fmla="*/ 441758 w 883516"/>
              <a:gd name="connsiteY4" fmla="*/ 0 h 883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516" h="883516">
                <a:moveTo>
                  <a:pt x="441758" y="0"/>
                </a:moveTo>
                <a:cubicBezTo>
                  <a:pt x="685734" y="0"/>
                  <a:pt x="883516" y="197782"/>
                  <a:pt x="883516" y="441758"/>
                </a:cubicBezTo>
                <a:cubicBezTo>
                  <a:pt x="883516" y="685734"/>
                  <a:pt x="685734" y="883516"/>
                  <a:pt x="441758" y="883516"/>
                </a:cubicBezTo>
                <a:cubicBezTo>
                  <a:pt x="197782" y="883516"/>
                  <a:pt x="0" y="685734"/>
                  <a:pt x="0" y="441758"/>
                </a:cubicBezTo>
                <a:cubicBezTo>
                  <a:pt x="0" y="197782"/>
                  <a:pt x="197782" y="0"/>
                  <a:pt x="44175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F51FFFE2-B1CF-4986-8C98-374905A464B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40682" y="1795262"/>
            <a:ext cx="662637" cy="662637"/>
          </a:xfrm>
          <a:custGeom>
            <a:avLst/>
            <a:gdLst>
              <a:gd name="connsiteX0" fmla="*/ 441758 w 883516"/>
              <a:gd name="connsiteY0" fmla="*/ 0 h 883516"/>
              <a:gd name="connsiteX1" fmla="*/ 883516 w 883516"/>
              <a:gd name="connsiteY1" fmla="*/ 441758 h 883516"/>
              <a:gd name="connsiteX2" fmla="*/ 441758 w 883516"/>
              <a:gd name="connsiteY2" fmla="*/ 883516 h 883516"/>
              <a:gd name="connsiteX3" fmla="*/ 0 w 883516"/>
              <a:gd name="connsiteY3" fmla="*/ 441758 h 883516"/>
              <a:gd name="connsiteX4" fmla="*/ 441758 w 883516"/>
              <a:gd name="connsiteY4" fmla="*/ 0 h 883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516" h="883516">
                <a:moveTo>
                  <a:pt x="441758" y="0"/>
                </a:moveTo>
                <a:cubicBezTo>
                  <a:pt x="685734" y="0"/>
                  <a:pt x="883516" y="197782"/>
                  <a:pt x="883516" y="441758"/>
                </a:cubicBezTo>
                <a:cubicBezTo>
                  <a:pt x="883516" y="685734"/>
                  <a:pt x="685734" y="883516"/>
                  <a:pt x="441758" y="883516"/>
                </a:cubicBezTo>
                <a:cubicBezTo>
                  <a:pt x="197782" y="883516"/>
                  <a:pt x="0" y="685734"/>
                  <a:pt x="0" y="441758"/>
                </a:cubicBezTo>
                <a:cubicBezTo>
                  <a:pt x="0" y="197782"/>
                  <a:pt x="197782" y="0"/>
                  <a:pt x="44175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9634331C-0796-46AC-BE60-723AF4073A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94002" y="1795262"/>
            <a:ext cx="662637" cy="662637"/>
          </a:xfrm>
          <a:custGeom>
            <a:avLst/>
            <a:gdLst>
              <a:gd name="connsiteX0" fmla="*/ 441758 w 883516"/>
              <a:gd name="connsiteY0" fmla="*/ 0 h 883516"/>
              <a:gd name="connsiteX1" fmla="*/ 883516 w 883516"/>
              <a:gd name="connsiteY1" fmla="*/ 441758 h 883516"/>
              <a:gd name="connsiteX2" fmla="*/ 441758 w 883516"/>
              <a:gd name="connsiteY2" fmla="*/ 883516 h 883516"/>
              <a:gd name="connsiteX3" fmla="*/ 0 w 883516"/>
              <a:gd name="connsiteY3" fmla="*/ 441758 h 883516"/>
              <a:gd name="connsiteX4" fmla="*/ 441758 w 883516"/>
              <a:gd name="connsiteY4" fmla="*/ 0 h 883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516" h="883516">
                <a:moveTo>
                  <a:pt x="441758" y="0"/>
                </a:moveTo>
                <a:cubicBezTo>
                  <a:pt x="685734" y="0"/>
                  <a:pt x="883516" y="197782"/>
                  <a:pt x="883516" y="441758"/>
                </a:cubicBezTo>
                <a:cubicBezTo>
                  <a:pt x="883516" y="685734"/>
                  <a:pt x="685734" y="883516"/>
                  <a:pt x="441758" y="883516"/>
                </a:cubicBezTo>
                <a:cubicBezTo>
                  <a:pt x="197782" y="883516"/>
                  <a:pt x="0" y="685734"/>
                  <a:pt x="0" y="441758"/>
                </a:cubicBezTo>
                <a:cubicBezTo>
                  <a:pt x="0" y="197782"/>
                  <a:pt x="197782" y="0"/>
                  <a:pt x="44175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F15CD068-6A2C-4F1B-9C02-0730C8D5F5C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94002" y="3528536"/>
            <a:ext cx="662637" cy="662637"/>
          </a:xfrm>
          <a:custGeom>
            <a:avLst/>
            <a:gdLst>
              <a:gd name="connsiteX0" fmla="*/ 441758 w 883516"/>
              <a:gd name="connsiteY0" fmla="*/ 0 h 883516"/>
              <a:gd name="connsiteX1" fmla="*/ 883516 w 883516"/>
              <a:gd name="connsiteY1" fmla="*/ 441758 h 883516"/>
              <a:gd name="connsiteX2" fmla="*/ 441758 w 883516"/>
              <a:gd name="connsiteY2" fmla="*/ 883516 h 883516"/>
              <a:gd name="connsiteX3" fmla="*/ 0 w 883516"/>
              <a:gd name="connsiteY3" fmla="*/ 441758 h 883516"/>
              <a:gd name="connsiteX4" fmla="*/ 441758 w 883516"/>
              <a:gd name="connsiteY4" fmla="*/ 0 h 883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516" h="883516">
                <a:moveTo>
                  <a:pt x="441758" y="0"/>
                </a:moveTo>
                <a:cubicBezTo>
                  <a:pt x="685734" y="0"/>
                  <a:pt x="883516" y="197782"/>
                  <a:pt x="883516" y="441758"/>
                </a:cubicBezTo>
                <a:cubicBezTo>
                  <a:pt x="883516" y="685734"/>
                  <a:pt x="685734" y="883516"/>
                  <a:pt x="441758" y="883516"/>
                </a:cubicBezTo>
                <a:cubicBezTo>
                  <a:pt x="197782" y="883516"/>
                  <a:pt x="0" y="685734"/>
                  <a:pt x="0" y="441758"/>
                </a:cubicBezTo>
                <a:cubicBezTo>
                  <a:pt x="0" y="197782"/>
                  <a:pt x="197782" y="0"/>
                  <a:pt x="44175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3F0D947-4796-47F7-A1E8-400785555A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40682" y="3528536"/>
            <a:ext cx="662637" cy="662637"/>
          </a:xfrm>
          <a:custGeom>
            <a:avLst/>
            <a:gdLst>
              <a:gd name="connsiteX0" fmla="*/ 441758 w 883516"/>
              <a:gd name="connsiteY0" fmla="*/ 0 h 883516"/>
              <a:gd name="connsiteX1" fmla="*/ 883516 w 883516"/>
              <a:gd name="connsiteY1" fmla="*/ 441758 h 883516"/>
              <a:gd name="connsiteX2" fmla="*/ 441758 w 883516"/>
              <a:gd name="connsiteY2" fmla="*/ 883516 h 883516"/>
              <a:gd name="connsiteX3" fmla="*/ 0 w 883516"/>
              <a:gd name="connsiteY3" fmla="*/ 441758 h 883516"/>
              <a:gd name="connsiteX4" fmla="*/ 441758 w 883516"/>
              <a:gd name="connsiteY4" fmla="*/ 0 h 883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516" h="883516">
                <a:moveTo>
                  <a:pt x="441758" y="0"/>
                </a:moveTo>
                <a:cubicBezTo>
                  <a:pt x="685734" y="0"/>
                  <a:pt x="883516" y="197782"/>
                  <a:pt x="883516" y="441758"/>
                </a:cubicBezTo>
                <a:cubicBezTo>
                  <a:pt x="883516" y="685734"/>
                  <a:pt x="685734" y="883516"/>
                  <a:pt x="441758" y="883516"/>
                </a:cubicBezTo>
                <a:cubicBezTo>
                  <a:pt x="197782" y="883516"/>
                  <a:pt x="0" y="685734"/>
                  <a:pt x="0" y="441758"/>
                </a:cubicBezTo>
                <a:cubicBezTo>
                  <a:pt x="0" y="197782"/>
                  <a:pt x="197782" y="0"/>
                  <a:pt x="44175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FBF7D3B3-75E8-4682-8204-3D53748844B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487361" y="3528536"/>
            <a:ext cx="662637" cy="662637"/>
          </a:xfrm>
          <a:custGeom>
            <a:avLst/>
            <a:gdLst>
              <a:gd name="connsiteX0" fmla="*/ 441758 w 883516"/>
              <a:gd name="connsiteY0" fmla="*/ 0 h 883516"/>
              <a:gd name="connsiteX1" fmla="*/ 883516 w 883516"/>
              <a:gd name="connsiteY1" fmla="*/ 441758 h 883516"/>
              <a:gd name="connsiteX2" fmla="*/ 441758 w 883516"/>
              <a:gd name="connsiteY2" fmla="*/ 883516 h 883516"/>
              <a:gd name="connsiteX3" fmla="*/ 0 w 883516"/>
              <a:gd name="connsiteY3" fmla="*/ 441758 h 883516"/>
              <a:gd name="connsiteX4" fmla="*/ 441758 w 883516"/>
              <a:gd name="connsiteY4" fmla="*/ 0 h 883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516" h="883516">
                <a:moveTo>
                  <a:pt x="441758" y="0"/>
                </a:moveTo>
                <a:cubicBezTo>
                  <a:pt x="685734" y="0"/>
                  <a:pt x="883516" y="197782"/>
                  <a:pt x="883516" y="441758"/>
                </a:cubicBezTo>
                <a:cubicBezTo>
                  <a:pt x="883516" y="685734"/>
                  <a:pt x="685734" y="883516"/>
                  <a:pt x="441758" y="883516"/>
                </a:cubicBezTo>
                <a:cubicBezTo>
                  <a:pt x="197782" y="883516"/>
                  <a:pt x="0" y="685734"/>
                  <a:pt x="0" y="441758"/>
                </a:cubicBezTo>
                <a:cubicBezTo>
                  <a:pt x="0" y="197782"/>
                  <a:pt x="197782" y="0"/>
                  <a:pt x="44175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4058172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91DAEDA3-C95A-4AFC-92EB-932A7472CB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83258" y="2739648"/>
            <a:ext cx="719138" cy="719138"/>
          </a:xfrm>
          <a:custGeom>
            <a:avLst/>
            <a:gdLst>
              <a:gd name="connsiteX0" fmla="*/ 479425 w 958850"/>
              <a:gd name="connsiteY0" fmla="*/ 0 h 958850"/>
              <a:gd name="connsiteX1" fmla="*/ 958850 w 958850"/>
              <a:gd name="connsiteY1" fmla="*/ 479425 h 958850"/>
              <a:gd name="connsiteX2" fmla="*/ 479425 w 958850"/>
              <a:gd name="connsiteY2" fmla="*/ 958850 h 958850"/>
              <a:gd name="connsiteX3" fmla="*/ 0 w 958850"/>
              <a:gd name="connsiteY3" fmla="*/ 479425 h 958850"/>
              <a:gd name="connsiteX4" fmla="*/ 479425 w 958850"/>
              <a:gd name="connsiteY4" fmla="*/ 0 h 95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8850" h="958850">
                <a:moveTo>
                  <a:pt x="479425" y="0"/>
                </a:moveTo>
                <a:cubicBezTo>
                  <a:pt x="744204" y="0"/>
                  <a:pt x="958850" y="214646"/>
                  <a:pt x="958850" y="479425"/>
                </a:cubicBezTo>
                <a:cubicBezTo>
                  <a:pt x="958850" y="744204"/>
                  <a:pt x="744204" y="958850"/>
                  <a:pt x="479425" y="958850"/>
                </a:cubicBezTo>
                <a:cubicBezTo>
                  <a:pt x="214646" y="958850"/>
                  <a:pt x="0" y="744204"/>
                  <a:pt x="0" y="479425"/>
                </a:cubicBezTo>
                <a:cubicBezTo>
                  <a:pt x="0" y="214646"/>
                  <a:pt x="214646" y="0"/>
                  <a:pt x="47942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D262203C-5E60-43AF-BB18-91E8F85143F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55490" y="2739648"/>
            <a:ext cx="719138" cy="719138"/>
          </a:xfrm>
          <a:custGeom>
            <a:avLst/>
            <a:gdLst>
              <a:gd name="connsiteX0" fmla="*/ 479425 w 958850"/>
              <a:gd name="connsiteY0" fmla="*/ 0 h 958850"/>
              <a:gd name="connsiteX1" fmla="*/ 958850 w 958850"/>
              <a:gd name="connsiteY1" fmla="*/ 479425 h 958850"/>
              <a:gd name="connsiteX2" fmla="*/ 479425 w 958850"/>
              <a:gd name="connsiteY2" fmla="*/ 958850 h 958850"/>
              <a:gd name="connsiteX3" fmla="*/ 0 w 958850"/>
              <a:gd name="connsiteY3" fmla="*/ 479425 h 958850"/>
              <a:gd name="connsiteX4" fmla="*/ 479425 w 958850"/>
              <a:gd name="connsiteY4" fmla="*/ 0 h 95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8850" h="958850">
                <a:moveTo>
                  <a:pt x="479425" y="0"/>
                </a:moveTo>
                <a:cubicBezTo>
                  <a:pt x="744204" y="0"/>
                  <a:pt x="958850" y="214646"/>
                  <a:pt x="958850" y="479425"/>
                </a:cubicBezTo>
                <a:cubicBezTo>
                  <a:pt x="958850" y="744204"/>
                  <a:pt x="744204" y="958850"/>
                  <a:pt x="479425" y="958850"/>
                </a:cubicBezTo>
                <a:cubicBezTo>
                  <a:pt x="214646" y="958850"/>
                  <a:pt x="0" y="744204"/>
                  <a:pt x="0" y="479425"/>
                </a:cubicBezTo>
                <a:cubicBezTo>
                  <a:pt x="0" y="214646"/>
                  <a:pt x="214646" y="0"/>
                  <a:pt x="47942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7D51D9D6-BC12-4B96-BA06-9AD27B4C1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EA383DF1-E759-4958-8DB3-4A98A9F04A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37638" y="2739648"/>
            <a:ext cx="719138" cy="719138"/>
          </a:xfrm>
          <a:custGeom>
            <a:avLst/>
            <a:gdLst>
              <a:gd name="connsiteX0" fmla="*/ 479425 w 958850"/>
              <a:gd name="connsiteY0" fmla="*/ 0 h 958850"/>
              <a:gd name="connsiteX1" fmla="*/ 958850 w 958850"/>
              <a:gd name="connsiteY1" fmla="*/ 479425 h 958850"/>
              <a:gd name="connsiteX2" fmla="*/ 479425 w 958850"/>
              <a:gd name="connsiteY2" fmla="*/ 958850 h 958850"/>
              <a:gd name="connsiteX3" fmla="*/ 0 w 958850"/>
              <a:gd name="connsiteY3" fmla="*/ 479425 h 958850"/>
              <a:gd name="connsiteX4" fmla="*/ 479425 w 958850"/>
              <a:gd name="connsiteY4" fmla="*/ 0 h 95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8850" h="958850">
                <a:moveTo>
                  <a:pt x="479425" y="0"/>
                </a:moveTo>
                <a:cubicBezTo>
                  <a:pt x="744204" y="0"/>
                  <a:pt x="958850" y="214646"/>
                  <a:pt x="958850" y="479425"/>
                </a:cubicBezTo>
                <a:cubicBezTo>
                  <a:pt x="958850" y="744204"/>
                  <a:pt x="744204" y="958850"/>
                  <a:pt x="479425" y="958850"/>
                </a:cubicBezTo>
                <a:cubicBezTo>
                  <a:pt x="214646" y="958850"/>
                  <a:pt x="0" y="744204"/>
                  <a:pt x="0" y="479425"/>
                </a:cubicBezTo>
                <a:cubicBezTo>
                  <a:pt x="0" y="214646"/>
                  <a:pt x="214646" y="0"/>
                  <a:pt x="47942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46794171-3AA5-49D7-8263-BFF9EBF5313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69374" y="2739648"/>
            <a:ext cx="719138" cy="719138"/>
          </a:xfrm>
          <a:custGeom>
            <a:avLst/>
            <a:gdLst>
              <a:gd name="connsiteX0" fmla="*/ 479425 w 958850"/>
              <a:gd name="connsiteY0" fmla="*/ 0 h 958850"/>
              <a:gd name="connsiteX1" fmla="*/ 958850 w 958850"/>
              <a:gd name="connsiteY1" fmla="*/ 479425 h 958850"/>
              <a:gd name="connsiteX2" fmla="*/ 479425 w 958850"/>
              <a:gd name="connsiteY2" fmla="*/ 958850 h 958850"/>
              <a:gd name="connsiteX3" fmla="*/ 0 w 958850"/>
              <a:gd name="connsiteY3" fmla="*/ 479425 h 958850"/>
              <a:gd name="connsiteX4" fmla="*/ 479425 w 958850"/>
              <a:gd name="connsiteY4" fmla="*/ 0 h 95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8850" h="958850">
                <a:moveTo>
                  <a:pt x="479425" y="0"/>
                </a:moveTo>
                <a:cubicBezTo>
                  <a:pt x="744204" y="0"/>
                  <a:pt x="958850" y="214646"/>
                  <a:pt x="958850" y="479425"/>
                </a:cubicBezTo>
                <a:cubicBezTo>
                  <a:pt x="958850" y="744204"/>
                  <a:pt x="744204" y="958850"/>
                  <a:pt x="479425" y="958850"/>
                </a:cubicBezTo>
                <a:cubicBezTo>
                  <a:pt x="214646" y="958850"/>
                  <a:pt x="0" y="744204"/>
                  <a:pt x="0" y="479425"/>
                </a:cubicBezTo>
                <a:cubicBezTo>
                  <a:pt x="0" y="214646"/>
                  <a:pt x="214646" y="0"/>
                  <a:pt x="47942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4840553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D236E0C-7617-4EC7-AC22-DE997F9832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16494" y="1825769"/>
            <a:ext cx="1588944" cy="1588944"/>
          </a:xfrm>
          <a:custGeom>
            <a:avLst/>
            <a:gdLst>
              <a:gd name="connsiteX0" fmla="*/ 1059297 w 2118592"/>
              <a:gd name="connsiteY0" fmla="*/ 0 h 2118592"/>
              <a:gd name="connsiteX1" fmla="*/ 1059297 w 2118592"/>
              <a:gd name="connsiteY1" fmla="*/ 1059296 h 2118592"/>
              <a:gd name="connsiteX2" fmla="*/ 2118592 w 2118592"/>
              <a:gd name="connsiteY2" fmla="*/ 1059296 h 2118592"/>
              <a:gd name="connsiteX3" fmla="*/ 1059296 w 2118592"/>
              <a:gd name="connsiteY3" fmla="*/ 2118592 h 2118592"/>
              <a:gd name="connsiteX4" fmla="*/ 0 w 2118592"/>
              <a:gd name="connsiteY4" fmla="*/ 1059296 h 2118592"/>
              <a:gd name="connsiteX5" fmla="*/ 1 w 2118592"/>
              <a:gd name="connsiteY5" fmla="*/ 1059296 h 2118592"/>
              <a:gd name="connsiteX6" fmla="*/ 1059297 w 2118592"/>
              <a:gd name="connsiteY6" fmla="*/ 0 h 2118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18592" h="2118592">
                <a:moveTo>
                  <a:pt x="1059297" y="0"/>
                </a:moveTo>
                <a:lnTo>
                  <a:pt x="1059297" y="1059296"/>
                </a:lnTo>
                <a:lnTo>
                  <a:pt x="2118592" y="1059296"/>
                </a:lnTo>
                <a:cubicBezTo>
                  <a:pt x="2118592" y="1644329"/>
                  <a:pt x="1644329" y="2118592"/>
                  <a:pt x="1059296" y="2118592"/>
                </a:cubicBezTo>
                <a:cubicBezTo>
                  <a:pt x="474263" y="2118592"/>
                  <a:pt x="0" y="1644329"/>
                  <a:pt x="0" y="1059296"/>
                </a:cubicBezTo>
                <a:lnTo>
                  <a:pt x="1" y="1059296"/>
                </a:lnTo>
                <a:cubicBezTo>
                  <a:pt x="1" y="474263"/>
                  <a:pt x="474264" y="0"/>
                  <a:pt x="10592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812B925-1EC3-4423-AC0C-30297E137F9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77528" y="1825769"/>
            <a:ext cx="1588944" cy="1588944"/>
          </a:xfrm>
          <a:custGeom>
            <a:avLst/>
            <a:gdLst>
              <a:gd name="connsiteX0" fmla="*/ 1059297 w 2118592"/>
              <a:gd name="connsiteY0" fmla="*/ 0 h 2118592"/>
              <a:gd name="connsiteX1" fmla="*/ 1059297 w 2118592"/>
              <a:gd name="connsiteY1" fmla="*/ 1059296 h 2118592"/>
              <a:gd name="connsiteX2" fmla="*/ 2118592 w 2118592"/>
              <a:gd name="connsiteY2" fmla="*/ 1059296 h 2118592"/>
              <a:gd name="connsiteX3" fmla="*/ 1059296 w 2118592"/>
              <a:gd name="connsiteY3" fmla="*/ 2118592 h 2118592"/>
              <a:gd name="connsiteX4" fmla="*/ 0 w 2118592"/>
              <a:gd name="connsiteY4" fmla="*/ 1059296 h 2118592"/>
              <a:gd name="connsiteX5" fmla="*/ 1 w 2118592"/>
              <a:gd name="connsiteY5" fmla="*/ 1059296 h 2118592"/>
              <a:gd name="connsiteX6" fmla="*/ 1059297 w 2118592"/>
              <a:gd name="connsiteY6" fmla="*/ 0 h 2118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18592" h="2118592">
                <a:moveTo>
                  <a:pt x="1059297" y="0"/>
                </a:moveTo>
                <a:lnTo>
                  <a:pt x="1059297" y="1059296"/>
                </a:lnTo>
                <a:lnTo>
                  <a:pt x="2118592" y="1059296"/>
                </a:lnTo>
                <a:cubicBezTo>
                  <a:pt x="2118592" y="1644329"/>
                  <a:pt x="1644329" y="2118592"/>
                  <a:pt x="1059296" y="2118592"/>
                </a:cubicBezTo>
                <a:cubicBezTo>
                  <a:pt x="474263" y="2118592"/>
                  <a:pt x="0" y="1644329"/>
                  <a:pt x="0" y="1059296"/>
                </a:cubicBezTo>
                <a:lnTo>
                  <a:pt x="1" y="1059296"/>
                </a:lnTo>
                <a:cubicBezTo>
                  <a:pt x="1" y="474263"/>
                  <a:pt x="474264" y="0"/>
                  <a:pt x="10592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F5B26D7-AE31-4C90-9B54-BD0F377B71B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38562" y="1825768"/>
            <a:ext cx="1588944" cy="1588944"/>
          </a:xfrm>
          <a:custGeom>
            <a:avLst/>
            <a:gdLst>
              <a:gd name="connsiteX0" fmla="*/ 1059297 w 2118592"/>
              <a:gd name="connsiteY0" fmla="*/ 0 h 2118592"/>
              <a:gd name="connsiteX1" fmla="*/ 1059297 w 2118592"/>
              <a:gd name="connsiteY1" fmla="*/ 1059296 h 2118592"/>
              <a:gd name="connsiteX2" fmla="*/ 2118592 w 2118592"/>
              <a:gd name="connsiteY2" fmla="*/ 1059296 h 2118592"/>
              <a:gd name="connsiteX3" fmla="*/ 1059296 w 2118592"/>
              <a:gd name="connsiteY3" fmla="*/ 2118592 h 2118592"/>
              <a:gd name="connsiteX4" fmla="*/ 0 w 2118592"/>
              <a:gd name="connsiteY4" fmla="*/ 1059296 h 2118592"/>
              <a:gd name="connsiteX5" fmla="*/ 1 w 2118592"/>
              <a:gd name="connsiteY5" fmla="*/ 1059296 h 2118592"/>
              <a:gd name="connsiteX6" fmla="*/ 1059297 w 2118592"/>
              <a:gd name="connsiteY6" fmla="*/ 0 h 2118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18592" h="2118592">
                <a:moveTo>
                  <a:pt x="1059297" y="0"/>
                </a:moveTo>
                <a:lnTo>
                  <a:pt x="1059297" y="1059296"/>
                </a:lnTo>
                <a:lnTo>
                  <a:pt x="2118592" y="1059296"/>
                </a:lnTo>
                <a:cubicBezTo>
                  <a:pt x="2118592" y="1644329"/>
                  <a:pt x="1644329" y="2118592"/>
                  <a:pt x="1059296" y="2118592"/>
                </a:cubicBezTo>
                <a:cubicBezTo>
                  <a:pt x="474263" y="2118592"/>
                  <a:pt x="0" y="1644329"/>
                  <a:pt x="0" y="1059296"/>
                </a:cubicBezTo>
                <a:lnTo>
                  <a:pt x="1" y="1059296"/>
                </a:lnTo>
                <a:cubicBezTo>
                  <a:pt x="1" y="474263"/>
                  <a:pt x="474264" y="0"/>
                  <a:pt x="10592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7D51D9D6-BC12-4B96-BA06-9AD27B4C1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30920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5957FC9A-AA16-47E4-B408-6C0806E3D44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343" y="1013501"/>
            <a:ext cx="915117" cy="915117"/>
          </a:xfrm>
          <a:custGeom>
            <a:avLst/>
            <a:gdLst>
              <a:gd name="connsiteX0" fmla="*/ 0 w 1220156"/>
              <a:gd name="connsiteY0" fmla="*/ 0 h 1220156"/>
              <a:gd name="connsiteX1" fmla="*/ 1220156 w 1220156"/>
              <a:gd name="connsiteY1" fmla="*/ 0 h 1220156"/>
              <a:gd name="connsiteX2" fmla="*/ 1220156 w 1220156"/>
              <a:gd name="connsiteY2" fmla="*/ 1220156 h 1220156"/>
              <a:gd name="connsiteX3" fmla="*/ 0 w 1220156"/>
              <a:gd name="connsiteY3" fmla="*/ 1220156 h 122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156" h="1220156">
                <a:moveTo>
                  <a:pt x="0" y="0"/>
                </a:moveTo>
                <a:lnTo>
                  <a:pt x="1220156" y="0"/>
                </a:lnTo>
                <a:lnTo>
                  <a:pt x="1220156" y="1220156"/>
                </a:lnTo>
                <a:lnTo>
                  <a:pt x="0" y="12201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2ACBE59A-B3A7-4934-9DD4-9DB5D063A7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996657" y="1013501"/>
            <a:ext cx="915117" cy="915117"/>
          </a:xfrm>
          <a:custGeom>
            <a:avLst/>
            <a:gdLst>
              <a:gd name="connsiteX0" fmla="*/ 0 w 1220156"/>
              <a:gd name="connsiteY0" fmla="*/ 0 h 1220156"/>
              <a:gd name="connsiteX1" fmla="*/ 1220156 w 1220156"/>
              <a:gd name="connsiteY1" fmla="*/ 0 h 1220156"/>
              <a:gd name="connsiteX2" fmla="*/ 1220156 w 1220156"/>
              <a:gd name="connsiteY2" fmla="*/ 1220156 h 1220156"/>
              <a:gd name="connsiteX3" fmla="*/ 0 w 1220156"/>
              <a:gd name="connsiteY3" fmla="*/ 1220156 h 122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156" h="1220156">
                <a:moveTo>
                  <a:pt x="0" y="0"/>
                </a:moveTo>
                <a:lnTo>
                  <a:pt x="1220156" y="0"/>
                </a:lnTo>
                <a:lnTo>
                  <a:pt x="1220156" y="1220156"/>
                </a:lnTo>
                <a:lnTo>
                  <a:pt x="0" y="12201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F8C7210D-E2C3-4151-B2B5-D7E1125B3C6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00111" y="1013501"/>
            <a:ext cx="915117" cy="915117"/>
          </a:xfrm>
          <a:custGeom>
            <a:avLst/>
            <a:gdLst>
              <a:gd name="connsiteX0" fmla="*/ 0 w 1220156"/>
              <a:gd name="connsiteY0" fmla="*/ 0 h 1220156"/>
              <a:gd name="connsiteX1" fmla="*/ 1220156 w 1220156"/>
              <a:gd name="connsiteY1" fmla="*/ 0 h 1220156"/>
              <a:gd name="connsiteX2" fmla="*/ 1220156 w 1220156"/>
              <a:gd name="connsiteY2" fmla="*/ 1220156 h 1220156"/>
              <a:gd name="connsiteX3" fmla="*/ 0 w 1220156"/>
              <a:gd name="connsiteY3" fmla="*/ 1220156 h 122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156" h="1220156">
                <a:moveTo>
                  <a:pt x="0" y="0"/>
                </a:moveTo>
                <a:lnTo>
                  <a:pt x="1220156" y="0"/>
                </a:lnTo>
                <a:lnTo>
                  <a:pt x="1220156" y="1220156"/>
                </a:lnTo>
                <a:lnTo>
                  <a:pt x="0" y="12201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465696F3-D2E9-4EAC-A548-DDF785824F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64540" y="3155364"/>
            <a:ext cx="915117" cy="915117"/>
          </a:xfrm>
          <a:custGeom>
            <a:avLst/>
            <a:gdLst>
              <a:gd name="connsiteX0" fmla="*/ 0 w 1220156"/>
              <a:gd name="connsiteY0" fmla="*/ 0 h 1220156"/>
              <a:gd name="connsiteX1" fmla="*/ 1220156 w 1220156"/>
              <a:gd name="connsiteY1" fmla="*/ 0 h 1220156"/>
              <a:gd name="connsiteX2" fmla="*/ 1220156 w 1220156"/>
              <a:gd name="connsiteY2" fmla="*/ 1220156 h 1220156"/>
              <a:gd name="connsiteX3" fmla="*/ 0 w 1220156"/>
              <a:gd name="connsiteY3" fmla="*/ 1220156 h 122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156" h="1220156">
                <a:moveTo>
                  <a:pt x="0" y="0"/>
                </a:moveTo>
                <a:lnTo>
                  <a:pt x="1220156" y="0"/>
                </a:lnTo>
                <a:lnTo>
                  <a:pt x="1220156" y="1220156"/>
                </a:lnTo>
                <a:lnTo>
                  <a:pt x="0" y="12201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8F70149C-3D3E-4F3C-B4CE-273BBB1014E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32228" y="3155364"/>
            <a:ext cx="915117" cy="915117"/>
          </a:xfrm>
          <a:custGeom>
            <a:avLst/>
            <a:gdLst>
              <a:gd name="connsiteX0" fmla="*/ 0 w 1220156"/>
              <a:gd name="connsiteY0" fmla="*/ 0 h 1220156"/>
              <a:gd name="connsiteX1" fmla="*/ 1220156 w 1220156"/>
              <a:gd name="connsiteY1" fmla="*/ 0 h 1220156"/>
              <a:gd name="connsiteX2" fmla="*/ 1220156 w 1220156"/>
              <a:gd name="connsiteY2" fmla="*/ 1220156 h 1220156"/>
              <a:gd name="connsiteX3" fmla="*/ 0 w 1220156"/>
              <a:gd name="connsiteY3" fmla="*/ 1220156 h 122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156" h="1220156">
                <a:moveTo>
                  <a:pt x="0" y="0"/>
                </a:moveTo>
                <a:lnTo>
                  <a:pt x="1220156" y="0"/>
                </a:lnTo>
                <a:lnTo>
                  <a:pt x="1220156" y="1220156"/>
                </a:lnTo>
                <a:lnTo>
                  <a:pt x="0" y="12201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67168A71-9EC0-4872-A60D-00D1914A4E5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228774" y="3155364"/>
            <a:ext cx="915117" cy="915117"/>
          </a:xfrm>
          <a:custGeom>
            <a:avLst/>
            <a:gdLst>
              <a:gd name="connsiteX0" fmla="*/ 0 w 1220156"/>
              <a:gd name="connsiteY0" fmla="*/ 0 h 1220156"/>
              <a:gd name="connsiteX1" fmla="*/ 1220156 w 1220156"/>
              <a:gd name="connsiteY1" fmla="*/ 0 h 1220156"/>
              <a:gd name="connsiteX2" fmla="*/ 1220156 w 1220156"/>
              <a:gd name="connsiteY2" fmla="*/ 1220156 h 1220156"/>
              <a:gd name="connsiteX3" fmla="*/ 0 w 1220156"/>
              <a:gd name="connsiteY3" fmla="*/ 1220156 h 122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156" h="1220156">
                <a:moveTo>
                  <a:pt x="0" y="0"/>
                </a:moveTo>
                <a:lnTo>
                  <a:pt x="1220156" y="0"/>
                </a:lnTo>
                <a:lnTo>
                  <a:pt x="1220156" y="1220156"/>
                </a:lnTo>
                <a:lnTo>
                  <a:pt x="0" y="12201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9708873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22AB351-89D9-41FD-BE0A-79898C4CF5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57288" y="1485901"/>
            <a:ext cx="1885950" cy="2128836"/>
          </a:xfrm>
          <a:custGeom>
            <a:avLst/>
            <a:gdLst>
              <a:gd name="connsiteX0" fmla="*/ 0 w 2514600"/>
              <a:gd name="connsiteY0" fmla="*/ 0 h 2838448"/>
              <a:gd name="connsiteX1" fmla="*/ 2514600 w 2514600"/>
              <a:gd name="connsiteY1" fmla="*/ 0 h 2838448"/>
              <a:gd name="connsiteX2" fmla="*/ 2514600 w 2514600"/>
              <a:gd name="connsiteY2" fmla="*/ 2838448 h 2838448"/>
              <a:gd name="connsiteX3" fmla="*/ 0 w 2514600"/>
              <a:gd name="connsiteY3" fmla="*/ 2838448 h 283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4600" h="2838448">
                <a:moveTo>
                  <a:pt x="0" y="0"/>
                </a:moveTo>
                <a:lnTo>
                  <a:pt x="2514600" y="0"/>
                </a:lnTo>
                <a:lnTo>
                  <a:pt x="2514600" y="2838448"/>
                </a:lnTo>
                <a:lnTo>
                  <a:pt x="0" y="283844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6A31A061-E594-4303-8947-1FE298DB73E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29025" y="1485901"/>
            <a:ext cx="1885950" cy="2128836"/>
          </a:xfrm>
          <a:custGeom>
            <a:avLst/>
            <a:gdLst>
              <a:gd name="connsiteX0" fmla="*/ 0 w 2514600"/>
              <a:gd name="connsiteY0" fmla="*/ 0 h 2838448"/>
              <a:gd name="connsiteX1" fmla="*/ 2514600 w 2514600"/>
              <a:gd name="connsiteY1" fmla="*/ 0 h 2838448"/>
              <a:gd name="connsiteX2" fmla="*/ 2514600 w 2514600"/>
              <a:gd name="connsiteY2" fmla="*/ 2838448 h 2838448"/>
              <a:gd name="connsiteX3" fmla="*/ 0 w 2514600"/>
              <a:gd name="connsiteY3" fmla="*/ 2838448 h 283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4600" h="2838448">
                <a:moveTo>
                  <a:pt x="0" y="0"/>
                </a:moveTo>
                <a:lnTo>
                  <a:pt x="2514600" y="0"/>
                </a:lnTo>
                <a:lnTo>
                  <a:pt x="2514600" y="2838448"/>
                </a:lnTo>
                <a:lnTo>
                  <a:pt x="0" y="283844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FBD9399-EC49-499E-8104-13954C4E065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00763" y="1485901"/>
            <a:ext cx="1885950" cy="2128836"/>
          </a:xfrm>
          <a:custGeom>
            <a:avLst/>
            <a:gdLst>
              <a:gd name="connsiteX0" fmla="*/ 0 w 2514600"/>
              <a:gd name="connsiteY0" fmla="*/ 0 h 2838448"/>
              <a:gd name="connsiteX1" fmla="*/ 2514600 w 2514600"/>
              <a:gd name="connsiteY1" fmla="*/ 0 h 2838448"/>
              <a:gd name="connsiteX2" fmla="*/ 2514600 w 2514600"/>
              <a:gd name="connsiteY2" fmla="*/ 2838448 h 2838448"/>
              <a:gd name="connsiteX3" fmla="*/ 0 w 2514600"/>
              <a:gd name="connsiteY3" fmla="*/ 2838448 h 283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4600" h="2838448">
                <a:moveTo>
                  <a:pt x="0" y="0"/>
                </a:moveTo>
                <a:lnTo>
                  <a:pt x="2514600" y="0"/>
                </a:lnTo>
                <a:lnTo>
                  <a:pt x="2514600" y="2838448"/>
                </a:lnTo>
                <a:lnTo>
                  <a:pt x="0" y="283844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1E505BDE-F800-4788-842C-D6CD34F9D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32684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2883DBF-6567-42B0-88DE-B99AD13884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33475" y="1611816"/>
            <a:ext cx="2150145" cy="2150144"/>
          </a:xfrm>
          <a:custGeom>
            <a:avLst/>
            <a:gdLst>
              <a:gd name="connsiteX0" fmla="*/ 0 w 2866860"/>
              <a:gd name="connsiteY0" fmla="*/ 0 h 2866859"/>
              <a:gd name="connsiteX1" fmla="*/ 2866860 w 2866860"/>
              <a:gd name="connsiteY1" fmla="*/ 0 h 2866859"/>
              <a:gd name="connsiteX2" fmla="*/ 2866860 w 2866860"/>
              <a:gd name="connsiteY2" fmla="*/ 2866859 h 2866859"/>
              <a:gd name="connsiteX3" fmla="*/ 0 w 2866860"/>
              <a:gd name="connsiteY3" fmla="*/ 2866859 h 28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66860" h="2866859">
                <a:moveTo>
                  <a:pt x="0" y="0"/>
                </a:moveTo>
                <a:lnTo>
                  <a:pt x="2866860" y="0"/>
                </a:lnTo>
                <a:lnTo>
                  <a:pt x="2866860" y="2866859"/>
                </a:lnTo>
                <a:lnTo>
                  <a:pt x="0" y="28668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45003C3-01D5-4B67-A088-DF7FCDC9DCF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83621" y="1398508"/>
            <a:ext cx="2576761" cy="2576760"/>
          </a:xfrm>
          <a:custGeom>
            <a:avLst/>
            <a:gdLst>
              <a:gd name="connsiteX0" fmla="*/ 0 w 3435681"/>
              <a:gd name="connsiteY0" fmla="*/ 0 h 3435680"/>
              <a:gd name="connsiteX1" fmla="*/ 3435681 w 3435681"/>
              <a:gd name="connsiteY1" fmla="*/ 0 h 3435680"/>
              <a:gd name="connsiteX2" fmla="*/ 3435681 w 3435681"/>
              <a:gd name="connsiteY2" fmla="*/ 3435680 h 3435680"/>
              <a:gd name="connsiteX3" fmla="*/ 0 w 3435681"/>
              <a:gd name="connsiteY3" fmla="*/ 3435680 h 3435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5681" h="3435680">
                <a:moveTo>
                  <a:pt x="0" y="0"/>
                </a:moveTo>
                <a:lnTo>
                  <a:pt x="3435681" y="0"/>
                </a:lnTo>
                <a:lnTo>
                  <a:pt x="3435681" y="3435680"/>
                </a:lnTo>
                <a:lnTo>
                  <a:pt x="0" y="34356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135E3B1-08F4-4996-A893-193073A4D00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60380" y="1611816"/>
            <a:ext cx="2150145" cy="2150144"/>
          </a:xfrm>
          <a:custGeom>
            <a:avLst/>
            <a:gdLst>
              <a:gd name="connsiteX0" fmla="*/ 0 w 2866860"/>
              <a:gd name="connsiteY0" fmla="*/ 0 h 2866859"/>
              <a:gd name="connsiteX1" fmla="*/ 2866860 w 2866860"/>
              <a:gd name="connsiteY1" fmla="*/ 0 h 2866859"/>
              <a:gd name="connsiteX2" fmla="*/ 2866860 w 2866860"/>
              <a:gd name="connsiteY2" fmla="*/ 2866859 h 2866859"/>
              <a:gd name="connsiteX3" fmla="*/ 0 w 2866860"/>
              <a:gd name="connsiteY3" fmla="*/ 2866859 h 28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66860" h="2866859">
                <a:moveTo>
                  <a:pt x="0" y="0"/>
                </a:moveTo>
                <a:lnTo>
                  <a:pt x="2866860" y="0"/>
                </a:lnTo>
                <a:lnTo>
                  <a:pt x="2866860" y="2866859"/>
                </a:lnTo>
                <a:lnTo>
                  <a:pt x="0" y="28668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1E505BDE-F800-4788-842C-D6CD34F9D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39556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C8292F0-90B3-478C-975C-D8A8599CEFF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21566" y="1475313"/>
            <a:ext cx="1307309" cy="1307309"/>
          </a:xfrm>
          <a:custGeom>
            <a:avLst/>
            <a:gdLst>
              <a:gd name="connsiteX0" fmla="*/ 871539 w 1743078"/>
              <a:gd name="connsiteY0" fmla="*/ 0 h 1743078"/>
              <a:gd name="connsiteX1" fmla="*/ 1743078 w 1743078"/>
              <a:gd name="connsiteY1" fmla="*/ 871539 h 1743078"/>
              <a:gd name="connsiteX2" fmla="*/ 871539 w 1743078"/>
              <a:gd name="connsiteY2" fmla="*/ 1743078 h 1743078"/>
              <a:gd name="connsiteX3" fmla="*/ 0 w 1743078"/>
              <a:gd name="connsiteY3" fmla="*/ 871539 h 1743078"/>
              <a:gd name="connsiteX4" fmla="*/ 871539 w 1743078"/>
              <a:gd name="connsiteY4" fmla="*/ 0 h 1743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3078" h="1743078">
                <a:moveTo>
                  <a:pt x="871539" y="0"/>
                </a:moveTo>
                <a:cubicBezTo>
                  <a:pt x="1352877" y="0"/>
                  <a:pt x="1743078" y="390201"/>
                  <a:pt x="1743078" y="871539"/>
                </a:cubicBezTo>
                <a:cubicBezTo>
                  <a:pt x="1743078" y="1352877"/>
                  <a:pt x="1352877" y="1743078"/>
                  <a:pt x="871539" y="1743078"/>
                </a:cubicBezTo>
                <a:cubicBezTo>
                  <a:pt x="390201" y="1743078"/>
                  <a:pt x="0" y="1352877"/>
                  <a:pt x="0" y="871539"/>
                </a:cubicBezTo>
                <a:cubicBezTo>
                  <a:pt x="0" y="390201"/>
                  <a:pt x="390201" y="0"/>
                  <a:pt x="87153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CC667BF-B882-4AFA-AE10-2B3A838BE3E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18345" y="1475313"/>
            <a:ext cx="1307309" cy="1307309"/>
          </a:xfrm>
          <a:custGeom>
            <a:avLst/>
            <a:gdLst>
              <a:gd name="connsiteX0" fmla="*/ 871539 w 1743078"/>
              <a:gd name="connsiteY0" fmla="*/ 0 h 1743078"/>
              <a:gd name="connsiteX1" fmla="*/ 1743078 w 1743078"/>
              <a:gd name="connsiteY1" fmla="*/ 871539 h 1743078"/>
              <a:gd name="connsiteX2" fmla="*/ 871539 w 1743078"/>
              <a:gd name="connsiteY2" fmla="*/ 1743078 h 1743078"/>
              <a:gd name="connsiteX3" fmla="*/ 0 w 1743078"/>
              <a:gd name="connsiteY3" fmla="*/ 871539 h 1743078"/>
              <a:gd name="connsiteX4" fmla="*/ 871539 w 1743078"/>
              <a:gd name="connsiteY4" fmla="*/ 0 h 1743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3078" h="1743078">
                <a:moveTo>
                  <a:pt x="871539" y="0"/>
                </a:moveTo>
                <a:cubicBezTo>
                  <a:pt x="1352877" y="0"/>
                  <a:pt x="1743078" y="390201"/>
                  <a:pt x="1743078" y="871539"/>
                </a:cubicBezTo>
                <a:cubicBezTo>
                  <a:pt x="1743078" y="1352877"/>
                  <a:pt x="1352877" y="1743078"/>
                  <a:pt x="871539" y="1743078"/>
                </a:cubicBezTo>
                <a:cubicBezTo>
                  <a:pt x="390201" y="1743078"/>
                  <a:pt x="0" y="1352877"/>
                  <a:pt x="0" y="871539"/>
                </a:cubicBezTo>
                <a:cubicBezTo>
                  <a:pt x="0" y="390201"/>
                  <a:pt x="390201" y="0"/>
                  <a:pt x="87153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3A6C4F8-8575-4A4B-B2A4-F4DD4812706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15125" y="1475313"/>
            <a:ext cx="1307309" cy="1307309"/>
          </a:xfrm>
          <a:custGeom>
            <a:avLst/>
            <a:gdLst>
              <a:gd name="connsiteX0" fmla="*/ 871539 w 1743078"/>
              <a:gd name="connsiteY0" fmla="*/ 0 h 1743078"/>
              <a:gd name="connsiteX1" fmla="*/ 1743078 w 1743078"/>
              <a:gd name="connsiteY1" fmla="*/ 871539 h 1743078"/>
              <a:gd name="connsiteX2" fmla="*/ 871539 w 1743078"/>
              <a:gd name="connsiteY2" fmla="*/ 1743078 h 1743078"/>
              <a:gd name="connsiteX3" fmla="*/ 0 w 1743078"/>
              <a:gd name="connsiteY3" fmla="*/ 871539 h 1743078"/>
              <a:gd name="connsiteX4" fmla="*/ 871539 w 1743078"/>
              <a:gd name="connsiteY4" fmla="*/ 0 h 1743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3078" h="1743078">
                <a:moveTo>
                  <a:pt x="871539" y="0"/>
                </a:moveTo>
                <a:cubicBezTo>
                  <a:pt x="1352877" y="0"/>
                  <a:pt x="1743078" y="390201"/>
                  <a:pt x="1743078" y="871539"/>
                </a:cubicBezTo>
                <a:cubicBezTo>
                  <a:pt x="1743078" y="1352877"/>
                  <a:pt x="1352877" y="1743078"/>
                  <a:pt x="871539" y="1743078"/>
                </a:cubicBezTo>
                <a:cubicBezTo>
                  <a:pt x="390201" y="1743078"/>
                  <a:pt x="0" y="1352877"/>
                  <a:pt x="0" y="871539"/>
                </a:cubicBezTo>
                <a:cubicBezTo>
                  <a:pt x="0" y="390201"/>
                  <a:pt x="390201" y="0"/>
                  <a:pt x="87153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1E505BDE-F800-4788-842C-D6CD34F9D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14100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8487B39B-7F13-4423-A31A-5520362BB39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344" y="464344"/>
            <a:ext cx="1250157" cy="1250157"/>
          </a:xfrm>
          <a:custGeom>
            <a:avLst/>
            <a:gdLst>
              <a:gd name="connsiteX0" fmla="*/ 833438 w 1666876"/>
              <a:gd name="connsiteY0" fmla="*/ 0 h 1666876"/>
              <a:gd name="connsiteX1" fmla="*/ 1666876 w 1666876"/>
              <a:gd name="connsiteY1" fmla="*/ 833438 h 1666876"/>
              <a:gd name="connsiteX2" fmla="*/ 833438 w 1666876"/>
              <a:gd name="connsiteY2" fmla="*/ 1666876 h 1666876"/>
              <a:gd name="connsiteX3" fmla="*/ 0 w 1666876"/>
              <a:gd name="connsiteY3" fmla="*/ 833438 h 1666876"/>
              <a:gd name="connsiteX4" fmla="*/ 833438 w 1666876"/>
              <a:gd name="connsiteY4" fmla="*/ 0 h 16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6876" h="1666876">
                <a:moveTo>
                  <a:pt x="833438" y="0"/>
                </a:moveTo>
                <a:cubicBezTo>
                  <a:pt x="1293733" y="0"/>
                  <a:pt x="1666876" y="373143"/>
                  <a:pt x="1666876" y="833438"/>
                </a:cubicBezTo>
                <a:cubicBezTo>
                  <a:pt x="1666876" y="1293733"/>
                  <a:pt x="1293733" y="1666876"/>
                  <a:pt x="833438" y="1666876"/>
                </a:cubicBezTo>
                <a:cubicBezTo>
                  <a:pt x="373143" y="1666876"/>
                  <a:pt x="0" y="1293733"/>
                  <a:pt x="0" y="833438"/>
                </a:cubicBezTo>
                <a:cubicBezTo>
                  <a:pt x="0" y="373143"/>
                  <a:pt x="373143" y="0"/>
                  <a:pt x="8334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DFD7C1D-E839-4331-B082-BF054D9D67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86063" y="464344"/>
            <a:ext cx="1250157" cy="1250157"/>
          </a:xfrm>
          <a:custGeom>
            <a:avLst/>
            <a:gdLst>
              <a:gd name="connsiteX0" fmla="*/ 833438 w 1666876"/>
              <a:gd name="connsiteY0" fmla="*/ 0 h 1666876"/>
              <a:gd name="connsiteX1" fmla="*/ 1666876 w 1666876"/>
              <a:gd name="connsiteY1" fmla="*/ 833438 h 1666876"/>
              <a:gd name="connsiteX2" fmla="*/ 833438 w 1666876"/>
              <a:gd name="connsiteY2" fmla="*/ 1666876 h 1666876"/>
              <a:gd name="connsiteX3" fmla="*/ 0 w 1666876"/>
              <a:gd name="connsiteY3" fmla="*/ 833438 h 1666876"/>
              <a:gd name="connsiteX4" fmla="*/ 833438 w 1666876"/>
              <a:gd name="connsiteY4" fmla="*/ 0 h 16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6876" h="1666876">
                <a:moveTo>
                  <a:pt x="833438" y="0"/>
                </a:moveTo>
                <a:cubicBezTo>
                  <a:pt x="1293733" y="0"/>
                  <a:pt x="1666876" y="373143"/>
                  <a:pt x="1666876" y="833438"/>
                </a:cubicBezTo>
                <a:cubicBezTo>
                  <a:pt x="1666876" y="1293733"/>
                  <a:pt x="1293733" y="1666876"/>
                  <a:pt x="833438" y="1666876"/>
                </a:cubicBezTo>
                <a:cubicBezTo>
                  <a:pt x="373143" y="1666876"/>
                  <a:pt x="0" y="1293733"/>
                  <a:pt x="0" y="833438"/>
                </a:cubicBezTo>
                <a:cubicBezTo>
                  <a:pt x="0" y="373143"/>
                  <a:pt x="373143" y="0"/>
                  <a:pt x="8334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456D7E63-7174-4D3E-8517-572C12FD4C7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107781" y="464344"/>
            <a:ext cx="1250157" cy="1250157"/>
          </a:xfrm>
          <a:custGeom>
            <a:avLst/>
            <a:gdLst>
              <a:gd name="connsiteX0" fmla="*/ 833438 w 1666876"/>
              <a:gd name="connsiteY0" fmla="*/ 0 h 1666876"/>
              <a:gd name="connsiteX1" fmla="*/ 1666876 w 1666876"/>
              <a:gd name="connsiteY1" fmla="*/ 833438 h 1666876"/>
              <a:gd name="connsiteX2" fmla="*/ 833438 w 1666876"/>
              <a:gd name="connsiteY2" fmla="*/ 1666876 h 1666876"/>
              <a:gd name="connsiteX3" fmla="*/ 0 w 1666876"/>
              <a:gd name="connsiteY3" fmla="*/ 833438 h 1666876"/>
              <a:gd name="connsiteX4" fmla="*/ 833438 w 1666876"/>
              <a:gd name="connsiteY4" fmla="*/ 0 h 16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6876" h="1666876">
                <a:moveTo>
                  <a:pt x="833438" y="0"/>
                </a:moveTo>
                <a:cubicBezTo>
                  <a:pt x="1293733" y="0"/>
                  <a:pt x="1666876" y="373143"/>
                  <a:pt x="1666876" y="833438"/>
                </a:cubicBezTo>
                <a:cubicBezTo>
                  <a:pt x="1666876" y="1293733"/>
                  <a:pt x="1293733" y="1666876"/>
                  <a:pt x="833438" y="1666876"/>
                </a:cubicBezTo>
                <a:cubicBezTo>
                  <a:pt x="373143" y="1666876"/>
                  <a:pt x="0" y="1293733"/>
                  <a:pt x="0" y="833438"/>
                </a:cubicBezTo>
                <a:cubicBezTo>
                  <a:pt x="0" y="373143"/>
                  <a:pt x="373143" y="0"/>
                  <a:pt x="8334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C0B6F1CF-4A59-4BC3-AAF8-A375E0BDDF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29500" y="464344"/>
            <a:ext cx="1250157" cy="1250157"/>
          </a:xfrm>
          <a:custGeom>
            <a:avLst/>
            <a:gdLst>
              <a:gd name="connsiteX0" fmla="*/ 833438 w 1666876"/>
              <a:gd name="connsiteY0" fmla="*/ 0 h 1666876"/>
              <a:gd name="connsiteX1" fmla="*/ 1666876 w 1666876"/>
              <a:gd name="connsiteY1" fmla="*/ 833438 h 1666876"/>
              <a:gd name="connsiteX2" fmla="*/ 833438 w 1666876"/>
              <a:gd name="connsiteY2" fmla="*/ 1666876 h 1666876"/>
              <a:gd name="connsiteX3" fmla="*/ 0 w 1666876"/>
              <a:gd name="connsiteY3" fmla="*/ 833438 h 1666876"/>
              <a:gd name="connsiteX4" fmla="*/ 833438 w 1666876"/>
              <a:gd name="connsiteY4" fmla="*/ 0 h 16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6876" h="1666876">
                <a:moveTo>
                  <a:pt x="833438" y="0"/>
                </a:moveTo>
                <a:cubicBezTo>
                  <a:pt x="1293733" y="0"/>
                  <a:pt x="1666876" y="373143"/>
                  <a:pt x="1666876" y="833438"/>
                </a:cubicBezTo>
                <a:cubicBezTo>
                  <a:pt x="1666876" y="1293733"/>
                  <a:pt x="1293733" y="1666876"/>
                  <a:pt x="833438" y="1666876"/>
                </a:cubicBezTo>
                <a:cubicBezTo>
                  <a:pt x="373143" y="1666876"/>
                  <a:pt x="0" y="1293733"/>
                  <a:pt x="0" y="833438"/>
                </a:cubicBezTo>
                <a:cubicBezTo>
                  <a:pt x="0" y="373143"/>
                  <a:pt x="373143" y="0"/>
                  <a:pt x="8334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EFD19172-ACCD-4476-84EE-076C7A4F423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07781" y="2671762"/>
            <a:ext cx="1250157" cy="1250157"/>
          </a:xfrm>
          <a:custGeom>
            <a:avLst/>
            <a:gdLst>
              <a:gd name="connsiteX0" fmla="*/ 833438 w 1666876"/>
              <a:gd name="connsiteY0" fmla="*/ 0 h 1666876"/>
              <a:gd name="connsiteX1" fmla="*/ 1666876 w 1666876"/>
              <a:gd name="connsiteY1" fmla="*/ 833438 h 1666876"/>
              <a:gd name="connsiteX2" fmla="*/ 833438 w 1666876"/>
              <a:gd name="connsiteY2" fmla="*/ 1666876 h 1666876"/>
              <a:gd name="connsiteX3" fmla="*/ 0 w 1666876"/>
              <a:gd name="connsiteY3" fmla="*/ 833438 h 1666876"/>
              <a:gd name="connsiteX4" fmla="*/ 833438 w 1666876"/>
              <a:gd name="connsiteY4" fmla="*/ 0 h 16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6876" h="1666876">
                <a:moveTo>
                  <a:pt x="833438" y="0"/>
                </a:moveTo>
                <a:cubicBezTo>
                  <a:pt x="1293733" y="0"/>
                  <a:pt x="1666876" y="373143"/>
                  <a:pt x="1666876" y="833438"/>
                </a:cubicBezTo>
                <a:cubicBezTo>
                  <a:pt x="1666876" y="1293733"/>
                  <a:pt x="1293733" y="1666876"/>
                  <a:pt x="833438" y="1666876"/>
                </a:cubicBezTo>
                <a:cubicBezTo>
                  <a:pt x="373143" y="1666876"/>
                  <a:pt x="0" y="1293733"/>
                  <a:pt x="0" y="833438"/>
                </a:cubicBezTo>
                <a:cubicBezTo>
                  <a:pt x="0" y="373143"/>
                  <a:pt x="373143" y="0"/>
                  <a:pt x="8334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4EDDE1B7-9AB0-4FF7-BFE0-C0FF5FBB187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429500" y="2671762"/>
            <a:ext cx="1250157" cy="1250157"/>
          </a:xfrm>
          <a:custGeom>
            <a:avLst/>
            <a:gdLst>
              <a:gd name="connsiteX0" fmla="*/ 833438 w 1666876"/>
              <a:gd name="connsiteY0" fmla="*/ 0 h 1666876"/>
              <a:gd name="connsiteX1" fmla="*/ 1666876 w 1666876"/>
              <a:gd name="connsiteY1" fmla="*/ 833438 h 1666876"/>
              <a:gd name="connsiteX2" fmla="*/ 833438 w 1666876"/>
              <a:gd name="connsiteY2" fmla="*/ 1666876 h 1666876"/>
              <a:gd name="connsiteX3" fmla="*/ 0 w 1666876"/>
              <a:gd name="connsiteY3" fmla="*/ 833438 h 1666876"/>
              <a:gd name="connsiteX4" fmla="*/ 833438 w 1666876"/>
              <a:gd name="connsiteY4" fmla="*/ 0 h 16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6876" h="1666876">
                <a:moveTo>
                  <a:pt x="833438" y="0"/>
                </a:moveTo>
                <a:cubicBezTo>
                  <a:pt x="1293733" y="0"/>
                  <a:pt x="1666876" y="373143"/>
                  <a:pt x="1666876" y="833438"/>
                </a:cubicBezTo>
                <a:cubicBezTo>
                  <a:pt x="1666876" y="1293733"/>
                  <a:pt x="1293733" y="1666876"/>
                  <a:pt x="833438" y="1666876"/>
                </a:cubicBezTo>
                <a:cubicBezTo>
                  <a:pt x="373143" y="1666876"/>
                  <a:pt x="0" y="1293733"/>
                  <a:pt x="0" y="833438"/>
                </a:cubicBezTo>
                <a:cubicBezTo>
                  <a:pt x="0" y="373143"/>
                  <a:pt x="373143" y="0"/>
                  <a:pt x="8334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8FFDDFF3-68B7-40CE-9201-821590CC1D3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786063" y="2671762"/>
            <a:ext cx="1250157" cy="1250157"/>
          </a:xfrm>
          <a:custGeom>
            <a:avLst/>
            <a:gdLst>
              <a:gd name="connsiteX0" fmla="*/ 833438 w 1666876"/>
              <a:gd name="connsiteY0" fmla="*/ 0 h 1666876"/>
              <a:gd name="connsiteX1" fmla="*/ 1666876 w 1666876"/>
              <a:gd name="connsiteY1" fmla="*/ 833438 h 1666876"/>
              <a:gd name="connsiteX2" fmla="*/ 833438 w 1666876"/>
              <a:gd name="connsiteY2" fmla="*/ 1666876 h 1666876"/>
              <a:gd name="connsiteX3" fmla="*/ 0 w 1666876"/>
              <a:gd name="connsiteY3" fmla="*/ 833438 h 1666876"/>
              <a:gd name="connsiteX4" fmla="*/ 833438 w 1666876"/>
              <a:gd name="connsiteY4" fmla="*/ 0 h 16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6876" h="1666876">
                <a:moveTo>
                  <a:pt x="833438" y="0"/>
                </a:moveTo>
                <a:cubicBezTo>
                  <a:pt x="1293733" y="0"/>
                  <a:pt x="1666876" y="373143"/>
                  <a:pt x="1666876" y="833438"/>
                </a:cubicBezTo>
                <a:cubicBezTo>
                  <a:pt x="1666876" y="1293733"/>
                  <a:pt x="1293733" y="1666876"/>
                  <a:pt x="833438" y="1666876"/>
                </a:cubicBezTo>
                <a:cubicBezTo>
                  <a:pt x="373143" y="1666876"/>
                  <a:pt x="0" y="1293733"/>
                  <a:pt x="0" y="833438"/>
                </a:cubicBezTo>
                <a:cubicBezTo>
                  <a:pt x="0" y="373143"/>
                  <a:pt x="373143" y="0"/>
                  <a:pt x="8334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DFBA5D71-5749-4EEB-8A6F-E461B7B6BB7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4344" y="2671762"/>
            <a:ext cx="1250157" cy="1250157"/>
          </a:xfrm>
          <a:custGeom>
            <a:avLst/>
            <a:gdLst>
              <a:gd name="connsiteX0" fmla="*/ 833438 w 1666876"/>
              <a:gd name="connsiteY0" fmla="*/ 0 h 1666876"/>
              <a:gd name="connsiteX1" fmla="*/ 1666876 w 1666876"/>
              <a:gd name="connsiteY1" fmla="*/ 833438 h 1666876"/>
              <a:gd name="connsiteX2" fmla="*/ 833438 w 1666876"/>
              <a:gd name="connsiteY2" fmla="*/ 1666876 h 1666876"/>
              <a:gd name="connsiteX3" fmla="*/ 0 w 1666876"/>
              <a:gd name="connsiteY3" fmla="*/ 833438 h 1666876"/>
              <a:gd name="connsiteX4" fmla="*/ 833438 w 1666876"/>
              <a:gd name="connsiteY4" fmla="*/ 0 h 16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6876" h="1666876">
                <a:moveTo>
                  <a:pt x="833438" y="0"/>
                </a:moveTo>
                <a:cubicBezTo>
                  <a:pt x="1293733" y="0"/>
                  <a:pt x="1666876" y="373143"/>
                  <a:pt x="1666876" y="833438"/>
                </a:cubicBezTo>
                <a:cubicBezTo>
                  <a:pt x="1666876" y="1293733"/>
                  <a:pt x="1293733" y="1666876"/>
                  <a:pt x="833438" y="1666876"/>
                </a:cubicBezTo>
                <a:cubicBezTo>
                  <a:pt x="373143" y="1666876"/>
                  <a:pt x="0" y="1293733"/>
                  <a:pt x="0" y="833438"/>
                </a:cubicBezTo>
                <a:cubicBezTo>
                  <a:pt x="0" y="373143"/>
                  <a:pt x="373143" y="0"/>
                  <a:pt x="8334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73703045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6CCACE-AA6E-4500-889A-94B6C43308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78933" y="2045469"/>
            <a:ext cx="1108105" cy="1111208"/>
          </a:xfrm>
          <a:custGeom>
            <a:avLst/>
            <a:gdLst>
              <a:gd name="connsiteX0" fmla="*/ 0 w 1477473"/>
              <a:gd name="connsiteY0" fmla="*/ 0 h 1481611"/>
              <a:gd name="connsiteX1" fmla="*/ 1477473 w 1477473"/>
              <a:gd name="connsiteY1" fmla="*/ 0 h 1481611"/>
              <a:gd name="connsiteX2" fmla="*/ 1477473 w 1477473"/>
              <a:gd name="connsiteY2" fmla="*/ 1481611 h 1481611"/>
              <a:gd name="connsiteX3" fmla="*/ 0 w 1477473"/>
              <a:gd name="connsiteY3" fmla="*/ 1481611 h 1481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7473" h="1481611">
                <a:moveTo>
                  <a:pt x="0" y="0"/>
                </a:moveTo>
                <a:lnTo>
                  <a:pt x="1477473" y="0"/>
                </a:lnTo>
                <a:lnTo>
                  <a:pt x="1477473" y="1481611"/>
                </a:lnTo>
                <a:lnTo>
                  <a:pt x="0" y="14816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45987599-0507-429D-80E8-C775F969B09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85688" y="1618676"/>
            <a:ext cx="1351764" cy="1353315"/>
          </a:xfrm>
          <a:custGeom>
            <a:avLst/>
            <a:gdLst>
              <a:gd name="connsiteX0" fmla="*/ 0 w 1802352"/>
              <a:gd name="connsiteY0" fmla="*/ 0 h 1804420"/>
              <a:gd name="connsiteX1" fmla="*/ 1802352 w 1802352"/>
              <a:gd name="connsiteY1" fmla="*/ 0 h 1804420"/>
              <a:gd name="connsiteX2" fmla="*/ 1802352 w 1802352"/>
              <a:gd name="connsiteY2" fmla="*/ 1804420 h 1804420"/>
              <a:gd name="connsiteX3" fmla="*/ 0 w 1802352"/>
              <a:gd name="connsiteY3" fmla="*/ 1804420 h 1804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2352" h="1804420">
                <a:moveTo>
                  <a:pt x="0" y="0"/>
                </a:moveTo>
                <a:lnTo>
                  <a:pt x="1802352" y="0"/>
                </a:lnTo>
                <a:lnTo>
                  <a:pt x="1802352" y="1804420"/>
                </a:lnTo>
                <a:lnTo>
                  <a:pt x="0" y="18044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A9D0250D-5652-4CE0-8F1D-05A35772101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640760" y="460909"/>
            <a:ext cx="1365731" cy="1367283"/>
          </a:xfrm>
          <a:custGeom>
            <a:avLst/>
            <a:gdLst>
              <a:gd name="connsiteX0" fmla="*/ 0 w 1820975"/>
              <a:gd name="connsiteY0" fmla="*/ 0 h 1823044"/>
              <a:gd name="connsiteX1" fmla="*/ 1820975 w 1820975"/>
              <a:gd name="connsiteY1" fmla="*/ 0 h 1823044"/>
              <a:gd name="connsiteX2" fmla="*/ 1820975 w 1820975"/>
              <a:gd name="connsiteY2" fmla="*/ 1823044 h 1823044"/>
              <a:gd name="connsiteX3" fmla="*/ 0 w 1820975"/>
              <a:gd name="connsiteY3" fmla="*/ 1823044 h 182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0975" h="1823044">
                <a:moveTo>
                  <a:pt x="0" y="0"/>
                </a:moveTo>
                <a:lnTo>
                  <a:pt x="1820975" y="0"/>
                </a:lnTo>
                <a:lnTo>
                  <a:pt x="1820975" y="1823044"/>
                </a:lnTo>
                <a:lnTo>
                  <a:pt x="0" y="182304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6F061DBE-CEB4-4451-95C8-9564A9FDDF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14454" y="1198095"/>
            <a:ext cx="1108105" cy="1111208"/>
          </a:xfrm>
          <a:custGeom>
            <a:avLst/>
            <a:gdLst>
              <a:gd name="connsiteX0" fmla="*/ 0 w 1477473"/>
              <a:gd name="connsiteY0" fmla="*/ 0 h 1481611"/>
              <a:gd name="connsiteX1" fmla="*/ 1477473 w 1477473"/>
              <a:gd name="connsiteY1" fmla="*/ 0 h 1481611"/>
              <a:gd name="connsiteX2" fmla="*/ 1477473 w 1477473"/>
              <a:gd name="connsiteY2" fmla="*/ 1481611 h 1481611"/>
              <a:gd name="connsiteX3" fmla="*/ 0 w 1477473"/>
              <a:gd name="connsiteY3" fmla="*/ 1481611 h 1481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7473" h="1481611">
                <a:moveTo>
                  <a:pt x="0" y="0"/>
                </a:moveTo>
                <a:lnTo>
                  <a:pt x="1477473" y="0"/>
                </a:lnTo>
                <a:lnTo>
                  <a:pt x="1477473" y="1481611"/>
                </a:lnTo>
                <a:lnTo>
                  <a:pt x="0" y="14816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3998810-A7F9-40C1-BD8A-F72D3134436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06491" y="2495539"/>
            <a:ext cx="1142248" cy="1142248"/>
          </a:xfrm>
          <a:custGeom>
            <a:avLst/>
            <a:gdLst>
              <a:gd name="connsiteX0" fmla="*/ 0 w 1522997"/>
              <a:gd name="connsiteY0" fmla="*/ 0 h 1522997"/>
              <a:gd name="connsiteX1" fmla="*/ 1522997 w 1522997"/>
              <a:gd name="connsiteY1" fmla="*/ 0 h 1522997"/>
              <a:gd name="connsiteX2" fmla="*/ 1522997 w 1522997"/>
              <a:gd name="connsiteY2" fmla="*/ 1522997 h 1522997"/>
              <a:gd name="connsiteX3" fmla="*/ 0 w 1522997"/>
              <a:gd name="connsiteY3" fmla="*/ 1522997 h 1522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2997" h="1522997">
                <a:moveTo>
                  <a:pt x="0" y="0"/>
                </a:moveTo>
                <a:lnTo>
                  <a:pt x="1522997" y="0"/>
                </a:lnTo>
                <a:lnTo>
                  <a:pt x="1522997" y="1522997"/>
                </a:lnTo>
                <a:lnTo>
                  <a:pt x="0" y="15229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DDE34381-3510-4599-8FCE-70609B7765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640759" y="2045469"/>
            <a:ext cx="1106553" cy="1111208"/>
          </a:xfrm>
          <a:custGeom>
            <a:avLst/>
            <a:gdLst>
              <a:gd name="connsiteX0" fmla="*/ 0 w 1475404"/>
              <a:gd name="connsiteY0" fmla="*/ 0 h 1481611"/>
              <a:gd name="connsiteX1" fmla="*/ 1475404 w 1475404"/>
              <a:gd name="connsiteY1" fmla="*/ 0 h 1481611"/>
              <a:gd name="connsiteX2" fmla="*/ 1475404 w 1475404"/>
              <a:gd name="connsiteY2" fmla="*/ 1481611 h 1481611"/>
              <a:gd name="connsiteX3" fmla="*/ 0 w 1475404"/>
              <a:gd name="connsiteY3" fmla="*/ 1481611 h 1481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5404" h="1481611">
                <a:moveTo>
                  <a:pt x="0" y="0"/>
                </a:moveTo>
                <a:lnTo>
                  <a:pt x="1475404" y="0"/>
                </a:lnTo>
                <a:lnTo>
                  <a:pt x="1475404" y="1481611"/>
                </a:lnTo>
                <a:lnTo>
                  <a:pt x="0" y="14816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1700EC9F-010B-43B1-A0F9-A9D7CF07A1C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437452" y="3364639"/>
            <a:ext cx="1309860" cy="1314516"/>
          </a:xfrm>
          <a:custGeom>
            <a:avLst/>
            <a:gdLst>
              <a:gd name="connsiteX0" fmla="*/ 0 w 1746480"/>
              <a:gd name="connsiteY0" fmla="*/ 0 h 1752688"/>
              <a:gd name="connsiteX1" fmla="*/ 1746480 w 1746480"/>
              <a:gd name="connsiteY1" fmla="*/ 0 h 1752688"/>
              <a:gd name="connsiteX2" fmla="*/ 1746480 w 1746480"/>
              <a:gd name="connsiteY2" fmla="*/ 1752688 h 1752688"/>
              <a:gd name="connsiteX3" fmla="*/ 0 w 1746480"/>
              <a:gd name="connsiteY3" fmla="*/ 1752688 h 1752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6480" h="1752688">
                <a:moveTo>
                  <a:pt x="0" y="0"/>
                </a:moveTo>
                <a:lnTo>
                  <a:pt x="1746480" y="0"/>
                </a:lnTo>
                <a:lnTo>
                  <a:pt x="1746480" y="1752688"/>
                </a:lnTo>
                <a:lnTo>
                  <a:pt x="0" y="17526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0AFBCBE5-E9DB-46BD-8490-26F89F6ED22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59306" y="3232722"/>
            <a:ext cx="1163975" cy="1167079"/>
          </a:xfrm>
          <a:custGeom>
            <a:avLst/>
            <a:gdLst>
              <a:gd name="connsiteX0" fmla="*/ 0 w 1551967"/>
              <a:gd name="connsiteY0" fmla="*/ 0 h 1556105"/>
              <a:gd name="connsiteX1" fmla="*/ 1551967 w 1551967"/>
              <a:gd name="connsiteY1" fmla="*/ 0 h 1556105"/>
              <a:gd name="connsiteX2" fmla="*/ 1551967 w 1551967"/>
              <a:gd name="connsiteY2" fmla="*/ 1556105 h 1556105"/>
              <a:gd name="connsiteX3" fmla="*/ 0 w 1551967"/>
              <a:gd name="connsiteY3" fmla="*/ 1556105 h 155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1967" h="1556105">
                <a:moveTo>
                  <a:pt x="0" y="0"/>
                </a:moveTo>
                <a:lnTo>
                  <a:pt x="1551967" y="0"/>
                </a:lnTo>
                <a:lnTo>
                  <a:pt x="1551967" y="1556105"/>
                </a:lnTo>
                <a:lnTo>
                  <a:pt x="0" y="15561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l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75662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E19A032-15EA-48DA-B22A-494E8C5017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343" y="1650216"/>
            <a:ext cx="4107657" cy="3028939"/>
          </a:xfrm>
          <a:custGeom>
            <a:avLst/>
            <a:gdLst>
              <a:gd name="connsiteX0" fmla="*/ 0 w 5476876"/>
              <a:gd name="connsiteY0" fmla="*/ 0 h 4038585"/>
              <a:gd name="connsiteX1" fmla="*/ 5476876 w 5476876"/>
              <a:gd name="connsiteY1" fmla="*/ 0 h 4038585"/>
              <a:gd name="connsiteX2" fmla="*/ 5476876 w 5476876"/>
              <a:gd name="connsiteY2" fmla="*/ 4038585 h 4038585"/>
              <a:gd name="connsiteX3" fmla="*/ 0 w 5476876"/>
              <a:gd name="connsiteY3" fmla="*/ 4038585 h 4038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6876" h="4038585">
                <a:moveTo>
                  <a:pt x="0" y="0"/>
                </a:moveTo>
                <a:lnTo>
                  <a:pt x="5476876" y="0"/>
                </a:lnTo>
                <a:lnTo>
                  <a:pt x="5476876" y="4038585"/>
                </a:lnTo>
                <a:lnTo>
                  <a:pt x="0" y="40385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l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2318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795D62B-E174-485B-AF6F-315C0CB7007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81596" y="2515566"/>
            <a:ext cx="1626445" cy="1626445"/>
          </a:xfrm>
          <a:custGeom>
            <a:avLst/>
            <a:gdLst>
              <a:gd name="connsiteX0" fmla="*/ 1081320 w 2168593"/>
              <a:gd name="connsiteY0" fmla="*/ 0 h 2168593"/>
              <a:gd name="connsiteX1" fmla="*/ 2168593 w 2168593"/>
              <a:gd name="connsiteY1" fmla="*/ 1081321 h 2168593"/>
              <a:gd name="connsiteX2" fmla="*/ 1081320 w 2168593"/>
              <a:gd name="connsiteY2" fmla="*/ 2168593 h 2168593"/>
              <a:gd name="connsiteX3" fmla="*/ 0 w 2168593"/>
              <a:gd name="connsiteY3" fmla="*/ 1081321 h 2168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8593" h="2168593">
                <a:moveTo>
                  <a:pt x="1081320" y="0"/>
                </a:moveTo>
                <a:lnTo>
                  <a:pt x="2168593" y="1081321"/>
                </a:lnTo>
                <a:lnTo>
                  <a:pt x="1081320" y="2168593"/>
                </a:lnTo>
                <a:lnTo>
                  <a:pt x="0" y="108132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A1C909E-4814-470F-9529-3F9917880A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01801" y="2109327"/>
            <a:ext cx="1626445" cy="1626445"/>
          </a:xfrm>
          <a:custGeom>
            <a:avLst/>
            <a:gdLst>
              <a:gd name="connsiteX0" fmla="*/ 1083305 w 2168593"/>
              <a:gd name="connsiteY0" fmla="*/ 0 h 2168593"/>
              <a:gd name="connsiteX1" fmla="*/ 2168593 w 2168593"/>
              <a:gd name="connsiteY1" fmla="*/ 1083305 h 2168593"/>
              <a:gd name="connsiteX2" fmla="*/ 1083305 w 2168593"/>
              <a:gd name="connsiteY2" fmla="*/ 2168593 h 2168593"/>
              <a:gd name="connsiteX3" fmla="*/ 0 w 2168593"/>
              <a:gd name="connsiteY3" fmla="*/ 1083305 h 2168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8593" h="2168593">
                <a:moveTo>
                  <a:pt x="1083305" y="0"/>
                </a:moveTo>
                <a:lnTo>
                  <a:pt x="2168593" y="1083305"/>
                </a:lnTo>
                <a:lnTo>
                  <a:pt x="1083305" y="2168593"/>
                </a:lnTo>
                <a:lnTo>
                  <a:pt x="0" y="108330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FA4DE8F8-7D1F-4037-9C1F-B074B2557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0A77E04-450A-4F4E-ABDC-27577254C99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92587" y="3326556"/>
            <a:ext cx="1626445" cy="1626445"/>
          </a:xfrm>
          <a:custGeom>
            <a:avLst/>
            <a:gdLst>
              <a:gd name="connsiteX0" fmla="*/ 1087273 w 2168593"/>
              <a:gd name="connsiteY0" fmla="*/ 0 h 2168593"/>
              <a:gd name="connsiteX1" fmla="*/ 2168593 w 2168593"/>
              <a:gd name="connsiteY1" fmla="*/ 1087273 h 2168593"/>
              <a:gd name="connsiteX2" fmla="*/ 1087273 w 2168593"/>
              <a:gd name="connsiteY2" fmla="*/ 2168593 h 2168593"/>
              <a:gd name="connsiteX3" fmla="*/ 0 w 2168593"/>
              <a:gd name="connsiteY3" fmla="*/ 1087273 h 2168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8593" h="2168593">
                <a:moveTo>
                  <a:pt x="1087273" y="0"/>
                </a:moveTo>
                <a:lnTo>
                  <a:pt x="2168593" y="1087273"/>
                </a:lnTo>
                <a:lnTo>
                  <a:pt x="1087273" y="2168593"/>
                </a:lnTo>
                <a:lnTo>
                  <a:pt x="0" y="108727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D433679-F647-4DD3-9C0C-D00FCEEFBA8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87836" y="1295361"/>
            <a:ext cx="1626445" cy="1626445"/>
          </a:xfrm>
          <a:custGeom>
            <a:avLst/>
            <a:gdLst>
              <a:gd name="connsiteX0" fmla="*/ 1085288 w 2168593"/>
              <a:gd name="connsiteY0" fmla="*/ 0 h 2168593"/>
              <a:gd name="connsiteX1" fmla="*/ 2168593 w 2168593"/>
              <a:gd name="connsiteY1" fmla="*/ 1085289 h 2168593"/>
              <a:gd name="connsiteX2" fmla="*/ 1085288 w 2168593"/>
              <a:gd name="connsiteY2" fmla="*/ 2168593 h 2168593"/>
              <a:gd name="connsiteX3" fmla="*/ 0 w 2168593"/>
              <a:gd name="connsiteY3" fmla="*/ 1085289 h 2168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8593" h="2168593">
                <a:moveTo>
                  <a:pt x="1085288" y="0"/>
                </a:moveTo>
                <a:lnTo>
                  <a:pt x="2168593" y="1085289"/>
                </a:lnTo>
                <a:lnTo>
                  <a:pt x="1085288" y="2168593"/>
                </a:lnTo>
                <a:lnTo>
                  <a:pt x="0" y="1085289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41424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37245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75718563-F0D2-4B3F-B237-03DCBE32A75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02270" y="1383618"/>
            <a:ext cx="1782198" cy="2266622"/>
          </a:xfrm>
          <a:custGeom>
            <a:avLst/>
            <a:gdLst>
              <a:gd name="connsiteX0" fmla="*/ 1188132 w 2376264"/>
              <a:gd name="connsiteY0" fmla="*/ 0 h 3022162"/>
              <a:gd name="connsiteX1" fmla="*/ 2376264 w 2376264"/>
              <a:gd name="connsiteY1" fmla="*/ 1188132 h 3022162"/>
              <a:gd name="connsiteX2" fmla="*/ 2376264 w 2376264"/>
              <a:gd name="connsiteY2" fmla="*/ 3022162 h 3022162"/>
              <a:gd name="connsiteX3" fmla="*/ 0 w 2376264"/>
              <a:gd name="connsiteY3" fmla="*/ 3022162 h 3022162"/>
              <a:gd name="connsiteX4" fmla="*/ 0 w 2376264"/>
              <a:gd name="connsiteY4" fmla="*/ 1188132 h 3022162"/>
              <a:gd name="connsiteX5" fmla="*/ 1188132 w 2376264"/>
              <a:gd name="connsiteY5" fmla="*/ 0 h 3022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76264" h="3022162">
                <a:moveTo>
                  <a:pt x="1188132" y="0"/>
                </a:moveTo>
                <a:cubicBezTo>
                  <a:pt x="1844319" y="0"/>
                  <a:pt x="2376264" y="531945"/>
                  <a:pt x="2376264" y="1188132"/>
                </a:cubicBezTo>
                <a:lnTo>
                  <a:pt x="2376264" y="3022162"/>
                </a:lnTo>
                <a:lnTo>
                  <a:pt x="0" y="3022162"/>
                </a:lnTo>
                <a:lnTo>
                  <a:pt x="0" y="1188132"/>
                </a:lnTo>
                <a:cubicBezTo>
                  <a:pt x="0" y="531945"/>
                  <a:pt x="531945" y="0"/>
                  <a:pt x="11881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E8AB329-076A-4F33-AAF9-9F5C6F9F1ED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88024" y="1383618"/>
            <a:ext cx="1782198" cy="2266622"/>
          </a:xfrm>
          <a:custGeom>
            <a:avLst/>
            <a:gdLst>
              <a:gd name="connsiteX0" fmla="*/ 1188132 w 2376264"/>
              <a:gd name="connsiteY0" fmla="*/ 0 h 3022162"/>
              <a:gd name="connsiteX1" fmla="*/ 2376264 w 2376264"/>
              <a:gd name="connsiteY1" fmla="*/ 1188132 h 3022162"/>
              <a:gd name="connsiteX2" fmla="*/ 2376264 w 2376264"/>
              <a:gd name="connsiteY2" fmla="*/ 3022162 h 3022162"/>
              <a:gd name="connsiteX3" fmla="*/ 0 w 2376264"/>
              <a:gd name="connsiteY3" fmla="*/ 3022162 h 3022162"/>
              <a:gd name="connsiteX4" fmla="*/ 0 w 2376264"/>
              <a:gd name="connsiteY4" fmla="*/ 1188132 h 3022162"/>
              <a:gd name="connsiteX5" fmla="*/ 1188132 w 2376264"/>
              <a:gd name="connsiteY5" fmla="*/ 0 h 3022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76264" h="3022162">
                <a:moveTo>
                  <a:pt x="1188132" y="0"/>
                </a:moveTo>
                <a:cubicBezTo>
                  <a:pt x="1844319" y="0"/>
                  <a:pt x="2376264" y="531945"/>
                  <a:pt x="2376264" y="1188132"/>
                </a:cubicBezTo>
                <a:lnTo>
                  <a:pt x="2376264" y="3022162"/>
                </a:lnTo>
                <a:lnTo>
                  <a:pt x="0" y="3022162"/>
                </a:lnTo>
                <a:lnTo>
                  <a:pt x="0" y="1188132"/>
                </a:lnTo>
                <a:cubicBezTo>
                  <a:pt x="0" y="531945"/>
                  <a:pt x="531945" y="0"/>
                  <a:pt x="11881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D58C647-98F4-4BC3-93F4-7DE4CEF2B7A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573778" y="1383618"/>
            <a:ext cx="1782198" cy="2266622"/>
          </a:xfrm>
          <a:custGeom>
            <a:avLst/>
            <a:gdLst>
              <a:gd name="connsiteX0" fmla="*/ 1188132 w 2376264"/>
              <a:gd name="connsiteY0" fmla="*/ 0 h 3022162"/>
              <a:gd name="connsiteX1" fmla="*/ 2376264 w 2376264"/>
              <a:gd name="connsiteY1" fmla="*/ 1188132 h 3022162"/>
              <a:gd name="connsiteX2" fmla="*/ 2376264 w 2376264"/>
              <a:gd name="connsiteY2" fmla="*/ 3022162 h 3022162"/>
              <a:gd name="connsiteX3" fmla="*/ 0 w 2376264"/>
              <a:gd name="connsiteY3" fmla="*/ 3022162 h 3022162"/>
              <a:gd name="connsiteX4" fmla="*/ 0 w 2376264"/>
              <a:gd name="connsiteY4" fmla="*/ 1188132 h 3022162"/>
              <a:gd name="connsiteX5" fmla="*/ 1188132 w 2376264"/>
              <a:gd name="connsiteY5" fmla="*/ 0 h 3022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76264" h="3022162">
                <a:moveTo>
                  <a:pt x="1188132" y="0"/>
                </a:moveTo>
                <a:cubicBezTo>
                  <a:pt x="1844319" y="0"/>
                  <a:pt x="2376264" y="531945"/>
                  <a:pt x="2376264" y="1188132"/>
                </a:cubicBezTo>
                <a:lnTo>
                  <a:pt x="2376264" y="3022162"/>
                </a:lnTo>
                <a:lnTo>
                  <a:pt x="0" y="3022162"/>
                </a:lnTo>
                <a:lnTo>
                  <a:pt x="0" y="1188132"/>
                </a:lnTo>
                <a:cubicBezTo>
                  <a:pt x="0" y="531945"/>
                  <a:pt x="531945" y="0"/>
                  <a:pt x="11881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65BD251-D7A3-44C9-9709-351A227A001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9532" y="1383618"/>
            <a:ext cx="1782198" cy="2266622"/>
          </a:xfrm>
          <a:custGeom>
            <a:avLst/>
            <a:gdLst>
              <a:gd name="connsiteX0" fmla="*/ 1188132 w 2376264"/>
              <a:gd name="connsiteY0" fmla="*/ 0 h 3022162"/>
              <a:gd name="connsiteX1" fmla="*/ 2376264 w 2376264"/>
              <a:gd name="connsiteY1" fmla="*/ 1188132 h 3022162"/>
              <a:gd name="connsiteX2" fmla="*/ 2376264 w 2376264"/>
              <a:gd name="connsiteY2" fmla="*/ 3022162 h 3022162"/>
              <a:gd name="connsiteX3" fmla="*/ 0 w 2376264"/>
              <a:gd name="connsiteY3" fmla="*/ 3022162 h 3022162"/>
              <a:gd name="connsiteX4" fmla="*/ 0 w 2376264"/>
              <a:gd name="connsiteY4" fmla="*/ 1188132 h 3022162"/>
              <a:gd name="connsiteX5" fmla="*/ 1188132 w 2376264"/>
              <a:gd name="connsiteY5" fmla="*/ 0 h 3022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76264" h="3022162">
                <a:moveTo>
                  <a:pt x="1188132" y="0"/>
                </a:moveTo>
                <a:cubicBezTo>
                  <a:pt x="1844319" y="0"/>
                  <a:pt x="2376264" y="531945"/>
                  <a:pt x="2376264" y="1188132"/>
                </a:cubicBezTo>
                <a:lnTo>
                  <a:pt x="2376264" y="3022162"/>
                </a:lnTo>
                <a:lnTo>
                  <a:pt x="0" y="3022162"/>
                </a:lnTo>
                <a:lnTo>
                  <a:pt x="0" y="1188132"/>
                </a:lnTo>
                <a:cubicBezTo>
                  <a:pt x="0" y="531945"/>
                  <a:pt x="531945" y="0"/>
                  <a:pt x="11881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39615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C365E4D1-9E81-4E3D-8581-CAA9660E611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5009" y="1437624"/>
            <a:ext cx="1669277" cy="1669277"/>
          </a:xfrm>
          <a:custGeom>
            <a:avLst/>
            <a:gdLst>
              <a:gd name="connsiteX0" fmla="*/ 1112851 w 2225702"/>
              <a:gd name="connsiteY0" fmla="*/ 0 h 2225702"/>
              <a:gd name="connsiteX1" fmla="*/ 2225702 w 2225702"/>
              <a:gd name="connsiteY1" fmla="*/ 1112851 h 2225702"/>
              <a:gd name="connsiteX2" fmla="*/ 1112851 w 2225702"/>
              <a:gd name="connsiteY2" fmla="*/ 2225702 h 2225702"/>
              <a:gd name="connsiteX3" fmla="*/ 0 w 2225702"/>
              <a:gd name="connsiteY3" fmla="*/ 1112851 h 2225702"/>
              <a:gd name="connsiteX4" fmla="*/ 1112851 w 2225702"/>
              <a:gd name="connsiteY4" fmla="*/ 0 h 2225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5702" h="2225702">
                <a:moveTo>
                  <a:pt x="1112851" y="0"/>
                </a:moveTo>
                <a:cubicBezTo>
                  <a:pt x="1727462" y="0"/>
                  <a:pt x="2225702" y="498240"/>
                  <a:pt x="2225702" y="1112851"/>
                </a:cubicBezTo>
                <a:cubicBezTo>
                  <a:pt x="2225702" y="1727462"/>
                  <a:pt x="1727462" y="2225702"/>
                  <a:pt x="1112851" y="2225702"/>
                </a:cubicBezTo>
                <a:cubicBezTo>
                  <a:pt x="498240" y="2225702"/>
                  <a:pt x="0" y="1727462"/>
                  <a:pt x="0" y="1112851"/>
                </a:cubicBezTo>
                <a:cubicBezTo>
                  <a:pt x="0" y="498240"/>
                  <a:pt x="498240" y="0"/>
                  <a:pt x="111285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0128ED7A-B88D-48BA-86AE-AE265FD6E66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62311" y="1437624"/>
            <a:ext cx="1669277" cy="1669277"/>
          </a:xfrm>
          <a:custGeom>
            <a:avLst/>
            <a:gdLst>
              <a:gd name="connsiteX0" fmla="*/ 1112851 w 2225702"/>
              <a:gd name="connsiteY0" fmla="*/ 0 h 2225702"/>
              <a:gd name="connsiteX1" fmla="*/ 2225702 w 2225702"/>
              <a:gd name="connsiteY1" fmla="*/ 1112851 h 2225702"/>
              <a:gd name="connsiteX2" fmla="*/ 1112851 w 2225702"/>
              <a:gd name="connsiteY2" fmla="*/ 2225702 h 2225702"/>
              <a:gd name="connsiteX3" fmla="*/ 0 w 2225702"/>
              <a:gd name="connsiteY3" fmla="*/ 1112851 h 2225702"/>
              <a:gd name="connsiteX4" fmla="*/ 1112851 w 2225702"/>
              <a:gd name="connsiteY4" fmla="*/ 0 h 2225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5702" h="2225702">
                <a:moveTo>
                  <a:pt x="1112851" y="0"/>
                </a:moveTo>
                <a:cubicBezTo>
                  <a:pt x="1727462" y="0"/>
                  <a:pt x="2225702" y="498240"/>
                  <a:pt x="2225702" y="1112851"/>
                </a:cubicBezTo>
                <a:cubicBezTo>
                  <a:pt x="2225702" y="1727462"/>
                  <a:pt x="1727462" y="2225702"/>
                  <a:pt x="1112851" y="2225702"/>
                </a:cubicBezTo>
                <a:cubicBezTo>
                  <a:pt x="498240" y="2225702"/>
                  <a:pt x="0" y="1727462"/>
                  <a:pt x="0" y="1112851"/>
                </a:cubicBezTo>
                <a:cubicBezTo>
                  <a:pt x="0" y="498240"/>
                  <a:pt x="498240" y="0"/>
                  <a:pt x="111285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72FF91CA-42F5-424C-B8CA-294462504BE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49612" y="1437624"/>
            <a:ext cx="1669277" cy="1669277"/>
          </a:xfrm>
          <a:custGeom>
            <a:avLst/>
            <a:gdLst>
              <a:gd name="connsiteX0" fmla="*/ 1112851 w 2225702"/>
              <a:gd name="connsiteY0" fmla="*/ 0 h 2225702"/>
              <a:gd name="connsiteX1" fmla="*/ 2225702 w 2225702"/>
              <a:gd name="connsiteY1" fmla="*/ 1112851 h 2225702"/>
              <a:gd name="connsiteX2" fmla="*/ 1112851 w 2225702"/>
              <a:gd name="connsiteY2" fmla="*/ 2225702 h 2225702"/>
              <a:gd name="connsiteX3" fmla="*/ 0 w 2225702"/>
              <a:gd name="connsiteY3" fmla="*/ 1112851 h 2225702"/>
              <a:gd name="connsiteX4" fmla="*/ 1112851 w 2225702"/>
              <a:gd name="connsiteY4" fmla="*/ 0 h 2225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5702" h="2225702">
                <a:moveTo>
                  <a:pt x="1112851" y="0"/>
                </a:moveTo>
                <a:cubicBezTo>
                  <a:pt x="1727462" y="0"/>
                  <a:pt x="2225702" y="498240"/>
                  <a:pt x="2225702" y="1112851"/>
                </a:cubicBezTo>
                <a:cubicBezTo>
                  <a:pt x="2225702" y="1727462"/>
                  <a:pt x="1727462" y="2225702"/>
                  <a:pt x="1112851" y="2225702"/>
                </a:cubicBezTo>
                <a:cubicBezTo>
                  <a:pt x="498240" y="2225702"/>
                  <a:pt x="0" y="1727462"/>
                  <a:pt x="0" y="1112851"/>
                </a:cubicBezTo>
                <a:cubicBezTo>
                  <a:pt x="0" y="498240"/>
                  <a:pt x="498240" y="0"/>
                  <a:pt x="111285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E3E0A342-E3EF-418F-8335-FE21D79305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36913" y="1437624"/>
            <a:ext cx="1669277" cy="1669277"/>
          </a:xfrm>
          <a:custGeom>
            <a:avLst/>
            <a:gdLst>
              <a:gd name="connsiteX0" fmla="*/ 1112851 w 2225702"/>
              <a:gd name="connsiteY0" fmla="*/ 0 h 2225702"/>
              <a:gd name="connsiteX1" fmla="*/ 2225702 w 2225702"/>
              <a:gd name="connsiteY1" fmla="*/ 1112851 h 2225702"/>
              <a:gd name="connsiteX2" fmla="*/ 1112851 w 2225702"/>
              <a:gd name="connsiteY2" fmla="*/ 2225702 h 2225702"/>
              <a:gd name="connsiteX3" fmla="*/ 0 w 2225702"/>
              <a:gd name="connsiteY3" fmla="*/ 1112851 h 2225702"/>
              <a:gd name="connsiteX4" fmla="*/ 1112851 w 2225702"/>
              <a:gd name="connsiteY4" fmla="*/ 0 h 2225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5702" h="2225702">
                <a:moveTo>
                  <a:pt x="1112851" y="0"/>
                </a:moveTo>
                <a:cubicBezTo>
                  <a:pt x="1727462" y="0"/>
                  <a:pt x="2225702" y="498240"/>
                  <a:pt x="2225702" y="1112851"/>
                </a:cubicBezTo>
                <a:cubicBezTo>
                  <a:pt x="2225702" y="1727462"/>
                  <a:pt x="1727462" y="2225702"/>
                  <a:pt x="1112851" y="2225702"/>
                </a:cubicBezTo>
                <a:cubicBezTo>
                  <a:pt x="498240" y="2225702"/>
                  <a:pt x="0" y="1727462"/>
                  <a:pt x="0" y="1112851"/>
                </a:cubicBezTo>
                <a:cubicBezTo>
                  <a:pt x="0" y="498240"/>
                  <a:pt x="498240" y="0"/>
                  <a:pt x="111285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20642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F26995F-B738-4D60-95BD-4BBC6E3B9C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924" y="1444989"/>
            <a:ext cx="1228500" cy="1228500"/>
          </a:xfrm>
          <a:custGeom>
            <a:avLst/>
            <a:gdLst>
              <a:gd name="connsiteX0" fmla="*/ 819000 w 1638000"/>
              <a:gd name="connsiteY0" fmla="*/ 0 h 1638000"/>
              <a:gd name="connsiteX1" fmla="*/ 1638000 w 1638000"/>
              <a:gd name="connsiteY1" fmla="*/ 819000 h 1638000"/>
              <a:gd name="connsiteX2" fmla="*/ 819000 w 1638000"/>
              <a:gd name="connsiteY2" fmla="*/ 1638000 h 1638000"/>
              <a:gd name="connsiteX3" fmla="*/ 0 w 1638000"/>
              <a:gd name="connsiteY3" fmla="*/ 819000 h 1638000"/>
              <a:gd name="connsiteX4" fmla="*/ 819000 w 1638000"/>
              <a:gd name="connsiteY4" fmla="*/ 0 h 16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000" h="1638000">
                <a:moveTo>
                  <a:pt x="819000" y="0"/>
                </a:moveTo>
                <a:cubicBezTo>
                  <a:pt x="1271321" y="0"/>
                  <a:pt x="1638000" y="366679"/>
                  <a:pt x="1638000" y="819000"/>
                </a:cubicBezTo>
                <a:cubicBezTo>
                  <a:pt x="1638000" y="1271321"/>
                  <a:pt x="1271321" y="1638000"/>
                  <a:pt x="819000" y="1638000"/>
                </a:cubicBezTo>
                <a:cubicBezTo>
                  <a:pt x="366679" y="1638000"/>
                  <a:pt x="0" y="1271321"/>
                  <a:pt x="0" y="819000"/>
                </a:cubicBezTo>
                <a:cubicBezTo>
                  <a:pt x="0" y="366679"/>
                  <a:pt x="366679" y="0"/>
                  <a:pt x="8190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A7E1A4A-A669-4659-AB20-08A2869BE47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283020" y="1444989"/>
            <a:ext cx="1228500" cy="1228500"/>
          </a:xfrm>
          <a:custGeom>
            <a:avLst/>
            <a:gdLst>
              <a:gd name="connsiteX0" fmla="*/ 819000 w 1638000"/>
              <a:gd name="connsiteY0" fmla="*/ 0 h 1638000"/>
              <a:gd name="connsiteX1" fmla="*/ 1638000 w 1638000"/>
              <a:gd name="connsiteY1" fmla="*/ 819000 h 1638000"/>
              <a:gd name="connsiteX2" fmla="*/ 819000 w 1638000"/>
              <a:gd name="connsiteY2" fmla="*/ 1638000 h 1638000"/>
              <a:gd name="connsiteX3" fmla="*/ 0 w 1638000"/>
              <a:gd name="connsiteY3" fmla="*/ 819000 h 1638000"/>
              <a:gd name="connsiteX4" fmla="*/ 819000 w 1638000"/>
              <a:gd name="connsiteY4" fmla="*/ 0 h 16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000" h="1638000">
                <a:moveTo>
                  <a:pt x="819000" y="0"/>
                </a:moveTo>
                <a:cubicBezTo>
                  <a:pt x="1271321" y="0"/>
                  <a:pt x="1638000" y="366679"/>
                  <a:pt x="1638000" y="819000"/>
                </a:cubicBezTo>
                <a:cubicBezTo>
                  <a:pt x="1638000" y="1271321"/>
                  <a:pt x="1271321" y="1638000"/>
                  <a:pt x="819000" y="1638000"/>
                </a:cubicBezTo>
                <a:cubicBezTo>
                  <a:pt x="366679" y="1638000"/>
                  <a:pt x="0" y="1271321"/>
                  <a:pt x="0" y="819000"/>
                </a:cubicBezTo>
                <a:cubicBezTo>
                  <a:pt x="0" y="366679"/>
                  <a:pt x="366679" y="0"/>
                  <a:pt x="8190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8E6943D-36AB-4F2A-B396-17B8BE063C0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956115" y="1444989"/>
            <a:ext cx="1228500" cy="1228500"/>
          </a:xfrm>
          <a:custGeom>
            <a:avLst/>
            <a:gdLst>
              <a:gd name="connsiteX0" fmla="*/ 819000 w 1638000"/>
              <a:gd name="connsiteY0" fmla="*/ 0 h 1638000"/>
              <a:gd name="connsiteX1" fmla="*/ 1638000 w 1638000"/>
              <a:gd name="connsiteY1" fmla="*/ 819000 h 1638000"/>
              <a:gd name="connsiteX2" fmla="*/ 819000 w 1638000"/>
              <a:gd name="connsiteY2" fmla="*/ 1638000 h 1638000"/>
              <a:gd name="connsiteX3" fmla="*/ 0 w 1638000"/>
              <a:gd name="connsiteY3" fmla="*/ 819000 h 1638000"/>
              <a:gd name="connsiteX4" fmla="*/ 819000 w 1638000"/>
              <a:gd name="connsiteY4" fmla="*/ 0 h 16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000" h="1638000">
                <a:moveTo>
                  <a:pt x="819000" y="0"/>
                </a:moveTo>
                <a:cubicBezTo>
                  <a:pt x="1271321" y="0"/>
                  <a:pt x="1638000" y="366679"/>
                  <a:pt x="1638000" y="819000"/>
                </a:cubicBezTo>
                <a:cubicBezTo>
                  <a:pt x="1638000" y="1271321"/>
                  <a:pt x="1271321" y="1638000"/>
                  <a:pt x="819000" y="1638000"/>
                </a:cubicBezTo>
                <a:cubicBezTo>
                  <a:pt x="366679" y="1638000"/>
                  <a:pt x="0" y="1271321"/>
                  <a:pt x="0" y="819000"/>
                </a:cubicBezTo>
                <a:cubicBezTo>
                  <a:pt x="0" y="366679"/>
                  <a:pt x="366679" y="0"/>
                  <a:pt x="8190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501CB8FA-DD35-412F-B826-E1BB65BDA7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31392" y="1444989"/>
            <a:ext cx="1228500" cy="1228500"/>
          </a:xfrm>
          <a:custGeom>
            <a:avLst/>
            <a:gdLst>
              <a:gd name="connsiteX0" fmla="*/ 819000 w 1638000"/>
              <a:gd name="connsiteY0" fmla="*/ 0 h 1638000"/>
              <a:gd name="connsiteX1" fmla="*/ 1638000 w 1638000"/>
              <a:gd name="connsiteY1" fmla="*/ 819000 h 1638000"/>
              <a:gd name="connsiteX2" fmla="*/ 819000 w 1638000"/>
              <a:gd name="connsiteY2" fmla="*/ 1638000 h 1638000"/>
              <a:gd name="connsiteX3" fmla="*/ 0 w 1638000"/>
              <a:gd name="connsiteY3" fmla="*/ 819000 h 1638000"/>
              <a:gd name="connsiteX4" fmla="*/ 819000 w 1638000"/>
              <a:gd name="connsiteY4" fmla="*/ 0 h 16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000" h="1638000">
                <a:moveTo>
                  <a:pt x="819000" y="0"/>
                </a:moveTo>
                <a:cubicBezTo>
                  <a:pt x="1271321" y="0"/>
                  <a:pt x="1638000" y="366679"/>
                  <a:pt x="1638000" y="819000"/>
                </a:cubicBezTo>
                <a:cubicBezTo>
                  <a:pt x="1638000" y="1271321"/>
                  <a:pt x="1271321" y="1638000"/>
                  <a:pt x="819000" y="1638000"/>
                </a:cubicBezTo>
                <a:cubicBezTo>
                  <a:pt x="366679" y="1638000"/>
                  <a:pt x="0" y="1271321"/>
                  <a:pt x="0" y="819000"/>
                </a:cubicBezTo>
                <a:cubicBezTo>
                  <a:pt x="0" y="366679"/>
                  <a:pt x="366679" y="0"/>
                  <a:pt x="8190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4753B6-C498-425E-A24F-C9D957FF43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05576" y="1444989"/>
            <a:ext cx="1228500" cy="1228500"/>
          </a:xfrm>
          <a:custGeom>
            <a:avLst/>
            <a:gdLst>
              <a:gd name="connsiteX0" fmla="*/ 819000 w 1638000"/>
              <a:gd name="connsiteY0" fmla="*/ 0 h 1638000"/>
              <a:gd name="connsiteX1" fmla="*/ 1638000 w 1638000"/>
              <a:gd name="connsiteY1" fmla="*/ 819000 h 1638000"/>
              <a:gd name="connsiteX2" fmla="*/ 819000 w 1638000"/>
              <a:gd name="connsiteY2" fmla="*/ 1638000 h 1638000"/>
              <a:gd name="connsiteX3" fmla="*/ 0 w 1638000"/>
              <a:gd name="connsiteY3" fmla="*/ 819000 h 1638000"/>
              <a:gd name="connsiteX4" fmla="*/ 819000 w 1638000"/>
              <a:gd name="connsiteY4" fmla="*/ 0 h 16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000" h="1638000">
                <a:moveTo>
                  <a:pt x="819000" y="0"/>
                </a:moveTo>
                <a:cubicBezTo>
                  <a:pt x="1271321" y="0"/>
                  <a:pt x="1638000" y="366679"/>
                  <a:pt x="1638000" y="819000"/>
                </a:cubicBezTo>
                <a:cubicBezTo>
                  <a:pt x="1638000" y="1271321"/>
                  <a:pt x="1271321" y="1638000"/>
                  <a:pt x="819000" y="1638000"/>
                </a:cubicBezTo>
                <a:cubicBezTo>
                  <a:pt x="366679" y="1638000"/>
                  <a:pt x="0" y="1271321"/>
                  <a:pt x="0" y="819000"/>
                </a:cubicBezTo>
                <a:cubicBezTo>
                  <a:pt x="0" y="366679"/>
                  <a:pt x="366679" y="0"/>
                  <a:pt x="8190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198377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6FC1E99-99E9-4B34-9343-93F5031DFC2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35796" y="2085696"/>
            <a:ext cx="2160240" cy="2646294"/>
          </a:xfrm>
          <a:custGeom>
            <a:avLst/>
            <a:gdLst>
              <a:gd name="connsiteX0" fmla="*/ 0 w 2880320"/>
              <a:gd name="connsiteY0" fmla="*/ 0 h 3528392"/>
              <a:gd name="connsiteX1" fmla="*/ 2880320 w 2880320"/>
              <a:gd name="connsiteY1" fmla="*/ 0 h 3528392"/>
              <a:gd name="connsiteX2" fmla="*/ 2880320 w 2880320"/>
              <a:gd name="connsiteY2" fmla="*/ 3528392 h 3528392"/>
              <a:gd name="connsiteX3" fmla="*/ 0 w 2880320"/>
              <a:gd name="connsiteY3" fmla="*/ 3528392 h 3528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3528392">
                <a:moveTo>
                  <a:pt x="0" y="0"/>
                </a:moveTo>
                <a:lnTo>
                  <a:pt x="2880320" y="0"/>
                </a:lnTo>
                <a:lnTo>
                  <a:pt x="2880320" y="3528392"/>
                </a:lnTo>
                <a:lnTo>
                  <a:pt x="0" y="352839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01B97E6-0ED9-471F-BEAC-CCBA86B556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44" y="411510"/>
            <a:ext cx="2160240" cy="2646294"/>
          </a:xfrm>
          <a:custGeom>
            <a:avLst/>
            <a:gdLst>
              <a:gd name="connsiteX0" fmla="*/ 0 w 2880320"/>
              <a:gd name="connsiteY0" fmla="*/ 0 h 3528392"/>
              <a:gd name="connsiteX1" fmla="*/ 2880320 w 2880320"/>
              <a:gd name="connsiteY1" fmla="*/ 0 h 3528392"/>
              <a:gd name="connsiteX2" fmla="*/ 2880320 w 2880320"/>
              <a:gd name="connsiteY2" fmla="*/ 3528392 h 3528392"/>
              <a:gd name="connsiteX3" fmla="*/ 0 w 2880320"/>
              <a:gd name="connsiteY3" fmla="*/ 3528392 h 3528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3528392">
                <a:moveTo>
                  <a:pt x="0" y="0"/>
                </a:moveTo>
                <a:lnTo>
                  <a:pt x="2880320" y="0"/>
                </a:lnTo>
                <a:lnTo>
                  <a:pt x="2880320" y="3528392"/>
                </a:lnTo>
                <a:lnTo>
                  <a:pt x="0" y="352839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648480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6FC1E99-99E9-4B34-9343-93F5031DFC2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52889" y="2085696"/>
            <a:ext cx="2160240" cy="2646294"/>
          </a:xfrm>
          <a:custGeom>
            <a:avLst/>
            <a:gdLst>
              <a:gd name="connsiteX0" fmla="*/ 0 w 2880320"/>
              <a:gd name="connsiteY0" fmla="*/ 0 h 3528392"/>
              <a:gd name="connsiteX1" fmla="*/ 2880320 w 2880320"/>
              <a:gd name="connsiteY1" fmla="*/ 0 h 3528392"/>
              <a:gd name="connsiteX2" fmla="*/ 2880320 w 2880320"/>
              <a:gd name="connsiteY2" fmla="*/ 3528392 h 3528392"/>
              <a:gd name="connsiteX3" fmla="*/ 0 w 2880320"/>
              <a:gd name="connsiteY3" fmla="*/ 3528392 h 3528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3528392">
                <a:moveTo>
                  <a:pt x="0" y="0"/>
                </a:moveTo>
                <a:lnTo>
                  <a:pt x="2880320" y="0"/>
                </a:lnTo>
                <a:lnTo>
                  <a:pt x="2880320" y="3528392"/>
                </a:lnTo>
                <a:lnTo>
                  <a:pt x="0" y="352839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01B97E6-0ED9-471F-BEAC-CCBA86B556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84637" y="411510"/>
            <a:ext cx="2160240" cy="2646294"/>
          </a:xfrm>
          <a:custGeom>
            <a:avLst/>
            <a:gdLst>
              <a:gd name="connsiteX0" fmla="*/ 0 w 2880320"/>
              <a:gd name="connsiteY0" fmla="*/ 0 h 3528392"/>
              <a:gd name="connsiteX1" fmla="*/ 2880320 w 2880320"/>
              <a:gd name="connsiteY1" fmla="*/ 0 h 3528392"/>
              <a:gd name="connsiteX2" fmla="*/ 2880320 w 2880320"/>
              <a:gd name="connsiteY2" fmla="*/ 3528392 h 3528392"/>
              <a:gd name="connsiteX3" fmla="*/ 0 w 2880320"/>
              <a:gd name="connsiteY3" fmla="*/ 3528392 h 3528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3528392">
                <a:moveTo>
                  <a:pt x="0" y="0"/>
                </a:moveTo>
                <a:lnTo>
                  <a:pt x="2880320" y="0"/>
                </a:lnTo>
                <a:lnTo>
                  <a:pt x="2880320" y="3528392"/>
                </a:lnTo>
                <a:lnTo>
                  <a:pt x="0" y="352839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449340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DB3255D-0B50-4D85-818E-9C8F039AB27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52889" y="411510"/>
            <a:ext cx="2160240" cy="4320480"/>
          </a:xfrm>
          <a:custGeom>
            <a:avLst/>
            <a:gdLst>
              <a:gd name="connsiteX0" fmla="*/ 0 w 2880320"/>
              <a:gd name="connsiteY0" fmla="*/ 0 h 5760640"/>
              <a:gd name="connsiteX1" fmla="*/ 2880320 w 2880320"/>
              <a:gd name="connsiteY1" fmla="*/ 0 h 5760640"/>
              <a:gd name="connsiteX2" fmla="*/ 2880320 w 2880320"/>
              <a:gd name="connsiteY2" fmla="*/ 5760640 h 5760640"/>
              <a:gd name="connsiteX3" fmla="*/ 0 w 2880320"/>
              <a:gd name="connsiteY3" fmla="*/ 5760640 h 5760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5760640">
                <a:moveTo>
                  <a:pt x="0" y="0"/>
                </a:moveTo>
                <a:lnTo>
                  <a:pt x="2880320" y="0"/>
                </a:lnTo>
                <a:lnTo>
                  <a:pt x="2880320" y="5760640"/>
                </a:lnTo>
                <a:lnTo>
                  <a:pt x="0" y="576064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4003790-7A3D-426A-B565-E040AA0EAE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84637" y="411510"/>
            <a:ext cx="2160240" cy="2106234"/>
          </a:xfrm>
          <a:custGeom>
            <a:avLst/>
            <a:gdLst>
              <a:gd name="connsiteX0" fmla="*/ 0 w 2880320"/>
              <a:gd name="connsiteY0" fmla="*/ 0 h 2808312"/>
              <a:gd name="connsiteX1" fmla="*/ 2880320 w 2880320"/>
              <a:gd name="connsiteY1" fmla="*/ 0 h 2808312"/>
              <a:gd name="connsiteX2" fmla="*/ 2880320 w 2880320"/>
              <a:gd name="connsiteY2" fmla="*/ 2808312 h 2808312"/>
              <a:gd name="connsiteX3" fmla="*/ 0 w 2880320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2808312">
                <a:moveTo>
                  <a:pt x="0" y="0"/>
                </a:moveTo>
                <a:lnTo>
                  <a:pt x="2880320" y="0"/>
                </a:lnTo>
                <a:lnTo>
                  <a:pt x="2880320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58759CF-678A-44BE-B7F5-BF55CF43AA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84637" y="2625756"/>
            <a:ext cx="2160240" cy="2106234"/>
          </a:xfrm>
          <a:custGeom>
            <a:avLst/>
            <a:gdLst>
              <a:gd name="connsiteX0" fmla="*/ 0 w 2880320"/>
              <a:gd name="connsiteY0" fmla="*/ 0 h 2808312"/>
              <a:gd name="connsiteX1" fmla="*/ 2880320 w 2880320"/>
              <a:gd name="connsiteY1" fmla="*/ 0 h 2808312"/>
              <a:gd name="connsiteX2" fmla="*/ 2880320 w 2880320"/>
              <a:gd name="connsiteY2" fmla="*/ 2808312 h 2808312"/>
              <a:gd name="connsiteX3" fmla="*/ 0 w 2880320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2808312">
                <a:moveTo>
                  <a:pt x="0" y="0"/>
                </a:moveTo>
                <a:lnTo>
                  <a:pt x="2880320" y="0"/>
                </a:lnTo>
                <a:lnTo>
                  <a:pt x="2880320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499141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DB3255D-0B50-4D85-818E-9C8F039AB27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735863" y="411510"/>
            <a:ext cx="2160240" cy="4320480"/>
          </a:xfrm>
          <a:custGeom>
            <a:avLst/>
            <a:gdLst>
              <a:gd name="connsiteX0" fmla="*/ 0 w 2880320"/>
              <a:gd name="connsiteY0" fmla="*/ 0 h 5760640"/>
              <a:gd name="connsiteX1" fmla="*/ 2880320 w 2880320"/>
              <a:gd name="connsiteY1" fmla="*/ 0 h 5760640"/>
              <a:gd name="connsiteX2" fmla="*/ 2880320 w 2880320"/>
              <a:gd name="connsiteY2" fmla="*/ 5760640 h 5760640"/>
              <a:gd name="connsiteX3" fmla="*/ 0 w 2880320"/>
              <a:gd name="connsiteY3" fmla="*/ 5760640 h 5760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5760640">
                <a:moveTo>
                  <a:pt x="0" y="0"/>
                </a:moveTo>
                <a:lnTo>
                  <a:pt x="2880320" y="0"/>
                </a:lnTo>
                <a:lnTo>
                  <a:pt x="2880320" y="5760640"/>
                </a:lnTo>
                <a:lnTo>
                  <a:pt x="0" y="576064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4003790-7A3D-426A-B565-E040AA0EAE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611" y="411510"/>
            <a:ext cx="2160240" cy="2106234"/>
          </a:xfrm>
          <a:custGeom>
            <a:avLst/>
            <a:gdLst>
              <a:gd name="connsiteX0" fmla="*/ 0 w 2880320"/>
              <a:gd name="connsiteY0" fmla="*/ 0 h 2808312"/>
              <a:gd name="connsiteX1" fmla="*/ 2880320 w 2880320"/>
              <a:gd name="connsiteY1" fmla="*/ 0 h 2808312"/>
              <a:gd name="connsiteX2" fmla="*/ 2880320 w 2880320"/>
              <a:gd name="connsiteY2" fmla="*/ 2808312 h 2808312"/>
              <a:gd name="connsiteX3" fmla="*/ 0 w 2880320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2808312">
                <a:moveTo>
                  <a:pt x="0" y="0"/>
                </a:moveTo>
                <a:lnTo>
                  <a:pt x="2880320" y="0"/>
                </a:lnTo>
                <a:lnTo>
                  <a:pt x="2880320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58759CF-678A-44BE-B7F5-BF55CF43AA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7611" y="2625756"/>
            <a:ext cx="2160240" cy="2106234"/>
          </a:xfrm>
          <a:custGeom>
            <a:avLst/>
            <a:gdLst>
              <a:gd name="connsiteX0" fmla="*/ 0 w 2880320"/>
              <a:gd name="connsiteY0" fmla="*/ 0 h 2808312"/>
              <a:gd name="connsiteX1" fmla="*/ 2880320 w 2880320"/>
              <a:gd name="connsiteY1" fmla="*/ 0 h 2808312"/>
              <a:gd name="connsiteX2" fmla="*/ 2880320 w 2880320"/>
              <a:gd name="connsiteY2" fmla="*/ 2808312 h 2808312"/>
              <a:gd name="connsiteX3" fmla="*/ 0 w 2880320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2808312">
                <a:moveTo>
                  <a:pt x="0" y="0"/>
                </a:moveTo>
                <a:lnTo>
                  <a:pt x="2880320" y="0"/>
                </a:lnTo>
                <a:lnTo>
                  <a:pt x="2880320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596256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4003790-7A3D-426A-B565-E040AA0EAE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44" y="411510"/>
            <a:ext cx="2160240" cy="2106234"/>
          </a:xfrm>
          <a:custGeom>
            <a:avLst/>
            <a:gdLst>
              <a:gd name="connsiteX0" fmla="*/ 0 w 2880320"/>
              <a:gd name="connsiteY0" fmla="*/ 0 h 2808312"/>
              <a:gd name="connsiteX1" fmla="*/ 2880320 w 2880320"/>
              <a:gd name="connsiteY1" fmla="*/ 0 h 2808312"/>
              <a:gd name="connsiteX2" fmla="*/ 2880320 w 2880320"/>
              <a:gd name="connsiteY2" fmla="*/ 2808312 h 2808312"/>
              <a:gd name="connsiteX3" fmla="*/ 0 w 2880320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2808312">
                <a:moveTo>
                  <a:pt x="0" y="0"/>
                </a:moveTo>
                <a:lnTo>
                  <a:pt x="2880320" y="0"/>
                </a:lnTo>
                <a:lnTo>
                  <a:pt x="2880320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58759CF-678A-44BE-B7F5-BF55CF43AA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7544" y="2625756"/>
            <a:ext cx="2160240" cy="2106234"/>
          </a:xfrm>
          <a:custGeom>
            <a:avLst/>
            <a:gdLst>
              <a:gd name="connsiteX0" fmla="*/ 0 w 2880320"/>
              <a:gd name="connsiteY0" fmla="*/ 0 h 2808312"/>
              <a:gd name="connsiteX1" fmla="*/ 2880320 w 2880320"/>
              <a:gd name="connsiteY1" fmla="*/ 0 h 2808312"/>
              <a:gd name="connsiteX2" fmla="*/ 2880320 w 2880320"/>
              <a:gd name="connsiteY2" fmla="*/ 2808312 h 2808312"/>
              <a:gd name="connsiteX3" fmla="*/ 0 w 2880320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2808312">
                <a:moveTo>
                  <a:pt x="0" y="0"/>
                </a:moveTo>
                <a:lnTo>
                  <a:pt x="2880320" y="0"/>
                </a:lnTo>
                <a:lnTo>
                  <a:pt x="2880320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6C929D8-2DFD-4073-ACB3-02565A559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735796" y="411510"/>
            <a:ext cx="2160240" cy="2106234"/>
          </a:xfrm>
          <a:custGeom>
            <a:avLst/>
            <a:gdLst>
              <a:gd name="connsiteX0" fmla="*/ 0 w 2880320"/>
              <a:gd name="connsiteY0" fmla="*/ 0 h 2808312"/>
              <a:gd name="connsiteX1" fmla="*/ 2880320 w 2880320"/>
              <a:gd name="connsiteY1" fmla="*/ 0 h 2808312"/>
              <a:gd name="connsiteX2" fmla="*/ 2880320 w 2880320"/>
              <a:gd name="connsiteY2" fmla="*/ 2808312 h 2808312"/>
              <a:gd name="connsiteX3" fmla="*/ 0 w 2880320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2808312">
                <a:moveTo>
                  <a:pt x="0" y="0"/>
                </a:moveTo>
                <a:lnTo>
                  <a:pt x="2880320" y="0"/>
                </a:lnTo>
                <a:lnTo>
                  <a:pt x="2880320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998E2C8-A154-4A59-8293-66248BA63F3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35796" y="2625756"/>
            <a:ext cx="2160240" cy="2106234"/>
          </a:xfrm>
          <a:custGeom>
            <a:avLst/>
            <a:gdLst>
              <a:gd name="connsiteX0" fmla="*/ 0 w 2880320"/>
              <a:gd name="connsiteY0" fmla="*/ 0 h 2808312"/>
              <a:gd name="connsiteX1" fmla="*/ 2880320 w 2880320"/>
              <a:gd name="connsiteY1" fmla="*/ 0 h 2808312"/>
              <a:gd name="connsiteX2" fmla="*/ 2880320 w 2880320"/>
              <a:gd name="connsiteY2" fmla="*/ 2808312 h 2808312"/>
              <a:gd name="connsiteX3" fmla="*/ 0 w 2880320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2808312">
                <a:moveTo>
                  <a:pt x="0" y="0"/>
                </a:moveTo>
                <a:lnTo>
                  <a:pt x="2880320" y="0"/>
                </a:lnTo>
                <a:lnTo>
                  <a:pt x="2880320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45155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302EB0E-88A5-4400-8FBA-82B05625E2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7544" y="411510"/>
            <a:ext cx="4428492" cy="2106234"/>
          </a:xfrm>
          <a:custGeom>
            <a:avLst/>
            <a:gdLst>
              <a:gd name="connsiteX0" fmla="*/ 0 w 5904656"/>
              <a:gd name="connsiteY0" fmla="*/ 0 h 2808312"/>
              <a:gd name="connsiteX1" fmla="*/ 5904656 w 5904656"/>
              <a:gd name="connsiteY1" fmla="*/ 0 h 2808312"/>
              <a:gd name="connsiteX2" fmla="*/ 5904656 w 5904656"/>
              <a:gd name="connsiteY2" fmla="*/ 2808312 h 2808312"/>
              <a:gd name="connsiteX3" fmla="*/ 0 w 5904656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4656" h="2808312">
                <a:moveTo>
                  <a:pt x="0" y="0"/>
                </a:moveTo>
                <a:lnTo>
                  <a:pt x="5904656" y="0"/>
                </a:lnTo>
                <a:lnTo>
                  <a:pt x="5904656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58759CF-678A-44BE-B7F5-BF55CF43AA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7544" y="2625756"/>
            <a:ext cx="2160240" cy="2106234"/>
          </a:xfrm>
          <a:custGeom>
            <a:avLst/>
            <a:gdLst>
              <a:gd name="connsiteX0" fmla="*/ 0 w 2880320"/>
              <a:gd name="connsiteY0" fmla="*/ 0 h 2808312"/>
              <a:gd name="connsiteX1" fmla="*/ 2880320 w 2880320"/>
              <a:gd name="connsiteY1" fmla="*/ 0 h 2808312"/>
              <a:gd name="connsiteX2" fmla="*/ 2880320 w 2880320"/>
              <a:gd name="connsiteY2" fmla="*/ 2808312 h 2808312"/>
              <a:gd name="connsiteX3" fmla="*/ 0 w 2880320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2808312">
                <a:moveTo>
                  <a:pt x="0" y="0"/>
                </a:moveTo>
                <a:lnTo>
                  <a:pt x="2880320" y="0"/>
                </a:lnTo>
                <a:lnTo>
                  <a:pt x="2880320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998E2C8-A154-4A59-8293-66248BA63F3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35796" y="2625756"/>
            <a:ext cx="2160240" cy="2106234"/>
          </a:xfrm>
          <a:custGeom>
            <a:avLst/>
            <a:gdLst>
              <a:gd name="connsiteX0" fmla="*/ 0 w 2880320"/>
              <a:gd name="connsiteY0" fmla="*/ 0 h 2808312"/>
              <a:gd name="connsiteX1" fmla="*/ 2880320 w 2880320"/>
              <a:gd name="connsiteY1" fmla="*/ 0 h 2808312"/>
              <a:gd name="connsiteX2" fmla="*/ 2880320 w 2880320"/>
              <a:gd name="connsiteY2" fmla="*/ 2808312 h 2808312"/>
              <a:gd name="connsiteX3" fmla="*/ 0 w 2880320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2808312">
                <a:moveTo>
                  <a:pt x="0" y="0"/>
                </a:moveTo>
                <a:lnTo>
                  <a:pt x="2880320" y="0"/>
                </a:lnTo>
                <a:lnTo>
                  <a:pt x="2880320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217883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FA4DE8F8-7D1F-4037-9C1F-B074B2557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45DE4A7-4596-4DC0-A291-59099A93F20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9173" y="1248007"/>
            <a:ext cx="2885158" cy="3321795"/>
          </a:xfrm>
          <a:custGeom>
            <a:avLst/>
            <a:gdLst>
              <a:gd name="connsiteX0" fmla="*/ 0 w 3846877"/>
              <a:gd name="connsiteY0" fmla="*/ 0 h 4429060"/>
              <a:gd name="connsiteX1" fmla="*/ 3846877 w 3846877"/>
              <a:gd name="connsiteY1" fmla="*/ 2216769 h 4429060"/>
              <a:gd name="connsiteX2" fmla="*/ 0 w 3846877"/>
              <a:gd name="connsiteY2" fmla="*/ 4429060 h 442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46877" h="4429060">
                <a:moveTo>
                  <a:pt x="0" y="0"/>
                </a:moveTo>
                <a:lnTo>
                  <a:pt x="3846877" y="2216769"/>
                </a:lnTo>
                <a:lnTo>
                  <a:pt x="0" y="442906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46243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302EB0E-88A5-4400-8FBA-82B05625E2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184637" y="2625756"/>
            <a:ext cx="4428492" cy="2106234"/>
          </a:xfrm>
          <a:custGeom>
            <a:avLst/>
            <a:gdLst>
              <a:gd name="connsiteX0" fmla="*/ 0 w 5904656"/>
              <a:gd name="connsiteY0" fmla="*/ 0 h 2808312"/>
              <a:gd name="connsiteX1" fmla="*/ 5904656 w 5904656"/>
              <a:gd name="connsiteY1" fmla="*/ 0 h 2808312"/>
              <a:gd name="connsiteX2" fmla="*/ 5904656 w 5904656"/>
              <a:gd name="connsiteY2" fmla="*/ 2808312 h 2808312"/>
              <a:gd name="connsiteX3" fmla="*/ 0 w 5904656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4656" h="2808312">
                <a:moveTo>
                  <a:pt x="0" y="0"/>
                </a:moveTo>
                <a:lnTo>
                  <a:pt x="5904656" y="0"/>
                </a:lnTo>
                <a:lnTo>
                  <a:pt x="5904656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58759CF-678A-44BE-B7F5-BF55CF43AA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84637" y="411510"/>
            <a:ext cx="2160240" cy="2106234"/>
          </a:xfrm>
          <a:custGeom>
            <a:avLst/>
            <a:gdLst>
              <a:gd name="connsiteX0" fmla="*/ 0 w 2880320"/>
              <a:gd name="connsiteY0" fmla="*/ 0 h 2808312"/>
              <a:gd name="connsiteX1" fmla="*/ 2880320 w 2880320"/>
              <a:gd name="connsiteY1" fmla="*/ 0 h 2808312"/>
              <a:gd name="connsiteX2" fmla="*/ 2880320 w 2880320"/>
              <a:gd name="connsiteY2" fmla="*/ 2808312 h 2808312"/>
              <a:gd name="connsiteX3" fmla="*/ 0 w 2880320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2808312">
                <a:moveTo>
                  <a:pt x="0" y="0"/>
                </a:moveTo>
                <a:lnTo>
                  <a:pt x="2880320" y="0"/>
                </a:lnTo>
                <a:lnTo>
                  <a:pt x="2880320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998E2C8-A154-4A59-8293-66248BA63F3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52889" y="411510"/>
            <a:ext cx="2160240" cy="2106234"/>
          </a:xfrm>
          <a:custGeom>
            <a:avLst/>
            <a:gdLst>
              <a:gd name="connsiteX0" fmla="*/ 0 w 2880320"/>
              <a:gd name="connsiteY0" fmla="*/ 0 h 2808312"/>
              <a:gd name="connsiteX1" fmla="*/ 2880320 w 2880320"/>
              <a:gd name="connsiteY1" fmla="*/ 0 h 2808312"/>
              <a:gd name="connsiteX2" fmla="*/ 2880320 w 2880320"/>
              <a:gd name="connsiteY2" fmla="*/ 2808312 h 2808312"/>
              <a:gd name="connsiteX3" fmla="*/ 0 w 2880320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2808312">
                <a:moveTo>
                  <a:pt x="0" y="0"/>
                </a:moveTo>
                <a:lnTo>
                  <a:pt x="2880320" y="0"/>
                </a:lnTo>
                <a:lnTo>
                  <a:pt x="2880320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77473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B2FD2B3-9859-45FB-831D-3F436B7729E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4053960" cy="3664295"/>
          </a:xfrm>
          <a:custGeom>
            <a:avLst/>
            <a:gdLst>
              <a:gd name="connsiteX0" fmla="*/ 1066013 w 5405280"/>
              <a:gd name="connsiteY0" fmla="*/ 0 h 4885726"/>
              <a:gd name="connsiteX1" fmla="*/ 4318518 w 5405280"/>
              <a:gd name="connsiteY1" fmla="*/ 0 h 4885726"/>
              <a:gd name="connsiteX2" fmla="*/ 5405280 w 5405280"/>
              <a:gd name="connsiteY2" fmla="*/ 2171722 h 4885726"/>
              <a:gd name="connsiteX3" fmla="*/ 2692265 w 5405280"/>
              <a:gd name="connsiteY3" fmla="*/ 4885726 h 4885726"/>
              <a:gd name="connsiteX4" fmla="*/ 0 w 5405280"/>
              <a:gd name="connsiteY4" fmla="*/ 2506432 h 4885726"/>
              <a:gd name="connsiteX5" fmla="*/ 0 w 5405280"/>
              <a:gd name="connsiteY5" fmla="*/ 1834418 h 4885726"/>
              <a:gd name="connsiteX6" fmla="*/ 1066013 w 5405280"/>
              <a:gd name="connsiteY6" fmla="*/ 0 h 4885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05280" h="4885726">
                <a:moveTo>
                  <a:pt x="1066013" y="0"/>
                </a:moveTo>
                <a:cubicBezTo>
                  <a:pt x="1066013" y="0"/>
                  <a:pt x="1066013" y="0"/>
                  <a:pt x="4318518" y="0"/>
                </a:cubicBezTo>
                <a:cubicBezTo>
                  <a:pt x="4977319" y="492984"/>
                  <a:pt x="5405280" y="1281757"/>
                  <a:pt x="5405280" y="2171722"/>
                </a:cubicBezTo>
                <a:cubicBezTo>
                  <a:pt x="5405280" y="3668835"/>
                  <a:pt x="4191426" y="4885726"/>
                  <a:pt x="2692265" y="4885726"/>
                </a:cubicBezTo>
                <a:cubicBezTo>
                  <a:pt x="1307227" y="4885726"/>
                  <a:pt x="165997" y="3847866"/>
                  <a:pt x="0" y="2506432"/>
                </a:cubicBezTo>
                <a:cubicBezTo>
                  <a:pt x="0" y="2506432"/>
                  <a:pt x="0" y="2506432"/>
                  <a:pt x="0" y="1834418"/>
                </a:cubicBezTo>
                <a:cubicBezTo>
                  <a:pt x="93373" y="1084564"/>
                  <a:pt x="490210" y="430712"/>
                  <a:pt x="106601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0362801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C43BE73-9F53-4B62-873C-CE7ADCBA46C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343" y="1480465"/>
            <a:ext cx="3421856" cy="3198692"/>
          </a:xfrm>
          <a:custGeom>
            <a:avLst/>
            <a:gdLst>
              <a:gd name="connsiteX0" fmla="*/ 0 w 4562475"/>
              <a:gd name="connsiteY0" fmla="*/ 0 h 4264922"/>
              <a:gd name="connsiteX1" fmla="*/ 4562475 w 4562475"/>
              <a:gd name="connsiteY1" fmla="*/ 0 h 4264922"/>
              <a:gd name="connsiteX2" fmla="*/ 4562475 w 4562475"/>
              <a:gd name="connsiteY2" fmla="*/ 4264922 h 4264922"/>
              <a:gd name="connsiteX3" fmla="*/ 0 w 4562475"/>
              <a:gd name="connsiteY3" fmla="*/ 4264922 h 426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62475" h="4264922">
                <a:moveTo>
                  <a:pt x="0" y="0"/>
                </a:moveTo>
                <a:lnTo>
                  <a:pt x="4562475" y="0"/>
                </a:lnTo>
                <a:lnTo>
                  <a:pt x="4562475" y="4264922"/>
                </a:lnTo>
                <a:lnTo>
                  <a:pt x="0" y="42649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407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590ED9E-F513-4BB0-ABA7-F6DADC6C05C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206692" y="2944211"/>
            <a:ext cx="1518452" cy="1571756"/>
          </a:xfrm>
          <a:custGeom>
            <a:avLst/>
            <a:gdLst>
              <a:gd name="connsiteX0" fmla="*/ 0 w 2024602"/>
              <a:gd name="connsiteY0" fmla="*/ 0 h 2095675"/>
              <a:gd name="connsiteX1" fmla="*/ 2024602 w 2024602"/>
              <a:gd name="connsiteY1" fmla="*/ 0 h 2095675"/>
              <a:gd name="connsiteX2" fmla="*/ 2024602 w 2024602"/>
              <a:gd name="connsiteY2" fmla="*/ 2095675 h 2095675"/>
              <a:gd name="connsiteX3" fmla="*/ 0 w 2024602"/>
              <a:gd name="connsiteY3" fmla="*/ 2095675 h 209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4602" h="2095675">
                <a:moveTo>
                  <a:pt x="0" y="0"/>
                </a:moveTo>
                <a:lnTo>
                  <a:pt x="2024602" y="0"/>
                </a:lnTo>
                <a:lnTo>
                  <a:pt x="2024602" y="2095675"/>
                </a:lnTo>
                <a:lnTo>
                  <a:pt x="0" y="20956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5321C42-1E57-4878-8867-9D937C7B301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11583" y="1343641"/>
            <a:ext cx="1518452" cy="1512689"/>
          </a:xfrm>
          <a:custGeom>
            <a:avLst/>
            <a:gdLst>
              <a:gd name="connsiteX0" fmla="*/ 0 w 2024602"/>
              <a:gd name="connsiteY0" fmla="*/ 0 h 2016919"/>
              <a:gd name="connsiteX1" fmla="*/ 2024602 w 2024602"/>
              <a:gd name="connsiteY1" fmla="*/ 0 h 2016919"/>
              <a:gd name="connsiteX2" fmla="*/ 2024602 w 2024602"/>
              <a:gd name="connsiteY2" fmla="*/ 2016919 h 2016919"/>
              <a:gd name="connsiteX3" fmla="*/ 0 w 2024602"/>
              <a:gd name="connsiteY3" fmla="*/ 2016919 h 2016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4602" h="2016919">
                <a:moveTo>
                  <a:pt x="0" y="0"/>
                </a:moveTo>
                <a:lnTo>
                  <a:pt x="2024602" y="0"/>
                </a:lnTo>
                <a:lnTo>
                  <a:pt x="2024602" y="2016919"/>
                </a:lnTo>
                <a:lnTo>
                  <a:pt x="0" y="20169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A49B1FE-FCDD-4669-AED4-C0B490494BD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16474" y="2944211"/>
            <a:ext cx="1518452" cy="1571756"/>
          </a:xfrm>
          <a:custGeom>
            <a:avLst/>
            <a:gdLst>
              <a:gd name="connsiteX0" fmla="*/ 0 w 2024602"/>
              <a:gd name="connsiteY0" fmla="*/ 0 h 2095675"/>
              <a:gd name="connsiteX1" fmla="*/ 2024602 w 2024602"/>
              <a:gd name="connsiteY1" fmla="*/ 0 h 2095675"/>
              <a:gd name="connsiteX2" fmla="*/ 2024602 w 2024602"/>
              <a:gd name="connsiteY2" fmla="*/ 2095675 h 2095675"/>
              <a:gd name="connsiteX3" fmla="*/ 0 w 2024602"/>
              <a:gd name="connsiteY3" fmla="*/ 2095675 h 209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4602" h="2095675">
                <a:moveTo>
                  <a:pt x="0" y="0"/>
                </a:moveTo>
                <a:lnTo>
                  <a:pt x="2024602" y="0"/>
                </a:lnTo>
                <a:lnTo>
                  <a:pt x="2024602" y="2095675"/>
                </a:lnTo>
                <a:lnTo>
                  <a:pt x="0" y="20956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53B1CA2-FE3D-462D-8B8E-DF71FE3333C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21366" y="1343641"/>
            <a:ext cx="1561672" cy="1512689"/>
          </a:xfrm>
          <a:custGeom>
            <a:avLst/>
            <a:gdLst>
              <a:gd name="connsiteX0" fmla="*/ 0 w 2082229"/>
              <a:gd name="connsiteY0" fmla="*/ 0 h 2016919"/>
              <a:gd name="connsiteX1" fmla="*/ 2082229 w 2082229"/>
              <a:gd name="connsiteY1" fmla="*/ 0 h 2016919"/>
              <a:gd name="connsiteX2" fmla="*/ 2082229 w 2082229"/>
              <a:gd name="connsiteY2" fmla="*/ 2016919 h 2016919"/>
              <a:gd name="connsiteX3" fmla="*/ 0 w 2082229"/>
              <a:gd name="connsiteY3" fmla="*/ 2016919 h 2016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229" h="2016919">
                <a:moveTo>
                  <a:pt x="0" y="0"/>
                </a:moveTo>
                <a:lnTo>
                  <a:pt x="2082229" y="0"/>
                </a:lnTo>
                <a:lnTo>
                  <a:pt x="2082229" y="2016919"/>
                </a:lnTo>
                <a:lnTo>
                  <a:pt x="0" y="20169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EFF17E7-58C9-4A7B-A1D6-88AEB51A34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8582" y="1343641"/>
            <a:ext cx="1561672" cy="1512689"/>
          </a:xfrm>
          <a:custGeom>
            <a:avLst/>
            <a:gdLst>
              <a:gd name="connsiteX0" fmla="*/ 0 w 2082229"/>
              <a:gd name="connsiteY0" fmla="*/ 0 h 2016919"/>
              <a:gd name="connsiteX1" fmla="*/ 2082229 w 2082229"/>
              <a:gd name="connsiteY1" fmla="*/ 0 h 2016919"/>
              <a:gd name="connsiteX2" fmla="*/ 2082229 w 2082229"/>
              <a:gd name="connsiteY2" fmla="*/ 2016919 h 2016919"/>
              <a:gd name="connsiteX3" fmla="*/ 0 w 2082229"/>
              <a:gd name="connsiteY3" fmla="*/ 2016919 h 2016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229" h="2016919">
                <a:moveTo>
                  <a:pt x="0" y="0"/>
                </a:moveTo>
                <a:lnTo>
                  <a:pt x="2082229" y="0"/>
                </a:lnTo>
                <a:lnTo>
                  <a:pt x="2082229" y="2016919"/>
                </a:lnTo>
                <a:lnTo>
                  <a:pt x="0" y="20169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40275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61E30BF9-D654-4E9E-AA36-DA70B53CAC0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131067" y="2238292"/>
            <a:ext cx="1250085" cy="2168993"/>
          </a:xfrm>
          <a:custGeom>
            <a:avLst/>
            <a:gdLst>
              <a:gd name="connsiteX0" fmla="*/ 0 w 1666780"/>
              <a:gd name="connsiteY0" fmla="*/ 0 h 2891990"/>
              <a:gd name="connsiteX1" fmla="*/ 1666780 w 1666780"/>
              <a:gd name="connsiteY1" fmla="*/ 0 h 2891990"/>
              <a:gd name="connsiteX2" fmla="*/ 1666780 w 1666780"/>
              <a:gd name="connsiteY2" fmla="*/ 2891990 h 2891990"/>
              <a:gd name="connsiteX3" fmla="*/ 0 w 1666780"/>
              <a:gd name="connsiteY3" fmla="*/ 2891990 h 289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6780" h="2891990">
                <a:moveTo>
                  <a:pt x="0" y="0"/>
                </a:moveTo>
                <a:lnTo>
                  <a:pt x="1666780" y="0"/>
                </a:lnTo>
                <a:lnTo>
                  <a:pt x="1666780" y="2891990"/>
                </a:lnTo>
                <a:lnTo>
                  <a:pt x="0" y="289199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7C21CC15-4908-482C-8EC1-ACAEB785E11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762846" y="2238292"/>
            <a:ext cx="1250085" cy="2168993"/>
          </a:xfrm>
          <a:custGeom>
            <a:avLst/>
            <a:gdLst>
              <a:gd name="connsiteX0" fmla="*/ 0 w 1666780"/>
              <a:gd name="connsiteY0" fmla="*/ 0 h 2891990"/>
              <a:gd name="connsiteX1" fmla="*/ 1666780 w 1666780"/>
              <a:gd name="connsiteY1" fmla="*/ 0 h 2891990"/>
              <a:gd name="connsiteX2" fmla="*/ 1666780 w 1666780"/>
              <a:gd name="connsiteY2" fmla="*/ 2891990 h 2891990"/>
              <a:gd name="connsiteX3" fmla="*/ 0 w 1666780"/>
              <a:gd name="connsiteY3" fmla="*/ 2891990 h 289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6780" h="2891990">
                <a:moveTo>
                  <a:pt x="0" y="0"/>
                </a:moveTo>
                <a:lnTo>
                  <a:pt x="1666780" y="0"/>
                </a:lnTo>
                <a:lnTo>
                  <a:pt x="1666780" y="2891990"/>
                </a:lnTo>
                <a:lnTo>
                  <a:pt x="0" y="289199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99947779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097DFA5-1A1E-4A87-8AC1-72F9F80A540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536553" y="1394441"/>
            <a:ext cx="2558727" cy="2257430"/>
          </a:xfrm>
          <a:custGeom>
            <a:avLst/>
            <a:gdLst>
              <a:gd name="connsiteX0" fmla="*/ 0 w 3411636"/>
              <a:gd name="connsiteY0" fmla="*/ 0 h 3009906"/>
              <a:gd name="connsiteX1" fmla="*/ 3375735 w 3411636"/>
              <a:gd name="connsiteY1" fmla="*/ 733685 h 3009906"/>
              <a:gd name="connsiteX2" fmla="*/ 3411636 w 3411636"/>
              <a:gd name="connsiteY2" fmla="*/ 3009906 h 3009906"/>
              <a:gd name="connsiteX3" fmla="*/ 0 w 3411636"/>
              <a:gd name="connsiteY3" fmla="*/ 2951677 h 3009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11636" h="3009906">
                <a:moveTo>
                  <a:pt x="0" y="0"/>
                </a:moveTo>
                <a:lnTo>
                  <a:pt x="3375735" y="733685"/>
                </a:lnTo>
                <a:lnTo>
                  <a:pt x="3411636" y="3009906"/>
                </a:lnTo>
                <a:lnTo>
                  <a:pt x="0" y="295167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574323A-8E40-44D9-B6A9-6ADC0017CCB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95282" y="1707654"/>
            <a:ext cx="1231170" cy="1960439"/>
          </a:xfrm>
          <a:custGeom>
            <a:avLst/>
            <a:gdLst>
              <a:gd name="connsiteX0" fmla="*/ 1641560 w 1641560"/>
              <a:gd name="connsiteY0" fmla="*/ 0 h 2613918"/>
              <a:gd name="connsiteX1" fmla="*/ 1579799 w 1641560"/>
              <a:gd name="connsiteY1" fmla="*/ 2582170 h 2613918"/>
              <a:gd name="connsiteX2" fmla="*/ 0 w 1641560"/>
              <a:gd name="connsiteY2" fmla="*/ 2613918 h 2613918"/>
              <a:gd name="connsiteX3" fmla="*/ 67179 w 1641560"/>
              <a:gd name="connsiteY3" fmla="*/ 652951 h 261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1560" h="2613918">
                <a:moveTo>
                  <a:pt x="1641560" y="0"/>
                </a:moveTo>
                <a:lnTo>
                  <a:pt x="1579799" y="2582170"/>
                </a:lnTo>
                <a:lnTo>
                  <a:pt x="0" y="2613918"/>
                </a:lnTo>
                <a:lnTo>
                  <a:pt x="67179" y="65295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80206801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A9902ECD-46F0-411B-AE8B-5F371BF9D18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040741" y="2071669"/>
            <a:ext cx="3075254" cy="1925282"/>
          </a:xfrm>
          <a:custGeom>
            <a:avLst/>
            <a:gdLst>
              <a:gd name="connsiteX0" fmla="*/ 0 w 4100338"/>
              <a:gd name="connsiteY0" fmla="*/ 0 h 2567043"/>
              <a:gd name="connsiteX1" fmla="*/ 4100338 w 4100338"/>
              <a:gd name="connsiteY1" fmla="*/ 0 h 2567043"/>
              <a:gd name="connsiteX2" fmla="*/ 4100338 w 4100338"/>
              <a:gd name="connsiteY2" fmla="*/ 2567043 h 2567043"/>
              <a:gd name="connsiteX3" fmla="*/ 0 w 4100338"/>
              <a:gd name="connsiteY3" fmla="*/ 2567043 h 2567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00338" h="2567043">
                <a:moveTo>
                  <a:pt x="0" y="0"/>
                </a:moveTo>
                <a:lnTo>
                  <a:pt x="4100338" y="0"/>
                </a:lnTo>
                <a:lnTo>
                  <a:pt x="4100338" y="2567043"/>
                </a:lnTo>
                <a:lnTo>
                  <a:pt x="0" y="256704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15459769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BC4E8F-52E7-47FC-A05D-1B21C307214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557588" y="1738312"/>
            <a:ext cx="2030016" cy="27241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45394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BC4E8F-52E7-47FC-A05D-1B21C307214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796486" y="1639421"/>
            <a:ext cx="1551494" cy="271542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73424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BC4E8F-52E7-47FC-A05D-1B21C307214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796486" y="1639421"/>
            <a:ext cx="1551494" cy="271542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DD8E42BE-2361-4D02-90C6-F28DC39E82A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863411" y="1639421"/>
            <a:ext cx="1551494" cy="271542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7B13BC04-8B28-4389-9734-FC594BBAF0F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758886" y="1639421"/>
            <a:ext cx="1551494" cy="271542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64664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FA4DE8F8-7D1F-4037-9C1F-B074B2557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607E6B1-24BA-4694-AE9D-903CB093609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300163"/>
            <a:ext cx="9144000" cy="2093119"/>
          </a:xfrm>
          <a:custGeom>
            <a:avLst/>
            <a:gdLst>
              <a:gd name="connsiteX0" fmla="*/ 0 w 12192000"/>
              <a:gd name="connsiteY0" fmla="*/ 0 h 2505074"/>
              <a:gd name="connsiteX1" fmla="*/ 12192000 w 12192000"/>
              <a:gd name="connsiteY1" fmla="*/ 0 h 2505074"/>
              <a:gd name="connsiteX2" fmla="*/ 12192000 w 12192000"/>
              <a:gd name="connsiteY2" fmla="*/ 2505074 h 2505074"/>
              <a:gd name="connsiteX3" fmla="*/ 0 w 12192000"/>
              <a:gd name="connsiteY3" fmla="*/ 2505074 h 2505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505074">
                <a:moveTo>
                  <a:pt x="0" y="0"/>
                </a:moveTo>
                <a:lnTo>
                  <a:pt x="12192000" y="0"/>
                </a:lnTo>
                <a:lnTo>
                  <a:pt x="12192000" y="2505074"/>
                </a:lnTo>
                <a:lnTo>
                  <a:pt x="0" y="25050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5114477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BC4E8F-52E7-47FC-A05D-1B21C307214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-204723" y="1639421"/>
            <a:ext cx="1551494" cy="271542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DD8E42BE-2361-4D02-90C6-F28DC39E82A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862202" y="1639421"/>
            <a:ext cx="1551494" cy="271542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71905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BC4E8F-52E7-47FC-A05D-1B21C307214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136460" y="1441204"/>
            <a:ext cx="3299702" cy="18643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29066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BC4E8F-52E7-47FC-A05D-1B21C307214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173795" y="1769090"/>
            <a:ext cx="3588296" cy="224572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29597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BC4E8F-52E7-47FC-A05D-1B21C307214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999662" y="1733596"/>
            <a:ext cx="2623334" cy="35364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0398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A5CD326-97C2-4933-AF94-0D261C94A3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03361" y="1773113"/>
            <a:ext cx="3978192" cy="2906044"/>
          </a:xfrm>
          <a:custGeom>
            <a:avLst/>
            <a:gdLst>
              <a:gd name="connsiteX0" fmla="*/ 0 w 5304256"/>
              <a:gd name="connsiteY0" fmla="*/ 0 h 3874725"/>
              <a:gd name="connsiteX1" fmla="*/ 5304256 w 5304256"/>
              <a:gd name="connsiteY1" fmla="*/ 0 h 3874725"/>
              <a:gd name="connsiteX2" fmla="*/ 5304256 w 5304256"/>
              <a:gd name="connsiteY2" fmla="*/ 3874725 h 3874725"/>
              <a:gd name="connsiteX3" fmla="*/ 0 w 5304256"/>
              <a:gd name="connsiteY3" fmla="*/ 3874725 h 387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4256" h="3874725">
                <a:moveTo>
                  <a:pt x="0" y="0"/>
                </a:moveTo>
                <a:lnTo>
                  <a:pt x="5304256" y="0"/>
                </a:lnTo>
                <a:lnTo>
                  <a:pt x="5304256" y="3874725"/>
                </a:lnTo>
                <a:lnTo>
                  <a:pt x="0" y="38747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4797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A5CD326-97C2-4933-AF94-0D261C94A3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6250" y="1773113"/>
            <a:ext cx="3978192" cy="2906044"/>
          </a:xfrm>
          <a:custGeom>
            <a:avLst/>
            <a:gdLst>
              <a:gd name="connsiteX0" fmla="*/ 0 w 5304256"/>
              <a:gd name="connsiteY0" fmla="*/ 0 h 3874725"/>
              <a:gd name="connsiteX1" fmla="*/ 5304256 w 5304256"/>
              <a:gd name="connsiteY1" fmla="*/ 0 h 3874725"/>
              <a:gd name="connsiteX2" fmla="*/ 5304256 w 5304256"/>
              <a:gd name="connsiteY2" fmla="*/ 3874725 h 3874725"/>
              <a:gd name="connsiteX3" fmla="*/ 0 w 5304256"/>
              <a:gd name="connsiteY3" fmla="*/ 3874725 h 387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4256" h="3874725">
                <a:moveTo>
                  <a:pt x="0" y="0"/>
                </a:moveTo>
                <a:lnTo>
                  <a:pt x="5304256" y="0"/>
                </a:lnTo>
                <a:lnTo>
                  <a:pt x="5304256" y="3874725"/>
                </a:lnTo>
                <a:lnTo>
                  <a:pt x="0" y="38747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19012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5FB8A4C-A29B-4465-B7AD-C279CEA22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55835" y="1815667"/>
            <a:ext cx="2632331" cy="1487306"/>
          </a:xfrm>
          <a:custGeom>
            <a:avLst/>
            <a:gdLst>
              <a:gd name="connsiteX0" fmla="*/ 0 w 3509775"/>
              <a:gd name="connsiteY0" fmla="*/ 0 h 1983075"/>
              <a:gd name="connsiteX1" fmla="*/ 3509775 w 3509775"/>
              <a:gd name="connsiteY1" fmla="*/ 0 h 1983075"/>
              <a:gd name="connsiteX2" fmla="*/ 3509775 w 3509775"/>
              <a:gd name="connsiteY2" fmla="*/ 1983075 h 1983075"/>
              <a:gd name="connsiteX3" fmla="*/ 0 w 3509775"/>
              <a:gd name="connsiteY3" fmla="*/ 1983075 h 198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9775" h="1983075">
                <a:moveTo>
                  <a:pt x="0" y="0"/>
                </a:moveTo>
                <a:lnTo>
                  <a:pt x="3509775" y="0"/>
                </a:lnTo>
                <a:lnTo>
                  <a:pt x="3509775" y="1983075"/>
                </a:lnTo>
                <a:lnTo>
                  <a:pt x="0" y="19830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6740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5FB8A4C-A29B-4465-B7AD-C279CEA22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27891" y="1671000"/>
            <a:ext cx="3390112" cy="1915463"/>
          </a:xfrm>
          <a:custGeom>
            <a:avLst/>
            <a:gdLst>
              <a:gd name="connsiteX0" fmla="*/ 0 w 3509775"/>
              <a:gd name="connsiteY0" fmla="*/ 0 h 1983075"/>
              <a:gd name="connsiteX1" fmla="*/ 3509775 w 3509775"/>
              <a:gd name="connsiteY1" fmla="*/ 0 h 1983075"/>
              <a:gd name="connsiteX2" fmla="*/ 3509775 w 3509775"/>
              <a:gd name="connsiteY2" fmla="*/ 1983075 h 1983075"/>
              <a:gd name="connsiteX3" fmla="*/ 0 w 3509775"/>
              <a:gd name="connsiteY3" fmla="*/ 1983075 h 198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9775" h="1983075">
                <a:moveTo>
                  <a:pt x="0" y="0"/>
                </a:moveTo>
                <a:lnTo>
                  <a:pt x="3509775" y="0"/>
                </a:lnTo>
                <a:lnTo>
                  <a:pt x="3509775" y="1983075"/>
                </a:lnTo>
                <a:lnTo>
                  <a:pt x="0" y="19830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80718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FAFA5047-AC9C-4EBC-ADEF-8D058B2BE56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826103" y="1930438"/>
            <a:ext cx="1310062" cy="2317619"/>
          </a:xfrm>
          <a:custGeom>
            <a:avLst/>
            <a:gdLst>
              <a:gd name="connsiteX0" fmla="*/ 0 w 1746749"/>
              <a:gd name="connsiteY0" fmla="*/ 0 h 3090158"/>
              <a:gd name="connsiteX1" fmla="*/ 1746749 w 1746749"/>
              <a:gd name="connsiteY1" fmla="*/ 0 h 3090158"/>
              <a:gd name="connsiteX2" fmla="*/ 1746749 w 1746749"/>
              <a:gd name="connsiteY2" fmla="*/ 3090158 h 3090158"/>
              <a:gd name="connsiteX3" fmla="*/ 0 w 1746749"/>
              <a:gd name="connsiteY3" fmla="*/ 3090158 h 3090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6749" h="3090158">
                <a:moveTo>
                  <a:pt x="0" y="0"/>
                </a:moveTo>
                <a:lnTo>
                  <a:pt x="1746749" y="0"/>
                </a:lnTo>
                <a:lnTo>
                  <a:pt x="1746749" y="3090158"/>
                </a:lnTo>
                <a:lnTo>
                  <a:pt x="0" y="309015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A1ABE07-FC8E-48A8-89E5-8A5539866E0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286803" y="1930438"/>
            <a:ext cx="1310062" cy="2317619"/>
          </a:xfrm>
          <a:custGeom>
            <a:avLst/>
            <a:gdLst>
              <a:gd name="connsiteX0" fmla="*/ 0 w 1746749"/>
              <a:gd name="connsiteY0" fmla="*/ 0 h 3090158"/>
              <a:gd name="connsiteX1" fmla="*/ 1746749 w 1746749"/>
              <a:gd name="connsiteY1" fmla="*/ 0 h 3090158"/>
              <a:gd name="connsiteX2" fmla="*/ 1746749 w 1746749"/>
              <a:gd name="connsiteY2" fmla="*/ 3090158 h 3090158"/>
              <a:gd name="connsiteX3" fmla="*/ 0 w 1746749"/>
              <a:gd name="connsiteY3" fmla="*/ 3090158 h 3090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6749" h="3090158">
                <a:moveTo>
                  <a:pt x="0" y="0"/>
                </a:moveTo>
                <a:lnTo>
                  <a:pt x="1746749" y="0"/>
                </a:lnTo>
                <a:lnTo>
                  <a:pt x="1746749" y="3090158"/>
                </a:lnTo>
                <a:lnTo>
                  <a:pt x="0" y="309015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7C391202-5AAA-4798-B815-603480EF197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418132" y="1636074"/>
            <a:ext cx="1586704" cy="2738042"/>
          </a:xfrm>
          <a:custGeom>
            <a:avLst/>
            <a:gdLst>
              <a:gd name="connsiteX0" fmla="*/ 0 w 2115605"/>
              <a:gd name="connsiteY0" fmla="*/ 0 h 3650723"/>
              <a:gd name="connsiteX1" fmla="*/ 2115605 w 2115605"/>
              <a:gd name="connsiteY1" fmla="*/ 0 h 3650723"/>
              <a:gd name="connsiteX2" fmla="*/ 2115605 w 2115605"/>
              <a:gd name="connsiteY2" fmla="*/ 3650723 h 3650723"/>
              <a:gd name="connsiteX3" fmla="*/ 0 w 2115605"/>
              <a:gd name="connsiteY3" fmla="*/ 3650723 h 3650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5605" h="3650723">
                <a:moveTo>
                  <a:pt x="0" y="0"/>
                </a:moveTo>
                <a:lnTo>
                  <a:pt x="2115605" y="0"/>
                </a:lnTo>
                <a:lnTo>
                  <a:pt x="2115605" y="3650723"/>
                </a:lnTo>
                <a:lnTo>
                  <a:pt x="0" y="365072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06573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5BAE8F-D335-4141-AC68-8FBE42FCE86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1359060"/>
            <a:ext cx="2808312" cy="3784440"/>
          </a:xfrm>
          <a:custGeom>
            <a:avLst/>
            <a:gdLst>
              <a:gd name="connsiteX0" fmla="*/ 0 w 3744416"/>
              <a:gd name="connsiteY0" fmla="*/ 0 h 5045920"/>
              <a:gd name="connsiteX1" fmla="*/ 3120334 w 3744416"/>
              <a:gd name="connsiteY1" fmla="*/ 0 h 5045920"/>
              <a:gd name="connsiteX2" fmla="*/ 3744416 w 3744416"/>
              <a:gd name="connsiteY2" fmla="*/ 624082 h 5045920"/>
              <a:gd name="connsiteX3" fmla="*/ 3744416 w 3744416"/>
              <a:gd name="connsiteY3" fmla="*/ 5045920 h 5045920"/>
              <a:gd name="connsiteX4" fmla="*/ 0 w 3744416"/>
              <a:gd name="connsiteY4" fmla="*/ 5045920 h 504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4416" h="5045920">
                <a:moveTo>
                  <a:pt x="0" y="0"/>
                </a:moveTo>
                <a:lnTo>
                  <a:pt x="3120334" y="0"/>
                </a:lnTo>
                <a:cubicBezTo>
                  <a:pt x="3465005" y="0"/>
                  <a:pt x="3744416" y="279411"/>
                  <a:pt x="3744416" y="624082"/>
                </a:cubicBezTo>
                <a:lnTo>
                  <a:pt x="3744416" y="5045920"/>
                </a:lnTo>
                <a:lnTo>
                  <a:pt x="0" y="504592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l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95683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607E6B1-24BA-4694-AE9D-903CB093609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457575"/>
          </a:xfrm>
          <a:custGeom>
            <a:avLst/>
            <a:gdLst>
              <a:gd name="connsiteX0" fmla="*/ 0 w 12192000"/>
              <a:gd name="connsiteY0" fmla="*/ 0 h 2505074"/>
              <a:gd name="connsiteX1" fmla="*/ 12192000 w 12192000"/>
              <a:gd name="connsiteY1" fmla="*/ 0 h 2505074"/>
              <a:gd name="connsiteX2" fmla="*/ 12192000 w 12192000"/>
              <a:gd name="connsiteY2" fmla="*/ 2505074 h 2505074"/>
              <a:gd name="connsiteX3" fmla="*/ 0 w 12192000"/>
              <a:gd name="connsiteY3" fmla="*/ 2505074 h 2505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505074">
                <a:moveTo>
                  <a:pt x="0" y="0"/>
                </a:moveTo>
                <a:lnTo>
                  <a:pt x="12192000" y="0"/>
                </a:lnTo>
                <a:lnTo>
                  <a:pt x="12192000" y="2505074"/>
                </a:lnTo>
                <a:lnTo>
                  <a:pt x="0" y="25050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FA4DE8F8-7D1F-4037-9C1F-B074B2557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74288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298511AF-1176-4912-B5A2-C55D39AB80C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100512" y="1405066"/>
            <a:ext cx="3271838" cy="1854428"/>
          </a:xfrm>
          <a:custGeom>
            <a:avLst/>
            <a:gdLst>
              <a:gd name="connsiteX0" fmla="*/ 0 w 4362450"/>
              <a:gd name="connsiteY0" fmla="*/ 0 h 2472571"/>
              <a:gd name="connsiteX1" fmla="*/ 4362450 w 4362450"/>
              <a:gd name="connsiteY1" fmla="*/ 0 h 2472571"/>
              <a:gd name="connsiteX2" fmla="*/ 4362450 w 4362450"/>
              <a:gd name="connsiteY2" fmla="*/ 2472571 h 2472571"/>
              <a:gd name="connsiteX3" fmla="*/ 0 w 4362450"/>
              <a:gd name="connsiteY3" fmla="*/ 2472571 h 247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62450" h="2472571">
                <a:moveTo>
                  <a:pt x="0" y="0"/>
                </a:moveTo>
                <a:lnTo>
                  <a:pt x="4362450" y="0"/>
                </a:lnTo>
                <a:lnTo>
                  <a:pt x="4362450" y="2472571"/>
                </a:lnTo>
                <a:lnTo>
                  <a:pt x="0" y="247257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A9C7832B-17BF-4B39-A8A8-C4DCA1F36FC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683174" y="2792738"/>
            <a:ext cx="2824174" cy="1768243"/>
          </a:xfrm>
          <a:custGeom>
            <a:avLst/>
            <a:gdLst>
              <a:gd name="connsiteX0" fmla="*/ 0 w 3765565"/>
              <a:gd name="connsiteY0" fmla="*/ 0 h 2357657"/>
              <a:gd name="connsiteX1" fmla="*/ 3765565 w 3765565"/>
              <a:gd name="connsiteY1" fmla="*/ 0 h 2357657"/>
              <a:gd name="connsiteX2" fmla="*/ 3765565 w 3765565"/>
              <a:gd name="connsiteY2" fmla="*/ 2357657 h 2357657"/>
              <a:gd name="connsiteX3" fmla="*/ 0 w 3765565"/>
              <a:gd name="connsiteY3" fmla="*/ 2357657 h 2357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5565" h="2357657">
                <a:moveTo>
                  <a:pt x="0" y="0"/>
                </a:moveTo>
                <a:lnTo>
                  <a:pt x="3765565" y="0"/>
                </a:lnTo>
                <a:lnTo>
                  <a:pt x="3765565" y="2357657"/>
                </a:lnTo>
                <a:lnTo>
                  <a:pt x="0" y="235765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B2F2F68A-1775-4FDF-8463-3031D6325B3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455477" y="3936208"/>
            <a:ext cx="441126" cy="770753"/>
          </a:xfrm>
          <a:custGeom>
            <a:avLst/>
            <a:gdLst>
              <a:gd name="connsiteX0" fmla="*/ 0 w 588168"/>
              <a:gd name="connsiteY0" fmla="*/ 0 h 1027670"/>
              <a:gd name="connsiteX1" fmla="*/ 588168 w 588168"/>
              <a:gd name="connsiteY1" fmla="*/ 0 h 1027670"/>
              <a:gd name="connsiteX2" fmla="*/ 588168 w 588168"/>
              <a:gd name="connsiteY2" fmla="*/ 1027670 h 1027670"/>
              <a:gd name="connsiteX3" fmla="*/ 0 w 588168"/>
              <a:gd name="connsiteY3" fmla="*/ 1027670 h 102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168" h="1027670">
                <a:moveTo>
                  <a:pt x="0" y="0"/>
                </a:moveTo>
                <a:lnTo>
                  <a:pt x="588168" y="0"/>
                </a:lnTo>
                <a:lnTo>
                  <a:pt x="588168" y="1027670"/>
                </a:lnTo>
                <a:lnTo>
                  <a:pt x="0" y="102767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B1E24573-CCF3-4082-8EB6-9FC6D259314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3462474" y="2792858"/>
            <a:ext cx="1109526" cy="1472339"/>
          </a:xfrm>
          <a:custGeom>
            <a:avLst/>
            <a:gdLst>
              <a:gd name="connsiteX0" fmla="*/ 0 w 1479368"/>
              <a:gd name="connsiteY0" fmla="*/ 0 h 1963119"/>
              <a:gd name="connsiteX1" fmla="*/ 1479368 w 1479368"/>
              <a:gd name="connsiteY1" fmla="*/ 0 h 1963119"/>
              <a:gd name="connsiteX2" fmla="*/ 1479368 w 1479368"/>
              <a:gd name="connsiteY2" fmla="*/ 1963119 h 1963119"/>
              <a:gd name="connsiteX3" fmla="*/ 0 w 1479368"/>
              <a:gd name="connsiteY3" fmla="*/ 1963119 h 1963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9368" h="1963119">
                <a:moveTo>
                  <a:pt x="0" y="0"/>
                </a:moveTo>
                <a:lnTo>
                  <a:pt x="1479368" y="0"/>
                </a:lnTo>
                <a:lnTo>
                  <a:pt x="1479368" y="1963119"/>
                </a:lnTo>
                <a:lnTo>
                  <a:pt x="0" y="196311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82146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icture Placeholder 52">
            <a:extLst>
              <a:ext uri="{FF2B5EF4-FFF2-40B4-BE49-F238E27FC236}">
                <a16:creationId xmlns:a16="http://schemas.microsoft.com/office/drawing/2014/main" id="{B8C230CC-6DB5-426D-A679-7559175EE0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52155" y="2397558"/>
            <a:ext cx="666750" cy="640556"/>
          </a:xfrm>
          <a:custGeom>
            <a:avLst/>
            <a:gdLst>
              <a:gd name="connsiteX0" fmla="*/ 78972 w 889000"/>
              <a:gd name="connsiteY0" fmla="*/ 0 h 854075"/>
              <a:gd name="connsiteX1" fmla="*/ 810028 w 889000"/>
              <a:gd name="connsiteY1" fmla="*/ 0 h 854075"/>
              <a:gd name="connsiteX2" fmla="*/ 889000 w 889000"/>
              <a:gd name="connsiteY2" fmla="*/ 79081 h 854075"/>
              <a:gd name="connsiteX3" fmla="*/ 889000 w 889000"/>
              <a:gd name="connsiteY3" fmla="*/ 774994 h 854075"/>
              <a:gd name="connsiteX4" fmla="*/ 810028 w 889000"/>
              <a:gd name="connsiteY4" fmla="*/ 854075 h 854075"/>
              <a:gd name="connsiteX5" fmla="*/ 78972 w 889000"/>
              <a:gd name="connsiteY5" fmla="*/ 854075 h 854075"/>
              <a:gd name="connsiteX6" fmla="*/ 0 w 889000"/>
              <a:gd name="connsiteY6" fmla="*/ 774994 h 854075"/>
              <a:gd name="connsiteX7" fmla="*/ 0 w 889000"/>
              <a:gd name="connsiteY7" fmla="*/ 79081 h 854075"/>
              <a:gd name="connsiteX8" fmla="*/ 78972 w 889000"/>
              <a:gd name="connsiteY8" fmla="*/ 0 h 85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9000" h="854075">
                <a:moveTo>
                  <a:pt x="78972" y="0"/>
                </a:moveTo>
                <a:cubicBezTo>
                  <a:pt x="810028" y="0"/>
                  <a:pt x="810028" y="0"/>
                  <a:pt x="810028" y="0"/>
                </a:cubicBezTo>
                <a:cubicBezTo>
                  <a:pt x="855155" y="0"/>
                  <a:pt x="889000" y="36151"/>
                  <a:pt x="889000" y="79081"/>
                </a:cubicBezTo>
                <a:lnTo>
                  <a:pt x="889000" y="774994"/>
                </a:lnTo>
                <a:cubicBezTo>
                  <a:pt x="889000" y="817924"/>
                  <a:pt x="855155" y="854075"/>
                  <a:pt x="810028" y="854075"/>
                </a:cubicBezTo>
                <a:cubicBezTo>
                  <a:pt x="78972" y="854075"/>
                  <a:pt x="78972" y="854075"/>
                  <a:pt x="78972" y="854075"/>
                </a:cubicBezTo>
                <a:cubicBezTo>
                  <a:pt x="33845" y="854075"/>
                  <a:pt x="0" y="817924"/>
                  <a:pt x="0" y="774994"/>
                </a:cubicBezTo>
                <a:cubicBezTo>
                  <a:pt x="0" y="79081"/>
                  <a:pt x="0" y="79081"/>
                  <a:pt x="0" y="79081"/>
                </a:cubicBezTo>
                <a:cubicBezTo>
                  <a:pt x="0" y="36151"/>
                  <a:pt x="33845" y="0"/>
                  <a:pt x="7897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DF42A610-B84B-4911-8BEE-C06D295CE08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7237" y="2397558"/>
            <a:ext cx="666750" cy="640556"/>
          </a:xfrm>
          <a:custGeom>
            <a:avLst/>
            <a:gdLst>
              <a:gd name="connsiteX0" fmla="*/ 78972 w 889000"/>
              <a:gd name="connsiteY0" fmla="*/ 0 h 854075"/>
              <a:gd name="connsiteX1" fmla="*/ 810028 w 889000"/>
              <a:gd name="connsiteY1" fmla="*/ 0 h 854075"/>
              <a:gd name="connsiteX2" fmla="*/ 889000 w 889000"/>
              <a:gd name="connsiteY2" fmla="*/ 79081 h 854075"/>
              <a:gd name="connsiteX3" fmla="*/ 889000 w 889000"/>
              <a:gd name="connsiteY3" fmla="*/ 774994 h 854075"/>
              <a:gd name="connsiteX4" fmla="*/ 810028 w 889000"/>
              <a:gd name="connsiteY4" fmla="*/ 854075 h 854075"/>
              <a:gd name="connsiteX5" fmla="*/ 78972 w 889000"/>
              <a:gd name="connsiteY5" fmla="*/ 854075 h 854075"/>
              <a:gd name="connsiteX6" fmla="*/ 0 w 889000"/>
              <a:gd name="connsiteY6" fmla="*/ 774994 h 854075"/>
              <a:gd name="connsiteX7" fmla="*/ 0 w 889000"/>
              <a:gd name="connsiteY7" fmla="*/ 79081 h 854075"/>
              <a:gd name="connsiteX8" fmla="*/ 78972 w 889000"/>
              <a:gd name="connsiteY8" fmla="*/ 0 h 85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9000" h="854075">
                <a:moveTo>
                  <a:pt x="78972" y="0"/>
                </a:moveTo>
                <a:cubicBezTo>
                  <a:pt x="810028" y="0"/>
                  <a:pt x="810028" y="0"/>
                  <a:pt x="810028" y="0"/>
                </a:cubicBezTo>
                <a:cubicBezTo>
                  <a:pt x="855155" y="0"/>
                  <a:pt x="889000" y="36151"/>
                  <a:pt x="889000" y="79081"/>
                </a:cubicBezTo>
                <a:lnTo>
                  <a:pt x="889000" y="774994"/>
                </a:lnTo>
                <a:cubicBezTo>
                  <a:pt x="889000" y="817924"/>
                  <a:pt x="855155" y="854075"/>
                  <a:pt x="810028" y="854075"/>
                </a:cubicBezTo>
                <a:cubicBezTo>
                  <a:pt x="78972" y="854075"/>
                  <a:pt x="78972" y="854075"/>
                  <a:pt x="78972" y="854075"/>
                </a:cubicBezTo>
                <a:cubicBezTo>
                  <a:pt x="33845" y="854075"/>
                  <a:pt x="0" y="817924"/>
                  <a:pt x="0" y="774994"/>
                </a:cubicBezTo>
                <a:cubicBezTo>
                  <a:pt x="0" y="79081"/>
                  <a:pt x="0" y="79081"/>
                  <a:pt x="0" y="79081"/>
                </a:cubicBezTo>
                <a:cubicBezTo>
                  <a:pt x="0" y="36151"/>
                  <a:pt x="33845" y="0"/>
                  <a:pt x="7897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6" name="Picture Placeholder 55">
            <a:extLst>
              <a:ext uri="{FF2B5EF4-FFF2-40B4-BE49-F238E27FC236}">
                <a16:creationId xmlns:a16="http://schemas.microsoft.com/office/drawing/2014/main" id="{54DC6916-3188-4B5A-BADA-B63D19F839D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28505" y="3622683"/>
            <a:ext cx="666750" cy="640556"/>
          </a:xfrm>
          <a:custGeom>
            <a:avLst/>
            <a:gdLst>
              <a:gd name="connsiteX0" fmla="*/ 78972 w 889000"/>
              <a:gd name="connsiteY0" fmla="*/ 0 h 854075"/>
              <a:gd name="connsiteX1" fmla="*/ 810028 w 889000"/>
              <a:gd name="connsiteY1" fmla="*/ 0 h 854075"/>
              <a:gd name="connsiteX2" fmla="*/ 889000 w 889000"/>
              <a:gd name="connsiteY2" fmla="*/ 79081 h 854075"/>
              <a:gd name="connsiteX3" fmla="*/ 889000 w 889000"/>
              <a:gd name="connsiteY3" fmla="*/ 774994 h 854075"/>
              <a:gd name="connsiteX4" fmla="*/ 810028 w 889000"/>
              <a:gd name="connsiteY4" fmla="*/ 854075 h 854075"/>
              <a:gd name="connsiteX5" fmla="*/ 78972 w 889000"/>
              <a:gd name="connsiteY5" fmla="*/ 854075 h 854075"/>
              <a:gd name="connsiteX6" fmla="*/ 0 w 889000"/>
              <a:gd name="connsiteY6" fmla="*/ 774994 h 854075"/>
              <a:gd name="connsiteX7" fmla="*/ 0 w 889000"/>
              <a:gd name="connsiteY7" fmla="*/ 79081 h 854075"/>
              <a:gd name="connsiteX8" fmla="*/ 78972 w 889000"/>
              <a:gd name="connsiteY8" fmla="*/ 0 h 85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9000" h="854075">
                <a:moveTo>
                  <a:pt x="78972" y="0"/>
                </a:moveTo>
                <a:cubicBezTo>
                  <a:pt x="810028" y="0"/>
                  <a:pt x="810028" y="0"/>
                  <a:pt x="810028" y="0"/>
                </a:cubicBezTo>
                <a:cubicBezTo>
                  <a:pt x="855155" y="0"/>
                  <a:pt x="889000" y="36152"/>
                  <a:pt x="889000" y="79081"/>
                </a:cubicBezTo>
                <a:lnTo>
                  <a:pt x="889000" y="774994"/>
                </a:lnTo>
                <a:cubicBezTo>
                  <a:pt x="889000" y="817924"/>
                  <a:pt x="855155" y="854075"/>
                  <a:pt x="810028" y="854075"/>
                </a:cubicBezTo>
                <a:cubicBezTo>
                  <a:pt x="78972" y="854075"/>
                  <a:pt x="78972" y="854075"/>
                  <a:pt x="78972" y="854075"/>
                </a:cubicBezTo>
                <a:cubicBezTo>
                  <a:pt x="33845" y="854075"/>
                  <a:pt x="0" y="817924"/>
                  <a:pt x="0" y="774994"/>
                </a:cubicBezTo>
                <a:cubicBezTo>
                  <a:pt x="0" y="79081"/>
                  <a:pt x="0" y="79081"/>
                  <a:pt x="0" y="79081"/>
                </a:cubicBezTo>
                <a:cubicBezTo>
                  <a:pt x="0" y="36152"/>
                  <a:pt x="33845" y="0"/>
                  <a:pt x="7897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id="{5659D82D-F5F0-443A-A65D-691978793F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935487" y="3622683"/>
            <a:ext cx="666750" cy="640556"/>
          </a:xfrm>
          <a:custGeom>
            <a:avLst/>
            <a:gdLst>
              <a:gd name="connsiteX0" fmla="*/ 78972 w 889000"/>
              <a:gd name="connsiteY0" fmla="*/ 0 h 854075"/>
              <a:gd name="connsiteX1" fmla="*/ 810028 w 889000"/>
              <a:gd name="connsiteY1" fmla="*/ 0 h 854075"/>
              <a:gd name="connsiteX2" fmla="*/ 889000 w 889000"/>
              <a:gd name="connsiteY2" fmla="*/ 79081 h 854075"/>
              <a:gd name="connsiteX3" fmla="*/ 889000 w 889000"/>
              <a:gd name="connsiteY3" fmla="*/ 774994 h 854075"/>
              <a:gd name="connsiteX4" fmla="*/ 810028 w 889000"/>
              <a:gd name="connsiteY4" fmla="*/ 854075 h 854075"/>
              <a:gd name="connsiteX5" fmla="*/ 78972 w 889000"/>
              <a:gd name="connsiteY5" fmla="*/ 854075 h 854075"/>
              <a:gd name="connsiteX6" fmla="*/ 0 w 889000"/>
              <a:gd name="connsiteY6" fmla="*/ 774994 h 854075"/>
              <a:gd name="connsiteX7" fmla="*/ 0 w 889000"/>
              <a:gd name="connsiteY7" fmla="*/ 79081 h 854075"/>
              <a:gd name="connsiteX8" fmla="*/ 78972 w 889000"/>
              <a:gd name="connsiteY8" fmla="*/ 0 h 85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9000" h="854075">
                <a:moveTo>
                  <a:pt x="78972" y="0"/>
                </a:moveTo>
                <a:cubicBezTo>
                  <a:pt x="810028" y="0"/>
                  <a:pt x="810028" y="0"/>
                  <a:pt x="810028" y="0"/>
                </a:cubicBezTo>
                <a:cubicBezTo>
                  <a:pt x="855155" y="0"/>
                  <a:pt x="889000" y="36152"/>
                  <a:pt x="889000" y="79081"/>
                </a:cubicBezTo>
                <a:lnTo>
                  <a:pt x="889000" y="774994"/>
                </a:lnTo>
                <a:cubicBezTo>
                  <a:pt x="889000" y="817924"/>
                  <a:pt x="855155" y="854075"/>
                  <a:pt x="810028" y="854075"/>
                </a:cubicBezTo>
                <a:cubicBezTo>
                  <a:pt x="78972" y="854075"/>
                  <a:pt x="78972" y="854075"/>
                  <a:pt x="78972" y="854075"/>
                </a:cubicBezTo>
                <a:cubicBezTo>
                  <a:pt x="33845" y="854075"/>
                  <a:pt x="0" y="817924"/>
                  <a:pt x="0" y="774994"/>
                </a:cubicBezTo>
                <a:cubicBezTo>
                  <a:pt x="0" y="79081"/>
                  <a:pt x="0" y="79081"/>
                  <a:pt x="0" y="79081"/>
                </a:cubicBezTo>
                <a:cubicBezTo>
                  <a:pt x="0" y="36152"/>
                  <a:pt x="33845" y="0"/>
                  <a:pt x="7897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4" name="Picture Placeholder 53">
            <a:extLst>
              <a:ext uri="{FF2B5EF4-FFF2-40B4-BE49-F238E27FC236}">
                <a16:creationId xmlns:a16="http://schemas.microsoft.com/office/drawing/2014/main" id="{36521860-067A-4C25-97A4-B1A0D4AE407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680568" y="3622683"/>
            <a:ext cx="666750" cy="640556"/>
          </a:xfrm>
          <a:custGeom>
            <a:avLst/>
            <a:gdLst>
              <a:gd name="connsiteX0" fmla="*/ 78972 w 889000"/>
              <a:gd name="connsiteY0" fmla="*/ 0 h 854075"/>
              <a:gd name="connsiteX1" fmla="*/ 810028 w 889000"/>
              <a:gd name="connsiteY1" fmla="*/ 0 h 854075"/>
              <a:gd name="connsiteX2" fmla="*/ 889000 w 889000"/>
              <a:gd name="connsiteY2" fmla="*/ 79081 h 854075"/>
              <a:gd name="connsiteX3" fmla="*/ 889000 w 889000"/>
              <a:gd name="connsiteY3" fmla="*/ 774994 h 854075"/>
              <a:gd name="connsiteX4" fmla="*/ 810028 w 889000"/>
              <a:gd name="connsiteY4" fmla="*/ 854075 h 854075"/>
              <a:gd name="connsiteX5" fmla="*/ 78972 w 889000"/>
              <a:gd name="connsiteY5" fmla="*/ 854075 h 854075"/>
              <a:gd name="connsiteX6" fmla="*/ 0 w 889000"/>
              <a:gd name="connsiteY6" fmla="*/ 774994 h 854075"/>
              <a:gd name="connsiteX7" fmla="*/ 0 w 889000"/>
              <a:gd name="connsiteY7" fmla="*/ 79081 h 854075"/>
              <a:gd name="connsiteX8" fmla="*/ 78972 w 889000"/>
              <a:gd name="connsiteY8" fmla="*/ 0 h 85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9000" h="854075">
                <a:moveTo>
                  <a:pt x="78972" y="0"/>
                </a:moveTo>
                <a:cubicBezTo>
                  <a:pt x="810028" y="0"/>
                  <a:pt x="810028" y="0"/>
                  <a:pt x="810028" y="0"/>
                </a:cubicBezTo>
                <a:cubicBezTo>
                  <a:pt x="855155" y="0"/>
                  <a:pt x="889000" y="36152"/>
                  <a:pt x="889000" y="79081"/>
                </a:cubicBezTo>
                <a:lnTo>
                  <a:pt x="889000" y="774994"/>
                </a:lnTo>
                <a:cubicBezTo>
                  <a:pt x="889000" y="817924"/>
                  <a:pt x="855155" y="854075"/>
                  <a:pt x="810028" y="854075"/>
                </a:cubicBezTo>
                <a:cubicBezTo>
                  <a:pt x="78972" y="854075"/>
                  <a:pt x="78972" y="854075"/>
                  <a:pt x="78972" y="854075"/>
                </a:cubicBezTo>
                <a:cubicBezTo>
                  <a:pt x="33845" y="854075"/>
                  <a:pt x="0" y="817924"/>
                  <a:pt x="0" y="774994"/>
                </a:cubicBezTo>
                <a:cubicBezTo>
                  <a:pt x="0" y="79081"/>
                  <a:pt x="0" y="79081"/>
                  <a:pt x="0" y="79081"/>
                </a:cubicBezTo>
                <a:cubicBezTo>
                  <a:pt x="0" y="36152"/>
                  <a:pt x="33845" y="0"/>
                  <a:pt x="7897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7" name="Picture Placeholder 56">
            <a:extLst>
              <a:ext uri="{FF2B5EF4-FFF2-40B4-BE49-F238E27FC236}">
                <a16:creationId xmlns:a16="http://schemas.microsoft.com/office/drawing/2014/main" id="{89CC740B-A1B9-44F0-982A-E540261C9E9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07237" y="3622683"/>
            <a:ext cx="666750" cy="640556"/>
          </a:xfrm>
          <a:custGeom>
            <a:avLst/>
            <a:gdLst>
              <a:gd name="connsiteX0" fmla="*/ 78972 w 889000"/>
              <a:gd name="connsiteY0" fmla="*/ 0 h 854075"/>
              <a:gd name="connsiteX1" fmla="*/ 810028 w 889000"/>
              <a:gd name="connsiteY1" fmla="*/ 0 h 854075"/>
              <a:gd name="connsiteX2" fmla="*/ 889000 w 889000"/>
              <a:gd name="connsiteY2" fmla="*/ 79081 h 854075"/>
              <a:gd name="connsiteX3" fmla="*/ 889000 w 889000"/>
              <a:gd name="connsiteY3" fmla="*/ 774994 h 854075"/>
              <a:gd name="connsiteX4" fmla="*/ 810028 w 889000"/>
              <a:gd name="connsiteY4" fmla="*/ 854075 h 854075"/>
              <a:gd name="connsiteX5" fmla="*/ 78972 w 889000"/>
              <a:gd name="connsiteY5" fmla="*/ 854075 h 854075"/>
              <a:gd name="connsiteX6" fmla="*/ 0 w 889000"/>
              <a:gd name="connsiteY6" fmla="*/ 774994 h 854075"/>
              <a:gd name="connsiteX7" fmla="*/ 0 w 889000"/>
              <a:gd name="connsiteY7" fmla="*/ 79081 h 854075"/>
              <a:gd name="connsiteX8" fmla="*/ 78972 w 889000"/>
              <a:gd name="connsiteY8" fmla="*/ 0 h 85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9000" h="854075">
                <a:moveTo>
                  <a:pt x="78972" y="0"/>
                </a:moveTo>
                <a:cubicBezTo>
                  <a:pt x="810028" y="0"/>
                  <a:pt x="810028" y="0"/>
                  <a:pt x="810028" y="0"/>
                </a:cubicBezTo>
                <a:cubicBezTo>
                  <a:pt x="855155" y="0"/>
                  <a:pt x="889000" y="36152"/>
                  <a:pt x="889000" y="79081"/>
                </a:cubicBezTo>
                <a:lnTo>
                  <a:pt x="889000" y="774994"/>
                </a:lnTo>
                <a:cubicBezTo>
                  <a:pt x="889000" y="817924"/>
                  <a:pt x="855155" y="854075"/>
                  <a:pt x="810028" y="854075"/>
                </a:cubicBezTo>
                <a:cubicBezTo>
                  <a:pt x="78972" y="854075"/>
                  <a:pt x="78972" y="854075"/>
                  <a:pt x="78972" y="854075"/>
                </a:cubicBezTo>
                <a:cubicBezTo>
                  <a:pt x="33845" y="854075"/>
                  <a:pt x="0" y="817924"/>
                  <a:pt x="0" y="774994"/>
                </a:cubicBezTo>
                <a:cubicBezTo>
                  <a:pt x="0" y="79081"/>
                  <a:pt x="0" y="79081"/>
                  <a:pt x="0" y="79081"/>
                </a:cubicBezTo>
                <a:cubicBezTo>
                  <a:pt x="0" y="36152"/>
                  <a:pt x="33845" y="0"/>
                  <a:pt x="7897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8" name="Picture Placeholder 57">
            <a:extLst>
              <a:ext uri="{FF2B5EF4-FFF2-40B4-BE49-F238E27FC236}">
                <a16:creationId xmlns:a16="http://schemas.microsoft.com/office/drawing/2014/main" id="{F99E935F-C88A-4CA0-AD7F-9856E515CA1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96683" y="3622683"/>
            <a:ext cx="666750" cy="640556"/>
          </a:xfrm>
          <a:custGeom>
            <a:avLst/>
            <a:gdLst>
              <a:gd name="connsiteX0" fmla="*/ 78972 w 889000"/>
              <a:gd name="connsiteY0" fmla="*/ 0 h 854075"/>
              <a:gd name="connsiteX1" fmla="*/ 810028 w 889000"/>
              <a:gd name="connsiteY1" fmla="*/ 0 h 854075"/>
              <a:gd name="connsiteX2" fmla="*/ 889000 w 889000"/>
              <a:gd name="connsiteY2" fmla="*/ 79081 h 854075"/>
              <a:gd name="connsiteX3" fmla="*/ 889000 w 889000"/>
              <a:gd name="connsiteY3" fmla="*/ 774994 h 854075"/>
              <a:gd name="connsiteX4" fmla="*/ 810028 w 889000"/>
              <a:gd name="connsiteY4" fmla="*/ 854075 h 854075"/>
              <a:gd name="connsiteX5" fmla="*/ 78972 w 889000"/>
              <a:gd name="connsiteY5" fmla="*/ 854075 h 854075"/>
              <a:gd name="connsiteX6" fmla="*/ 0 w 889000"/>
              <a:gd name="connsiteY6" fmla="*/ 774994 h 854075"/>
              <a:gd name="connsiteX7" fmla="*/ 0 w 889000"/>
              <a:gd name="connsiteY7" fmla="*/ 79081 h 854075"/>
              <a:gd name="connsiteX8" fmla="*/ 78972 w 889000"/>
              <a:gd name="connsiteY8" fmla="*/ 0 h 85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9000" h="854075">
                <a:moveTo>
                  <a:pt x="78972" y="0"/>
                </a:moveTo>
                <a:cubicBezTo>
                  <a:pt x="810028" y="0"/>
                  <a:pt x="810028" y="0"/>
                  <a:pt x="810028" y="0"/>
                </a:cubicBezTo>
                <a:cubicBezTo>
                  <a:pt x="855155" y="0"/>
                  <a:pt x="889000" y="36152"/>
                  <a:pt x="889000" y="79081"/>
                </a:cubicBezTo>
                <a:lnTo>
                  <a:pt x="889000" y="774994"/>
                </a:lnTo>
                <a:cubicBezTo>
                  <a:pt x="889000" y="817924"/>
                  <a:pt x="855155" y="854075"/>
                  <a:pt x="810028" y="854075"/>
                </a:cubicBezTo>
                <a:cubicBezTo>
                  <a:pt x="78972" y="854075"/>
                  <a:pt x="78972" y="854075"/>
                  <a:pt x="78972" y="854075"/>
                </a:cubicBezTo>
                <a:cubicBezTo>
                  <a:pt x="33845" y="854075"/>
                  <a:pt x="0" y="817924"/>
                  <a:pt x="0" y="774994"/>
                </a:cubicBezTo>
                <a:cubicBezTo>
                  <a:pt x="0" y="79081"/>
                  <a:pt x="0" y="79081"/>
                  <a:pt x="0" y="79081"/>
                </a:cubicBezTo>
                <a:cubicBezTo>
                  <a:pt x="0" y="36152"/>
                  <a:pt x="33845" y="0"/>
                  <a:pt x="7897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D3C36127-45E5-4AEF-9099-F284392DD3A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228505" y="1270380"/>
            <a:ext cx="666750" cy="640556"/>
          </a:xfrm>
          <a:custGeom>
            <a:avLst/>
            <a:gdLst>
              <a:gd name="connsiteX0" fmla="*/ 78972 w 889000"/>
              <a:gd name="connsiteY0" fmla="*/ 0 h 854075"/>
              <a:gd name="connsiteX1" fmla="*/ 810028 w 889000"/>
              <a:gd name="connsiteY1" fmla="*/ 0 h 854075"/>
              <a:gd name="connsiteX2" fmla="*/ 889000 w 889000"/>
              <a:gd name="connsiteY2" fmla="*/ 79081 h 854075"/>
              <a:gd name="connsiteX3" fmla="*/ 889000 w 889000"/>
              <a:gd name="connsiteY3" fmla="*/ 774994 h 854075"/>
              <a:gd name="connsiteX4" fmla="*/ 810028 w 889000"/>
              <a:gd name="connsiteY4" fmla="*/ 854075 h 854075"/>
              <a:gd name="connsiteX5" fmla="*/ 78972 w 889000"/>
              <a:gd name="connsiteY5" fmla="*/ 854075 h 854075"/>
              <a:gd name="connsiteX6" fmla="*/ 0 w 889000"/>
              <a:gd name="connsiteY6" fmla="*/ 774994 h 854075"/>
              <a:gd name="connsiteX7" fmla="*/ 0 w 889000"/>
              <a:gd name="connsiteY7" fmla="*/ 79081 h 854075"/>
              <a:gd name="connsiteX8" fmla="*/ 78972 w 889000"/>
              <a:gd name="connsiteY8" fmla="*/ 0 h 85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9000" h="854075">
                <a:moveTo>
                  <a:pt x="78972" y="0"/>
                </a:moveTo>
                <a:cubicBezTo>
                  <a:pt x="810028" y="0"/>
                  <a:pt x="810028" y="0"/>
                  <a:pt x="810028" y="0"/>
                </a:cubicBezTo>
                <a:cubicBezTo>
                  <a:pt x="855155" y="0"/>
                  <a:pt x="889000" y="36151"/>
                  <a:pt x="889000" y="79081"/>
                </a:cubicBezTo>
                <a:lnTo>
                  <a:pt x="889000" y="774994"/>
                </a:lnTo>
                <a:cubicBezTo>
                  <a:pt x="889000" y="817924"/>
                  <a:pt x="855155" y="854075"/>
                  <a:pt x="810028" y="854075"/>
                </a:cubicBezTo>
                <a:cubicBezTo>
                  <a:pt x="78972" y="854075"/>
                  <a:pt x="78972" y="854075"/>
                  <a:pt x="78972" y="854075"/>
                </a:cubicBezTo>
                <a:cubicBezTo>
                  <a:pt x="33845" y="854075"/>
                  <a:pt x="0" y="817924"/>
                  <a:pt x="0" y="774994"/>
                </a:cubicBezTo>
                <a:cubicBezTo>
                  <a:pt x="0" y="79081"/>
                  <a:pt x="0" y="79081"/>
                  <a:pt x="0" y="79081"/>
                </a:cubicBezTo>
                <a:cubicBezTo>
                  <a:pt x="0" y="36151"/>
                  <a:pt x="33845" y="0"/>
                  <a:pt x="7897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54910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53C1032-28D0-433B-8ACC-6A18FA4A87B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91076" y="1285875"/>
            <a:ext cx="3479006" cy="3857625"/>
          </a:xfrm>
          <a:custGeom>
            <a:avLst/>
            <a:gdLst>
              <a:gd name="connsiteX0" fmla="*/ 0 w 2870200"/>
              <a:gd name="connsiteY0" fmla="*/ 0 h 4953000"/>
              <a:gd name="connsiteX1" fmla="*/ 2870200 w 2870200"/>
              <a:gd name="connsiteY1" fmla="*/ 0 h 4953000"/>
              <a:gd name="connsiteX2" fmla="*/ 2870200 w 2870200"/>
              <a:gd name="connsiteY2" fmla="*/ 4953000 h 4953000"/>
              <a:gd name="connsiteX3" fmla="*/ 0 w 2870200"/>
              <a:gd name="connsiteY3" fmla="*/ 4953000 h 495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0200" h="4953000">
                <a:moveTo>
                  <a:pt x="0" y="0"/>
                </a:moveTo>
                <a:lnTo>
                  <a:pt x="2870200" y="0"/>
                </a:lnTo>
                <a:lnTo>
                  <a:pt x="2870200" y="4953000"/>
                </a:lnTo>
                <a:lnTo>
                  <a:pt x="0" y="4953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82533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53C1032-28D0-433B-8ACC-6A18FA4A87B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custGeom>
            <a:avLst/>
            <a:gdLst>
              <a:gd name="connsiteX0" fmla="*/ 0 w 2870200"/>
              <a:gd name="connsiteY0" fmla="*/ 0 h 4953000"/>
              <a:gd name="connsiteX1" fmla="*/ 2870200 w 2870200"/>
              <a:gd name="connsiteY1" fmla="*/ 0 h 4953000"/>
              <a:gd name="connsiteX2" fmla="*/ 2870200 w 2870200"/>
              <a:gd name="connsiteY2" fmla="*/ 4953000 h 4953000"/>
              <a:gd name="connsiteX3" fmla="*/ 0 w 2870200"/>
              <a:gd name="connsiteY3" fmla="*/ 4953000 h 495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0200" h="4953000">
                <a:moveTo>
                  <a:pt x="0" y="0"/>
                </a:moveTo>
                <a:lnTo>
                  <a:pt x="2870200" y="0"/>
                </a:lnTo>
                <a:lnTo>
                  <a:pt x="2870200" y="4953000"/>
                </a:lnTo>
                <a:lnTo>
                  <a:pt x="0" y="4953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5A801CA1-DC69-4997-99B0-90E78C04006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00338" y="1869672"/>
            <a:ext cx="3743325" cy="3273828"/>
          </a:xfrm>
          <a:custGeom>
            <a:avLst/>
            <a:gdLst>
              <a:gd name="connsiteX0" fmla="*/ 0 w 3810000"/>
              <a:gd name="connsiteY0" fmla="*/ 0 h 5419626"/>
              <a:gd name="connsiteX1" fmla="*/ 3810000 w 3810000"/>
              <a:gd name="connsiteY1" fmla="*/ 0 h 5419626"/>
              <a:gd name="connsiteX2" fmla="*/ 3810000 w 3810000"/>
              <a:gd name="connsiteY2" fmla="*/ 5419626 h 5419626"/>
              <a:gd name="connsiteX3" fmla="*/ 0 w 3810000"/>
              <a:gd name="connsiteY3" fmla="*/ 5419626 h 5419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000" h="5419626">
                <a:moveTo>
                  <a:pt x="0" y="0"/>
                </a:moveTo>
                <a:lnTo>
                  <a:pt x="3810000" y="0"/>
                </a:lnTo>
                <a:lnTo>
                  <a:pt x="3810000" y="5419626"/>
                </a:lnTo>
                <a:lnTo>
                  <a:pt x="0" y="541962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4460638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144174C-AEDB-46A1-9E6A-C5A7B153CC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1" y="1078780"/>
            <a:ext cx="4571999" cy="4064720"/>
          </a:xfrm>
          <a:custGeom>
            <a:avLst/>
            <a:gdLst>
              <a:gd name="connsiteX0" fmla="*/ 0 w 3810000"/>
              <a:gd name="connsiteY0" fmla="*/ 0 h 5419626"/>
              <a:gd name="connsiteX1" fmla="*/ 3810000 w 3810000"/>
              <a:gd name="connsiteY1" fmla="*/ 0 h 5419626"/>
              <a:gd name="connsiteX2" fmla="*/ 3810000 w 3810000"/>
              <a:gd name="connsiteY2" fmla="*/ 5419626 h 5419626"/>
              <a:gd name="connsiteX3" fmla="*/ 0 w 3810000"/>
              <a:gd name="connsiteY3" fmla="*/ 5419626 h 5419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000" h="5419626">
                <a:moveTo>
                  <a:pt x="0" y="0"/>
                </a:moveTo>
                <a:lnTo>
                  <a:pt x="3810000" y="0"/>
                </a:lnTo>
                <a:lnTo>
                  <a:pt x="3810000" y="5419626"/>
                </a:lnTo>
                <a:lnTo>
                  <a:pt x="0" y="541962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l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98829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FC99F80-A1B6-45F5-9E30-7BAD0C88943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38850" y="0"/>
            <a:ext cx="3105150" cy="5143499"/>
          </a:xfrm>
          <a:custGeom>
            <a:avLst/>
            <a:gdLst>
              <a:gd name="connsiteX0" fmla="*/ 0 w 3848100"/>
              <a:gd name="connsiteY0" fmla="*/ 0 h 6857998"/>
              <a:gd name="connsiteX1" fmla="*/ 3848100 w 3848100"/>
              <a:gd name="connsiteY1" fmla="*/ 0 h 6857998"/>
              <a:gd name="connsiteX2" fmla="*/ 3848100 w 3848100"/>
              <a:gd name="connsiteY2" fmla="*/ 6857998 h 6857998"/>
              <a:gd name="connsiteX3" fmla="*/ 0 w 3848100"/>
              <a:gd name="connsiteY3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48100" h="6857998">
                <a:moveTo>
                  <a:pt x="0" y="0"/>
                </a:moveTo>
                <a:lnTo>
                  <a:pt x="3848100" y="0"/>
                </a:lnTo>
                <a:lnTo>
                  <a:pt x="3848100" y="6857998"/>
                </a:lnTo>
                <a:lnTo>
                  <a:pt x="0" y="685799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6174713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E557369-2DFE-44DB-BDB4-4559ED230A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343" y="464344"/>
            <a:ext cx="4107657" cy="4214813"/>
          </a:xfrm>
          <a:custGeom>
            <a:avLst/>
            <a:gdLst>
              <a:gd name="connsiteX0" fmla="*/ 0 w 5476876"/>
              <a:gd name="connsiteY0" fmla="*/ 0 h 5619750"/>
              <a:gd name="connsiteX1" fmla="*/ 5476876 w 5476876"/>
              <a:gd name="connsiteY1" fmla="*/ 0 h 5619750"/>
              <a:gd name="connsiteX2" fmla="*/ 5476876 w 5476876"/>
              <a:gd name="connsiteY2" fmla="*/ 5619750 h 5619750"/>
              <a:gd name="connsiteX3" fmla="*/ 0 w 5476876"/>
              <a:gd name="connsiteY3" fmla="*/ 5619750 h 561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6876" h="5619750">
                <a:moveTo>
                  <a:pt x="0" y="0"/>
                </a:moveTo>
                <a:lnTo>
                  <a:pt x="5476876" y="0"/>
                </a:lnTo>
                <a:lnTo>
                  <a:pt x="5476876" y="5619750"/>
                </a:lnTo>
                <a:lnTo>
                  <a:pt x="0" y="56197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7292499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9E4F35C-3500-4E24-BC58-26E521469B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05225" y="0"/>
            <a:ext cx="2714625" cy="5143500"/>
          </a:xfrm>
          <a:custGeom>
            <a:avLst/>
            <a:gdLst>
              <a:gd name="connsiteX0" fmla="*/ 0 w 3619500"/>
              <a:gd name="connsiteY0" fmla="*/ 0 h 6858000"/>
              <a:gd name="connsiteX1" fmla="*/ 3619500 w 3619500"/>
              <a:gd name="connsiteY1" fmla="*/ 0 h 6858000"/>
              <a:gd name="connsiteX2" fmla="*/ 3619500 w 3619500"/>
              <a:gd name="connsiteY2" fmla="*/ 6858000 h 6858000"/>
              <a:gd name="connsiteX3" fmla="*/ 0 w 36195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9500" h="6858000">
                <a:moveTo>
                  <a:pt x="0" y="0"/>
                </a:moveTo>
                <a:lnTo>
                  <a:pt x="3619500" y="0"/>
                </a:lnTo>
                <a:lnTo>
                  <a:pt x="36195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l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58392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0968D3D-7180-4BFC-83C0-51FD61D3B2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14843" y="1541163"/>
            <a:ext cx="2514314" cy="3031899"/>
          </a:xfrm>
          <a:custGeom>
            <a:avLst/>
            <a:gdLst>
              <a:gd name="connsiteX0" fmla="*/ 0 w 3352418"/>
              <a:gd name="connsiteY0" fmla="*/ 0 h 4042532"/>
              <a:gd name="connsiteX1" fmla="*/ 3352418 w 3352418"/>
              <a:gd name="connsiteY1" fmla="*/ 0 h 4042532"/>
              <a:gd name="connsiteX2" fmla="*/ 3352418 w 3352418"/>
              <a:gd name="connsiteY2" fmla="*/ 4042532 h 4042532"/>
              <a:gd name="connsiteX3" fmla="*/ 0 w 3352418"/>
              <a:gd name="connsiteY3" fmla="*/ 4042532 h 4042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2418" h="4042532">
                <a:moveTo>
                  <a:pt x="0" y="0"/>
                </a:moveTo>
                <a:lnTo>
                  <a:pt x="3352418" y="0"/>
                </a:lnTo>
                <a:lnTo>
                  <a:pt x="3352418" y="4042532"/>
                </a:lnTo>
                <a:lnTo>
                  <a:pt x="0" y="404253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93987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5B1458FF-62F7-468B-8446-DE1E17B08C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345" y="2991431"/>
            <a:ext cx="2053828" cy="1687723"/>
          </a:xfrm>
          <a:custGeom>
            <a:avLst/>
            <a:gdLst>
              <a:gd name="connsiteX0" fmla="*/ 0 w 2738437"/>
              <a:gd name="connsiteY0" fmla="*/ 0 h 2250297"/>
              <a:gd name="connsiteX1" fmla="*/ 2738437 w 2738437"/>
              <a:gd name="connsiteY1" fmla="*/ 0 h 2250297"/>
              <a:gd name="connsiteX2" fmla="*/ 2738437 w 2738437"/>
              <a:gd name="connsiteY2" fmla="*/ 2250297 h 2250297"/>
              <a:gd name="connsiteX3" fmla="*/ 0 w 2738437"/>
              <a:gd name="connsiteY3" fmla="*/ 2250297 h 22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8437" h="2250297">
                <a:moveTo>
                  <a:pt x="0" y="0"/>
                </a:moveTo>
                <a:lnTo>
                  <a:pt x="2738437" y="0"/>
                </a:lnTo>
                <a:lnTo>
                  <a:pt x="2738437" y="2250297"/>
                </a:lnTo>
                <a:lnTo>
                  <a:pt x="0" y="22502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88ACE4C1-1675-4EC4-AFB7-AC7F7007582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518173" y="1303708"/>
            <a:ext cx="2053828" cy="1687723"/>
          </a:xfrm>
          <a:custGeom>
            <a:avLst/>
            <a:gdLst>
              <a:gd name="connsiteX0" fmla="*/ 0 w 2738437"/>
              <a:gd name="connsiteY0" fmla="*/ 0 h 2250297"/>
              <a:gd name="connsiteX1" fmla="*/ 2738437 w 2738437"/>
              <a:gd name="connsiteY1" fmla="*/ 0 h 2250297"/>
              <a:gd name="connsiteX2" fmla="*/ 2738437 w 2738437"/>
              <a:gd name="connsiteY2" fmla="*/ 2250297 h 2250297"/>
              <a:gd name="connsiteX3" fmla="*/ 0 w 2738437"/>
              <a:gd name="connsiteY3" fmla="*/ 2250297 h 22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8437" h="2250297">
                <a:moveTo>
                  <a:pt x="0" y="0"/>
                </a:moveTo>
                <a:lnTo>
                  <a:pt x="2738437" y="0"/>
                </a:lnTo>
                <a:lnTo>
                  <a:pt x="2738437" y="2250297"/>
                </a:lnTo>
                <a:lnTo>
                  <a:pt x="0" y="22502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4ACDB53-28B2-45DB-B277-C64406F4AAC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1" y="2991431"/>
            <a:ext cx="2053828" cy="1687723"/>
          </a:xfrm>
          <a:custGeom>
            <a:avLst/>
            <a:gdLst>
              <a:gd name="connsiteX0" fmla="*/ 0 w 2738437"/>
              <a:gd name="connsiteY0" fmla="*/ 0 h 2250297"/>
              <a:gd name="connsiteX1" fmla="*/ 2738437 w 2738437"/>
              <a:gd name="connsiteY1" fmla="*/ 0 h 2250297"/>
              <a:gd name="connsiteX2" fmla="*/ 2738437 w 2738437"/>
              <a:gd name="connsiteY2" fmla="*/ 2250297 h 2250297"/>
              <a:gd name="connsiteX3" fmla="*/ 0 w 2738437"/>
              <a:gd name="connsiteY3" fmla="*/ 2250297 h 22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8437" h="2250297">
                <a:moveTo>
                  <a:pt x="0" y="0"/>
                </a:moveTo>
                <a:lnTo>
                  <a:pt x="2738437" y="0"/>
                </a:lnTo>
                <a:lnTo>
                  <a:pt x="2738437" y="2250297"/>
                </a:lnTo>
                <a:lnTo>
                  <a:pt x="0" y="22502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054029EB-4C7C-4CB5-BF26-F13B788AF1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25830" y="1303708"/>
            <a:ext cx="2053828" cy="1687723"/>
          </a:xfrm>
          <a:custGeom>
            <a:avLst/>
            <a:gdLst>
              <a:gd name="connsiteX0" fmla="*/ 0 w 2738437"/>
              <a:gd name="connsiteY0" fmla="*/ 0 h 2250297"/>
              <a:gd name="connsiteX1" fmla="*/ 2738437 w 2738437"/>
              <a:gd name="connsiteY1" fmla="*/ 0 h 2250297"/>
              <a:gd name="connsiteX2" fmla="*/ 2738437 w 2738437"/>
              <a:gd name="connsiteY2" fmla="*/ 2250297 h 2250297"/>
              <a:gd name="connsiteX3" fmla="*/ 0 w 2738437"/>
              <a:gd name="connsiteY3" fmla="*/ 2250297 h 22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8437" h="2250297">
                <a:moveTo>
                  <a:pt x="0" y="0"/>
                </a:moveTo>
                <a:lnTo>
                  <a:pt x="2738437" y="0"/>
                </a:lnTo>
                <a:lnTo>
                  <a:pt x="2738437" y="2250297"/>
                </a:lnTo>
                <a:lnTo>
                  <a:pt x="0" y="22502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7D51D9D6-BC12-4B96-BA06-9AD27B4C1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63694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F4EFEEA-89DA-4F6C-A500-76C0A5CDD0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89674" y="0"/>
            <a:ext cx="2964656" cy="5143500"/>
          </a:xfrm>
          <a:custGeom>
            <a:avLst/>
            <a:gdLst>
              <a:gd name="connsiteX0" fmla="*/ 0 w 3952875"/>
              <a:gd name="connsiteY0" fmla="*/ 0 h 6858000"/>
              <a:gd name="connsiteX1" fmla="*/ 3952875 w 3952875"/>
              <a:gd name="connsiteY1" fmla="*/ 0 h 6858000"/>
              <a:gd name="connsiteX2" fmla="*/ 3952875 w 3952875"/>
              <a:gd name="connsiteY2" fmla="*/ 6858000 h 6858000"/>
              <a:gd name="connsiteX3" fmla="*/ 0 w 395287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2875" h="6858000">
                <a:moveTo>
                  <a:pt x="0" y="0"/>
                </a:moveTo>
                <a:lnTo>
                  <a:pt x="3952875" y="0"/>
                </a:lnTo>
                <a:lnTo>
                  <a:pt x="395287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0407733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5AC71A1-7714-44FE-8708-01E73CFB3A3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43701" y="1378743"/>
            <a:ext cx="1935956" cy="2143126"/>
          </a:xfrm>
          <a:custGeom>
            <a:avLst/>
            <a:gdLst>
              <a:gd name="connsiteX0" fmla="*/ 0 w 2581275"/>
              <a:gd name="connsiteY0" fmla="*/ 0 h 2857501"/>
              <a:gd name="connsiteX1" fmla="*/ 2581275 w 2581275"/>
              <a:gd name="connsiteY1" fmla="*/ 0 h 2857501"/>
              <a:gd name="connsiteX2" fmla="*/ 2581275 w 2581275"/>
              <a:gd name="connsiteY2" fmla="*/ 2857501 h 2857501"/>
              <a:gd name="connsiteX3" fmla="*/ 0 w 2581275"/>
              <a:gd name="connsiteY3" fmla="*/ 2857501 h 285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1275" h="2857501">
                <a:moveTo>
                  <a:pt x="0" y="0"/>
                </a:moveTo>
                <a:lnTo>
                  <a:pt x="2581275" y="0"/>
                </a:lnTo>
                <a:lnTo>
                  <a:pt x="2581275" y="2857501"/>
                </a:lnTo>
                <a:lnTo>
                  <a:pt x="0" y="28575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7D51D9D6-BC12-4B96-BA06-9AD27B4C1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DBBBA79-3046-4A15-B3AB-69CBA7E0C14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50581" y="1378743"/>
            <a:ext cx="1935956" cy="2143126"/>
          </a:xfrm>
          <a:custGeom>
            <a:avLst/>
            <a:gdLst>
              <a:gd name="connsiteX0" fmla="*/ 0 w 2581275"/>
              <a:gd name="connsiteY0" fmla="*/ 0 h 2857501"/>
              <a:gd name="connsiteX1" fmla="*/ 2581275 w 2581275"/>
              <a:gd name="connsiteY1" fmla="*/ 0 h 2857501"/>
              <a:gd name="connsiteX2" fmla="*/ 2581275 w 2581275"/>
              <a:gd name="connsiteY2" fmla="*/ 2857501 h 2857501"/>
              <a:gd name="connsiteX3" fmla="*/ 0 w 2581275"/>
              <a:gd name="connsiteY3" fmla="*/ 2857501 h 285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1275" h="2857501">
                <a:moveTo>
                  <a:pt x="0" y="0"/>
                </a:moveTo>
                <a:lnTo>
                  <a:pt x="2581275" y="0"/>
                </a:lnTo>
                <a:lnTo>
                  <a:pt x="2581275" y="2857501"/>
                </a:lnTo>
                <a:lnTo>
                  <a:pt x="0" y="28575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6C60A6E-77E4-41BC-8CF0-E11CFC0CB39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557462" y="1378743"/>
            <a:ext cx="1935956" cy="2143126"/>
          </a:xfrm>
          <a:custGeom>
            <a:avLst/>
            <a:gdLst>
              <a:gd name="connsiteX0" fmla="*/ 0 w 2581275"/>
              <a:gd name="connsiteY0" fmla="*/ 0 h 2857501"/>
              <a:gd name="connsiteX1" fmla="*/ 2581275 w 2581275"/>
              <a:gd name="connsiteY1" fmla="*/ 0 h 2857501"/>
              <a:gd name="connsiteX2" fmla="*/ 2581275 w 2581275"/>
              <a:gd name="connsiteY2" fmla="*/ 2857501 h 2857501"/>
              <a:gd name="connsiteX3" fmla="*/ 0 w 2581275"/>
              <a:gd name="connsiteY3" fmla="*/ 2857501 h 285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1275" h="2857501">
                <a:moveTo>
                  <a:pt x="0" y="0"/>
                </a:moveTo>
                <a:lnTo>
                  <a:pt x="2581275" y="0"/>
                </a:lnTo>
                <a:lnTo>
                  <a:pt x="2581275" y="2857501"/>
                </a:lnTo>
                <a:lnTo>
                  <a:pt x="0" y="28575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5BD5BFD-CC15-44F6-A703-9185E20B536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4344" y="1378743"/>
            <a:ext cx="1935956" cy="2143126"/>
          </a:xfrm>
          <a:custGeom>
            <a:avLst/>
            <a:gdLst>
              <a:gd name="connsiteX0" fmla="*/ 0 w 2581275"/>
              <a:gd name="connsiteY0" fmla="*/ 0 h 2857501"/>
              <a:gd name="connsiteX1" fmla="*/ 2581275 w 2581275"/>
              <a:gd name="connsiteY1" fmla="*/ 0 h 2857501"/>
              <a:gd name="connsiteX2" fmla="*/ 2581275 w 2581275"/>
              <a:gd name="connsiteY2" fmla="*/ 2857501 h 2857501"/>
              <a:gd name="connsiteX3" fmla="*/ 0 w 2581275"/>
              <a:gd name="connsiteY3" fmla="*/ 2857501 h 285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1275" h="2857501">
                <a:moveTo>
                  <a:pt x="0" y="0"/>
                </a:moveTo>
                <a:lnTo>
                  <a:pt x="2581275" y="0"/>
                </a:lnTo>
                <a:lnTo>
                  <a:pt x="2581275" y="2857501"/>
                </a:lnTo>
                <a:lnTo>
                  <a:pt x="0" y="28575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1515389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DEE6B5A-A0C5-4FBF-816C-1799D8467C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19175" y="847725"/>
            <a:ext cx="2571750" cy="1609725"/>
          </a:xfrm>
          <a:custGeom>
            <a:avLst/>
            <a:gdLst>
              <a:gd name="connsiteX0" fmla="*/ 0 w 3429000"/>
              <a:gd name="connsiteY0" fmla="*/ 0 h 2146300"/>
              <a:gd name="connsiteX1" fmla="*/ 3429000 w 3429000"/>
              <a:gd name="connsiteY1" fmla="*/ 0 h 2146300"/>
              <a:gd name="connsiteX2" fmla="*/ 3429000 w 3429000"/>
              <a:gd name="connsiteY2" fmla="*/ 2146300 h 2146300"/>
              <a:gd name="connsiteX3" fmla="*/ 0 w 3429000"/>
              <a:gd name="connsiteY3" fmla="*/ 2146300 h 214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2146300">
                <a:moveTo>
                  <a:pt x="0" y="0"/>
                </a:moveTo>
                <a:lnTo>
                  <a:pt x="3429000" y="0"/>
                </a:lnTo>
                <a:lnTo>
                  <a:pt x="3429000" y="2146300"/>
                </a:lnTo>
                <a:lnTo>
                  <a:pt x="0" y="21463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AE6F4A8-D85D-4212-BBB1-991D5B350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9175" y="2686050"/>
            <a:ext cx="2571750" cy="1609725"/>
          </a:xfrm>
          <a:custGeom>
            <a:avLst/>
            <a:gdLst>
              <a:gd name="connsiteX0" fmla="*/ 0 w 3429000"/>
              <a:gd name="connsiteY0" fmla="*/ 0 h 2146300"/>
              <a:gd name="connsiteX1" fmla="*/ 3429000 w 3429000"/>
              <a:gd name="connsiteY1" fmla="*/ 0 h 2146300"/>
              <a:gd name="connsiteX2" fmla="*/ 3429000 w 3429000"/>
              <a:gd name="connsiteY2" fmla="*/ 2146300 h 2146300"/>
              <a:gd name="connsiteX3" fmla="*/ 0 w 3429000"/>
              <a:gd name="connsiteY3" fmla="*/ 2146300 h 214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2146300">
                <a:moveTo>
                  <a:pt x="0" y="0"/>
                </a:moveTo>
                <a:lnTo>
                  <a:pt x="3429000" y="0"/>
                </a:lnTo>
                <a:lnTo>
                  <a:pt x="3429000" y="2146300"/>
                </a:lnTo>
                <a:lnTo>
                  <a:pt x="0" y="21463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08310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0F30542-BFE4-49C9-9548-B7183EE9E2F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4345" y="464344"/>
            <a:ext cx="1685925" cy="3725704"/>
          </a:xfrm>
          <a:custGeom>
            <a:avLst/>
            <a:gdLst>
              <a:gd name="connsiteX0" fmla="*/ 0 w 2247900"/>
              <a:gd name="connsiteY0" fmla="*/ 0 h 4967605"/>
              <a:gd name="connsiteX1" fmla="*/ 2247900 w 2247900"/>
              <a:gd name="connsiteY1" fmla="*/ 0 h 4967605"/>
              <a:gd name="connsiteX2" fmla="*/ 2247900 w 2247900"/>
              <a:gd name="connsiteY2" fmla="*/ 4967605 h 4967605"/>
              <a:gd name="connsiteX3" fmla="*/ 0 w 2247900"/>
              <a:gd name="connsiteY3" fmla="*/ 4967605 h 4967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7900" h="4967605">
                <a:moveTo>
                  <a:pt x="0" y="0"/>
                </a:moveTo>
                <a:lnTo>
                  <a:pt x="2247900" y="0"/>
                </a:lnTo>
                <a:lnTo>
                  <a:pt x="2247900" y="4967605"/>
                </a:lnTo>
                <a:lnTo>
                  <a:pt x="0" y="496760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45DB5AE-2C01-45AE-8B11-58678F3C968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6712" y="464344"/>
            <a:ext cx="1685925" cy="3725704"/>
          </a:xfrm>
          <a:custGeom>
            <a:avLst/>
            <a:gdLst>
              <a:gd name="connsiteX0" fmla="*/ 0 w 2247900"/>
              <a:gd name="connsiteY0" fmla="*/ 0 h 4967605"/>
              <a:gd name="connsiteX1" fmla="*/ 2247900 w 2247900"/>
              <a:gd name="connsiteY1" fmla="*/ 0 h 4967605"/>
              <a:gd name="connsiteX2" fmla="*/ 2247900 w 2247900"/>
              <a:gd name="connsiteY2" fmla="*/ 4967605 h 4967605"/>
              <a:gd name="connsiteX3" fmla="*/ 0 w 2247900"/>
              <a:gd name="connsiteY3" fmla="*/ 4967605 h 4967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7900" h="4967605">
                <a:moveTo>
                  <a:pt x="0" y="0"/>
                </a:moveTo>
                <a:lnTo>
                  <a:pt x="2247900" y="0"/>
                </a:lnTo>
                <a:lnTo>
                  <a:pt x="2247900" y="4967605"/>
                </a:lnTo>
                <a:lnTo>
                  <a:pt x="0" y="496760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4511621-C2A1-443A-B128-F117FEF119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250528" y="464344"/>
            <a:ext cx="1685925" cy="3725704"/>
          </a:xfrm>
          <a:custGeom>
            <a:avLst/>
            <a:gdLst>
              <a:gd name="connsiteX0" fmla="*/ 0 w 2247900"/>
              <a:gd name="connsiteY0" fmla="*/ 0 h 4967605"/>
              <a:gd name="connsiteX1" fmla="*/ 2247900 w 2247900"/>
              <a:gd name="connsiteY1" fmla="*/ 0 h 4967605"/>
              <a:gd name="connsiteX2" fmla="*/ 2247900 w 2247900"/>
              <a:gd name="connsiteY2" fmla="*/ 4967605 h 4967605"/>
              <a:gd name="connsiteX3" fmla="*/ 0 w 2247900"/>
              <a:gd name="connsiteY3" fmla="*/ 4967605 h 4967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7900" h="4967605">
                <a:moveTo>
                  <a:pt x="0" y="0"/>
                </a:moveTo>
                <a:lnTo>
                  <a:pt x="2247900" y="0"/>
                </a:lnTo>
                <a:lnTo>
                  <a:pt x="2247900" y="4967605"/>
                </a:lnTo>
                <a:lnTo>
                  <a:pt x="0" y="496760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06351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0F4BAC7-5C0D-454A-99A6-FD77C4CB09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81475" y="1990725"/>
            <a:ext cx="1562100" cy="1562100"/>
          </a:xfrm>
          <a:custGeom>
            <a:avLst/>
            <a:gdLst>
              <a:gd name="connsiteX0" fmla="*/ 0 w 2082800"/>
              <a:gd name="connsiteY0" fmla="*/ 0 h 2082800"/>
              <a:gd name="connsiteX1" fmla="*/ 2082800 w 2082800"/>
              <a:gd name="connsiteY1" fmla="*/ 0 h 2082800"/>
              <a:gd name="connsiteX2" fmla="*/ 2082800 w 2082800"/>
              <a:gd name="connsiteY2" fmla="*/ 2082800 h 2082800"/>
              <a:gd name="connsiteX3" fmla="*/ 0 w 2082800"/>
              <a:gd name="connsiteY3" fmla="*/ 2082800 h 208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00" h="2082800">
                <a:moveTo>
                  <a:pt x="0" y="0"/>
                </a:moveTo>
                <a:lnTo>
                  <a:pt x="2082800" y="0"/>
                </a:lnTo>
                <a:lnTo>
                  <a:pt x="2082800" y="2082800"/>
                </a:lnTo>
                <a:lnTo>
                  <a:pt x="0" y="20828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185C50FE-A5E4-448B-BB00-652145B445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72175" y="1990725"/>
            <a:ext cx="1562100" cy="1562100"/>
          </a:xfrm>
          <a:custGeom>
            <a:avLst/>
            <a:gdLst>
              <a:gd name="connsiteX0" fmla="*/ 0 w 2082800"/>
              <a:gd name="connsiteY0" fmla="*/ 0 h 2082800"/>
              <a:gd name="connsiteX1" fmla="*/ 2082800 w 2082800"/>
              <a:gd name="connsiteY1" fmla="*/ 0 h 2082800"/>
              <a:gd name="connsiteX2" fmla="*/ 2082800 w 2082800"/>
              <a:gd name="connsiteY2" fmla="*/ 2082800 h 2082800"/>
              <a:gd name="connsiteX3" fmla="*/ 0 w 2082800"/>
              <a:gd name="connsiteY3" fmla="*/ 2082800 h 208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00" h="2082800">
                <a:moveTo>
                  <a:pt x="0" y="0"/>
                </a:moveTo>
                <a:lnTo>
                  <a:pt x="2082800" y="0"/>
                </a:lnTo>
                <a:lnTo>
                  <a:pt x="2082800" y="2082800"/>
                </a:lnTo>
                <a:lnTo>
                  <a:pt x="0" y="20828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022CEB9A-A885-4F7A-83B2-F6FAC7D37D8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762875" y="1990725"/>
            <a:ext cx="1562100" cy="1562100"/>
          </a:xfrm>
          <a:custGeom>
            <a:avLst/>
            <a:gdLst>
              <a:gd name="connsiteX0" fmla="*/ 0 w 2082800"/>
              <a:gd name="connsiteY0" fmla="*/ 0 h 2082800"/>
              <a:gd name="connsiteX1" fmla="*/ 2082800 w 2082800"/>
              <a:gd name="connsiteY1" fmla="*/ 0 h 2082800"/>
              <a:gd name="connsiteX2" fmla="*/ 2082800 w 2082800"/>
              <a:gd name="connsiteY2" fmla="*/ 2082800 h 2082800"/>
              <a:gd name="connsiteX3" fmla="*/ 0 w 2082800"/>
              <a:gd name="connsiteY3" fmla="*/ 2082800 h 208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00" h="2082800">
                <a:moveTo>
                  <a:pt x="0" y="0"/>
                </a:moveTo>
                <a:lnTo>
                  <a:pt x="2082800" y="0"/>
                </a:lnTo>
                <a:lnTo>
                  <a:pt x="2082800" y="2082800"/>
                </a:lnTo>
                <a:lnTo>
                  <a:pt x="0" y="20828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E89729F-083E-4710-964D-A82260A3C94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3143250" cy="5143500"/>
          </a:xfrm>
          <a:custGeom>
            <a:avLst/>
            <a:gdLst>
              <a:gd name="connsiteX0" fmla="*/ 0 w 4191000"/>
              <a:gd name="connsiteY0" fmla="*/ 0 h 6858000"/>
              <a:gd name="connsiteX1" fmla="*/ 4191000 w 4191000"/>
              <a:gd name="connsiteY1" fmla="*/ 0 h 6858000"/>
              <a:gd name="connsiteX2" fmla="*/ 4191000 w 4191000"/>
              <a:gd name="connsiteY2" fmla="*/ 6858000 h 6858000"/>
              <a:gd name="connsiteX3" fmla="*/ 0 w 4191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1000" h="6858000">
                <a:moveTo>
                  <a:pt x="0" y="0"/>
                </a:moveTo>
                <a:lnTo>
                  <a:pt x="4191000" y="0"/>
                </a:lnTo>
                <a:lnTo>
                  <a:pt x="4191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22944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50E77465-6E00-45A3-8034-717E01AA01E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45527" y="2903330"/>
            <a:ext cx="2028298" cy="1748531"/>
          </a:xfrm>
          <a:custGeom>
            <a:avLst/>
            <a:gdLst>
              <a:gd name="connsiteX0" fmla="*/ 0 w 2704397"/>
              <a:gd name="connsiteY0" fmla="*/ 0 h 2331375"/>
              <a:gd name="connsiteX1" fmla="*/ 2704397 w 2704397"/>
              <a:gd name="connsiteY1" fmla="*/ 0 h 2331375"/>
              <a:gd name="connsiteX2" fmla="*/ 1352198 w 2704397"/>
              <a:gd name="connsiteY2" fmla="*/ 2331375 h 233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04397" h="2331375">
                <a:moveTo>
                  <a:pt x="0" y="0"/>
                </a:moveTo>
                <a:lnTo>
                  <a:pt x="2704397" y="0"/>
                </a:lnTo>
                <a:lnTo>
                  <a:pt x="1352198" y="23313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51672465-9D00-4010-81BD-55B6C11441C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445528" y="902372"/>
            <a:ext cx="2028298" cy="1748531"/>
          </a:xfrm>
          <a:custGeom>
            <a:avLst/>
            <a:gdLst>
              <a:gd name="connsiteX0" fmla="*/ 1352199 w 2704397"/>
              <a:gd name="connsiteY0" fmla="*/ 0 h 2331375"/>
              <a:gd name="connsiteX1" fmla="*/ 2704397 w 2704397"/>
              <a:gd name="connsiteY1" fmla="*/ 2331375 h 2331375"/>
              <a:gd name="connsiteX2" fmla="*/ 0 w 2704397"/>
              <a:gd name="connsiteY2" fmla="*/ 2331375 h 233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04397" h="2331375">
                <a:moveTo>
                  <a:pt x="1352199" y="0"/>
                </a:moveTo>
                <a:lnTo>
                  <a:pt x="2704397" y="2331375"/>
                </a:lnTo>
                <a:lnTo>
                  <a:pt x="0" y="23313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A04A6BC9-71D5-4D6B-B67A-794A0CDBC8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73586" y="491641"/>
            <a:ext cx="2028298" cy="1748531"/>
          </a:xfrm>
          <a:custGeom>
            <a:avLst/>
            <a:gdLst>
              <a:gd name="connsiteX0" fmla="*/ 0 w 2704397"/>
              <a:gd name="connsiteY0" fmla="*/ 0 h 2331375"/>
              <a:gd name="connsiteX1" fmla="*/ 2704397 w 2704397"/>
              <a:gd name="connsiteY1" fmla="*/ 0 h 2331375"/>
              <a:gd name="connsiteX2" fmla="*/ 1352198 w 2704397"/>
              <a:gd name="connsiteY2" fmla="*/ 2331375 h 233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04397" h="2331375">
                <a:moveTo>
                  <a:pt x="0" y="0"/>
                </a:moveTo>
                <a:lnTo>
                  <a:pt x="2704397" y="0"/>
                </a:lnTo>
                <a:lnTo>
                  <a:pt x="1352198" y="23313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782B0C69-5404-4714-B4B1-E20FFA5633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92495" y="491641"/>
            <a:ext cx="2028298" cy="1748531"/>
          </a:xfrm>
          <a:custGeom>
            <a:avLst/>
            <a:gdLst>
              <a:gd name="connsiteX0" fmla="*/ 0 w 2704397"/>
              <a:gd name="connsiteY0" fmla="*/ 0 h 2331375"/>
              <a:gd name="connsiteX1" fmla="*/ 2704397 w 2704397"/>
              <a:gd name="connsiteY1" fmla="*/ 0 h 2331375"/>
              <a:gd name="connsiteX2" fmla="*/ 1352198 w 2704397"/>
              <a:gd name="connsiteY2" fmla="*/ 2331375 h 233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04397" h="2331375">
                <a:moveTo>
                  <a:pt x="0" y="0"/>
                </a:moveTo>
                <a:lnTo>
                  <a:pt x="2704397" y="0"/>
                </a:lnTo>
                <a:lnTo>
                  <a:pt x="1352198" y="23313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8813719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96458E5B-FCC6-45CE-B96A-1F98BC784EF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65181" y="0"/>
            <a:ext cx="1466273" cy="3270915"/>
          </a:xfrm>
          <a:custGeom>
            <a:avLst/>
            <a:gdLst>
              <a:gd name="connsiteX0" fmla="*/ 0 w 1955030"/>
              <a:gd name="connsiteY0" fmla="*/ 0 h 4361220"/>
              <a:gd name="connsiteX1" fmla="*/ 1955030 w 1955030"/>
              <a:gd name="connsiteY1" fmla="*/ 0 h 4361220"/>
              <a:gd name="connsiteX2" fmla="*/ 1955030 w 1955030"/>
              <a:gd name="connsiteY2" fmla="*/ 4361220 h 4361220"/>
              <a:gd name="connsiteX3" fmla="*/ 0 w 1955030"/>
              <a:gd name="connsiteY3" fmla="*/ 4361220 h 4361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5030" h="4361220">
                <a:moveTo>
                  <a:pt x="0" y="0"/>
                </a:moveTo>
                <a:lnTo>
                  <a:pt x="1955030" y="0"/>
                </a:lnTo>
                <a:lnTo>
                  <a:pt x="1955030" y="4361220"/>
                </a:lnTo>
                <a:lnTo>
                  <a:pt x="0" y="436122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17">
            <a:extLst>
              <a:ext uri="{FF2B5EF4-FFF2-40B4-BE49-F238E27FC236}">
                <a16:creationId xmlns:a16="http://schemas.microsoft.com/office/drawing/2014/main" id="{FB40103A-4D56-42B9-879A-79CC55CE57D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55167" y="0"/>
            <a:ext cx="1466273" cy="2076666"/>
          </a:xfrm>
          <a:custGeom>
            <a:avLst/>
            <a:gdLst>
              <a:gd name="connsiteX0" fmla="*/ 0 w 1955030"/>
              <a:gd name="connsiteY0" fmla="*/ 0 h 2768888"/>
              <a:gd name="connsiteX1" fmla="*/ 1955030 w 1955030"/>
              <a:gd name="connsiteY1" fmla="*/ 0 h 2768888"/>
              <a:gd name="connsiteX2" fmla="*/ 1955030 w 1955030"/>
              <a:gd name="connsiteY2" fmla="*/ 2768888 h 2768888"/>
              <a:gd name="connsiteX3" fmla="*/ 0 w 1955030"/>
              <a:gd name="connsiteY3" fmla="*/ 2768888 h 2768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5030" h="2768888">
                <a:moveTo>
                  <a:pt x="0" y="0"/>
                </a:moveTo>
                <a:lnTo>
                  <a:pt x="1955030" y="0"/>
                </a:lnTo>
                <a:lnTo>
                  <a:pt x="1955030" y="2768888"/>
                </a:lnTo>
                <a:lnTo>
                  <a:pt x="0" y="276888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8">
            <a:extLst>
              <a:ext uri="{FF2B5EF4-FFF2-40B4-BE49-F238E27FC236}">
                <a16:creationId xmlns:a16="http://schemas.microsoft.com/office/drawing/2014/main" id="{B1E25749-5F18-4EE9-BD5D-531546A806E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610174" y="0"/>
            <a:ext cx="1466273" cy="3980830"/>
          </a:xfrm>
          <a:custGeom>
            <a:avLst/>
            <a:gdLst>
              <a:gd name="connsiteX0" fmla="*/ 0 w 1955030"/>
              <a:gd name="connsiteY0" fmla="*/ 0 h 5307773"/>
              <a:gd name="connsiteX1" fmla="*/ 1955030 w 1955030"/>
              <a:gd name="connsiteY1" fmla="*/ 0 h 5307773"/>
              <a:gd name="connsiteX2" fmla="*/ 1955030 w 1955030"/>
              <a:gd name="connsiteY2" fmla="*/ 5307773 h 5307773"/>
              <a:gd name="connsiteX3" fmla="*/ 0 w 1955030"/>
              <a:gd name="connsiteY3" fmla="*/ 5307773 h 5307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5030" h="5307773">
                <a:moveTo>
                  <a:pt x="0" y="0"/>
                </a:moveTo>
                <a:lnTo>
                  <a:pt x="1955030" y="0"/>
                </a:lnTo>
                <a:lnTo>
                  <a:pt x="1955030" y="5307773"/>
                </a:lnTo>
                <a:lnTo>
                  <a:pt x="0" y="530777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14328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2D4461AE-8545-4B6F-B5CD-5DAEC68012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32142" y="1011447"/>
            <a:ext cx="2122098" cy="3065253"/>
          </a:xfrm>
          <a:prstGeom prst="roundRect">
            <a:avLst>
              <a:gd name="adj" fmla="val 3577"/>
            </a:avLst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2093C2DF-1FEE-4E3B-8CBE-EA9DBE3DF1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44027" y="1790220"/>
            <a:ext cx="1116993" cy="2321804"/>
          </a:xfrm>
          <a:prstGeom prst="roundRect">
            <a:avLst>
              <a:gd name="adj" fmla="val 13436"/>
            </a:avLst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919AC9DC-95E2-4C48-88A8-5950F0E00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28546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718D338-BE25-40FA-8898-8EEF1683BD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43910" y="4790123"/>
            <a:ext cx="1101090" cy="1976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 i="1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/>
              <a:t>www.siteexample.com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2F20948-C739-4CAD-BE9F-0D7A480704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45000" y="4744402"/>
            <a:ext cx="39585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i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24087EED-2C44-45B7-952B-683F8BC9A5D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DB1593A-71BF-4BC1-AEE8-09F333ED7BC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19112" y="1342248"/>
            <a:ext cx="2395538" cy="1470044"/>
          </a:xfrm>
          <a:custGeom>
            <a:avLst/>
            <a:gdLst>
              <a:gd name="connsiteX0" fmla="*/ 0 w 3194050"/>
              <a:gd name="connsiteY0" fmla="*/ 0 h 1960059"/>
              <a:gd name="connsiteX1" fmla="*/ 3194050 w 3194050"/>
              <a:gd name="connsiteY1" fmla="*/ 0 h 1960059"/>
              <a:gd name="connsiteX2" fmla="*/ 3194050 w 3194050"/>
              <a:gd name="connsiteY2" fmla="*/ 1960059 h 1960059"/>
              <a:gd name="connsiteX3" fmla="*/ 0 w 3194050"/>
              <a:gd name="connsiteY3" fmla="*/ 1960059 h 1960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4050" h="1960059">
                <a:moveTo>
                  <a:pt x="0" y="0"/>
                </a:moveTo>
                <a:lnTo>
                  <a:pt x="3194050" y="0"/>
                </a:lnTo>
                <a:lnTo>
                  <a:pt x="3194050" y="1960059"/>
                </a:lnTo>
                <a:lnTo>
                  <a:pt x="0" y="1960059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8158A70-A5D1-4765-B1F6-F2075C3AC8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74231" y="1342248"/>
            <a:ext cx="2395538" cy="1470044"/>
          </a:xfrm>
          <a:custGeom>
            <a:avLst/>
            <a:gdLst>
              <a:gd name="connsiteX0" fmla="*/ 0 w 3194050"/>
              <a:gd name="connsiteY0" fmla="*/ 0 h 1960059"/>
              <a:gd name="connsiteX1" fmla="*/ 3194050 w 3194050"/>
              <a:gd name="connsiteY1" fmla="*/ 0 h 1960059"/>
              <a:gd name="connsiteX2" fmla="*/ 3194050 w 3194050"/>
              <a:gd name="connsiteY2" fmla="*/ 1960059 h 1960059"/>
              <a:gd name="connsiteX3" fmla="*/ 0 w 3194050"/>
              <a:gd name="connsiteY3" fmla="*/ 1960059 h 1960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4050" h="1960059">
                <a:moveTo>
                  <a:pt x="0" y="0"/>
                </a:moveTo>
                <a:lnTo>
                  <a:pt x="3194050" y="0"/>
                </a:lnTo>
                <a:lnTo>
                  <a:pt x="3194050" y="1960059"/>
                </a:lnTo>
                <a:lnTo>
                  <a:pt x="0" y="1960059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F334ABA-4E07-482A-B8D0-CBE8D205287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9350" y="1342248"/>
            <a:ext cx="2395538" cy="1470044"/>
          </a:xfrm>
          <a:custGeom>
            <a:avLst/>
            <a:gdLst>
              <a:gd name="connsiteX0" fmla="*/ 0 w 3194050"/>
              <a:gd name="connsiteY0" fmla="*/ 0 h 1960059"/>
              <a:gd name="connsiteX1" fmla="*/ 3194050 w 3194050"/>
              <a:gd name="connsiteY1" fmla="*/ 0 h 1960059"/>
              <a:gd name="connsiteX2" fmla="*/ 3194050 w 3194050"/>
              <a:gd name="connsiteY2" fmla="*/ 1960059 h 1960059"/>
              <a:gd name="connsiteX3" fmla="*/ 0 w 3194050"/>
              <a:gd name="connsiteY3" fmla="*/ 1960059 h 1960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4050" h="1960059">
                <a:moveTo>
                  <a:pt x="0" y="0"/>
                </a:moveTo>
                <a:lnTo>
                  <a:pt x="3194050" y="0"/>
                </a:lnTo>
                <a:lnTo>
                  <a:pt x="3194050" y="1960059"/>
                </a:lnTo>
                <a:lnTo>
                  <a:pt x="0" y="1960059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43EB1797-BF94-4DAD-ADB5-63D1E6A14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85294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8158A70-A5D1-4765-B1F6-F2075C3AC8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4948" y="2043798"/>
            <a:ext cx="2014538" cy="3514525"/>
          </a:xfrm>
          <a:custGeom>
            <a:avLst/>
            <a:gdLst>
              <a:gd name="connsiteX0" fmla="*/ 0 w 3194050"/>
              <a:gd name="connsiteY0" fmla="*/ 0 h 1960059"/>
              <a:gd name="connsiteX1" fmla="*/ 3194050 w 3194050"/>
              <a:gd name="connsiteY1" fmla="*/ 0 h 1960059"/>
              <a:gd name="connsiteX2" fmla="*/ 3194050 w 3194050"/>
              <a:gd name="connsiteY2" fmla="*/ 1960059 h 1960059"/>
              <a:gd name="connsiteX3" fmla="*/ 0 w 3194050"/>
              <a:gd name="connsiteY3" fmla="*/ 1960059 h 1960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4050" h="1960059">
                <a:moveTo>
                  <a:pt x="0" y="0"/>
                </a:moveTo>
                <a:lnTo>
                  <a:pt x="3194050" y="0"/>
                </a:lnTo>
                <a:lnTo>
                  <a:pt x="3194050" y="1960059"/>
                </a:lnTo>
                <a:lnTo>
                  <a:pt x="0" y="1960059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DFD59BE2-B880-44BF-996D-DDABC93E3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80347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64305-169C-4E29-A29D-EFA8A77DCF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43910" y="4790123"/>
            <a:ext cx="1101090" cy="1976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 i="1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/>
              <a:t>www.siteexample.com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BE2B4-42DE-414D-9679-D4C753997F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45000" y="4744402"/>
            <a:ext cx="39585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i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24087EED-2C44-45B7-952B-683F8BC9A5D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6C6D71-1340-46BD-B481-BD5D65FA1D49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E356092-82AF-4F68-9A8D-27994526CAB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2571750"/>
            <a:ext cx="3048000" cy="2571750"/>
          </a:xfrm>
          <a:custGeom>
            <a:avLst/>
            <a:gdLst>
              <a:gd name="connsiteX0" fmla="*/ 0 w 4064000"/>
              <a:gd name="connsiteY0" fmla="*/ 0 h 3429000"/>
              <a:gd name="connsiteX1" fmla="*/ 4064000 w 4064000"/>
              <a:gd name="connsiteY1" fmla="*/ 0 h 3429000"/>
              <a:gd name="connsiteX2" fmla="*/ 4064000 w 4064000"/>
              <a:gd name="connsiteY2" fmla="*/ 3429000 h 3429000"/>
              <a:gd name="connsiteX3" fmla="*/ 0 w 4064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3429000">
                <a:moveTo>
                  <a:pt x="0" y="0"/>
                </a:moveTo>
                <a:lnTo>
                  <a:pt x="4064000" y="0"/>
                </a:lnTo>
                <a:lnTo>
                  <a:pt x="4064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1965DE7-D63A-4753-988E-13DE1C2C0CC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2571750"/>
            <a:ext cx="3048000" cy="2571750"/>
          </a:xfrm>
          <a:custGeom>
            <a:avLst/>
            <a:gdLst>
              <a:gd name="connsiteX0" fmla="*/ 0 w 4064000"/>
              <a:gd name="connsiteY0" fmla="*/ 0 h 3429000"/>
              <a:gd name="connsiteX1" fmla="*/ 4064000 w 4064000"/>
              <a:gd name="connsiteY1" fmla="*/ 0 h 3429000"/>
              <a:gd name="connsiteX2" fmla="*/ 4064000 w 4064000"/>
              <a:gd name="connsiteY2" fmla="*/ 3429000 h 3429000"/>
              <a:gd name="connsiteX3" fmla="*/ 0 w 4064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3429000">
                <a:moveTo>
                  <a:pt x="0" y="0"/>
                </a:moveTo>
                <a:lnTo>
                  <a:pt x="4064000" y="0"/>
                </a:lnTo>
                <a:lnTo>
                  <a:pt x="4064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DDB0E98-C8C9-4537-AC57-95D15190FD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8000" y="0"/>
            <a:ext cx="3048000" cy="2571750"/>
          </a:xfrm>
          <a:custGeom>
            <a:avLst/>
            <a:gdLst>
              <a:gd name="connsiteX0" fmla="*/ 0 w 4064000"/>
              <a:gd name="connsiteY0" fmla="*/ 0 h 3429000"/>
              <a:gd name="connsiteX1" fmla="*/ 4064000 w 4064000"/>
              <a:gd name="connsiteY1" fmla="*/ 0 h 3429000"/>
              <a:gd name="connsiteX2" fmla="*/ 4064000 w 4064000"/>
              <a:gd name="connsiteY2" fmla="*/ 3429000 h 3429000"/>
              <a:gd name="connsiteX3" fmla="*/ 0 w 4064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3429000">
                <a:moveTo>
                  <a:pt x="0" y="0"/>
                </a:moveTo>
                <a:lnTo>
                  <a:pt x="4064000" y="0"/>
                </a:lnTo>
                <a:lnTo>
                  <a:pt x="4064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53380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BB7DE01-827A-4BE7-9755-5C4C9A4F048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86262" y="0"/>
            <a:ext cx="4757738" cy="5143500"/>
          </a:xfrm>
          <a:custGeom>
            <a:avLst/>
            <a:gdLst>
              <a:gd name="connsiteX0" fmla="*/ 0 w 4455886"/>
              <a:gd name="connsiteY0" fmla="*/ 0 h 6858000"/>
              <a:gd name="connsiteX1" fmla="*/ 4455886 w 4455886"/>
              <a:gd name="connsiteY1" fmla="*/ 0 h 6858000"/>
              <a:gd name="connsiteX2" fmla="*/ 4455886 w 4455886"/>
              <a:gd name="connsiteY2" fmla="*/ 6858000 h 6858000"/>
              <a:gd name="connsiteX3" fmla="*/ 0 w 4455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5886" h="6858000">
                <a:moveTo>
                  <a:pt x="0" y="0"/>
                </a:moveTo>
                <a:lnTo>
                  <a:pt x="4455886" y="0"/>
                </a:lnTo>
                <a:lnTo>
                  <a:pt x="445588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FA4DE8F8-7D1F-4037-9C1F-B074B2557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l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51672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0" y="-1"/>
            <a:ext cx="9144000" cy="2757488"/>
          </a:xfrm>
          <a:custGeom>
            <a:avLst/>
            <a:gdLst>
              <a:gd name="connsiteX0" fmla="*/ 0 w 12192000"/>
              <a:gd name="connsiteY0" fmla="*/ 0 h 2752724"/>
              <a:gd name="connsiteX1" fmla="*/ 12192000 w 12192000"/>
              <a:gd name="connsiteY1" fmla="*/ 0 h 2752724"/>
              <a:gd name="connsiteX2" fmla="*/ 12192000 w 12192000"/>
              <a:gd name="connsiteY2" fmla="*/ 2752724 h 2752724"/>
              <a:gd name="connsiteX3" fmla="*/ 0 w 12192000"/>
              <a:gd name="connsiteY3" fmla="*/ 2752724 h 2752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752724">
                <a:moveTo>
                  <a:pt x="0" y="0"/>
                </a:moveTo>
                <a:lnTo>
                  <a:pt x="12192000" y="0"/>
                </a:lnTo>
                <a:lnTo>
                  <a:pt x="12192000" y="2752724"/>
                </a:lnTo>
                <a:lnTo>
                  <a:pt x="0" y="275272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83461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1DD5DF-DC99-475B-B4DF-CB0A2ED61B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29862" y="0"/>
            <a:ext cx="5814138" cy="5143500"/>
          </a:xfrm>
          <a:custGeom>
            <a:avLst/>
            <a:gdLst>
              <a:gd name="connsiteX0" fmla="*/ 0 w 4828804"/>
              <a:gd name="connsiteY0" fmla="*/ 0 h 4250034"/>
              <a:gd name="connsiteX1" fmla="*/ 4828804 w 4828804"/>
              <a:gd name="connsiteY1" fmla="*/ 0 h 4250034"/>
              <a:gd name="connsiteX2" fmla="*/ 4828804 w 4828804"/>
              <a:gd name="connsiteY2" fmla="*/ 4250034 h 4250034"/>
              <a:gd name="connsiteX3" fmla="*/ 0 w 4828804"/>
              <a:gd name="connsiteY3" fmla="*/ 4250034 h 425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8804" h="4250034">
                <a:moveTo>
                  <a:pt x="0" y="0"/>
                </a:moveTo>
                <a:lnTo>
                  <a:pt x="4828804" y="0"/>
                </a:lnTo>
                <a:lnTo>
                  <a:pt x="4828804" y="4250034"/>
                </a:lnTo>
                <a:lnTo>
                  <a:pt x="0" y="425003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4773651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7F2460C-3429-47F7-8CA8-204DF3E665A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05225" y="2605251"/>
            <a:ext cx="4482000" cy="2484000"/>
          </a:xfrm>
          <a:custGeom>
            <a:avLst/>
            <a:gdLst>
              <a:gd name="connsiteX0" fmla="*/ 0 w 5976000"/>
              <a:gd name="connsiteY0" fmla="*/ 0 h 3312000"/>
              <a:gd name="connsiteX1" fmla="*/ 5976000 w 5976000"/>
              <a:gd name="connsiteY1" fmla="*/ 0 h 3312000"/>
              <a:gd name="connsiteX2" fmla="*/ 5976000 w 5976000"/>
              <a:gd name="connsiteY2" fmla="*/ 3312000 h 3312000"/>
              <a:gd name="connsiteX3" fmla="*/ 0 w 5976000"/>
              <a:gd name="connsiteY3" fmla="*/ 3312000 h 33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6000" h="3312000">
                <a:moveTo>
                  <a:pt x="0" y="0"/>
                </a:moveTo>
                <a:lnTo>
                  <a:pt x="5976000" y="0"/>
                </a:lnTo>
                <a:lnTo>
                  <a:pt x="5976000" y="3312000"/>
                </a:lnTo>
                <a:lnTo>
                  <a:pt x="0" y="3312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6F2CDB8-F32A-40FB-B830-525BA3E592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6775" y="2605251"/>
            <a:ext cx="4482000" cy="2484000"/>
          </a:xfrm>
          <a:custGeom>
            <a:avLst/>
            <a:gdLst>
              <a:gd name="connsiteX0" fmla="*/ 0 w 5976000"/>
              <a:gd name="connsiteY0" fmla="*/ 0 h 3312000"/>
              <a:gd name="connsiteX1" fmla="*/ 5976000 w 5976000"/>
              <a:gd name="connsiteY1" fmla="*/ 0 h 3312000"/>
              <a:gd name="connsiteX2" fmla="*/ 5976000 w 5976000"/>
              <a:gd name="connsiteY2" fmla="*/ 3312000 h 3312000"/>
              <a:gd name="connsiteX3" fmla="*/ 0 w 5976000"/>
              <a:gd name="connsiteY3" fmla="*/ 3312000 h 33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6000" h="3312000">
                <a:moveTo>
                  <a:pt x="0" y="0"/>
                </a:moveTo>
                <a:lnTo>
                  <a:pt x="5976000" y="0"/>
                </a:lnTo>
                <a:lnTo>
                  <a:pt x="5976000" y="3312000"/>
                </a:lnTo>
                <a:lnTo>
                  <a:pt x="0" y="3312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A3B3037-ED03-4F49-9CB1-3E2C4E4CBBA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05225" y="54525"/>
            <a:ext cx="4482000" cy="2484000"/>
          </a:xfrm>
          <a:custGeom>
            <a:avLst/>
            <a:gdLst>
              <a:gd name="connsiteX0" fmla="*/ 0 w 5976000"/>
              <a:gd name="connsiteY0" fmla="*/ 0 h 3312000"/>
              <a:gd name="connsiteX1" fmla="*/ 5976000 w 5976000"/>
              <a:gd name="connsiteY1" fmla="*/ 0 h 3312000"/>
              <a:gd name="connsiteX2" fmla="*/ 5976000 w 5976000"/>
              <a:gd name="connsiteY2" fmla="*/ 3312000 h 3312000"/>
              <a:gd name="connsiteX3" fmla="*/ 0 w 5976000"/>
              <a:gd name="connsiteY3" fmla="*/ 3312000 h 33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6000" h="3312000">
                <a:moveTo>
                  <a:pt x="0" y="0"/>
                </a:moveTo>
                <a:lnTo>
                  <a:pt x="5976000" y="0"/>
                </a:lnTo>
                <a:lnTo>
                  <a:pt x="5976000" y="3312000"/>
                </a:lnTo>
                <a:lnTo>
                  <a:pt x="0" y="3312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00F8928-C6DA-4A05-9201-3EAD8CFE59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775" y="54525"/>
            <a:ext cx="4482000" cy="2484000"/>
          </a:xfrm>
          <a:custGeom>
            <a:avLst/>
            <a:gdLst>
              <a:gd name="connsiteX0" fmla="*/ 0 w 5976000"/>
              <a:gd name="connsiteY0" fmla="*/ 0 h 3312000"/>
              <a:gd name="connsiteX1" fmla="*/ 5976000 w 5976000"/>
              <a:gd name="connsiteY1" fmla="*/ 0 h 3312000"/>
              <a:gd name="connsiteX2" fmla="*/ 5976000 w 5976000"/>
              <a:gd name="connsiteY2" fmla="*/ 3312000 h 3312000"/>
              <a:gd name="connsiteX3" fmla="*/ 0 w 5976000"/>
              <a:gd name="connsiteY3" fmla="*/ 3312000 h 33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6000" h="3312000">
                <a:moveTo>
                  <a:pt x="0" y="0"/>
                </a:moveTo>
                <a:lnTo>
                  <a:pt x="5976000" y="0"/>
                </a:lnTo>
                <a:lnTo>
                  <a:pt x="5976000" y="3312000"/>
                </a:lnTo>
                <a:lnTo>
                  <a:pt x="0" y="3312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923146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CC392FE-E1E6-4152-9D2F-130724F44CD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07943" y="357506"/>
            <a:ext cx="2789363" cy="4445365"/>
          </a:xfrm>
          <a:custGeom>
            <a:avLst/>
            <a:gdLst>
              <a:gd name="connsiteX0" fmla="*/ 1859575 w 3719150"/>
              <a:gd name="connsiteY0" fmla="*/ 0 h 5927153"/>
              <a:gd name="connsiteX1" fmla="*/ 3719150 w 3719150"/>
              <a:gd name="connsiteY1" fmla="*/ 1859575 h 5927153"/>
              <a:gd name="connsiteX2" fmla="*/ 3719150 w 3719150"/>
              <a:gd name="connsiteY2" fmla="*/ 5927153 h 5927153"/>
              <a:gd name="connsiteX3" fmla="*/ 0 w 3719150"/>
              <a:gd name="connsiteY3" fmla="*/ 5927153 h 5927153"/>
              <a:gd name="connsiteX4" fmla="*/ 0 w 3719150"/>
              <a:gd name="connsiteY4" fmla="*/ 1859575 h 5927153"/>
              <a:gd name="connsiteX5" fmla="*/ 1859575 w 3719150"/>
              <a:gd name="connsiteY5" fmla="*/ 0 h 5927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19150" h="5927153">
                <a:moveTo>
                  <a:pt x="1859575" y="0"/>
                </a:moveTo>
                <a:cubicBezTo>
                  <a:pt x="2886590" y="0"/>
                  <a:pt x="3719150" y="832560"/>
                  <a:pt x="3719150" y="1859575"/>
                </a:cubicBezTo>
                <a:lnTo>
                  <a:pt x="3719150" y="5927153"/>
                </a:lnTo>
                <a:lnTo>
                  <a:pt x="0" y="5927153"/>
                </a:lnTo>
                <a:lnTo>
                  <a:pt x="0" y="1859575"/>
                </a:lnTo>
                <a:cubicBezTo>
                  <a:pt x="0" y="832560"/>
                  <a:pt x="832560" y="0"/>
                  <a:pt x="185957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A75F305-A9B2-4472-BAE6-F2BA0E707C2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77319" y="357505"/>
            <a:ext cx="2789363" cy="4445365"/>
          </a:xfrm>
          <a:custGeom>
            <a:avLst/>
            <a:gdLst>
              <a:gd name="connsiteX0" fmla="*/ 1859575 w 3719150"/>
              <a:gd name="connsiteY0" fmla="*/ 0 h 5927153"/>
              <a:gd name="connsiteX1" fmla="*/ 3719150 w 3719150"/>
              <a:gd name="connsiteY1" fmla="*/ 1859575 h 5927153"/>
              <a:gd name="connsiteX2" fmla="*/ 3719150 w 3719150"/>
              <a:gd name="connsiteY2" fmla="*/ 5927153 h 5927153"/>
              <a:gd name="connsiteX3" fmla="*/ 0 w 3719150"/>
              <a:gd name="connsiteY3" fmla="*/ 5927153 h 5927153"/>
              <a:gd name="connsiteX4" fmla="*/ 0 w 3719150"/>
              <a:gd name="connsiteY4" fmla="*/ 1859575 h 5927153"/>
              <a:gd name="connsiteX5" fmla="*/ 1859575 w 3719150"/>
              <a:gd name="connsiteY5" fmla="*/ 0 h 5927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19150" h="5927153">
                <a:moveTo>
                  <a:pt x="1859575" y="0"/>
                </a:moveTo>
                <a:cubicBezTo>
                  <a:pt x="2886590" y="0"/>
                  <a:pt x="3719150" y="832560"/>
                  <a:pt x="3719150" y="1859575"/>
                </a:cubicBezTo>
                <a:lnTo>
                  <a:pt x="3719150" y="5927153"/>
                </a:lnTo>
                <a:lnTo>
                  <a:pt x="0" y="5927153"/>
                </a:lnTo>
                <a:lnTo>
                  <a:pt x="0" y="1859575"/>
                </a:lnTo>
                <a:cubicBezTo>
                  <a:pt x="0" y="832560"/>
                  <a:pt x="832560" y="0"/>
                  <a:pt x="185957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4A37F18-7B2B-4F60-8252-B578E143D6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6696" y="357505"/>
            <a:ext cx="2789363" cy="4445365"/>
          </a:xfrm>
          <a:custGeom>
            <a:avLst/>
            <a:gdLst>
              <a:gd name="connsiteX0" fmla="*/ 1859575 w 3719150"/>
              <a:gd name="connsiteY0" fmla="*/ 0 h 5927153"/>
              <a:gd name="connsiteX1" fmla="*/ 3719150 w 3719150"/>
              <a:gd name="connsiteY1" fmla="*/ 1859575 h 5927153"/>
              <a:gd name="connsiteX2" fmla="*/ 3719150 w 3719150"/>
              <a:gd name="connsiteY2" fmla="*/ 5927153 h 5927153"/>
              <a:gd name="connsiteX3" fmla="*/ 0 w 3719150"/>
              <a:gd name="connsiteY3" fmla="*/ 5927153 h 5927153"/>
              <a:gd name="connsiteX4" fmla="*/ 0 w 3719150"/>
              <a:gd name="connsiteY4" fmla="*/ 1859575 h 5927153"/>
              <a:gd name="connsiteX5" fmla="*/ 1859575 w 3719150"/>
              <a:gd name="connsiteY5" fmla="*/ 0 h 5927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19150" h="5927153">
                <a:moveTo>
                  <a:pt x="1859575" y="0"/>
                </a:moveTo>
                <a:cubicBezTo>
                  <a:pt x="2886590" y="0"/>
                  <a:pt x="3719150" y="832560"/>
                  <a:pt x="3719150" y="1859575"/>
                </a:cubicBezTo>
                <a:lnTo>
                  <a:pt x="3719150" y="5927153"/>
                </a:lnTo>
                <a:lnTo>
                  <a:pt x="0" y="5927153"/>
                </a:lnTo>
                <a:lnTo>
                  <a:pt x="0" y="1859575"/>
                </a:lnTo>
                <a:cubicBezTo>
                  <a:pt x="0" y="832560"/>
                  <a:pt x="832560" y="0"/>
                  <a:pt x="185957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82683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12FEB07-ACFE-429D-AD48-8265981E2F1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763688" cy="5143500"/>
          </a:xfrm>
          <a:custGeom>
            <a:avLst/>
            <a:gdLst>
              <a:gd name="connsiteX0" fmla="*/ 0 w 2351584"/>
              <a:gd name="connsiteY0" fmla="*/ 0 h 6858000"/>
              <a:gd name="connsiteX1" fmla="*/ 2351584 w 2351584"/>
              <a:gd name="connsiteY1" fmla="*/ 0 h 6858000"/>
              <a:gd name="connsiteX2" fmla="*/ 2351584 w 2351584"/>
              <a:gd name="connsiteY2" fmla="*/ 6858000 h 6858000"/>
              <a:gd name="connsiteX3" fmla="*/ 0 w 235158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1584" h="6858000">
                <a:moveTo>
                  <a:pt x="0" y="0"/>
                </a:moveTo>
                <a:lnTo>
                  <a:pt x="2351584" y="0"/>
                </a:lnTo>
                <a:lnTo>
                  <a:pt x="235158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3153489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17B148-152F-4B58-8040-26D739D2C9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346" y="763748"/>
            <a:ext cx="2487476" cy="3616004"/>
          </a:xfrm>
          <a:custGeom>
            <a:avLst/>
            <a:gdLst>
              <a:gd name="connsiteX0" fmla="*/ 0 w 3316635"/>
              <a:gd name="connsiteY0" fmla="*/ 0 h 4821338"/>
              <a:gd name="connsiteX1" fmla="*/ 3316635 w 3316635"/>
              <a:gd name="connsiteY1" fmla="*/ 0 h 4821338"/>
              <a:gd name="connsiteX2" fmla="*/ 3316635 w 3316635"/>
              <a:gd name="connsiteY2" fmla="*/ 4821338 h 4821338"/>
              <a:gd name="connsiteX3" fmla="*/ 0 w 3316635"/>
              <a:gd name="connsiteY3" fmla="*/ 4821338 h 4821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6635" h="4821338">
                <a:moveTo>
                  <a:pt x="0" y="0"/>
                </a:moveTo>
                <a:lnTo>
                  <a:pt x="3316635" y="0"/>
                </a:lnTo>
                <a:lnTo>
                  <a:pt x="3316635" y="4821338"/>
                </a:lnTo>
                <a:lnTo>
                  <a:pt x="0" y="48213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925428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D960C9F-E282-422A-ADB9-3AA6D98206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32056" y="1068932"/>
            <a:ext cx="2207996" cy="3005636"/>
          </a:xfrm>
          <a:custGeom>
            <a:avLst/>
            <a:gdLst>
              <a:gd name="connsiteX0" fmla="*/ 0 w 2943995"/>
              <a:gd name="connsiteY0" fmla="*/ 0 h 4007514"/>
              <a:gd name="connsiteX1" fmla="*/ 2943995 w 2943995"/>
              <a:gd name="connsiteY1" fmla="*/ 0 h 4007514"/>
              <a:gd name="connsiteX2" fmla="*/ 2943995 w 2943995"/>
              <a:gd name="connsiteY2" fmla="*/ 4007514 h 4007514"/>
              <a:gd name="connsiteX3" fmla="*/ 0 w 2943995"/>
              <a:gd name="connsiteY3" fmla="*/ 4007514 h 4007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3995" h="4007514">
                <a:moveTo>
                  <a:pt x="0" y="0"/>
                </a:moveTo>
                <a:lnTo>
                  <a:pt x="2943995" y="0"/>
                </a:lnTo>
                <a:lnTo>
                  <a:pt x="2943995" y="4007514"/>
                </a:lnTo>
                <a:lnTo>
                  <a:pt x="0" y="40075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0817308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FFE19EA-D804-47F0-930A-76C58E67112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17694" y="0"/>
            <a:ext cx="1245339" cy="2895786"/>
          </a:xfrm>
          <a:custGeom>
            <a:avLst/>
            <a:gdLst>
              <a:gd name="connsiteX0" fmla="*/ 0 w 1660452"/>
              <a:gd name="connsiteY0" fmla="*/ 0 h 3861048"/>
              <a:gd name="connsiteX1" fmla="*/ 1660452 w 1660452"/>
              <a:gd name="connsiteY1" fmla="*/ 0 h 3861048"/>
              <a:gd name="connsiteX2" fmla="*/ 1660452 w 1660452"/>
              <a:gd name="connsiteY2" fmla="*/ 3861048 h 3861048"/>
              <a:gd name="connsiteX3" fmla="*/ 0 w 1660452"/>
              <a:gd name="connsiteY3" fmla="*/ 3861048 h 3861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0452" h="3861048">
                <a:moveTo>
                  <a:pt x="0" y="0"/>
                </a:moveTo>
                <a:lnTo>
                  <a:pt x="1660452" y="0"/>
                </a:lnTo>
                <a:lnTo>
                  <a:pt x="1660452" y="3861048"/>
                </a:lnTo>
                <a:lnTo>
                  <a:pt x="0" y="386104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79BF7F0-F64B-4C86-9F7A-C1021985953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817694" y="2983260"/>
            <a:ext cx="1245339" cy="2160240"/>
          </a:xfrm>
          <a:custGeom>
            <a:avLst/>
            <a:gdLst>
              <a:gd name="connsiteX0" fmla="*/ 0 w 1660452"/>
              <a:gd name="connsiteY0" fmla="*/ 0 h 2880320"/>
              <a:gd name="connsiteX1" fmla="*/ 1660452 w 1660452"/>
              <a:gd name="connsiteY1" fmla="*/ 0 h 2880320"/>
              <a:gd name="connsiteX2" fmla="*/ 1660452 w 1660452"/>
              <a:gd name="connsiteY2" fmla="*/ 2880320 h 2880320"/>
              <a:gd name="connsiteX3" fmla="*/ 0 w 1660452"/>
              <a:gd name="connsiteY3" fmla="*/ 2880320 h 288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0452" h="2880320">
                <a:moveTo>
                  <a:pt x="0" y="0"/>
                </a:moveTo>
                <a:lnTo>
                  <a:pt x="1660452" y="0"/>
                </a:lnTo>
                <a:lnTo>
                  <a:pt x="1660452" y="2880320"/>
                </a:lnTo>
                <a:lnTo>
                  <a:pt x="0" y="28803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50D5552-7E3C-4A1E-A7F9-A464CB80D89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4341" y="2247714"/>
            <a:ext cx="1245339" cy="2895786"/>
          </a:xfrm>
          <a:custGeom>
            <a:avLst/>
            <a:gdLst>
              <a:gd name="connsiteX0" fmla="*/ 0 w 1660452"/>
              <a:gd name="connsiteY0" fmla="*/ 0 h 3861048"/>
              <a:gd name="connsiteX1" fmla="*/ 1660452 w 1660452"/>
              <a:gd name="connsiteY1" fmla="*/ 0 h 3861048"/>
              <a:gd name="connsiteX2" fmla="*/ 1660452 w 1660452"/>
              <a:gd name="connsiteY2" fmla="*/ 3861048 h 3861048"/>
              <a:gd name="connsiteX3" fmla="*/ 0 w 1660452"/>
              <a:gd name="connsiteY3" fmla="*/ 3861048 h 3861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0452" h="3861048">
                <a:moveTo>
                  <a:pt x="0" y="0"/>
                </a:moveTo>
                <a:lnTo>
                  <a:pt x="1660452" y="0"/>
                </a:lnTo>
                <a:lnTo>
                  <a:pt x="1660452" y="3861048"/>
                </a:lnTo>
                <a:lnTo>
                  <a:pt x="0" y="386104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7D91EE7-8930-465F-AA50-A2B6DA54FA2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342" y="0"/>
            <a:ext cx="1245339" cy="2160240"/>
          </a:xfrm>
          <a:custGeom>
            <a:avLst/>
            <a:gdLst>
              <a:gd name="connsiteX0" fmla="*/ 0 w 1660452"/>
              <a:gd name="connsiteY0" fmla="*/ 0 h 2880320"/>
              <a:gd name="connsiteX1" fmla="*/ 1660452 w 1660452"/>
              <a:gd name="connsiteY1" fmla="*/ 0 h 2880320"/>
              <a:gd name="connsiteX2" fmla="*/ 1660452 w 1660452"/>
              <a:gd name="connsiteY2" fmla="*/ 2880320 h 2880320"/>
              <a:gd name="connsiteX3" fmla="*/ 0 w 1660452"/>
              <a:gd name="connsiteY3" fmla="*/ 2880320 h 288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0452" h="2880320">
                <a:moveTo>
                  <a:pt x="0" y="0"/>
                </a:moveTo>
                <a:lnTo>
                  <a:pt x="1660452" y="0"/>
                </a:lnTo>
                <a:lnTo>
                  <a:pt x="1660452" y="2880320"/>
                </a:lnTo>
                <a:lnTo>
                  <a:pt x="0" y="28803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7712169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B21A507-FDCC-4781-A094-6BFF78BB10A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38175" y="1167595"/>
            <a:ext cx="2544272" cy="3511562"/>
          </a:xfrm>
          <a:custGeom>
            <a:avLst/>
            <a:gdLst>
              <a:gd name="connsiteX0" fmla="*/ 0 w 3392363"/>
              <a:gd name="connsiteY0" fmla="*/ 0 h 4682083"/>
              <a:gd name="connsiteX1" fmla="*/ 3392363 w 3392363"/>
              <a:gd name="connsiteY1" fmla="*/ 0 h 4682083"/>
              <a:gd name="connsiteX2" fmla="*/ 3392363 w 3392363"/>
              <a:gd name="connsiteY2" fmla="*/ 4682083 h 4682083"/>
              <a:gd name="connsiteX3" fmla="*/ 0 w 3392363"/>
              <a:gd name="connsiteY3" fmla="*/ 4682083 h 4682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2363" h="4682083">
                <a:moveTo>
                  <a:pt x="0" y="0"/>
                </a:moveTo>
                <a:lnTo>
                  <a:pt x="3392363" y="0"/>
                </a:lnTo>
                <a:lnTo>
                  <a:pt x="3392363" y="4682083"/>
                </a:lnTo>
                <a:lnTo>
                  <a:pt x="0" y="468208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1861299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19E95B1-580C-4824-B94C-475C2D0D37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85577" y="1815666"/>
            <a:ext cx="2572298" cy="2572847"/>
          </a:xfrm>
          <a:custGeom>
            <a:avLst/>
            <a:gdLst>
              <a:gd name="connsiteX0" fmla="*/ 1715231 w 3429730"/>
              <a:gd name="connsiteY0" fmla="*/ 0 h 3430462"/>
              <a:gd name="connsiteX1" fmla="*/ 3421607 w 3429730"/>
              <a:gd name="connsiteY1" fmla="*/ 1539859 h 3430462"/>
              <a:gd name="connsiteX2" fmla="*/ 3429730 w 3429730"/>
              <a:gd name="connsiteY2" fmla="*/ 1700735 h 3430462"/>
              <a:gd name="connsiteX3" fmla="*/ 3429730 w 3429730"/>
              <a:gd name="connsiteY3" fmla="*/ 1729728 h 3430462"/>
              <a:gd name="connsiteX4" fmla="*/ 3421607 w 3429730"/>
              <a:gd name="connsiteY4" fmla="*/ 1890604 h 3430462"/>
              <a:gd name="connsiteX5" fmla="*/ 1715231 w 3429730"/>
              <a:gd name="connsiteY5" fmla="*/ 3430462 h 3430462"/>
              <a:gd name="connsiteX6" fmla="*/ 0 w 3429730"/>
              <a:gd name="connsiteY6" fmla="*/ 1715231 h 3430462"/>
              <a:gd name="connsiteX7" fmla="*/ 1715231 w 3429730"/>
              <a:gd name="connsiteY7" fmla="*/ 0 h 3430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9730" h="3430462">
                <a:moveTo>
                  <a:pt x="1715231" y="0"/>
                </a:moveTo>
                <a:cubicBezTo>
                  <a:pt x="2603321" y="0"/>
                  <a:pt x="3333770" y="674943"/>
                  <a:pt x="3421607" y="1539859"/>
                </a:cubicBezTo>
                <a:lnTo>
                  <a:pt x="3429730" y="1700735"/>
                </a:lnTo>
                <a:lnTo>
                  <a:pt x="3429730" y="1729728"/>
                </a:lnTo>
                <a:lnTo>
                  <a:pt x="3421607" y="1890604"/>
                </a:lnTo>
                <a:cubicBezTo>
                  <a:pt x="3333770" y="2755519"/>
                  <a:pt x="2603321" y="3430462"/>
                  <a:pt x="1715231" y="3430462"/>
                </a:cubicBezTo>
                <a:cubicBezTo>
                  <a:pt x="767935" y="3430462"/>
                  <a:pt x="0" y="2662527"/>
                  <a:pt x="0" y="1715231"/>
                </a:cubicBezTo>
                <a:cubicBezTo>
                  <a:pt x="0" y="767935"/>
                  <a:pt x="767935" y="0"/>
                  <a:pt x="17152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A37CD241-0490-47CC-83F4-E6B7B4E0C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40324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BB7DE01-827A-4BE7-9755-5C4C9A4F048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757738" cy="5143500"/>
          </a:xfrm>
          <a:custGeom>
            <a:avLst/>
            <a:gdLst>
              <a:gd name="connsiteX0" fmla="*/ 0 w 4455886"/>
              <a:gd name="connsiteY0" fmla="*/ 0 h 6858000"/>
              <a:gd name="connsiteX1" fmla="*/ 4455886 w 4455886"/>
              <a:gd name="connsiteY1" fmla="*/ 0 h 6858000"/>
              <a:gd name="connsiteX2" fmla="*/ 4455886 w 4455886"/>
              <a:gd name="connsiteY2" fmla="*/ 6858000 h 6858000"/>
              <a:gd name="connsiteX3" fmla="*/ 0 w 4455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5886" h="6858000">
                <a:moveTo>
                  <a:pt x="0" y="0"/>
                </a:moveTo>
                <a:lnTo>
                  <a:pt x="4455886" y="0"/>
                </a:lnTo>
                <a:lnTo>
                  <a:pt x="445588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0307194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9F3A0A9D-0FE3-41BF-9E07-CD565B29E0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96966" y="2634403"/>
            <a:ext cx="2691900" cy="2392200"/>
          </a:xfrm>
          <a:custGeom>
            <a:avLst/>
            <a:gdLst>
              <a:gd name="connsiteX0" fmla="*/ 0 w 3589200"/>
              <a:gd name="connsiteY0" fmla="*/ 0 h 3189600"/>
              <a:gd name="connsiteX1" fmla="*/ 3589200 w 3589200"/>
              <a:gd name="connsiteY1" fmla="*/ 0 h 3189600"/>
              <a:gd name="connsiteX2" fmla="*/ 3589200 w 3589200"/>
              <a:gd name="connsiteY2" fmla="*/ 3189600 h 3189600"/>
              <a:gd name="connsiteX3" fmla="*/ 0 w 3589200"/>
              <a:gd name="connsiteY3" fmla="*/ 3189600 h 318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9200" h="3189600">
                <a:moveTo>
                  <a:pt x="0" y="0"/>
                </a:moveTo>
                <a:lnTo>
                  <a:pt x="3589200" y="0"/>
                </a:lnTo>
                <a:lnTo>
                  <a:pt x="3589200" y="3189600"/>
                </a:lnTo>
                <a:lnTo>
                  <a:pt x="0" y="3189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94073CE-0BB4-4232-87FE-3118AD29C4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461800" y="2634403"/>
            <a:ext cx="2691900" cy="2392200"/>
          </a:xfrm>
          <a:custGeom>
            <a:avLst/>
            <a:gdLst>
              <a:gd name="connsiteX0" fmla="*/ 0 w 3589200"/>
              <a:gd name="connsiteY0" fmla="*/ 0 h 3189600"/>
              <a:gd name="connsiteX1" fmla="*/ 3589200 w 3589200"/>
              <a:gd name="connsiteY1" fmla="*/ 0 h 3189600"/>
              <a:gd name="connsiteX2" fmla="*/ 3589200 w 3589200"/>
              <a:gd name="connsiteY2" fmla="*/ 3189600 h 3189600"/>
              <a:gd name="connsiteX3" fmla="*/ 0 w 3589200"/>
              <a:gd name="connsiteY3" fmla="*/ 3189600 h 318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9200" h="3189600">
                <a:moveTo>
                  <a:pt x="0" y="0"/>
                </a:moveTo>
                <a:lnTo>
                  <a:pt x="3589200" y="0"/>
                </a:lnTo>
                <a:lnTo>
                  <a:pt x="3589200" y="3189600"/>
                </a:lnTo>
                <a:lnTo>
                  <a:pt x="0" y="3189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DB1416F-A46C-4DDD-88D6-D84C43A06B6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96966" y="116897"/>
            <a:ext cx="2691900" cy="2392200"/>
          </a:xfrm>
          <a:custGeom>
            <a:avLst/>
            <a:gdLst>
              <a:gd name="connsiteX0" fmla="*/ 0 w 3589200"/>
              <a:gd name="connsiteY0" fmla="*/ 0 h 3189600"/>
              <a:gd name="connsiteX1" fmla="*/ 3589200 w 3589200"/>
              <a:gd name="connsiteY1" fmla="*/ 0 h 3189600"/>
              <a:gd name="connsiteX2" fmla="*/ 3589200 w 3589200"/>
              <a:gd name="connsiteY2" fmla="*/ 3189600 h 3189600"/>
              <a:gd name="connsiteX3" fmla="*/ 0 w 3589200"/>
              <a:gd name="connsiteY3" fmla="*/ 3189600 h 318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9200" h="3189600">
                <a:moveTo>
                  <a:pt x="0" y="0"/>
                </a:moveTo>
                <a:lnTo>
                  <a:pt x="3589200" y="0"/>
                </a:lnTo>
                <a:lnTo>
                  <a:pt x="3589200" y="3189600"/>
                </a:lnTo>
                <a:lnTo>
                  <a:pt x="0" y="3189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AB6F9DE-CB6E-4A95-B684-0B0788EE67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61800" y="116897"/>
            <a:ext cx="2691900" cy="2392200"/>
          </a:xfrm>
          <a:custGeom>
            <a:avLst/>
            <a:gdLst>
              <a:gd name="connsiteX0" fmla="*/ 0 w 3589200"/>
              <a:gd name="connsiteY0" fmla="*/ 0 h 3189600"/>
              <a:gd name="connsiteX1" fmla="*/ 3589200 w 3589200"/>
              <a:gd name="connsiteY1" fmla="*/ 0 h 3189600"/>
              <a:gd name="connsiteX2" fmla="*/ 3589200 w 3589200"/>
              <a:gd name="connsiteY2" fmla="*/ 3189600 h 3189600"/>
              <a:gd name="connsiteX3" fmla="*/ 0 w 3589200"/>
              <a:gd name="connsiteY3" fmla="*/ 3189600 h 318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9200" h="3189600">
                <a:moveTo>
                  <a:pt x="0" y="0"/>
                </a:moveTo>
                <a:lnTo>
                  <a:pt x="3589200" y="0"/>
                </a:lnTo>
                <a:lnTo>
                  <a:pt x="3589200" y="3189600"/>
                </a:lnTo>
                <a:lnTo>
                  <a:pt x="0" y="3189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209663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DC16560-118F-4375-8D3D-AECE580D3BA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77412" y="611333"/>
            <a:ext cx="2006878" cy="3920836"/>
          </a:xfrm>
          <a:custGeom>
            <a:avLst/>
            <a:gdLst>
              <a:gd name="connsiteX0" fmla="*/ 981927 w 2675836"/>
              <a:gd name="connsiteY0" fmla="*/ 0 h 4320480"/>
              <a:gd name="connsiteX1" fmla="*/ 2675836 w 2675836"/>
              <a:gd name="connsiteY1" fmla="*/ 0 h 4320480"/>
              <a:gd name="connsiteX2" fmla="*/ 1693909 w 2675836"/>
              <a:gd name="connsiteY2" fmla="*/ 4320480 h 4320480"/>
              <a:gd name="connsiteX3" fmla="*/ 0 w 2675836"/>
              <a:gd name="connsiteY3" fmla="*/ 4320480 h 432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5836" h="4320480">
                <a:moveTo>
                  <a:pt x="981927" y="0"/>
                </a:moveTo>
                <a:lnTo>
                  <a:pt x="2675836" y="0"/>
                </a:lnTo>
                <a:lnTo>
                  <a:pt x="1693909" y="4320480"/>
                </a:lnTo>
                <a:lnTo>
                  <a:pt x="0" y="43204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57251A1-26A6-4927-A5F8-FD6240B8CB7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12060" y="611333"/>
            <a:ext cx="2006878" cy="3920836"/>
          </a:xfrm>
          <a:custGeom>
            <a:avLst/>
            <a:gdLst>
              <a:gd name="connsiteX0" fmla="*/ 981927 w 2675836"/>
              <a:gd name="connsiteY0" fmla="*/ 0 h 4320480"/>
              <a:gd name="connsiteX1" fmla="*/ 2675836 w 2675836"/>
              <a:gd name="connsiteY1" fmla="*/ 0 h 4320480"/>
              <a:gd name="connsiteX2" fmla="*/ 1693909 w 2675836"/>
              <a:gd name="connsiteY2" fmla="*/ 4320480 h 4320480"/>
              <a:gd name="connsiteX3" fmla="*/ 0 w 2675836"/>
              <a:gd name="connsiteY3" fmla="*/ 4320480 h 432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5836" h="4320480">
                <a:moveTo>
                  <a:pt x="981927" y="0"/>
                </a:moveTo>
                <a:lnTo>
                  <a:pt x="2675836" y="0"/>
                </a:lnTo>
                <a:lnTo>
                  <a:pt x="1693909" y="4320480"/>
                </a:lnTo>
                <a:lnTo>
                  <a:pt x="0" y="43204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BCD88B6-ECD7-4AD9-A6AE-D1CDF234F53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46708" y="611333"/>
            <a:ext cx="2006878" cy="3920836"/>
          </a:xfrm>
          <a:custGeom>
            <a:avLst/>
            <a:gdLst>
              <a:gd name="connsiteX0" fmla="*/ 981927 w 2675836"/>
              <a:gd name="connsiteY0" fmla="*/ 0 h 4320480"/>
              <a:gd name="connsiteX1" fmla="*/ 2675836 w 2675836"/>
              <a:gd name="connsiteY1" fmla="*/ 0 h 4320480"/>
              <a:gd name="connsiteX2" fmla="*/ 1693909 w 2675836"/>
              <a:gd name="connsiteY2" fmla="*/ 4320480 h 4320480"/>
              <a:gd name="connsiteX3" fmla="*/ 0 w 2675836"/>
              <a:gd name="connsiteY3" fmla="*/ 4320480 h 432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5836" h="4320480">
                <a:moveTo>
                  <a:pt x="981927" y="0"/>
                </a:moveTo>
                <a:lnTo>
                  <a:pt x="2675836" y="0"/>
                </a:lnTo>
                <a:lnTo>
                  <a:pt x="1693909" y="4320480"/>
                </a:lnTo>
                <a:lnTo>
                  <a:pt x="0" y="43204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5233058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5BF3DF13-A2E8-4C57-9708-252B52DF64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6557"/>
            <a:ext cx="1400472" cy="1562193"/>
          </a:xfrm>
          <a:custGeom>
            <a:avLst/>
            <a:gdLst>
              <a:gd name="connsiteX0" fmla="*/ 0 w 1867296"/>
              <a:gd name="connsiteY0" fmla="*/ 0 h 2082924"/>
              <a:gd name="connsiteX1" fmla="*/ 1867296 w 1867296"/>
              <a:gd name="connsiteY1" fmla="*/ 0 h 2082924"/>
              <a:gd name="connsiteX2" fmla="*/ 1867296 w 1867296"/>
              <a:gd name="connsiteY2" fmla="*/ 2082924 h 2082924"/>
              <a:gd name="connsiteX3" fmla="*/ 0 w 1867296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296" h="2082924">
                <a:moveTo>
                  <a:pt x="0" y="0"/>
                </a:moveTo>
                <a:lnTo>
                  <a:pt x="1867296" y="0"/>
                </a:lnTo>
                <a:lnTo>
                  <a:pt x="1867296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48DEA7D4-D9A4-4AFF-8DA5-ED1DD0C8211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20589" y="-16557"/>
            <a:ext cx="2461059" cy="1562193"/>
          </a:xfrm>
          <a:custGeom>
            <a:avLst/>
            <a:gdLst>
              <a:gd name="connsiteX0" fmla="*/ 0 w 3281412"/>
              <a:gd name="connsiteY0" fmla="*/ 0 h 2082924"/>
              <a:gd name="connsiteX1" fmla="*/ 3281412 w 3281412"/>
              <a:gd name="connsiteY1" fmla="*/ 0 h 2082924"/>
              <a:gd name="connsiteX2" fmla="*/ 3281412 w 3281412"/>
              <a:gd name="connsiteY2" fmla="*/ 2082924 h 2082924"/>
              <a:gd name="connsiteX3" fmla="*/ 0 w 3281412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1412" h="2082924">
                <a:moveTo>
                  <a:pt x="0" y="0"/>
                </a:moveTo>
                <a:lnTo>
                  <a:pt x="3281412" y="0"/>
                </a:lnTo>
                <a:lnTo>
                  <a:pt x="3281412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F25C104C-4ABA-45C6-B3DB-F6E763A350F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01765" y="-16557"/>
            <a:ext cx="2461059" cy="1562193"/>
          </a:xfrm>
          <a:custGeom>
            <a:avLst/>
            <a:gdLst>
              <a:gd name="connsiteX0" fmla="*/ 0 w 3281412"/>
              <a:gd name="connsiteY0" fmla="*/ 0 h 2082924"/>
              <a:gd name="connsiteX1" fmla="*/ 3281412 w 3281412"/>
              <a:gd name="connsiteY1" fmla="*/ 0 h 2082924"/>
              <a:gd name="connsiteX2" fmla="*/ 3281412 w 3281412"/>
              <a:gd name="connsiteY2" fmla="*/ 2082924 h 2082924"/>
              <a:gd name="connsiteX3" fmla="*/ 0 w 3281412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1412" h="2082924">
                <a:moveTo>
                  <a:pt x="0" y="0"/>
                </a:moveTo>
                <a:lnTo>
                  <a:pt x="3281412" y="0"/>
                </a:lnTo>
                <a:lnTo>
                  <a:pt x="3281412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51342B97-38C2-45E6-BF14-2FB16A243D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82941" y="-16557"/>
            <a:ext cx="2461059" cy="1562193"/>
          </a:xfrm>
          <a:custGeom>
            <a:avLst/>
            <a:gdLst>
              <a:gd name="connsiteX0" fmla="*/ 0 w 3281412"/>
              <a:gd name="connsiteY0" fmla="*/ 0 h 2082924"/>
              <a:gd name="connsiteX1" fmla="*/ 3281412 w 3281412"/>
              <a:gd name="connsiteY1" fmla="*/ 0 h 2082924"/>
              <a:gd name="connsiteX2" fmla="*/ 3281412 w 3281412"/>
              <a:gd name="connsiteY2" fmla="*/ 2082924 h 2082924"/>
              <a:gd name="connsiteX3" fmla="*/ 0 w 3281412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1412" h="2082924">
                <a:moveTo>
                  <a:pt x="0" y="0"/>
                </a:moveTo>
                <a:lnTo>
                  <a:pt x="3281412" y="0"/>
                </a:lnTo>
                <a:lnTo>
                  <a:pt x="3281412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703622CF-1C6B-4718-8310-F93F93C0F30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62352" y="1653648"/>
            <a:ext cx="3981648" cy="1562193"/>
          </a:xfrm>
          <a:custGeom>
            <a:avLst/>
            <a:gdLst>
              <a:gd name="connsiteX0" fmla="*/ 0 w 5308864"/>
              <a:gd name="connsiteY0" fmla="*/ 0 h 2082924"/>
              <a:gd name="connsiteX1" fmla="*/ 5308864 w 5308864"/>
              <a:gd name="connsiteY1" fmla="*/ 0 h 2082924"/>
              <a:gd name="connsiteX2" fmla="*/ 5308864 w 5308864"/>
              <a:gd name="connsiteY2" fmla="*/ 2082924 h 2082924"/>
              <a:gd name="connsiteX3" fmla="*/ 0 w 5308864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864" h="2082924">
                <a:moveTo>
                  <a:pt x="0" y="0"/>
                </a:moveTo>
                <a:lnTo>
                  <a:pt x="5308864" y="0"/>
                </a:lnTo>
                <a:lnTo>
                  <a:pt x="5308864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FA97BA38-783D-43D9-B5A6-D1F564F3C53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581176" y="1653648"/>
            <a:ext cx="2461059" cy="1562193"/>
          </a:xfrm>
          <a:custGeom>
            <a:avLst/>
            <a:gdLst>
              <a:gd name="connsiteX0" fmla="*/ 0 w 3281412"/>
              <a:gd name="connsiteY0" fmla="*/ 0 h 2082924"/>
              <a:gd name="connsiteX1" fmla="*/ 3281412 w 3281412"/>
              <a:gd name="connsiteY1" fmla="*/ 0 h 2082924"/>
              <a:gd name="connsiteX2" fmla="*/ 3281412 w 3281412"/>
              <a:gd name="connsiteY2" fmla="*/ 2082924 h 2082924"/>
              <a:gd name="connsiteX3" fmla="*/ 0 w 3281412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1412" h="2082924">
                <a:moveTo>
                  <a:pt x="0" y="0"/>
                </a:moveTo>
                <a:lnTo>
                  <a:pt x="3281412" y="0"/>
                </a:lnTo>
                <a:lnTo>
                  <a:pt x="3281412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5697A554-BDFC-49C1-AC76-112837D5E1B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653648"/>
            <a:ext cx="2461059" cy="1562193"/>
          </a:xfrm>
          <a:custGeom>
            <a:avLst/>
            <a:gdLst>
              <a:gd name="connsiteX0" fmla="*/ 0 w 3281412"/>
              <a:gd name="connsiteY0" fmla="*/ 0 h 2082924"/>
              <a:gd name="connsiteX1" fmla="*/ 3281412 w 3281412"/>
              <a:gd name="connsiteY1" fmla="*/ 0 h 2082924"/>
              <a:gd name="connsiteX2" fmla="*/ 3281412 w 3281412"/>
              <a:gd name="connsiteY2" fmla="*/ 2082924 h 2082924"/>
              <a:gd name="connsiteX3" fmla="*/ 0 w 3281412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1412" h="2082924">
                <a:moveTo>
                  <a:pt x="0" y="0"/>
                </a:moveTo>
                <a:lnTo>
                  <a:pt x="3281412" y="0"/>
                </a:lnTo>
                <a:lnTo>
                  <a:pt x="3281412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4697435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1E00F53-5874-4810-AB4E-977D1D600E6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2571750"/>
            <a:ext cx="2465766" cy="1940235"/>
          </a:xfrm>
          <a:custGeom>
            <a:avLst/>
            <a:gdLst>
              <a:gd name="connsiteX0" fmla="*/ 0 w 3281412"/>
              <a:gd name="connsiteY0" fmla="*/ 0 h 2082924"/>
              <a:gd name="connsiteX1" fmla="*/ 3281412 w 3281412"/>
              <a:gd name="connsiteY1" fmla="*/ 0 h 2082924"/>
              <a:gd name="connsiteX2" fmla="*/ 3281412 w 3281412"/>
              <a:gd name="connsiteY2" fmla="*/ 2082924 h 2082924"/>
              <a:gd name="connsiteX3" fmla="*/ 0 w 3281412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1412" h="2082924">
                <a:moveTo>
                  <a:pt x="0" y="0"/>
                </a:moveTo>
                <a:lnTo>
                  <a:pt x="3281412" y="0"/>
                </a:lnTo>
                <a:lnTo>
                  <a:pt x="3281412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331526D-05A2-489C-8CBE-5A611E2CB9F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627784" y="2571750"/>
            <a:ext cx="3186354" cy="1940235"/>
          </a:xfrm>
          <a:custGeom>
            <a:avLst/>
            <a:gdLst>
              <a:gd name="connsiteX0" fmla="*/ 0 w 3281412"/>
              <a:gd name="connsiteY0" fmla="*/ 0 h 2082924"/>
              <a:gd name="connsiteX1" fmla="*/ 3281412 w 3281412"/>
              <a:gd name="connsiteY1" fmla="*/ 0 h 2082924"/>
              <a:gd name="connsiteX2" fmla="*/ 3281412 w 3281412"/>
              <a:gd name="connsiteY2" fmla="*/ 2082924 h 2082924"/>
              <a:gd name="connsiteX3" fmla="*/ 0 w 3281412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1412" h="2082924">
                <a:moveTo>
                  <a:pt x="0" y="0"/>
                </a:moveTo>
                <a:lnTo>
                  <a:pt x="3281412" y="0"/>
                </a:lnTo>
                <a:lnTo>
                  <a:pt x="3281412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23486E6-A9CB-46D9-B1AB-DEB17299C2C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976156" y="2571750"/>
            <a:ext cx="3167844" cy="1940235"/>
          </a:xfrm>
          <a:custGeom>
            <a:avLst/>
            <a:gdLst>
              <a:gd name="connsiteX0" fmla="*/ 0 w 3281412"/>
              <a:gd name="connsiteY0" fmla="*/ 0 h 2082924"/>
              <a:gd name="connsiteX1" fmla="*/ 3281412 w 3281412"/>
              <a:gd name="connsiteY1" fmla="*/ 0 h 2082924"/>
              <a:gd name="connsiteX2" fmla="*/ 3281412 w 3281412"/>
              <a:gd name="connsiteY2" fmla="*/ 2082924 h 2082924"/>
              <a:gd name="connsiteX3" fmla="*/ 0 w 3281412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1412" h="2082924">
                <a:moveTo>
                  <a:pt x="0" y="0"/>
                </a:moveTo>
                <a:lnTo>
                  <a:pt x="3281412" y="0"/>
                </a:lnTo>
                <a:lnTo>
                  <a:pt x="3281412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62644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72FE8F3E-235A-429E-BA6F-F86BC4FC8F6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72000" y="0"/>
            <a:ext cx="4572000" cy="5143500"/>
          </a:xfrm>
          <a:custGeom>
            <a:avLst/>
            <a:gdLst>
              <a:gd name="connsiteX0" fmla="*/ 0 w 3870190"/>
              <a:gd name="connsiteY0" fmla="*/ 0 h 3429000"/>
              <a:gd name="connsiteX1" fmla="*/ 3870190 w 3870190"/>
              <a:gd name="connsiteY1" fmla="*/ 0 h 3429000"/>
              <a:gd name="connsiteX2" fmla="*/ 3870190 w 3870190"/>
              <a:gd name="connsiteY2" fmla="*/ 3429000 h 3429000"/>
              <a:gd name="connsiteX3" fmla="*/ 0 w 387019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0190" h="3429000">
                <a:moveTo>
                  <a:pt x="0" y="0"/>
                </a:moveTo>
                <a:lnTo>
                  <a:pt x="3870190" y="0"/>
                </a:lnTo>
                <a:lnTo>
                  <a:pt x="387019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1724296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C81296-5A76-45C9-A380-FCE3F9694A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00472" cy="2571750"/>
          </a:xfrm>
          <a:custGeom>
            <a:avLst/>
            <a:gdLst>
              <a:gd name="connsiteX0" fmla="*/ 0 w 1867296"/>
              <a:gd name="connsiteY0" fmla="*/ 0 h 2082924"/>
              <a:gd name="connsiteX1" fmla="*/ 1867296 w 1867296"/>
              <a:gd name="connsiteY1" fmla="*/ 0 h 2082924"/>
              <a:gd name="connsiteX2" fmla="*/ 1867296 w 1867296"/>
              <a:gd name="connsiteY2" fmla="*/ 2082924 h 2082924"/>
              <a:gd name="connsiteX3" fmla="*/ 0 w 1867296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296" h="2082924">
                <a:moveTo>
                  <a:pt x="0" y="0"/>
                </a:moveTo>
                <a:lnTo>
                  <a:pt x="1867296" y="0"/>
                </a:lnTo>
                <a:lnTo>
                  <a:pt x="1867296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BDDC2A0-C0BD-4FC2-8B7A-A109657BF86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93658" y="0"/>
            <a:ext cx="2322258" cy="2571750"/>
          </a:xfrm>
          <a:custGeom>
            <a:avLst/>
            <a:gdLst>
              <a:gd name="connsiteX0" fmla="*/ 0 w 1867296"/>
              <a:gd name="connsiteY0" fmla="*/ 0 h 2082924"/>
              <a:gd name="connsiteX1" fmla="*/ 1867296 w 1867296"/>
              <a:gd name="connsiteY1" fmla="*/ 0 h 2082924"/>
              <a:gd name="connsiteX2" fmla="*/ 1867296 w 1867296"/>
              <a:gd name="connsiteY2" fmla="*/ 2082924 h 2082924"/>
              <a:gd name="connsiteX3" fmla="*/ 0 w 1867296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296" h="2082924">
                <a:moveTo>
                  <a:pt x="0" y="0"/>
                </a:moveTo>
                <a:lnTo>
                  <a:pt x="1867296" y="0"/>
                </a:lnTo>
                <a:lnTo>
                  <a:pt x="1867296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83D5980-E6F3-4A7F-875B-17DBFC7252A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909102" y="0"/>
            <a:ext cx="2322258" cy="1202958"/>
          </a:xfrm>
          <a:custGeom>
            <a:avLst/>
            <a:gdLst>
              <a:gd name="connsiteX0" fmla="*/ 0 w 1867296"/>
              <a:gd name="connsiteY0" fmla="*/ 0 h 2082924"/>
              <a:gd name="connsiteX1" fmla="*/ 1867296 w 1867296"/>
              <a:gd name="connsiteY1" fmla="*/ 0 h 2082924"/>
              <a:gd name="connsiteX2" fmla="*/ 1867296 w 1867296"/>
              <a:gd name="connsiteY2" fmla="*/ 2082924 h 2082924"/>
              <a:gd name="connsiteX3" fmla="*/ 0 w 1867296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296" h="2082924">
                <a:moveTo>
                  <a:pt x="0" y="0"/>
                </a:moveTo>
                <a:lnTo>
                  <a:pt x="1867296" y="0"/>
                </a:lnTo>
                <a:lnTo>
                  <a:pt x="1867296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FCE86C2-FA91-4804-AC85-A73A1CAE0F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09102" y="1296144"/>
            <a:ext cx="2322258" cy="1275606"/>
          </a:xfrm>
          <a:custGeom>
            <a:avLst/>
            <a:gdLst>
              <a:gd name="connsiteX0" fmla="*/ 0 w 1867296"/>
              <a:gd name="connsiteY0" fmla="*/ 0 h 2082924"/>
              <a:gd name="connsiteX1" fmla="*/ 1867296 w 1867296"/>
              <a:gd name="connsiteY1" fmla="*/ 0 h 2082924"/>
              <a:gd name="connsiteX2" fmla="*/ 1867296 w 1867296"/>
              <a:gd name="connsiteY2" fmla="*/ 2082924 h 2082924"/>
              <a:gd name="connsiteX3" fmla="*/ 0 w 1867296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296" h="2082924">
                <a:moveTo>
                  <a:pt x="0" y="0"/>
                </a:moveTo>
                <a:lnTo>
                  <a:pt x="1867296" y="0"/>
                </a:lnTo>
                <a:lnTo>
                  <a:pt x="1867296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877FDA1-017C-424A-B4A5-0EF0CB6E417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24546" y="0"/>
            <a:ext cx="2819454" cy="2571750"/>
          </a:xfrm>
          <a:custGeom>
            <a:avLst/>
            <a:gdLst>
              <a:gd name="connsiteX0" fmla="*/ 0 w 1867296"/>
              <a:gd name="connsiteY0" fmla="*/ 0 h 2082924"/>
              <a:gd name="connsiteX1" fmla="*/ 1867296 w 1867296"/>
              <a:gd name="connsiteY1" fmla="*/ 0 h 2082924"/>
              <a:gd name="connsiteX2" fmla="*/ 1867296 w 1867296"/>
              <a:gd name="connsiteY2" fmla="*/ 2082924 h 2082924"/>
              <a:gd name="connsiteX3" fmla="*/ 0 w 1867296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296" h="2082924">
                <a:moveTo>
                  <a:pt x="0" y="0"/>
                </a:moveTo>
                <a:lnTo>
                  <a:pt x="1867296" y="0"/>
                </a:lnTo>
                <a:lnTo>
                  <a:pt x="1867296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8839914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D7615CF-BDD1-4B41-A195-CDBD885E1B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72000" y="815211"/>
            <a:ext cx="2754306" cy="3513079"/>
          </a:xfrm>
          <a:custGeom>
            <a:avLst/>
            <a:gdLst>
              <a:gd name="connsiteX0" fmla="*/ 0 w 3870190"/>
              <a:gd name="connsiteY0" fmla="*/ 0 h 3429000"/>
              <a:gd name="connsiteX1" fmla="*/ 3870190 w 3870190"/>
              <a:gd name="connsiteY1" fmla="*/ 0 h 3429000"/>
              <a:gd name="connsiteX2" fmla="*/ 3870190 w 3870190"/>
              <a:gd name="connsiteY2" fmla="*/ 3429000 h 3429000"/>
              <a:gd name="connsiteX3" fmla="*/ 0 w 387019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0190" h="3429000">
                <a:moveTo>
                  <a:pt x="0" y="0"/>
                </a:moveTo>
                <a:lnTo>
                  <a:pt x="3870190" y="0"/>
                </a:lnTo>
                <a:lnTo>
                  <a:pt x="387019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C52E61F-9A6D-4A2C-9C04-2695E5290D7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817694" y="815211"/>
            <a:ext cx="2754306" cy="3513079"/>
          </a:xfrm>
          <a:custGeom>
            <a:avLst/>
            <a:gdLst>
              <a:gd name="connsiteX0" fmla="*/ 0 w 3870190"/>
              <a:gd name="connsiteY0" fmla="*/ 0 h 3429000"/>
              <a:gd name="connsiteX1" fmla="*/ 3870190 w 3870190"/>
              <a:gd name="connsiteY1" fmla="*/ 0 h 3429000"/>
              <a:gd name="connsiteX2" fmla="*/ 3870190 w 3870190"/>
              <a:gd name="connsiteY2" fmla="*/ 3429000 h 3429000"/>
              <a:gd name="connsiteX3" fmla="*/ 0 w 387019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0190" h="3429000">
                <a:moveTo>
                  <a:pt x="0" y="0"/>
                </a:moveTo>
                <a:lnTo>
                  <a:pt x="3870190" y="0"/>
                </a:lnTo>
                <a:lnTo>
                  <a:pt x="387019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9101612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57E6BA1C-6003-4F27-9C2F-662CD055E6D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66122" y="357225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392F4DC4-DEAD-4A80-ACB8-4EBF802A603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66831" y="357225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6A50E4FB-69F6-49B9-8750-1E8BC86E67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79302" y="357225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AA4C5F54-A9B2-443F-A872-A4A890E524E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85890" y="357225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155D70BA-89F4-48CC-8966-BCC0354FA7A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9532" y="1868717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459C41DF-1197-47F2-A78D-30EA7AE52D1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066122" y="1868717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7BBB1294-2014-4E2A-B669-1FA7E203748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766831" y="1868717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02B30015-6E1D-4866-8851-1B8322FF0A0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479302" y="1868717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59C00880-20A2-4584-82F0-ED9C75F7542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185890" y="1868717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D69335D6-03B6-49A9-BB21-FAD1328C544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59532" y="3380209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F74FD8C5-D31D-4BCC-B270-B20771DD9CC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066122" y="3380209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9D4612C5-EBA8-47FF-889A-CE452DAFFD1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766831" y="3380209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84E19D6E-1E98-4C42-9804-02C48F9B257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479302" y="3380209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9011B5B7-A451-4350-A00E-168A725755E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85890" y="3380209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701689D9-EEAC-4B79-BB1E-024B47340D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9532" y="357225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743521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icture Placeholder 59">
            <a:extLst>
              <a:ext uri="{FF2B5EF4-FFF2-40B4-BE49-F238E27FC236}">
                <a16:creationId xmlns:a16="http://schemas.microsoft.com/office/drawing/2014/main" id="{9E5CA37C-4CA9-46EA-93CE-3F3C3B817E6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1795" y="1383618"/>
            <a:ext cx="1947977" cy="1947977"/>
          </a:xfrm>
          <a:custGeom>
            <a:avLst/>
            <a:gdLst>
              <a:gd name="connsiteX0" fmla="*/ 2231405 w 4462810"/>
              <a:gd name="connsiteY0" fmla="*/ 0 h 4462810"/>
              <a:gd name="connsiteX1" fmla="*/ 4462810 w 4462810"/>
              <a:gd name="connsiteY1" fmla="*/ 2231405 h 4462810"/>
              <a:gd name="connsiteX2" fmla="*/ 2231405 w 4462810"/>
              <a:gd name="connsiteY2" fmla="*/ 4462810 h 4462810"/>
              <a:gd name="connsiteX3" fmla="*/ 0 w 4462810"/>
              <a:gd name="connsiteY3" fmla="*/ 2231405 h 4462810"/>
              <a:gd name="connsiteX4" fmla="*/ 2231405 w 4462810"/>
              <a:gd name="connsiteY4" fmla="*/ 0 h 446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2810" h="4462810">
                <a:moveTo>
                  <a:pt x="2231405" y="0"/>
                </a:moveTo>
                <a:cubicBezTo>
                  <a:pt x="3463776" y="0"/>
                  <a:pt x="4462810" y="999034"/>
                  <a:pt x="4462810" y="2231405"/>
                </a:cubicBezTo>
                <a:cubicBezTo>
                  <a:pt x="4462810" y="3463776"/>
                  <a:pt x="3463776" y="4462810"/>
                  <a:pt x="2231405" y="4462810"/>
                </a:cubicBezTo>
                <a:cubicBezTo>
                  <a:pt x="999034" y="4462810"/>
                  <a:pt x="0" y="3463776"/>
                  <a:pt x="0" y="2231405"/>
                </a:cubicBezTo>
                <a:cubicBezTo>
                  <a:pt x="0" y="999034"/>
                  <a:pt x="999034" y="0"/>
                  <a:pt x="22314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1" name="Picture Placeholder 60">
            <a:extLst>
              <a:ext uri="{FF2B5EF4-FFF2-40B4-BE49-F238E27FC236}">
                <a16:creationId xmlns:a16="http://schemas.microsoft.com/office/drawing/2014/main" id="{7F75CC3F-CBE9-4F62-9498-543C85B97D0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487113" y="1168920"/>
            <a:ext cx="1947977" cy="1947977"/>
          </a:xfrm>
          <a:custGeom>
            <a:avLst/>
            <a:gdLst>
              <a:gd name="connsiteX0" fmla="*/ 2231405 w 4462810"/>
              <a:gd name="connsiteY0" fmla="*/ 0 h 4462810"/>
              <a:gd name="connsiteX1" fmla="*/ 4462810 w 4462810"/>
              <a:gd name="connsiteY1" fmla="*/ 2231405 h 4462810"/>
              <a:gd name="connsiteX2" fmla="*/ 2231405 w 4462810"/>
              <a:gd name="connsiteY2" fmla="*/ 4462810 h 4462810"/>
              <a:gd name="connsiteX3" fmla="*/ 0 w 4462810"/>
              <a:gd name="connsiteY3" fmla="*/ 2231405 h 4462810"/>
              <a:gd name="connsiteX4" fmla="*/ 2231405 w 4462810"/>
              <a:gd name="connsiteY4" fmla="*/ 0 h 446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2810" h="4462810">
                <a:moveTo>
                  <a:pt x="2231405" y="0"/>
                </a:moveTo>
                <a:cubicBezTo>
                  <a:pt x="3463776" y="0"/>
                  <a:pt x="4462810" y="999034"/>
                  <a:pt x="4462810" y="2231405"/>
                </a:cubicBezTo>
                <a:cubicBezTo>
                  <a:pt x="4462810" y="3463776"/>
                  <a:pt x="3463776" y="4462810"/>
                  <a:pt x="2231405" y="4462810"/>
                </a:cubicBezTo>
                <a:cubicBezTo>
                  <a:pt x="999034" y="4462810"/>
                  <a:pt x="0" y="3463776"/>
                  <a:pt x="0" y="2231405"/>
                </a:cubicBezTo>
                <a:cubicBezTo>
                  <a:pt x="0" y="999034"/>
                  <a:pt x="999034" y="0"/>
                  <a:pt x="22314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43321709-4AE6-423B-B4E6-A4009B8EF1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62577" y="3160395"/>
            <a:ext cx="1412501" cy="1412501"/>
          </a:xfrm>
          <a:custGeom>
            <a:avLst/>
            <a:gdLst>
              <a:gd name="connsiteX0" fmla="*/ 2231405 w 4462810"/>
              <a:gd name="connsiteY0" fmla="*/ 0 h 4462810"/>
              <a:gd name="connsiteX1" fmla="*/ 4462810 w 4462810"/>
              <a:gd name="connsiteY1" fmla="*/ 2231405 h 4462810"/>
              <a:gd name="connsiteX2" fmla="*/ 2231405 w 4462810"/>
              <a:gd name="connsiteY2" fmla="*/ 4462810 h 4462810"/>
              <a:gd name="connsiteX3" fmla="*/ 0 w 4462810"/>
              <a:gd name="connsiteY3" fmla="*/ 2231405 h 4462810"/>
              <a:gd name="connsiteX4" fmla="*/ 2231405 w 4462810"/>
              <a:gd name="connsiteY4" fmla="*/ 0 h 446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2810" h="4462810">
                <a:moveTo>
                  <a:pt x="2231405" y="0"/>
                </a:moveTo>
                <a:cubicBezTo>
                  <a:pt x="3463776" y="0"/>
                  <a:pt x="4462810" y="999034"/>
                  <a:pt x="4462810" y="2231405"/>
                </a:cubicBezTo>
                <a:cubicBezTo>
                  <a:pt x="4462810" y="3463776"/>
                  <a:pt x="3463776" y="4462810"/>
                  <a:pt x="2231405" y="4462810"/>
                </a:cubicBezTo>
                <a:cubicBezTo>
                  <a:pt x="999034" y="4462810"/>
                  <a:pt x="0" y="3463776"/>
                  <a:pt x="0" y="2231405"/>
                </a:cubicBezTo>
                <a:cubicBezTo>
                  <a:pt x="0" y="999034"/>
                  <a:pt x="999034" y="0"/>
                  <a:pt x="22314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3" name="Picture Placeholder 62">
            <a:extLst>
              <a:ext uri="{FF2B5EF4-FFF2-40B4-BE49-F238E27FC236}">
                <a16:creationId xmlns:a16="http://schemas.microsoft.com/office/drawing/2014/main" id="{7CD8166C-A6F3-4BC5-9695-20993C4F4A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875078" y="2867550"/>
            <a:ext cx="622302" cy="622302"/>
          </a:xfrm>
          <a:custGeom>
            <a:avLst/>
            <a:gdLst>
              <a:gd name="connsiteX0" fmla="*/ 2231405 w 4462810"/>
              <a:gd name="connsiteY0" fmla="*/ 0 h 4462810"/>
              <a:gd name="connsiteX1" fmla="*/ 4462810 w 4462810"/>
              <a:gd name="connsiteY1" fmla="*/ 2231405 h 4462810"/>
              <a:gd name="connsiteX2" fmla="*/ 2231405 w 4462810"/>
              <a:gd name="connsiteY2" fmla="*/ 4462810 h 4462810"/>
              <a:gd name="connsiteX3" fmla="*/ 0 w 4462810"/>
              <a:gd name="connsiteY3" fmla="*/ 2231405 h 4462810"/>
              <a:gd name="connsiteX4" fmla="*/ 2231405 w 4462810"/>
              <a:gd name="connsiteY4" fmla="*/ 0 h 446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2810" h="4462810">
                <a:moveTo>
                  <a:pt x="2231405" y="0"/>
                </a:moveTo>
                <a:cubicBezTo>
                  <a:pt x="3463776" y="0"/>
                  <a:pt x="4462810" y="999034"/>
                  <a:pt x="4462810" y="2231405"/>
                </a:cubicBezTo>
                <a:cubicBezTo>
                  <a:pt x="4462810" y="3463776"/>
                  <a:pt x="3463776" y="4462810"/>
                  <a:pt x="2231405" y="4462810"/>
                </a:cubicBezTo>
                <a:cubicBezTo>
                  <a:pt x="999034" y="4462810"/>
                  <a:pt x="0" y="3463776"/>
                  <a:pt x="0" y="2231405"/>
                </a:cubicBezTo>
                <a:cubicBezTo>
                  <a:pt x="0" y="999034"/>
                  <a:pt x="999034" y="0"/>
                  <a:pt x="22314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4" name="Picture Placeholder 63">
            <a:extLst>
              <a:ext uri="{FF2B5EF4-FFF2-40B4-BE49-F238E27FC236}">
                <a16:creationId xmlns:a16="http://schemas.microsoft.com/office/drawing/2014/main" id="{AD83031B-9F4A-4E60-A10D-90A430F1D3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494291" y="3542856"/>
            <a:ext cx="1025482" cy="1025482"/>
          </a:xfrm>
          <a:custGeom>
            <a:avLst/>
            <a:gdLst>
              <a:gd name="connsiteX0" fmla="*/ 2231405 w 4462810"/>
              <a:gd name="connsiteY0" fmla="*/ 0 h 4462810"/>
              <a:gd name="connsiteX1" fmla="*/ 4462810 w 4462810"/>
              <a:gd name="connsiteY1" fmla="*/ 2231405 h 4462810"/>
              <a:gd name="connsiteX2" fmla="*/ 2231405 w 4462810"/>
              <a:gd name="connsiteY2" fmla="*/ 4462810 h 4462810"/>
              <a:gd name="connsiteX3" fmla="*/ 0 w 4462810"/>
              <a:gd name="connsiteY3" fmla="*/ 2231405 h 4462810"/>
              <a:gd name="connsiteX4" fmla="*/ 2231405 w 4462810"/>
              <a:gd name="connsiteY4" fmla="*/ 0 h 446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2810" h="4462810">
                <a:moveTo>
                  <a:pt x="2231405" y="0"/>
                </a:moveTo>
                <a:cubicBezTo>
                  <a:pt x="3463776" y="0"/>
                  <a:pt x="4462810" y="999034"/>
                  <a:pt x="4462810" y="2231405"/>
                </a:cubicBezTo>
                <a:cubicBezTo>
                  <a:pt x="4462810" y="3463776"/>
                  <a:pt x="3463776" y="4462810"/>
                  <a:pt x="2231405" y="4462810"/>
                </a:cubicBezTo>
                <a:cubicBezTo>
                  <a:pt x="999034" y="4462810"/>
                  <a:pt x="0" y="3463776"/>
                  <a:pt x="0" y="2231405"/>
                </a:cubicBezTo>
                <a:cubicBezTo>
                  <a:pt x="0" y="999034"/>
                  <a:pt x="999034" y="0"/>
                  <a:pt x="22314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4" name="Picture Placeholder 53">
            <a:extLst>
              <a:ext uri="{FF2B5EF4-FFF2-40B4-BE49-F238E27FC236}">
                <a16:creationId xmlns:a16="http://schemas.microsoft.com/office/drawing/2014/main" id="{82BA742E-4A75-49DD-979C-5886156333F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898446" y="1400464"/>
            <a:ext cx="3347108" cy="3347108"/>
          </a:xfrm>
          <a:custGeom>
            <a:avLst/>
            <a:gdLst>
              <a:gd name="connsiteX0" fmla="*/ 2231405 w 4462810"/>
              <a:gd name="connsiteY0" fmla="*/ 0 h 4462810"/>
              <a:gd name="connsiteX1" fmla="*/ 4462810 w 4462810"/>
              <a:gd name="connsiteY1" fmla="*/ 2231405 h 4462810"/>
              <a:gd name="connsiteX2" fmla="*/ 2231405 w 4462810"/>
              <a:gd name="connsiteY2" fmla="*/ 4462810 h 4462810"/>
              <a:gd name="connsiteX3" fmla="*/ 0 w 4462810"/>
              <a:gd name="connsiteY3" fmla="*/ 2231405 h 4462810"/>
              <a:gd name="connsiteX4" fmla="*/ 2231405 w 4462810"/>
              <a:gd name="connsiteY4" fmla="*/ 0 h 446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2810" h="4462810">
                <a:moveTo>
                  <a:pt x="2231405" y="0"/>
                </a:moveTo>
                <a:cubicBezTo>
                  <a:pt x="3463776" y="0"/>
                  <a:pt x="4462810" y="999034"/>
                  <a:pt x="4462810" y="2231405"/>
                </a:cubicBezTo>
                <a:cubicBezTo>
                  <a:pt x="4462810" y="3463776"/>
                  <a:pt x="3463776" y="4462810"/>
                  <a:pt x="2231405" y="4462810"/>
                </a:cubicBezTo>
                <a:cubicBezTo>
                  <a:pt x="999034" y="4462810"/>
                  <a:pt x="0" y="3463776"/>
                  <a:pt x="0" y="2231405"/>
                </a:cubicBezTo>
                <a:cubicBezTo>
                  <a:pt x="0" y="999034"/>
                  <a:pt x="999034" y="0"/>
                  <a:pt x="22314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3" name="Title 6">
            <a:extLst>
              <a:ext uri="{FF2B5EF4-FFF2-40B4-BE49-F238E27FC236}">
                <a16:creationId xmlns:a16="http://schemas.microsoft.com/office/drawing/2014/main" id="{BE40D27E-3C7F-45FA-A2F2-4714BB5C6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35606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CC7D893-3391-45EF-A59F-68FF54C95B7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020141" y="2139702"/>
            <a:ext cx="1669489" cy="1450714"/>
          </a:xfrm>
          <a:custGeom>
            <a:avLst/>
            <a:gdLst>
              <a:gd name="connsiteX0" fmla="*/ 0 w 2225985"/>
              <a:gd name="connsiteY0" fmla="*/ 0 h 1934285"/>
              <a:gd name="connsiteX1" fmla="*/ 2225985 w 2225985"/>
              <a:gd name="connsiteY1" fmla="*/ 0 h 1934285"/>
              <a:gd name="connsiteX2" fmla="*/ 2225985 w 2225985"/>
              <a:gd name="connsiteY2" fmla="*/ 1934285 h 1934285"/>
              <a:gd name="connsiteX3" fmla="*/ 0 w 2225985"/>
              <a:gd name="connsiteY3" fmla="*/ 1934285 h 193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5985" h="1934285">
                <a:moveTo>
                  <a:pt x="0" y="0"/>
                </a:moveTo>
                <a:lnTo>
                  <a:pt x="2225985" y="0"/>
                </a:lnTo>
                <a:lnTo>
                  <a:pt x="2225985" y="1934285"/>
                </a:lnTo>
                <a:lnTo>
                  <a:pt x="0" y="19342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C1EBBA3-222F-4DBC-BA86-BAF49224BD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4341" y="2139702"/>
            <a:ext cx="1638950" cy="1450714"/>
          </a:xfrm>
          <a:custGeom>
            <a:avLst/>
            <a:gdLst>
              <a:gd name="connsiteX0" fmla="*/ 0 w 2185266"/>
              <a:gd name="connsiteY0" fmla="*/ 0 h 1934285"/>
              <a:gd name="connsiteX1" fmla="*/ 2185266 w 2185266"/>
              <a:gd name="connsiteY1" fmla="*/ 0 h 1934285"/>
              <a:gd name="connsiteX2" fmla="*/ 2185266 w 2185266"/>
              <a:gd name="connsiteY2" fmla="*/ 1934285 h 1934285"/>
              <a:gd name="connsiteX3" fmla="*/ 0 w 2185266"/>
              <a:gd name="connsiteY3" fmla="*/ 1934285 h 193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85266" h="1934285">
                <a:moveTo>
                  <a:pt x="0" y="0"/>
                </a:moveTo>
                <a:lnTo>
                  <a:pt x="2185266" y="0"/>
                </a:lnTo>
                <a:lnTo>
                  <a:pt x="2185266" y="1934285"/>
                </a:lnTo>
                <a:lnTo>
                  <a:pt x="0" y="19342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46D5CE35-412F-4AA5-BE14-9FE7DFE90D2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103292" y="2139702"/>
            <a:ext cx="1644041" cy="1450714"/>
          </a:xfrm>
          <a:custGeom>
            <a:avLst/>
            <a:gdLst>
              <a:gd name="connsiteX0" fmla="*/ 0 w 2192055"/>
              <a:gd name="connsiteY0" fmla="*/ 0 h 1934285"/>
              <a:gd name="connsiteX1" fmla="*/ 2192055 w 2192055"/>
              <a:gd name="connsiteY1" fmla="*/ 0 h 1934285"/>
              <a:gd name="connsiteX2" fmla="*/ 2192055 w 2192055"/>
              <a:gd name="connsiteY2" fmla="*/ 1934285 h 1934285"/>
              <a:gd name="connsiteX3" fmla="*/ 0 w 2192055"/>
              <a:gd name="connsiteY3" fmla="*/ 1934285 h 193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2055" h="1934285">
                <a:moveTo>
                  <a:pt x="0" y="0"/>
                </a:moveTo>
                <a:lnTo>
                  <a:pt x="2192055" y="0"/>
                </a:lnTo>
                <a:lnTo>
                  <a:pt x="2192055" y="1934285"/>
                </a:lnTo>
                <a:lnTo>
                  <a:pt x="0" y="19342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8359F49F-63E9-4504-BD56-7D861276367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747332" y="2139702"/>
            <a:ext cx="1679669" cy="1450714"/>
          </a:xfrm>
          <a:custGeom>
            <a:avLst/>
            <a:gdLst>
              <a:gd name="connsiteX0" fmla="*/ 0 w 2239558"/>
              <a:gd name="connsiteY0" fmla="*/ 0 h 1934285"/>
              <a:gd name="connsiteX1" fmla="*/ 2239558 w 2239558"/>
              <a:gd name="connsiteY1" fmla="*/ 0 h 1934285"/>
              <a:gd name="connsiteX2" fmla="*/ 2239558 w 2239558"/>
              <a:gd name="connsiteY2" fmla="*/ 1934285 h 1934285"/>
              <a:gd name="connsiteX3" fmla="*/ 0 w 2239558"/>
              <a:gd name="connsiteY3" fmla="*/ 1934285 h 193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9558" h="1934285">
                <a:moveTo>
                  <a:pt x="0" y="0"/>
                </a:moveTo>
                <a:lnTo>
                  <a:pt x="2239558" y="0"/>
                </a:lnTo>
                <a:lnTo>
                  <a:pt x="2239558" y="1934285"/>
                </a:lnTo>
                <a:lnTo>
                  <a:pt x="0" y="19342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05C1DE14-5895-45F1-AE30-FDC1114A9E8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427002" y="2139702"/>
            <a:ext cx="1593142" cy="1450714"/>
          </a:xfrm>
          <a:custGeom>
            <a:avLst/>
            <a:gdLst>
              <a:gd name="connsiteX0" fmla="*/ 0 w 2124189"/>
              <a:gd name="connsiteY0" fmla="*/ 0 h 1934285"/>
              <a:gd name="connsiteX1" fmla="*/ 2124189 w 2124189"/>
              <a:gd name="connsiteY1" fmla="*/ 0 h 1934285"/>
              <a:gd name="connsiteX2" fmla="*/ 2124189 w 2124189"/>
              <a:gd name="connsiteY2" fmla="*/ 1934285 h 1934285"/>
              <a:gd name="connsiteX3" fmla="*/ 0 w 2124189"/>
              <a:gd name="connsiteY3" fmla="*/ 1934285 h 193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4189" h="1934285">
                <a:moveTo>
                  <a:pt x="0" y="0"/>
                </a:moveTo>
                <a:lnTo>
                  <a:pt x="2124189" y="0"/>
                </a:lnTo>
                <a:lnTo>
                  <a:pt x="2124189" y="1934285"/>
                </a:lnTo>
                <a:lnTo>
                  <a:pt x="0" y="19342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7707016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94C0BF-A302-43FC-9789-888E2C174F2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1557"/>
            <a:ext cx="9144000" cy="2859057"/>
          </a:xfrm>
          <a:custGeom>
            <a:avLst/>
            <a:gdLst>
              <a:gd name="connsiteX0" fmla="*/ 0 w 12192000"/>
              <a:gd name="connsiteY0" fmla="*/ 0 h 3812076"/>
              <a:gd name="connsiteX1" fmla="*/ 12192000 w 12192000"/>
              <a:gd name="connsiteY1" fmla="*/ 0 h 3812076"/>
              <a:gd name="connsiteX2" fmla="*/ 12192000 w 12192000"/>
              <a:gd name="connsiteY2" fmla="*/ 3812076 h 3812076"/>
              <a:gd name="connsiteX3" fmla="*/ 0 w 12192000"/>
              <a:gd name="connsiteY3" fmla="*/ 3812076 h 3812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812076">
                <a:moveTo>
                  <a:pt x="0" y="0"/>
                </a:moveTo>
                <a:lnTo>
                  <a:pt x="12192000" y="0"/>
                </a:lnTo>
                <a:lnTo>
                  <a:pt x="12192000" y="3812076"/>
                </a:lnTo>
                <a:lnTo>
                  <a:pt x="0" y="381207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7D51D9D6-BC12-4B96-BA06-9AD27B4C1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20061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CC7D893-3391-45EF-A59F-68FF54C95B7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020141" y="2355726"/>
            <a:ext cx="1669489" cy="1450714"/>
          </a:xfrm>
          <a:custGeom>
            <a:avLst/>
            <a:gdLst>
              <a:gd name="connsiteX0" fmla="*/ 0 w 2225985"/>
              <a:gd name="connsiteY0" fmla="*/ 0 h 1934285"/>
              <a:gd name="connsiteX1" fmla="*/ 2225985 w 2225985"/>
              <a:gd name="connsiteY1" fmla="*/ 0 h 1934285"/>
              <a:gd name="connsiteX2" fmla="*/ 2225985 w 2225985"/>
              <a:gd name="connsiteY2" fmla="*/ 1934285 h 1934285"/>
              <a:gd name="connsiteX3" fmla="*/ 0 w 2225985"/>
              <a:gd name="connsiteY3" fmla="*/ 1934285 h 193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5985" h="1934285">
                <a:moveTo>
                  <a:pt x="0" y="0"/>
                </a:moveTo>
                <a:lnTo>
                  <a:pt x="2225985" y="0"/>
                </a:lnTo>
                <a:lnTo>
                  <a:pt x="2225985" y="1934285"/>
                </a:lnTo>
                <a:lnTo>
                  <a:pt x="0" y="19342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8359F49F-63E9-4504-BD56-7D861276367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747332" y="2355726"/>
            <a:ext cx="1679669" cy="1450714"/>
          </a:xfrm>
          <a:custGeom>
            <a:avLst/>
            <a:gdLst>
              <a:gd name="connsiteX0" fmla="*/ 0 w 2239558"/>
              <a:gd name="connsiteY0" fmla="*/ 0 h 1934285"/>
              <a:gd name="connsiteX1" fmla="*/ 2239558 w 2239558"/>
              <a:gd name="connsiteY1" fmla="*/ 0 h 1934285"/>
              <a:gd name="connsiteX2" fmla="*/ 2239558 w 2239558"/>
              <a:gd name="connsiteY2" fmla="*/ 1934285 h 1934285"/>
              <a:gd name="connsiteX3" fmla="*/ 0 w 2239558"/>
              <a:gd name="connsiteY3" fmla="*/ 1934285 h 193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9558" h="1934285">
                <a:moveTo>
                  <a:pt x="0" y="0"/>
                </a:moveTo>
                <a:lnTo>
                  <a:pt x="2239558" y="0"/>
                </a:lnTo>
                <a:lnTo>
                  <a:pt x="2239558" y="1934285"/>
                </a:lnTo>
                <a:lnTo>
                  <a:pt x="0" y="19342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05C1DE14-5895-45F1-AE30-FDC1114A9E8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427002" y="2355726"/>
            <a:ext cx="1593142" cy="1450714"/>
          </a:xfrm>
          <a:custGeom>
            <a:avLst/>
            <a:gdLst>
              <a:gd name="connsiteX0" fmla="*/ 0 w 2124189"/>
              <a:gd name="connsiteY0" fmla="*/ 0 h 1934285"/>
              <a:gd name="connsiteX1" fmla="*/ 2124189 w 2124189"/>
              <a:gd name="connsiteY1" fmla="*/ 0 h 1934285"/>
              <a:gd name="connsiteX2" fmla="*/ 2124189 w 2124189"/>
              <a:gd name="connsiteY2" fmla="*/ 1934285 h 1934285"/>
              <a:gd name="connsiteX3" fmla="*/ 0 w 2124189"/>
              <a:gd name="connsiteY3" fmla="*/ 1934285 h 193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4189" h="1934285">
                <a:moveTo>
                  <a:pt x="0" y="0"/>
                </a:moveTo>
                <a:lnTo>
                  <a:pt x="2124189" y="0"/>
                </a:lnTo>
                <a:lnTo>
                  <a:pt x="2124189" y="1934285"/>
                </a:lnTo>
                <a:lnTo>
                  <a:pt x="0" y="19342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6585173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F78B8FC-884C-4823-AEDD-5A59B381222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70222" y="2355726"/>
            <a:ext cx="2052228" cy="2052228"/>
          </a:xfrm>
          <a:custGeom>
            <a:avLst/>
            <a:gdLst>
              <a:gd name="connsiteX0" fmla="*/ 1368152 w 2736304"/>
              <a:gd name="connsiteY0" fmla="*/ 0 h 2736304"/>
              <a:gd name="connsiteX1" fmla="*/ 2736304 w 2736304"/>
              <a:gd name="connsiteY1" fmla="*/ 1368152 h 2736304"/>
              <a:gd name="connsiteX2" fmla="*/ 1368152 w 2736304"/>
              <a:gd name="connsiteY2" fmla="*/ 2736304 h 2736304"/>
              <a:gd name="connsiteX3" fmla="*/ 0 w 2736304"/>
              <a:gd name="connsiteY3" fmla="*/ 1368152 h 2736304"/>
              <a:gd name="connsiteX4" fmla="*/ 1368152 w 2736304"/>
              <a:gd name="connsiteY4" fmla="*/ 0 h 273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6304" h="2736304">
                <a:moveTo>
                  <a:pt x="1368152" y="0"/>
                </a:moveTo>
                <a:cubicBezTo>
                  <a:pt x="2123761" y="0"/>
                  <a:pt x="2736304" y="612543"/>
                  <a:pt x="2736304" y="1368152"/>
                </a:cubicBezTo>
                <a:cubicBezTo>
                  <a:pt x="2736304" y="2123761"/>
                  <a:pt x="2123761" y="2736304"/>
                  <a:pt x="1368152" y="2736304"/>
                </a:cubicBezTo>
                <a:cubicBezTo>
                  <a:pt x="612543" y="2736304"/>
                  <a:pt x="0" y="2123761"/>
                  <a:pt x="0" y="1368152"/>
                </a:cubicBezTo>
                <a:cubicBezTo>
                  <a:pt x="0" y="612543"/>
                  <a:pt x="612543" y="0"/>
                  <a:pt x="136815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0B205A9C-5EFD-4461-AB59-8DC8CC9CF67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88913" y="2355726"/>
            <a:ext cx="2052228" cy="2052228"/>
          </a:xfrm>
          <a:custGeom>
            <a:avLst/>
            <a:gdLst>
              <a:gd name="connsiteX0" fmla="*/ 1368152 w 2736304"/>
              <a:gd name="connsiteY0" fmla="*/ 0 h 2736304"/>
              <a:gd name="connsiteX1" fmla="*/ 2736304 w 2736304"/>
              <a:gd name="connsiteY1" fmla="*/ 1368152 h 2736304"/>
              <a:gd name="connsiteX2" fmla="*/ 1368152 w 2736304"/>
              <a:gd name="connsiteY2" fmla="*/ 2736304 h 2736304"/>
              <a:gd name="connsiteX3" fmla="*/ 0 w 2736304"/>
              <a:gd name="connsiteY3" fmla="*/ 1368152 h 2736304"/>
              <a:gd name="connsiteX4" fmla="*/ 1368152 w 2736304"/>
              <a:gd name="connsiteY4" fmla="*/ 0 h 273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6304" h="2736304">
                <a:moveTo>
                  <a:pt x="1368152" y="0"/>
                </a:moveTo>
                <a:cubicBezTo>
                  <a:pt x="2123761" y="0"/>
                  <a:pt x="2736304" y="612543"/>
                  <a:pt x="2736304" y="1368152"/>
                </a:cubicBezTo>
                <a:cubicBezTo>
                  <a:pt x="2736304" y="2123761"/>
                  <a:pt x="2123761" y="2736304"/>
                  <a:pt x="1368152" y="2736304"/>
                </a:cubicBezTo>
                <a:cubicBezTo>
                  <a:pt x="612543" y="2736304"/>
                  <a:pt x="0" y="2123761"/>
                  <a:pt x="0" y="1368152"/>
                </a:cubicBezTo>
                <a:cubicBezTo>
                  <a:pt x="0" y="612543"/>
                  <a:pt x="612543" y="0"/>
                  <a:pt x="136815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A5D2800-57E9-4C67-B9E8-D1ECB33DC0E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07604" y="2355726"/>
            <a:ext cx="2052228" cy="2052228"/>
          </a:xfrm>
          <a:custGeom>
            <a:avLst/>
            <a:gdLst>
              <a:gd name="connsiteX0" fmla="*/ 1368152 w 2736304"/>
              <a:gd name="connsiteY0" fmla="*/ 0 h 2736304"/>
              <a:gd name="connsiteX1" fmla="*/ 2736304 w 2736304"/>
              <a:gd name="connsiteY1" fmla="*/ 1368152 h 2736304"/>
              <a:gd name="connsiteX2" fmla="*/ 1368152 w 2736304"/>
              <a:gd name="connsiteY2" fmla="*/ 2736304 h 2736304"/>
              <a:gd name="connsiteX3" fmla="*/ 0 w 2736304"/>
              <a:gd name="connsiteY3" fmla="*/ 1368152 h 2736304"/>
              <a:gd name="connsiteX4" fmla="*/ 1368152 w 2736304"/>
              <a:gd name="connsiteY4" fmla="*/ 0 h 273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6304" h="2736304">
                <a:moveTo>
                  <a:pt x="1368152" y="0"/>
                </a:moveTo>
                <a:cubicBezTo>
                  <a:pt x="2123761" y="0"/>
                  <a:pt x="2736304" y="612543"/>
                  <a:pt x="2736304" y="1368152"/>
                </a:cubicBezTo>
                <a:cubicBezTo>
                  <a:pt x="2736304" y="2123761"/>
                  <a:pt x="2123761" y="2736304"/>
                  <a:pt x="1368152" y="2736304"/>
                </a:cubicBezTo>
                <a:cubicBezTo>
                  <a:pt x="612543" y="2736304"/>
                  <a:pt x="0" y="2123761"/>
                  <a:pt x="0" y="1368152"/>
                </a:cubicBezTo>
                <a:cubicBezTo>
                  <a:pt x="0" y="612543"/>
                  <a:pt x="612543" y="0"/>
                  <a:pt x="136815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D798479F-BDF8-41DF-BCB1-72E6581F8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158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1E35E872-1BC9-4787-B0E8-8612D6E2E53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53092" y="3474028"/>
            <a:ext cx="1566173" cy="1669472"/>
          </a:xfrm>
          <a:custGeom>
            <a:avLst/>
            <a:gdLst>
              <a:gd name="connsiteX0" fmla="*/ 0 w 2088231"/>
              <a:gd name="connsiteY0" fmla="*/ 0 h 2225962"/>
              <a:gd name="connsiteX1" fmla="*/ 2088231 w 2088231"/>
              <a:gd name="connsiteY1" fmla="*/ 0 h 2225962"/>
              <a:gd name="connsiteX2" fmla="*/ 2088231 w 2088231"/>
              <a:gd name="connsiteY2" fmla="*/ 2225962 h 2225962"/>
              <a:gd name="connsiteX3" fmla="*/ 0 w 2088231"/>
              <a:gd name="connsiteY3" fmla="*/ 2225962 h 222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8231" h="2225962">
                <a:moveTo>
                  <a:pt x="0" y="0"/>
                </a:moveTo>
                <a:lnTo>
                  <a:pt x="2088231" y="0"/>
                </a:lnTo>
                <a:lnTo>
                  <a:pt x="2088231" y="2225962"/>
                </a:lnTo>
                <a:lnTo>
                  <a:pt x="0" y="222596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1C47A84-8F5D-4B65-A73E-5304E230C99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53092" y="0"/>
            <a:ext cx="1566173" cy="3327834"/>
          </a:xfrm>
          <a:custGeom>
            <a:avLst/>
            <a:gdLst>
              <a:gd name="connsiteX0" fmla="*/ 0 w 2088231"/>
              <a:gd name="connsiteY0" fmla="*/ 0 h 4437112"/>
              <a:gd name="connsiteX1" fmla="*/ 2088231 w 2088231"/>
              <a:gd name="connsiteY1" fmla="*/ 0 h 4437112"/>
              <a:gd name="connsiteX2" fmla="*/ 2088231 w 2088231"/>
              <a:gd name="connsiteY2" fmla="*/ 4437112 h 4437112"/>
              <a:gd name="connsiteX3" fmla="*/ 0 w 2088231"/>
              <a:gd name="connsiteY3" fmla="*/ 4437112 h 4437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8231" h="4437112">
                <a:moveTo>
                  <a:pt x="0" y="0"/>
                </a:moveTo>
                <a:lnTo>
                  <a:pt x="2088231" y="0"/>
                </a:lnTo>
                <a:lnTo>
                  <a:pt x="2088231" y="4437112"/>
                </a:lnTo>
                <a:lnTo>
                  <a:pt x="0" y="44371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245C2A5-C756-4BBA-943E-EAD0F2A7175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62166" y="0"/>
            <a:ext cx="1566173" cy="1669472"/>
          </a:xfrm>
          <a:custGeom>
            <a:avLst/>
            <a:gdLst>
              <a:gd name="connsiteX0" fmla="*/ 0 w 2088231"/>
              <a:gd name="connsiteY0" fmla="*/ 0 h 2225962"/>
              <a:gd name="connsiteX1" fmla="*/ 2088231 w 2088231"/>
              <a:gd name="connsiteY1" fmla="*/ 0 h 2225962"/>
              <a:gd name="connsiteX2" fmla="*/ 2088231 w 2088231"/>
              <a:gd name="connsiteY2" fmla="*/ 2225962 h 2225962"/>
              <a:gd name="connsiteX3" fmla="*/ 0 w 2088231"/>
              <a:gd name="connsiteY3" fmla="*/ 2225962 h 222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8231" h="2225962">
                <a:moveTo>
                  <a:pt x="0" y="0"/>
                </a:moveTo>
                <a:lnTo>
                  <a:pt x="2088231" y="0"/>
                </a:lnTo>
                <a:lnTo>
                  <a:pt x="2088231" y="2225962"/>
                </a:lnTo>
                <a:lnTo>
                  <a:pt x="0" y="222596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4546CF6E-E0AD-4D5C-BD1D-1D5D2B1ED9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65460" y="1815666"/>
            <a:ext cx="1566173" cy="3327834"/>
          </a:xfrm>
          <a:custGeom>
            <a:avLst/>
            <a:gdLst>
              <a:gd name="connsiteX0" fmla="*/ 0 w 2088231"/>
              <a:gd name="connsiteY0" fmla="*/ 0 h 4437112"/>
              <a:gd name="connsiteX1" fmla="*/ 2088231 w 2088231"/>
              <a:gd name="connsiteY1" fmla="*/ 0 h 4437112"/>
              <a:gd name="connsiteX2" fmla="*/ 2088231 w 2088231"/>
              <a:gd name="connsiteY2" fmla="*/ 4437112 h 4437112"/>
              <a:gd name="connsiteX3" fmla="*/ 0 w 2088231"/>
              <a:gd name="connsiteY3" fmla="*/ 4437112 h 4437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8231" h="4437112">
                <a:moveTo>
                  <a:pt x="0" y="0"/>
                </a:moveTo>
                <a:lnTo>
                  <a:pt x="2088231" y="0"/>
                </a:lnTo>
                <a:lnTo>
                  <a:pt x="2088231" y="4437112"/>
                </a:lnTo>
                <a:lnTo>
                  <a:pt x="0" y="44371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0AE86BEE-8D45-439A-8F8C-C615B08214D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71242" y="3474028"/>
            <a:ext cx="1566173" cy="1669472"/>
          </a:xfrm>
          <a:custGeom>
            <a:avLst/>
            <a:gdLst>
              <a:gd name="connsiteX0" fmla="*/ 0 w 2088231"/>
              <a:gd name="connsiteY0" fmla="*/ 0 h 2225962"/>
              <a:gd name="connsiteX1" fmla="*/ 2088231 w 2088231"/>
              <a:gd name="connsiteY1" fmla="*/ 0 h 2225962"/>
              <a:gd name="connsiteX2" fmla="*/ 2088231 w 2088231"/>
              <a:gd name="connsiteY2" fmla="*/ 2225962 h 2225962"/>
              <a:gd name="connsiteX3" fmla="*/ 0 w 2088231"/>
              <a:gd name="connsiteY3" fmla="*/ 2225962 h 222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8231" h="2225962">
                <a:moveTo>
                  <a:pt x="0" y="0"/>
                </a:moveTo>
                <a:lnTo>
                  <a:pt x="2088231" y="0"/>
                </a:lnTo>
                <a:lnTo>
                  <a:pt x="2088231" y="2225962"/>
                </a:lnTo>
                <a:lnTo>
                  <a:pt x="0" y="222596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5E89372-45A2-4903-845F-64D23115CB9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71242" y="0"/>
            <a:ext cx="1566173" cy="3327834"/>
          </a:xfrm>
          <a:custGeom>
            <a:avLst/>
            <a:gdLst>
              <a:gd name="connsiteX0" fmla="*/ 0 w 2088231"/>
              <a:gd name="connsiteY0" fmla="*/ 0 h 4437112"/>
              <a:gd name="connsiteX1" fmla="*/ 2088231 w 2088231"/>
              <a:gd name="connsiteY1" fmla="*/ 0 h 4437112"/>
              <a:gd name="connsiteX2" fmla="*/ 2088231 w 2088231"/>
              <a:gd name="connsiteY2" fmla="*/ 4437112 h 4437112"/>
              <a:gd name="connsiteX3" fmla="*/ 0 w 2088231"/>
              <a:gd name="connsiteY3" fmla="*/ 4437112 h 4437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8231" h="4437112">
                <a:moveTo>
                  <a:pt x="0" y="0"/>
                </a:moveTo>
                <a:lnTo>
                  <a:pt x="2088231" y="0"/>
                </a:lnTo>
                <a:lnTo>
                  <a:pt x="2088231" y="4437112"/>
                </a:lnTo>
                <a:lnTo>
                  <a:pt x="0" y="44371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258962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9FBD28AE-1CE0-4E05-9782-F26CA67852B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76156" y="1903930"/>
            <a:ext cx="1728192" cy="1728192"/>
          </a:xfrm>
          <a:custGeom>
            <a:avLst/>
            <a:gdLst>
              <a:gd name="connsiteX0" fmla="*/ 1152128 w 2304256"/>
              <a:gd name="connsiteY0" fmla="*/ 0 h 2304256"/>
              <a:gd name="connsiteX1" fmla="*/ 2304256 w 2304256"/>
              <a:gd name="connsiteY1" fmla="*/ 1152128 h 2304256"/>
              <a:gd name="connsiteX2" fmla="*/ 1152128 w 2304256"/>
              <a:gd name="connsiteY2" fmla="*/ 2304256 h 2304256"/>
              <a:gd name="connsiteX3" fmla="*/ 0 w 2304256"/>
              <a:gd name="connsiteY3" fmla="*/ 1152128 h 2304256"/>
              <a:gd name="connsiteX4" fmla="*/ 1152128 w 2304256"/>
              <a:gd name="connsiteY4" fmla="*/ 0 h 2304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4256" h="2304256">
                <a:moveTo>
                  <a:pt x="1152128" y="0"/>
                </a:moveTo>
                <a:cubicBezTo>
                  <a:pt x="1788431" y="0"/>
                  <a:pt x="2304256" y="515825"/>
                  <a:pt x="2304256" y="1152128"/>
                </a:cubicBezTo>
                <a:cubicBezTo>
                  <a:pt x="2304256" y="1788431"/>
                  <a:pt x="1788431" y="2304256"/>
                  <a:pt x="1152128" y="2304256"/>
                </a:cubicBezTo>
                <a:cubicBezTo>
                  <a:pt x="515825" y="2304256"/>
                  <a:pt x="0" y="1788431"/>
                  <a:pt x="0" y="1152128"/>
                </a:cubicBezTo>
                <a:cubicBezTo>
                  <a:pt x="0" y="515825"/>
                  <a:pt x="515825" y="0"/>
                  <a:pt x="115212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70E58836-7300-41AC-AA0F-BCCF18C09AE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07904" y="1903930"/>
            <a:ext cx="1728192" cy="1728192"/>
          </a:xfrm>
          <a:custGeom>
            <a:avLst/>
            <a:gdLst>
              <a:gd name="connsiteX0" fmla="*/ 1152128 w 2304256"/>
              <a:gd name="connsiteY0" fmla="*/ 0 h 2304256"/>
              <a:gd name="connsiteX1" fmla="*/ 2304256 w 2304256"/>
              <a:gd name="connsiteY1" fmla="*/ 1152128 h 2304256"/>
              <a:gd name="connsiteX2" fmla="*/ 1152128 w 2304256"/>
              <a:gd name="connsiteY2" fmla="*/ 2304256 h 2304256"/>
              <a:gd name="connsiteX3" fmla="*/ 0 w 2304256"/>
              <a:gd name="connsiteY3" fmla="*/ 1152128 h 2304256"/>
              <a:gd name="connsiteX4" fmla="*/ 1152128 w 2304256"/>
              <a:gd name="connsiteY4" fmla="*/ 0 h 2304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4256" h="2304256">
                <a:moveTo>
                  <a:pt x="1152128" y="0"/>
                </a:moveTo>
                <a:cubicBezTo>
                  <a:pt x="1788431" y="0"/>
                  <a:pt x="2304256" y="515825"/>
                  <a:pt x="2304256" y="1152128"/>
                </a:cubicBezTo>
                <a:cubicBezTo>
                  <a:pt x="2304256" y="1788431"/>
                  <a:pt x="1788431" y="2304256"/>
                  <a:pt x="1152128" y="2304256"/>
                </a:cubicBezTo>
                <a:cubicBezTo>
                  <a:pt x="515825" y="2304256"/>
                  <a:pt x="0" y="1788431"/>
                  <a:pt x="0" y="1152128"/>
                </a:cubicBezTo>
                <a:cubicBezTo>
                  <a:pt x="0" y="515825"/>
                  <a:pt x="515825" y="0"/>
                  <a:pt x="115212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65A71BF-8DA5-43CE-A973-C09730BB292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41577" y="1903930"/>
            <a:ext cx="1728192" cy="1728192"/>
          </a:xfrm>
          <a:custGeom>
            <a:avLst/>
            <a:gdLst>
              <a:gd name="connsiteX0" fmla="*/ 1152128 w 2304256"/>
              <a:gd name="connsiteY0" fmla="*/ 0 h 2304256"/>
              <a:gd name="connsiteX1" fmla="*/ 2304256 w 2304256"/>
              <a:gd name="connsiteY1" fmla="*/ 1152128 h 2304256"/>
              <a:gd name="connsiteX2" fmla="*/ 1152128 w 2304256"/>
              <a:gd name="connsiteY2" fmla="*/ 2304256 h 2304256"/>
              <a:gd name="connsiteX3" fmla="*/ 0 w 2304256"/>
              <a:gd name="connsiteY3" fmla="*/ 1152128 h 2304256"/>
              <a:gd name="connsiteX4" fmla="*/ 1152128 w 2304256"/>
              <a:gd name="connsiteY4" fmla="*/ 0 h 2304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4256" h="2304256">
                <a:moveTo>
                  <a:pt x="1152128" y="0"/>
                </a:moveTo>
                <a:cubicBezTo>
                  <a:pt x="1788431" y="0"/>
                  <a:pt x="2304256" y="515825"/>
                  <a:pt x="2304256" y="1152128"/>
                </a:cubicBezTo>
                <a:cubicBezTo>
                  <a:pt x="2304256" y="1788431"/>
                  <a:pt x="1788431" y="2304256"/>
                  <a:pt x="1152128" y="2304256"/>
                </a:cubicBezTo>
                <a:cubicBezTo>
                  <a:pt x="515825" y="2304256"/>
                  <a:pt x="0" y="1788431"/>
                  <a:pt x="0" y="1152128"/>
                </a:cubicBezTo>
                <a:cubicBezTo>
                  <a:pt x="0" y="515825"/>
                  <a:pt x="515825" y="0"/>
                  <a:pt x="115212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D798479F-BDF8-41DF-BCB1-72E6581F8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32049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730180A-C82E-4CD1-B16A-4C3D1B949B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734017" cy="5143500"/>
          </a:xfrm>
          <a:custGeom>
            <a:avLst/>
            <a:gdLst>
              <a:gd name="connsiteX0" fmla="*/ 0 w 6312023"/>
              <a:gd name="connsiteY0" fmla="*/ 0 h 6858000"/>
              <a:gd name="connsiteX1" fmla="*/ 6312023 w 6312023"/>
              <a:gd name="connsiteY1" fmla="*/ 0 h 6858000"/>
              <a:gd name="connsiteX2" fmla="*/ 6312023 w 6312023"/>
              <a:gd name="connsiteY2" fmla="*/ 6858000 h 6858000"/>
              <a:gd name="connsiteX3" fmla="*/ 0 w 631202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12023" h="6858000">
                <a:moveTo>
                  <a:pt x="0" y="0"/>
                </a:moveTo>
                <a:lnTo>
                  <a:pt x="6312023" y="0"/>
                </a:lnTo>
                <a:lnTo>
                  <a:pt x="631202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06083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Full Image without Header &amp;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D853DB3-DAED-4F73-9948-13A9E3EE27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2413" y="1329612"/>
            <a:ext cx="4069587" cy="3367092"/>
          </a:xfrm>
          <a:custGeom>
            <a:avLst/>
            <a:gdLst>
              <a:gd name="connsiteX0" fmla="*/ 0 w 5426116"/>
              <a:gd name="connsiteY0" fmla="*/ 0 h 4489456"/>
              <a:gd name="connsiteX1" fmla="*/ 5426116 w 5426116"/>
              <a:gd name="connsiteY1" fmla="*/ 0 h 4489456"/>
              <a:gd name="connsiteX2" fmla="*/ 5426116 w 5426116"/>
              <a:gd name="connsiteY2" fmla="*/ 4489456 h 4489456"/>
              <a:gd name="connsiteX3" fmla="*/ 0 w 5426116"/>
              <a:gd name="connsiteY3" fmla="*/ 4489456 h 4489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6116" h="4489456">
                <a:moveTo>
                  <a:pt x="0" y="0"/>
                </a:moveTo>
                <a:lnTo>
                  <a:pt x="5426116" y="0"/>
                </a:lnTo>
                <a:lnTo>
                  <a:pt x="5426116" y="4489456"/>
                </a:lnTo>
                <a:lnTo>
                  <a:pt x="0" y="44894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reeform 10">
            <a:extLst>
              <a:ext uri="{FF2B5EF4-FFF2-40B4-BE49-F238E27FC236}">
                <a16:creationId xmlns:a16="http://schemas.microsoft.com/office/drawing/2014/main" id="{34B2D9AD-35A2-4EE4-3B03-0B4FF32E029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5A48452-3F05-F37B-34EC-105E2A5A54B9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" name="Freeform 19">
            <a:extLst>
              <a:ext uri="{FF2B5EF4-FFF2-40B4-BE49-F238E27FC236}">
                <a16:creationId xmlns:a16="http://schemas.microsoft.com/office/drawing/2014/main" id="{034B7B01-9B68-04FC-7C38-4D7FBF8098F0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34660662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3DC8F50-42A1-35B4-E333-C3A4C80D4A38}"/>
              </a:ext>
            </a:extLst>
          </p:cNvPr>
          <p:cNvSpPr/>
          <p:nvPr userDrawn="1"/>
        </p:nvSpPr>
        <p:spPr>
          <a:xfrm>
            <a:off x="38" y="0"/>
            <a:ext cx="9144000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3" name="Freeform 10">
            <a:extLst>
              <a:ext uri="{FF2B5EF4-FFF2-40B4-BE49-F238E27FC236}">
                <a16:creationId xmlns:a16="http://schemas.microsoft.com/office/drawing/2014/main" id="{0BC521E8-D3AE-388B-FA27-0B49631E482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89D84FA-33E4-F6EA-33C5-BB4E1FBCBD2D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5" name="Freeform 19">
            <a:extLst>
              <a:ext uri="{FF2B5EF4-FFF2-40B4-BE49-F238E27FC236}">
                <a16:creationId xmlns:a16="http://schemas.microsoft.com/office/drawing/2014/main" id="{FD529DD4-E6F2-FA9F-5ADE-26BAFAD48C50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29419158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24546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9DD353D-3C86-4DED-89BD-0C8978D065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3370" y="2018400"/>
            <a:ext cx="1271072" cy="2258512"/>
          </a:xfrm>
          <a:custGeom>
            <a:avLst/>
            <a:gdLst>
              <a:gd name="connsiteX0" fmla="*/ 0 w 1694763"/>
              <a:gd name="connsiteY0" fmla="*/ 0 h 3011349"/>
              <a:gd name="connsiteX1" fmla="*/ 1694763 w 1694763"/>
              <a:gd name="connsiteY1" fmla="*/ 0 h 3011349"/>
              <a:gd name="connsiteX2" fmla="*/ 1694763 w 1694763"/>
              <a:gd name="connsiteY2" fmla="*/ 3011349 h 3011349"/>
              <a:gd name="connsiteX3" fmla="*/ 0 w 1694763"/>
              <a:gd name="connsiteY3" fmla="*/ 3011349 h 3011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4763" h="3011349">
                <a:moveTo>
                  <a:pt x="0" y="0"/>
                </a:moveTo>
                <a:lnTo>
                  <a:pt x="1694763" y="0"/>
                </a:lnTo>
                <a:lnTo>
                  <a:pt x="1694763" y="3011349"/>
                </a:lnTo>
                <a:lnTo>
                  <a:pt x="0" y="30113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reeform 10">
            <a:extLst>
              <a:ext uri="{FF2B5EF4-FFF2-40B4-BE49-F238E27FC236}">
                <a16:creationId xmlns:a16="http://schemas.microsoft.com/office/drawing/2014/main" id="{7A8A892D-A93D-E8AE-0896-57C48F2BEB9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793BDD4-6455-AC99-7476-470F5666AA7B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" name="Freeform 19">
            <a:extLst>
              <a:ext uri="{FF2B5EF4-FFF2-40B4-BE49-F238E27FC236}">
                <a16:creationId xmlns:a16="http://schemas.microsoft.com/office/drawing/2014/main" id="{CEC8FB71-E083-4BCD-B4AD-0106EB6D7162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13621020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948BECE4-AD90-47A3-BFA7-AB080398D8C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1844" y="1371816"/>
            <a:ext cx="2538282" cy="1847634"/>
          </a:xfrm>
          <a:custGeom>
            <a:avLst/>
            <a:gdLst>
              <a:gd name="connsiteX0" fmla="*/ 410676 w 3384376"/>
              <a:gd name="connsiteY0" fmla="*/ 0 h 2463512"/>
              <a:gd name="connsiteX1" fmla="*/ 3384376 w 3384376"/>
              <a:gd name="connsiteY1" fmla="*/ 0 h 2463512"/>
              <a:gd name="connsiteX2" fmla="*/ 3384376 w 3384376"/>
              <a:gd name="connsiteY2" fmla="*/ 2053332 h 2463512"/>
              <a:gd name="connsiteX3" fmla="*/ 3056466 w 3384376"/>
              <a:gd name="connsiteY3" fmla="*/ 2455665 h 2463512"/>
              <a:gd name="connsiteX4" fmla="*/ 2978620 w 3384376"/>
              <a:gd name="connsiteY4" fmla="*/ 2463512 h 2463512"/>
              <a:gd name="connsiteX5" fmla="*/ 0 w 3384376"/>
              <a:gd name="connsiteY5" fmla="*/ 2463512 h 2463512"/>
              <a:gd name="connsiteX6" fmla="*/ 0 w 3384376"/>
              <a:gd name="connsiteY6" fmla="*/ 410676 h 2463512"/>
              <a:gd name="connsiteX7" fmla="*/ 410676 w 3384376"/>
              <a:gd name="connsiteY7" fmla="*/ 0 h 2463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84376" h="2463512">
                <a:moveTo>
                  <a:pt x="410676" y="0"/>
                </a:moveTo>
                <a:lnTo>
                  <a:pt x="3384376" y="0"/>
                </a:lnTo>
                <a:lnTo>
                  <a:pt x="3384376" y="2053332"/>
                </a:lnTo>
                <a:cubicBezTo>
                  <a:pt x="3384376" y="2251791"/>
                  <a:pt x="3243604" y="2417371"/>
                  <a:pt x="3056466" y="2455665"/>
                </a:cubicBezTo>
                <a:lnTo>
                  <a:pt x="2978620" y="2463512"/>
                </a:lnTo>
                <a:lnTo>
                  <a:pt x="0" y="2463512"/>
                </a:lnTo>
                <a:lnTo>
                  <a:pt x="0" y="410676"/>
                </a:lnTo>
                <a:cubicBezTo>
                  <a:pt x="0" y="183866"/>
                  <a:pt x="183866" y="0"/>
                  <a:pt x="41067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DB769F44-B631-4791-B1CE-B5E4F5872AE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04694" y="1371816"/>
            <a:ext cx="2538282" cy="1848006"/>
          </a:xfrm>
          <a:custGeom>
            <a:avLst/>
            <a:gdLst>
              <a:gd name="connsiteX0" fmla="*/ 410676 w 3384376"/>
              <a:gd name="connsiteY0" fmla="*/ 0 h 2464008"/>
              <a:gd name="connsiteX1" fmla="*/ 3384376 w 3384376"/>
              <a:gd name="connsiteY1" fmla="*/ 0 h 2464008"/>
              <a:gd name="connsiteX2" fmla="*/ 3384376 w 3384376"/>
              <a:gd name="connsiteY2" fmla="*/ 2053332 h 2464008"/>
              <a:gd name="connsiteX3" fmla="*/ 2973700 w 3384376"/>
              <a:gd name="connsiteY3" fmla="*/ 2464008 h 2464008"/>
              <a:gd name="connsiteX4" fmla="*/ 0 w 3384376"/>
              <a:gd name="connsiteY4" fmla="*/ 2464008 h 2464008"/>
              <a:gd name="connsiteX5" fmla="*/ 0 w 3384376"/>
              <a:gd name="connsiteY5" fmla="*/ 410676 h 2464008"/>
              <a:gd name="connsiteX6" fmla="*/ 410676 w 3384376"/>
              <a:gd name="connsiteY6" fmla="*/ 0 h 2464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4376" h="2464008">
                <a:moveTo>
                  <a:pt x="410676" y="0"/>
                </a:moveTo>
                <a:lnTo>
                  <a:pt x="3384376" y="0"/>
                </a:lnTo>
                <a:lnTo>
                  <a:pt x="3384376" y="2053332"/>
                </a:lnTo>
                <a:cubicBezTo>
                  <a:pt x="3384376" y="2280142"/>
                  <a:pt x="3200510" y="2464008"/>
                  <a:pt x="2973700" y="2464008"/>
                </a:cubicBezTo>
                <a:lnTo>
                  <a:pt x="0" y="2464008"/>
                </a:lnTo>
                <a:lnTo>
                  <a:pt x="0" y="410676"/>
                </a:lnTo>
                <a:cubicBezTo>
                  <a:pt x="0" y="183866"/>
                  <a:pt x="183866" y="0"/>
                  <a:pt x="41067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C80D28F-53D4-421A-A60B-8150567A5B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44" y="1371816"/>
            <a:ext cx="2538282" cy="1848006"/>
          </a:xfrm>
          <a:custGeom>
            <a:avLst/>
            <a:gdLst>
              <a:gd name="connsiteX0" fmla="*/ 410676 w 3384376"/>
              <a:gd name="connsiteY0" fmla="*/ 0 h 2464008"/>
              <a:gd name="connsiteX1" fmla="*/ 3384376 w 3384376"/>
              <a:gd name="connsiteY1" fmla="*/ 0 h 2464008"/>
              <a:gd name="connsiteX2" fmla="*/ 3384376 w 3384376"/>
              <a:gd name="connsiteY2" fmla="*/ 2053332 h 2464008"/>
              <a:gd name="connsiteX3" fmla="*/ 2973700 w 3384376"/>
              <a:gd name="connsiteY3" fmla="*/ 2464008 h 2464008"/>
              <a:gd name="connsiteX4" fmla="*/ 0 w 3384376"/>
              <a:gd name="connsiteY4" fmla="*/ 2464008 h 2464008"/>
              <a:gd name="connsiteX5" fmla="*/ 0 w 3384376"/>
              <a:gd name="connsiteY5" fmla="*/ 410676 h 2464008"/>
              <a:gd name="connsiteX6" fmla="*/ 410676 w 3384376"/>
              <a:gd name="connsiteY6" fmla="*/ 0 h 2464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4376" h="2464008">
                <a:moveTo>
                  <a:pt x="410676" y="0"/>
                </a:moveTo>
                <a:lnTo>
                  <a:pt x="3384376" y="0"/>
                </a:lnTo>
                <a:lnTo>
                  <a:pt x="3384376" y="2053332"/>
                </a:lnTo>
                <a:cubicBezTo>
                  <a:pt x="3384376" y="2280142"/>
                  <a:pt x="3200510" y="2464008"/>
                  <a:pt x="2973700" y="2464008"/>
                </a:cubicBezTo>
                <a:lnTo>
                  <a:pt x="0" y="2464008"/>
                </a:lnTo>
                <a:lnTo>
                  <a:pt x="0" y="410676"/>
                </a:lnTo>
                <a:cubicBezTo>
                  <a:pt x="0" y="183866"/>
                  <a:pt x="183866" y="0"/>
                  <a:pt x="41067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z="2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AD7F775-43E5-1D92-B729-231BD2807AC5}"/>
              </a:ext>
            </a:extLst>
          </p:cNvPr>
          <p:cNvSpPr/>
          <p:nvPr userDrawn="1"/>
        </p:nvSpPr>
        <p:spPr>
          <a:xfrm>
            <a:off x="38" y="0"/>
            <a:ext cx="9144000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3" name="Freeform 10">
            <a:extLst>
              <a:ext uri="{FF2B5EF4-FFF2-40B4-BE49-F238E27FC236}">
                <a16:creationId xmlns:a16="http://schemas.microsoft.com/office/drawing/2014/main" id="{6BE72325-4227-01E6-02E3-052555A7B152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7264F7D-DD5B-A025-50D9-70C4956F8002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5" name="Freeform 19">
            <a:extLst>
              <a:ext uri="{FF2B5EF4-FFF2-40B4-BE49-F238E27FC236}">
                <a16:creationId xmlns:a16="http://schemas.microsoft.com/office/drawing/2014/main" id="{050F3E0E-1A4D-0C2F-CA2D-08D9D28985A5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4038322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D68616E-A804-4FFF-A62E-C10752A1D2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1" y="1634765"/>
            <a:ext cx="4095749" cy="2744779"/>
          </a:xfrm>
          <a:custGeom>
            <a:avLst/>
            <a:gdLst>
              <a:gd name="connsiteX0" fmla="*/ 1742871 w 5460999"/>
              <a:gd name="connsiteY0" fmla="*/ 3186638 h 3659705"/>
              <a:gd name="connsiteX1" fmla="*/ 3751324 w 5460999"/>
              <a:gd name="connsiteY1" fmla="*/ 3186638 h 3659705"/>
              <a:gd name="connsiteX2" fmla="*/ 3751324 w 5460999"/>
              <a:gd name="connsiteY2" fmla="*/ 3659705 h 3659705"/>
              <a:gd name="connsiteX3" fmla="*/ 1742871 w 5460999"/>
              <a:gd name="connsiteY3" fmla="*/ 3659705 h 3659705"/>
              <a:gd name="connsiteX4" fmla="*/ 1742872 w 5460999"/>
              <a:gd name="connsiteY4" fmla="*/ 2447768 h 3659705"/>
              <a:gd name="connsiteX5" fmla="*/ 5460999 w 5460999"/>
              <a:gd name="connsiteY5" fmla="*/ 2447768 h 3659705"/>
              <a:gd name="connsiteX6" fmla="*/ 5460999 w 5460999"/>
              <a:gd name="connsiteY6" fmla="*/ 3126808 h 3659705"/>
              <a:gd name="connsiteX7" fmla="*/ 1742872 w 5460999"/>
              <a:gd name="connsiteY7" fmla="*/ 3126808 h 3659705"/>
              <a:gd name="connsiteX8" fmla="*/ 3811383 w 5460999"/>
              <a:gd name="connsiteY8" fmla="*/ 1275843 h 3659705"/>
              <a:gd name="connsiteX9" fmla="*/ 4763851 w 5460999"/>
              <a:gd name="connsiteY9" fmla="*/ 1275843 h 3659705"/>
              <a:gd name="connsiteX10" fmla="*/ 4763851 w 5460999"/>
              <a:gd name="connsiteY10" fmla="*/ 2392487 h 3659705"/>
              <a:gd name="connsiteX11" fmla="*/ 3811383 w 5460999"/>
              <a:gd name="connsiteY11" fmla="*/ 2392487 h 3659705"/>
              <a:gd name="connsiteX12" fmla="*/ 0 w 5460999"/>
              <a:gd name="connsiteY12" fmla="*/ 1275843 h 3659705"/>
              <a:gd name="connsiteX13" fmla="*/ 3751325 w 5460999"/>
              <a:gd name="connsiteY13" fmla="*/ 1275843 h 3659705"/>
              <a:gd name="connsiteX14" fmla="*/ 3751325 w 5460999"/>
              <a:gd name="connsiteY14" fmla="*/ 2392487 h 3659705"/>
              <a:gd name="connsiteX15" fmla="*/ 0 w 5460999"/>
              <a:gd name="connsiteY15" fmla="*/ 2392487 h 3659705"/>
              <a:gd name="connsiteX16" fmla="*/ 1045723 w 5460999"/>
              <a:gd name="connsiteY16" fmla="*/ 0 h 3659705"/>
              <a:gd name="connsiteX17" fmla="*/ 4763850 w 5460999"/>
              <a:gd name="connsiteY17" fmla="*/ 0 h 3659705"/>
              <a:gd name="connsiteX18" fmla="*/ 4763850 w 5460999"/>
              <a:gd name="connsiteY18" fmla="*/ 1220011 h 3659705"/>
              <a:gd name="connsiteX19" fmla="*/ 1045723 w 5460999"/>
              <a:gd name="connsiteY19" fmla="*/ 1220011 h 3659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460999" h="3659705">
                <a:moveTo>
                  <a:pt x="1742871" y="3186638"/>
                </a:moveTo>
                <a:lnTo>
                  <a:pt x="3751324" y="3186638"/>
                </a:lnTo>
                <a:lnTo>
                  <a:pt x="3751324" y="3659705"/>
                </a:lnTo>
                <a:lnTo>
                  <a:pt x="1742871" y="3659705"/>
                </a:lnTo>
                <a:close/>
                <a:moveTo>
                  <a:pt x="1742872" y="2447768"/>
                </a:moveTo>
                <a:lnTo>
                  <a:pt x="5460999" y="2447768"/>
                </a:lnTo>
                <a:lnTo>
                  <a:pt x="5460999" y="3126808"/>
                </a:lnTo>
                <a:lnTo>
                  <a:pt x="1742872" y="3126808"/>
                </a:lnTo>
                <a:close/>
                <a:moveTo>
                  <a:pt x="3811383" y="1275843"/>
                </a:moveTo>
                <a:lnTo>
                  <a:pt x="4763851" y="1275843"/>
                </a:lnTo>
                <a:lnTo>
                  <a:pt x="4763851" y="2392487"/>
                </a:lnTo>
                <a:lnTo>
                  <a:pt x="3811383" y="2392487"/>
                </a:lnTo>
                <a:close/>
                <a:moveTo>
                  <a:pt x="0" y="1275843"/>
                </a:moveTo>
                <a:lnTo>
                  <a:pt x="3751325" y="1275843"/>
                </a:lnTo>
                <a:lnTo>
                  <a:pt x="3751325" y="2392487"/>
                </a:lnTo>
                <a:lnTo>
                  <a:pt x="0" y="2392487"/>
                </a:lnTo>
                <a:close/>
                <a:moveTo>
                  <a:pt x="1045723" y="0"/>
                </a:moveTo>
                <a:lnTo>
                  <a:pt x="4763850" y="0"/>
                </a:lnTo>
                <a:lnTo>
                  <a:pt x="4763850" y="1220011"/>
                </a:lnTo>
                <a:lnTo>
                  <a:pt x="1045723" y="12200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7D51D9D6-BC12-4B96-BA06-9AD27B4C1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7556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06172C6-76DE-4875-85B6-4966C4B579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12656" y="1577798"/>
            <a:ext cx="1995529" cy="1995527"/>
          </a:xfrm>
          <a:custGeom>
            <a:avLst/>
            <a:gdLst>
              <a:gd name="connsiteX0" fmla="*/ 1609726 w 3219452"/>
              <a:gd name="connsiteY0" fmla="*/ 0 h 3219450"/>
              <a:gd name="connsiteX1" fmla="*/ 3219452 w 3219452"/>
              <a:gd name="connsiteY1" fmla="*/ 1609725 h 3219450"/>
              <a:gd name="connsiteX2" fmla="*/ 1609726 w 3219452"/>
              <a:gd name="connsiteY2" fmla="*/ 3219450 h 3219450"/>
              <a:gd name="connsiteX3" fmla="*/ 0 w 3219452"/>
              <a:gd name="connsiteY3" fmla="*/ 1609725 h 3219450"/>
              <a:gd name="connsiteX4" fmla="*/ 1609726 w 3219452"/>
              <a:gd name="connsiteY4" fmla="*/ 0 h 321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9452" h="3219450">
                <a:moveTo>
                  <a:pt x="1609726" y="0"/>
                </a:moveTo>
                <a:cubicBezTo>
                  <a:pt x="2498753" y="0"/>
                  <a:pt x="3219452" y="720698"/>
                  <a:pt x="3219452" y="1609725"/>
                </a:cubicBezTo>
                <a:cubicBezTo>
                  <a:pt x="3219452" y="2498752"/>
                  <a:pt x="2498753" y="3219450"/>
                  <a:pt x="1609726" y="3219450"/>
                </a:cubicBezTo>
                <a:cubicBezTo>
                  <a:pt x="720699" y="3219450"/>
                  <a:pt x="0" y="2498752"/>
                  <a:pt x="0" y="1609725"/>
                </a:cubicBezTo>
                <a:cubicBezTo>
                  <a:pt x="0" y="720698"/>
                  <a:pt x="720699" y="0"/>
                  <a:pt x="160972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39493E9-76CD-D643-2E53-89AA56A04C5E}"/>
              </a:ext>
            </a:extLst>
          </p:cNvPr>
          <p:cNvSpPr/>
          <p:nvPr userDrawn="1"/>
        </p:nvSpPr>
        <p:spPr>
          <a:xfrm>
            <a:off x="38" y="0"/>
            <a:ext cx="9144000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162820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846CA87-DB8B-4F6D-8D49-E8F122E844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8221" y="0"/>
            <a:ext cx="4032411" cy="5143500"/>
          </a:xfrm>
          <a:custGeom>
            <a:avLst/>
            <a:gdLst>
              <a:gd name="connsiteX0" fmla="*/ 2465040 w 5376548"/>
              <a:gd name="connsiteY0" fmla="*/ 0 h 6872188"/>
              <a:gd name="connsiteX1" fmla="*/ 5376548 w 5376548"/>
              <a:gd name="connsiteY1" fmla="*/ 0 h 6872188"/>
              <a:gd name="connsiteX2" fmla="*/ 2911508 w 5376548"/>
              <a:gd name="connsiteY2" fmla="*/ 6872188 h 6872188"/>
              <a:gd name="connsiteX3" fmla="*/ 0 w 5376548"/>
              <a:gd name="connsiteY3" fmla="*/ 6872188 h 687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6548" h="6872188">
                <a:moveTo>
                  <a:pt x="2465040" y="0"/>
                </a:moveTo>
                <a:lnTo>
                  <a:pt x="5376548" y="0"/>
                </a:lnTo>
                <a:lnTo>
                  <a:pt x="2911508" y="6872188"/>
                </a:lnTo>
                <a:lnTo>
                  <a:pt x="0" y="68721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222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64B1D44-8F12-4FE8-BDC3-15FAC6B984C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65326" y="1423129"/>
            <a:ext cx="2582824" cy="1566472"/>
          </a:xfrm>
          <a:custGeom>
            <a:avLst/>
            <a:gdLst>
              <a:gd name="connsiteX0" fmla="*/ 0 w 3443765"/>
              <a:gd name="connsiteY0" fmla="*/ 0 h 2088629"/>
              <a:gd name="connsiteX1" fmla="*/ 3443765 w 3443765"/>
              <a:gd name="connsiteY1" fmla="*/ 0 h 2088629"/>
              <a:gd name="connsiteX2" fmla="*/ 3443765 w 3443765"/>
              <a:gd name="connsiteY2" fmla="*/ 2088629 h 2088629"/>
              <a:gd name="connsiteX3" fmla="*/ 0 w 3443765"/>
              <a:gd name="connsiteY3" fmla="*/ 2088629 h 2088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3765" h="2088629">
                <a:moveTo>
                  <a:pt x="0" y="0"/>
                </a:moveTo>
                <a:lnTo>
                  <a:pt x="3443765" y="0"/>
                </a:lnTo>
                <a:lnTo>
                  <a:pt x="3443765" y="2088629"/>
                </a:lnTo>
                <a:lnTo>
                  <a:pt x="0" y="20886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D1AC97A-5632-45AA-9BFD-98FE38751E1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47398" y="2989600"/>
            <a:ext cx="2582824" cy="1483815"/>
          </a:xfrm>
          <a:custGeom>
            <a:avLst/>
            <a:gdLst>
              <a:gd name="connsiteX0" fmla="*/ 0 w 3443765"/>
              <a:gd name="connsiteY0" fmla="*/ 0 h 1978420"/>
              <a:gd name="connsiteX1" fmla="*/ 3443765 w 3443765"/>
              <a:gd name="connsiteY1" fmla="*/ 0 h 1978420"/>
              <a:gd name="connsiteX2" fmla="*/ 3443765 w 3443765"/>
              <a:gd name="connsiteY2" fmla="*/ 1978420 h 1978420"/>
              <a:gd name="connsiteX3" fmla="*/ 0 w 3443765"/>
              <a:gd name="connsiteY3" fmla="*/ 1978420 h 1978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3765" h="1978420">
                <a:moveTo>
                  <a:pt x="0" y="0"/>
                </a:moveTo>
                <a:lnTo>
                  <a:pt x="3443765" y="0"/>
                </a:lnTo>
                <a:lnTo>
                  <a:pt x="3443765" y="1978420"/>
                </a:lnTo>
                <a:lnTo>
                  <a:pt x="0" y="19784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F9372123-8CAB-4E90-9916-4E396BEA553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9469" y="1423128"/>
            <a:ext cx="2582824" cy="1566472"/>
          </a:xfrm>
          <a:custGeom>
            <a:avLst/>
            <a:gdLst>
              <a:gd name="connsiteX0" fmla="*/ 0 w 3443765"/>
              <a:gd name="connsiteY0" fmla="*/ 0 h 2088629"/>
              <a:gd name="connsiteX1" fmla="*/ 3443765 w 3443765"/>
              <a:gd name="connsiteY1" fmla="*/ 0 h 2088629"/>
              <a:gd name="connsiteX2" fmla="*/ 3443765 w 3443765"/>
              <a:gd name="connsiteY2" fmla="*/ 2088629 h 2088629"/>
              <a:gd name="connsiteX3" fmla="*/ 0 w 3443765"/>
              <a:gd name="connsiteY3" fmla="*/ 2088629 h 2088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3765" h="2088629">
                <a:moveTo>
                  <a:pt x="0" y="0"/>
                </a:moveTo>
                <a:lnTo>
                  <a:pt x="3443765" y="0"/>
                </a:lnTo>
                <a:lnTo>
                  <a:pt x="3443765" y="2088629"/>
                </a:lnTo>
                <a:lnTo>
                  <a:pt x="0" y="20886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reeform 10">
            <a:extLst>
              <a:ext uri="{FF2B5EF4-FFF2-40B4-BE49-F238E27FC236}">
                <a16:creationId xmlns:a16="http://schemas.microsoft.com/office/drawing/2014/main" id="{75A42C1D-C7D2-CEA5-B5FE-FB15A81C5C6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4CA0361-7EF0-F4BD-CDBF-2C2A9A719996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" name="Freeform 19">
            <a:extLst>
              <a:ext uri="{FF2B5EF4-FFF2-40B4-BE49-F238E27FC236}">
                <a16:creationId xmlns:a16="http://schemas.microsoft.com/office/drawing/2014/main" id="{23AEEE10-E742-A74C-C95C-E0AC727CE930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24507180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6326C50-99E7-4BDA-AF7F-938AF6DBD70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48501" y="1434991"/>
            <a:ext cx="2631626" cy="1715789"/>
          </a:xfrm>
          <a:custGeom>
            <a:avLst/>
            <a:gdLst>
              <a:gd name="connsiteX0" fmla="*/ 0 w 3508835"/>
              <a:gd name="connsiteY0" fmla="*/ 0 h 2287719"/>
              <a:gd name="connsiteX1" fmla="*/ 3508835 w 3508835"/>
              <a:gd name="connsiteY1" fmla="*/ 0 h 2287719"/>
              <a:gd name="connsiteX2" fmla="*/ 3508835 w 3508835"/>
              <a:gd name="connsiteY2" fmla="*/ 2287719 h 2287719"/>
              <a:gd name="connsiteX3" fmla="*/ 0 w 3508835"/>
              <a:gd name="connsiteY3" fmla="*/ 2287719 h 2287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8835" h="2287719">
                <a:moveTo>
                  <a:pt x="0" y="0"/>
                </a:moveTo>
                <a:lnTo>
                  <a:pt x="3508835" y="0"/>
                </a:lnTo>
                <a:lnTo>
                  <a:pt x="3508835" y="2287719"/>
                </a:lnTo>
                <a:lnTo>
                  <a:pt x="0" y="22877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9ABB4D14-C88E-4B08-8CE7-96F015A8D37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58022" y="1434991"/>
            <a:ext cx="2631626" cy="1715789"/>
          </a:xfrm>
          <a:custGeom>
            <a:avLst/>
            <a:gdLst>
              <a:gd name="connsiteX0" fmla="*/ 0 w 3508835"/>
              <a:gd name="connsiteY0" fmla="*/ 0 h 2287719"/>
              <a:gd name="connsiteX1" fmla="*/ 3508835 w 3508835"/>
              <a:gd name="connsiteY1" fmla="*/ 0 h 2287719"/>
              <a:gd name="connsiteX2" fmla="*/ 3508835 w 3508835"/>
              <a:gd name="connsiteY2" fmla="*/ 2287719 h 2287719"/>
              <a:gd name="connsiteX3" fmla="*/ 0 w 3508835"/>
              <a:gd name="connsiteY3" fmla="*/ 2287719 h 2287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8835" h="2287719">
                <a:moveTo>
                  <a:pt x="0" y="0"/>
                </a:moveTo>
                <a:lnTo>
                  <a:pt x="3508835" y="0"/>
                </a:lnTo>
                <a:lnTo>
                  <a:pt x="3508835" y="2287719"/>
                </a:lnTo>
                <a:lnTo>
                  <a:pt x="0" y="22877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2593FDC4-20E6-45B9-9439-0ECB748792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45" y="1434991"/>
            <a:ext cx="2631626" cy="1715789"/>
          </a:xfrm>
          <a:custGeom>
            <a:avLst/>
            <a:gdLst>
              <a:gd name="connsiteX0" fmla="*/ 0 w 3508835"/>
              <a:gd name="connsiteY0" fmla="*/ 0 h 2287719"/>
              <a:gd name="connsiteX1" fmla="*/ 3508835 w 3508835"/>
              <a:gd name="connsiteY1" fmla="*/ 0 h 2287719"/>
              <a:gd name="connsiteX2" fmla="*/ 3508835 w 3508835"/>
              <a:gd name="connsiteY2" fmla="*/ 2287719 h 2287719"/>
              <a:gd name="connsiteX3" fmla="*/ 0 w 3508835"/>
              <a:gd name="connsiteY3" fmla="*/ 2287719 h 2287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8835" h="2287719">
                <a:moveTo>
                  <a:pt x="0" y="0"/>
                </a:moveTo>
                <a:lnTo>
                  <a:pt x="3508835" y="0"/>
                </a:lnTo>
                <a:lnTo>
                  <a:pt x="3508835" y="2287719"/>
                </a:lnTo>
                <a:lnTo>
                  <a:pt x="0" y="22877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reeform 10">
            <a:extLst>
              <a:ext uri="{FF2B5EF4-FFF2-40B4-BE49-F238E27FC236}">
                <a16:creationId xmlns:a16="http://schemas.microsoft.com/office/drawing/2014/main" id="{BED2AE74-3D01-FBBC-27D3-589C88C1BEC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B0DA0C1-0793-5A24-9133-AAEF43EDED40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" name="Freeform 19">
            <a:extLst>
              <a:ext uri="{FF2B5EF4-FFF2-40B4-BE49-F238E27FC236}">
                <a16:creationId xmlns:a16="http://schemas.microsoft.com/office/drawing/2014/main" id="{493EA180-8C89-40F3-55AF-664FF62CEC2B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21913195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502" y="-1"/>
            <a:ext cx="5091404" cy="5143501"/>
          </a:xfrm>
          <a:custGeom>
            <a:avLst/>
            <a:gdLst>
              <a:gd name="connsiteX0" fmla="*/ 589916 w 6788538"/>
              <a:gd name="connsiteY0" fmla="*/ 3507470 h 6858001"/>
              <a:gd name="connsiteX1" fmla="*/ 1229930 w 6788538"/>
              <a:gd name="connsiteY1" fmla="*/ 3971164 h 6858001"/>
              <a:gd name="connsiteX2" fmla="*/ 2003787 w 6788538"/>
              <a:gd name="connsiteY2" fmla="*/ 6858001 h 6858001"/>
              <a:gd name="connsiteX3" fmla="*/ 709064 w 6788538"/>
              <a:gd name="connsiteY3" fmla="*/ 6858001 h 6858001"/>
              <a:gd name="connsiteX4" fmla="*/ 21521 w 6788538"/>
              <a:gd name="connsiteY4" fmla="*/ 4295561 h 6858001"/>
              <a:gd name="connsiteX5" fmla="*/ 465001 w 6788538"/>
              <a:gd name="connsiteY5" fmla="*/ 3527722 h 6858001"/>
              <a:gd name="connsiteX6" fmla="*/ 589916 w 6788538"/>
              <a:gd name="connsiteY6" fmla="*/ 3507470 h 6858001"/>
              <a:gd name="connsiteX7" fmla="*/ 1662397 w 6788538"/>
              <a:gd name="connsiteY7" fmla="*/ 2239684 h 6858001"/>
              <a:gd name="connsiteX8" fmla="*/ 2302157 w 6788538"/>
              <a:gd name="connsiteY8" fmla="*/ 2703373 h 6858001"/>
              <a:gd name="connsiteX9" fmla="*/ 3417856 w 6788538"/>
              <a:gd name="connsiteY9" fmla="*/ 6858001 h 6858001"/>
              <a:gd name="connsiteX10" fmla="*/ 2120670 w 6788538"/>
              <a:gd name="connsiteY10" fmla="*/ 6858001 h 6858001"/>
              <a:gd name="connsiteX11" fmla="*/ 1094228 w 6788538"/>
              <a:gd name="connsiteY11" fmla="*/ 3027768 h 6858001"/>
              <a:gd name="connsiteX12" fmla="*/ 1537532 w 6788538"/>
              <a:gd name="connsiteY12" fmla="*/ 2259935 h 6858001"/>
              <a:gd name="connsiteX13" fmla="*/ 1662397 w 6788538"/>
              <a:gd name="connsiteY13" fmla="*/ 2239684 h 6858001"/>
              <a:gd name="connsiteX14" fmla="*/ 2600875 w 6788538"/>
              <a:gd name="connsiteY14" fmla="*/ 185436 h 6858001"/>
              <a:gd name="connsiteX15" fmla="*/ 3242654 w 6788538"/>
              <a:gd name="connsiteY15" fmla="*/ 649178 h 6858001"/>
              <a:gd name="connsiteX16" fmla="*/ 4905854 w 6788538"/>
              <a:gd name="connsiteY16" fmla="*/ 6858001 h 6858001"/>
              <a:gd name="connsiteX17" fmla="*/ 3608618 w 6788538"/>
              <a:gd name="connsiteY17" fmla="*/ 6858001 h 6858001"/>
              <a:gd name="connsiteX18" fmla="*/ 2031702 w 6788538"/>
              <a:gd name="connsiteY18" fmla="*/ 973608 h 6858001"/>
              <a:gd name="connsiteX19" fmla="*/ 2475023 w 6788538"/>
              <a:gd name="connsiteY19" fmla="*/ 205690 h 6858001"/>
              <a:gd name="connsiteX20" fmla="*/ 2600875 w 6788538"/>
              <a:gd name="connsiteY20" fmla="*/ 185436 h 6858001"/>
              <a:gd name="connsiteX21" fmla="*/ 4674633 w 6788538"/>
              <a:gd name="connsiteY21" fmla="*/ 0 h 6858001"/>
              <a:gd name="connsiteX22" fmla="*/ 5972321 w 6788538"/>
              <a:gd name="connsiteY22" fmla="*/ 0 h 6858001"/>
              <a:gd name="connsiteX23" fmla="*/ 6767006 w 6788538"/>
              <a:gd name="connsiteY23" fmla="*/ 2976123 h 6858001"/>
              <a:gd name="connsiteX24" fmla="*/ 6326506 w 6788538"/>
              <a:gd name="connsiteY24" fmla="*/ 3743962 h 6858001"/>
              <a:gd name="connsiteX25" fmla="*/ 5558609 w 6788538"/>
              <a:gd name="connsiteY25" fmla="*/ 3300521 h 6858001"/>
              <a:gd name="connsiteX26" fmla="*/ 3221240 w 6788538"/>
              <a:gd name="connsiteY26" fmla="*/ 0 h 6858001"/>
              <a:gd name="connsiteX27" fmla="*/ 4519029 w 6788538"/>
              <a:gd name="connsiteY27" fmla="*/ 0 h 6858001"/>
              <a:gd name="connsiteX28" fmla="*/ 5980531 w 6788538"/>
              <a:gd name="connsiteY28" fmla="*/ 5459574 h 6858001"/>
              <a:gd name="connsiteX29" fmla="*/ 5539997 w 6788538"/>
              <a:gd name="connsiteY29" fmla="*/ 6224628 h 6858001"/>
              <a:gd name="connsiteX30" fmla="*/ 4772039 w 6788538"/>
              <a:gd name="connsiteY30" fmla="*/ 5784052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788538" h="6858001">
                <a:moveTo>
                  <a:pt x="589916" y="3507470"/>
                </a:moveTo>
                <a:cubicBezTo>
                  <a:pt x="879973" y="3490381"/>
                  <a:pt x="1151800" y="3679504"/>
                  <a:pt x="1229930" y="3971164"/>
                </a:cubicBezTo>
                <a:lnTo>
                  <a:pt x="2003787" y="6858001"/>
                </a:lnTo>
                <a:cubicBezTo>
                  <a:pt x="2003787" y="6858001"/>
                  <a:pt x="2003787" y="6858001"/>
                  <a:pt x="709064" y="6858001"/>
                </a:cubicBezTo>
                <a:cubicBezTo>
                  <a:pt x="709064" y="6858001"/>
                  <a:pt x="709064" y="6858001"/>
                  <a:pt x="21521" y="4295561"/>
                </a:cubicBezTo>
                <a:cubicBezTo>
                  <a:pt x="-67770" y="3962235"/>
                  <a:pt x="128671" y="3617005"/>
                  <a:pt x="465001" y="3527722"/>
                </a:cubicBezTo>
                <a:cubicBezTo>
                  <a:pt x="506670" y="3516561"/>
                  <a:pt x="548479" y="3509912"/>
                  <a:pt x="589916" y="3507470"/>
                </a:cubicBezTo>
                <a:close/>
                <a:moveTo>
                  <a:pt x="1662397" y="2239684"/>
                </a:moveTo>
                <a:cubicBezTo>
                  <a:pt x="1952340" y="2222594"/>
                  <a:pt x="2224058" y="2411716"/>
                  <a:pt x="2302157" y="2703373"/>
                </a:cubicBezTo>
                <a:lnTo>
                  <a:pt x="3417856" y="6858001"/>
                </a:lnTo>
                <a:cubicBezTo>
                  <a:pt x="3417856" y="6858001"/>
                  <a:pt x="3417856" y="6858001"/>
                  <a:pt x="2120670" y="6858001"/>
                </a:cubicBezTo>
                <a:cubicBezTo>
                  <a:pt x="2120670" y="6858001"/>
                  <a:pt x="2120670" y="6858001"/>
                  <a:pt x="1094228" y="3027768"/>
                </a:cubicBezTo>
                <a:cubicBezTo>
                  <a:pt x="1004972" y="2694445"/>
                  <a:pt x="1201335" y="2349218"/>
                  <a:pt x="1537532" y="2259935"/>
                </a:cubicBezTo>
                <a:cubicBezTo>
                  <a:pt x="1579185" y="2248775"/>
                  <a:pt x="1620977" y="2242125"/>
                  <a:pt x="1662397" y="2239684"/>
                </a:cubicBezTo>
                <a:close/>
                <a:moveTo>
                  <a:pt x="2600875" y="185436"/>
                </a:moveTo>
                <a:cubicBezTo>
                  <a:pt x="2892822" y="168345"/>
                  <a:pt x="3164552" y="357488"/>
                  <a:pt x="3242654" y="649178"/>
                </a:cubicBezTo>
                <a:lnTo>
                  <a:pt x="4905854" y="6858001"/>
                </a:lnTo>
                <a:cubicBezTo>
                  <a:pt x="4905854" y="6858001"/>
                  <a:pt x="4905854" y="6858001"/>
                  <a:pt x="3608618" y="6858001"/>
                </a:cubicBezTo>
                <a:cubicBezTo>
                  <a:pt x="3608618" y="6858001"/>
                  <a:pt x="3608618" y="6858001"/>
                  <a:pt x="2031702" y="973608"/>
                </a:cubicBezTo>
                <a:cubicBezTo>
                  <a:pt x="1942442" y="640248"/>
                  <a:pt x="2141788" y="294983"/>
                  <a:pt x="2475023" y="205690"/>
                </a:cubicBezTo>
                <a:cubicBezTo>
                  <a:pt x="2517049" y="194528"/>
                  <a:pt x="2559169" y="187878"/>
                  <a:pt x="2600875" y="185436"/>
                </a:cubicBezTo>
                <a:close/>
                <a:moveTo>
                  <a:pt x="4674633" y="0"/>
                </a:moveTo>
                <a:cubicBezTo>
                  <a:pt x="4674633" y="0"/>
                  <a:pt x="4674633" y="0"/>
                  <a:pt x="5972321" y="0"/>
                </a:cubicBezTo>
                <a:cubicBezTo>
                  <a:pt x="5972321" y="0"/>
                  <a:pt x="5972321" y="0"/>
                  <a:pt x="6767006" y="2976123"/>
                </a:cubicBezTo>
                <a:cubicBezTo>
                  <a:pt x="6856296" y="3309449"/>
                  <a:pt x="6659857" y="3651703"/>
                  <a:pt x="6326506" y="3743962"/>
                </a:cubicBezTo>
                <a:cubicBezTo>
                  <a:pt x="5990179" y="3833246"/>
                  <a:pt x="5647899" y="3633846"/>
                  <a:pt x="5558609" y="3300521"/>
                </a:cubicBezTo>
                <a:close/>
                <a:moveTo>
                  <a:pt x="3221240" y="0"/>
                </a:moveTo>
                <a:cubicBezTo>
                  <a:pt x="3221240" y="0"/>
                  <a:pt x="3221240" y="0"/>
                  <a:pt x="4519029" y="0"/>
                </a:cubicBezTo>
                <a:cubicBezTo>
                  <a:pt x="4519029" y="0"/>
                  <a:pt x="4519029" y="0"/>
                  <a:pt x="5980531" y="5459574"/>
                </a:cubicBezTo>
                <a:cubicBezTo>
                  <a:pt x="6069828" y="5792983"/>
                  <a:pt x="5873374" y="6135322"/>
                  <a:pt x="5539997" y="6224628"/>
                </a:cubicBezTo>
                <a:cubicBezTo>
                  <a:pt x="5203643" y="6316911"/>
                  <a:pt x="4861336" y="6117461"/>
                  <a:pt x="4772039" y="5784052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23676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384008" y="2982517"/>
            <a:ext cx="1465660" cy="1468040"/>
          </a:xfrm>
          <a:custGeom>
            <a:avLst/>
            <a:gdLst>
              <a:gd name="connsiteX0" fmla="*/ 0 w 1954213"/>
              <a:gd name="connsiteY0" fmla="*/ 0 h 1957387"/>
              <a:gd name="connsiteX1" fmla="*/ 1954213 w 1954213"/>
              <a:gd name="connsiteY1" fmla="*/ 0 h 1957387"/>
              <a:gd name="connsiteX2" fmla="*/ 1954213 w 1954213"/>
              <a:gd name="connsiteY2" fmla="*/ 1957387 h 1957387"/>
              <a:gd name="connsiteX3" fmla="*/ 0 w 1954213"/>
              <a:gd name="connsiteY3" fmla="*/ 1957387 h 195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4213" h="1957387">
                <a:moveTo>
                  <a:pt x="0" y="0"/>
                </a:moveTo>
                <a:lnTo>
                  <a:pt x="1954213" y="0"/>
                </a:lnTo>
                <a:lnTo>
                  <a:pt x="1954213" y="1957387"/>
                </a:lnTo>
                <a:lnTo>
                  <a:pt x="0" y="195738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838577" y="2982517"/>
            <a:ext cx="1469231" cy="1468040"/>
          </a:xfrm>
          <a:custGeom>
            <a:avLst/>
            <a:gdLst>
              <a:gd name="connsiteX0" fmla="*/ 0 w 1958975"/>
              <a:gd name="connsiteY0" fmla="*/ 0 h 1957387"/>
              <a:gd name="connsiteX1" fmla="*/ 1958975 w 1958975"/>
              <a:gd name="connsiteY1" fmla="*/ 0 h 1957387"/>
              <a:gd name="connsiteX2" fmla="*/ 1958975 w 1958975"/>
              <a:gd name="connsiteY2" fmla="*/ 1957387 h 1957387"/>
              <a:gd name="connsiteX3" fmla="*/ 0 w 1958975"/>
              <a:gd name="connsiteY3" fmla="*/ 1957387 h 195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8975" h="1957387">
                <a:moveTo>
                  <a:pt x="0" y="0"/>
                </a:moveTo>
                <a:lnTo>
                  <a:pt x="1958975" y="0"/>
                </a:lnTo>
                <a:lnTo>
                  <a:pt x="1958975" y="1957387"/>
                </a:lnTo>
                <a:lnTo>
                  <a:pt x="0" y="195738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296716" y="2982517"/>
            <a:ext cx="1468041" cy="1468040"/>
          </a:xfrm>
          <a:custGeom>
            <a:avLst/>
            <a:gdLst>
              <a:gd name="connsiteX0" fmla="*/ 0 w 1957388"/>
              <a:gd name="connsiteY0" fmla="*/ 0 h 1957387"/>
              <a:gd name="connsiteX1" fmla="*/ 1957388 w 1957388"/>
              <a:gd name="connsiteY1" fmla="*/ 0 h 1957387"/>
              <a:gd name="connsiteX2" fmla="*/ 1957388 w 1957388"/>
              <a:gd name="connsiteY2" fmla="*/ 1957387 h 1957387"/>
              <a:gd name="connsiteX3" fmla="*/ 0 w 1957388"/>
              <a:gd name="connsiteY3" fmla="*/ 1957387 h 195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7388" h="1957387">
                <a:moveTo>
                  <a:pt x="0" y="0"/>
                </a:moveTo>
                <a:lnTo>
                  <a:pt x="1957388" y="0"/>
                </a:lnTo>
                <a:lnTo>
                  <a:pt x="1957388" y="1957387"/>
                </a:lnTo>
                <a:lnTo>
                  <a:pt x="0" y="195738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53667" y="2982517"/>
            <a:ext cx="1465660" cy="1468040"/>
          </a:xfrm>
          <a:custGeom>
            <a:avLst/>
            <a:gdLst>
              <a:gd name="connsiteX0" fmla="*/ 0 w 1954213"/>
              <a:gd name="connsiteY0" fmla="*/ 0 h 1957387"/>
              <a:gd name="connsiteX1" fmla="*/ 1954213 w 1954213"/>
              <a:gd name="connsiteY1" fmla="*/ 0 h 1957387"/>
              <a:gd name="connsiteX2" fmla="*/ 1954213 w 1954213"/>
              <a:gd name="connsiteY2" fmla="*/ 1957387 h 1957387"/>
              <a:gd name="connsiteX3" fmla="*/ 0 w 1954213"/>
              <a:gd name="connsiteY3" fmla="*/ 1957387 h 195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4213" h="1957387">
                <a:moveTo>
                  <a:pt x="0" y="0"/>
                </a:moveTo>
                <a:lnTo>
                  <a:pt x="1954213" y="0"/>
                </a:lnTo>
                <a:lnTo>
                  <a:pt x="1954213" y="1957387"/>
                </a:lnTo>
                <a:lnTo>
                  <a:pt x="0" y="195738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927057" y="2982517"/>
            <a:ext cx="1468041" cy="1468040"/>
          </a:xfrm>
          <a:custGeom>
            <a:avLst/>
            <a:gdLst>
              <a:gd name="connsiteX0" fmla="*/ 0 w 1957388"/>
              <a:gd name="connsiteY0" fmla="*/ 0 h 1957387"/>
              <a:gd name="connsiteX1" fmla="*/ 1957388 w 1957388"/>
              <a:gd name="connsiteY1" fmla="*/ 0 h 1957387"/>
              <a:gd name="connsiteX2" fmla="*/ 1957388 w 1957388"/>
              <a:gd name="connsiteY2" fmla="*/ 1957387 h 1957387"/>
              <a:gd name="connsiteX3" fmla="*/ 0 w 1957388"/>
              <a:gd name="connsiteY3" fmla="*/ 1957387 h 195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7388" h="1957387">
                <a:moveTo>
                  <a:pt x="0" y="0"/>
                </a:moveTo>
                <a:lnTo>
                  <a:pt x="1957388" y="0"/>
                </a:lnTo>
                <a:lnTo>
                  <a:pt x="1957388" y="1957387"/>
                </a:lnTo>
                <a:lnTo>
                  <a:pt x="0" y="195738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296716" y="1434703"/>
            <a:ext cx="1468041" cy="1470422"/>
          </a:xfrm>
          <a:custGeom>
            <a:avLst/>
            <a:gdLst>
              <a:gd name="connsiteX0" fmla="*/ 0 w 1957388"/>
              <a:gd name="connsiteY0" fmla="*/ 0 h 1960562"/>
              <a:gd name="connsiteX1" fmla="*/ 1957388 w 1957388"/>
              <a:gd name="connsiteY1" fmla="*/ 0 h 1960562"/>
              <a:gd name="connsiteX2" fmla="*/ 1957388 w 1957388"/>
              <a:gd name="connsiteY2" fmla="*/ 1960562 h 1960562"/>
              <a:gd name="connsiteX3" fmla="*/ 0 w 1957388"/>
              <a:gd name="connsiteY3" fmla="*/ 1960562 h 1960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7388" h="1960562">
                <a:moveTo>
                  <a:pt x="0" y="0"/>
                </a:moveTo>
                <a:lnTo>
                  <a:pt x="1957388" y="0"/>
                </a:lnTo>
                <a:lnTo>
                  <a:pt x="1957388" y="1960562"/>
                </a:lnTo>
                <a:lnTo>
                  <a:pt x="0" y="196056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838576" y="1434703"/>
            <a:ext cx="1469231" cy="1470422"/>
          </a:xfrm>
          <a:custGeom>
            <a:avLst/>
            <a:gdLst>
              <a:gd name="connsiteX0" fmla="*/ 0 w 1958975"/>
              <a:gd name="connsiteY0" fmla="*/ 0 h 1960562"/>
              <a:gd name="connsiteX1" fmla="*/ 1958975 w 1958975"/>
              <a:gd name="connsiteY1" fmla="*/ 0 h 1960562"/>
              <a:gd name="connsiteX2" fmla="*/ 1958975 w 1958975"/>
              <a:gd name="connsiteY2" fmla="*/ 1960562 h 1960562"/>
              <a:gd name="connsiteX3" fmla="*/ 0 w 1958975"/>
              <a:gd name="connsiteY3" fmla="*/ 1960562 h 1960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8975" h="1960562">
                <a:moveTo>
                  <a:pt x="0" y="0"/>
                </a:moveTo>
                <a:lnTo>
                  <a:pt x="1958975" y="0"/>
                </a:lnTo>
                <a:lnTo>
                  <a:pt x="1958975" y="1960562"/>
                </a:lnTo>
                <a:lnTo>
                  <a:pt x="0" y="196056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384007" y="1434703"/>
            <a:ext cx="1465660" cy="1470422"/>
          </a:xfrm>
          <a:custGeom>
            <a:avLst/>
            <a:gdLst>
              <a:gd name="connsiteX0" fmla="*/ 0 w 1954213"/>
              <a:gd name="connsiteY0" fmla="*/ 0 h 1960562"/>
              <a:gd name="connsiteX1" fmla="*/ 1954213 w 1954213"/>
              <a:gd name="connsiteY1" fmla="*/ 0 h 1960562"/>
              <a:gd name="connsiteX2" fmla="*/ 1954213 w 1954213"/>
              <a:gd name="connsiteY2" fmla="*/ 1960562 h 1960562"/>
              <a:gd name="connsiteX3" fmla="*/ 0 w 1954213"/>
              <a:gd name="connsiteY3" fmla="*/ 1960562 h 1960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4213" h="1960562">
                <a:moveTo>
                  <a:pt x="0" y="0"/>
                </a:moveTo>
                <a:lnTo>
                  <a:pt x="1954213" y="0"/>
                </a:lnTo>
                <a:lnTo>
                  <a:pt x="1954213" y="1960562"/>
                </a:lnTo>
                <a:lnTo>
                  <a:pt x="0" y="196056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927057" y="1434703"/>
            <a:ext cx="1468041" cy="1470422"/>
          </a:xfrm>
          <a:custGeom>
            <a:avLst/>
            <a:gdLst>
              <a:gd name="connsiteX0" fmla="*/ 0 w 1957388"/>
              <a:gd name="connsiteY0" fmla="*/ 0 h 1960562"/>
              <a:gd name="connsiteX1" fmla="*/ 1957388 w 1957388"/>
              <a:gd name="connsiteY1" fmla="*/ 0 h 1960562"/>
              <a:gd name="connsiteX2" fmla="*/ 1957388 w 1957388"/>
              <a:gd name="connsiteY2" fmla="*/ 1960562 h 1960562"/>
              <a:gd name="connsiteX3" fmla="*/ 0 w 1957388"/>
              <a:gd name="connsiteY3" fmla="*/ 1960562 h 1960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7388" h="1960562">
                <a:moveTo>
                  <a:pt x="0" y="0"/>
                </a:moveTo>
                <a:lnTo>
                  <a:pt x="1957388" y="0"/>
                </a:lnTo>
                <a:lnTo>
                  <a:pt x="1957388" y="1960562"/>
                </a:lnTo>
                <a:lnTo>
                  <a:pt x="0" y="196056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53666" y="1434703"/>
            <a:ext cx="1465660" cy="1470422"/>
          </a:xfrm>
          <a:custGeom>
            <a:avLst/>
            <a:gdLst>
              <a:gd name="connsiteX0" fmla="*/ 0 w 1954213"/>
              <a:gd name="connsiteY0" fmla="*/ 0 h 1960562"/>
              <a:gd name="connsiteX1" fmla="*/ 1954213 w 1954213"/>
              <a:gd name="connsiteY1" fmla="*/ 0 h 1960562"/>
              <a:gd name="connsiteX2" fmla="*/ 1954213 w 1954213"/>
              <a:gd name="connsiteY2" fmla="*/ 1960562 h 1960562"/>
              <a:gd name="connsiteX3" fmla="*/ 0 w 1954213"/>
              <a:gd name="connsiteY3" fmla="*/ 1960562 h 1960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4213" h="1960562">
                <a:moveTo>
                  <a:pt x="0" y="0"/>
                </a:moveTo>
                <a:lnTo>
                  <a:pt x="1954213" y="0"/>
                </a:lnTo>
                <a:lnTo>
                  <a:pt x="1954213" y="1960562"/>
                </a:lnTo>
                <a:lnTo>
                  <a:pt x="0" y="196056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28406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948295" y="-21431"/>
            <a:ext cx="2097442" cy="1167309"/>
          </a:xfrm>
          <a:custGeom>
            <a:avLst/>
            <a:gdLst>
              <a:gd name="connsiteX0" fmla="*/ 24183 w 2796589"/>
              <a:gd name="connsiteY0" fmla="*/ 0 h 1556412"/>
              <a:gd name="connsiteX1" fmla="*/ 2772408 w 2796589"/>
              <a:gd name="connsiteY1" fmla="*/ 0 h 1556412"/>
              <a:gd name="connsiteX2" fmla="*/ 2726268 w 2796589"/>
              <a:gd name="connsiteY2" fmla="*/ 280946 h 1556412"/>
              <a:gd name="connsiteX3" fmla="*/ 1566995 w 2796589"/>
              <a:gd name="connsiteY3" fmla="*/ 1482440 h 1556412"/>
              <a:gd name="connsiteX4" fmla="*/ 1229595 w 2796589"/>
              <a:gd name="connsiteY4" fmla="*/ 1482440 h 1556412"/>
              <a:gd name="connsiteX5" fmla="*/ 70323 w 2796589"/>
              <a:gd name="connsiteY5" fmla="*/ 280946 h 1556412"/>
              <a:gd name="connsiteX6" fmla="*/ 24183 w 2796589"/>
              <a:gd name="connsiteY6" fmla="*/ 0 h 1556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6589" h="1556412">
                <a:moveTo>
                  <a:pt x="24183" y="0"/>
                </a:moveTo>
                <a:cubicBezTo>
                  <a:pt x="24183" y="0"/>
                  <a:pt x="24183" y="0"/>
                  <a:pt x="2772408" y="0"/>
                </a:cubicBezTo>
                <a:cubicBezTo>
                  <a:pt x="2815664" y="89664"/>
                  <a:pt x="2801245" y="206227"/>
                  <a:pt x="2726268" y="280946"/>
                </a:cubicBezTo>
                <a:cubicBezTo>
                  <a:pt x="2726268" y="280946"/>
                  <a:pt x="2726268" y="280946"/>
                  <a:pt x="1566995" y="1482440"/>
                </a:cubicBezTo>
                <a:cubicBezTo>
                  <a:pt x="1474715" y="1581070"/>
                  <a:pt x="1321875" y="1581070"/>
                  <a:pt x="1229595" y="1482440"/>
                </a:cubicBezTo>
                <a:cubicBezTo>
                  <a:pt x="1229595" y="1482440"/>
                  <a:pt x="1229595" y="1482440"/>
                  <a:pt x="70323" y="280946"/>
                </a:cubicBezTo>
                <a:cubicBezTo>
                  <a:pt x="-4655" y="206227"/>
                  <a:pt x="-19074" y="89664"/>
                  <a:pt x="24183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740215" y="220960"/>
            <a:ext cx="2099503" cy="2175872"/>
          </a:xfrm>
          <a:custGeom>
            <a:avLst/>
            <a:gdLst>
              <a:gd name="connsiteX0" fmla="*/ 1399669 w 2799337"/>
              <a:gd name="connsiteY0" fmla="*/ 0 h 2901163"/>
              <a:gd name="connsiteX1" fmla="*/ 1568408 w 2799337"/>
              <a:gd name="connsiteY1" fmla="*/ 73987 h 2901163"/>
              <a:gd name="connsiteX2" fmla="*/ 2727948 w 2799337"/>
              <a:gd name="connsiteY2" fmla="*/ 1275705 h 2901163"/>
              <a:gd name="connsiteX3" fmla="*/ 2727948 w 2799337"/>
              <a:gd name="connsiteY3" fmla="*/ 1625458 h 2901163"/>
              <a:gd name="connsiteX4" fmla="*/ 1568408 w 2799337"/>
              <a:gd name="connsiteY4" fmla="*/ 2827177 h 2901163"/>
              <a:gd name="connsiteX5" fmla="*/ 1230930 w 2799337"/>
              <a:gd name="connsiteY5" fmla="*/ 2827177 h 2901163"/>
              <a:gd name="connsiteX6" fmla="*/ 71390 w 2799337"/>
              <a:gd name="connsiteY6" fmla="*/ 1625458 h 2901163"/>
              <a:gd name="connsiteX7" fmla="*/ 71390 w 2799337"/>
              <a:gd name="connsiteY7" fmla="*/ 1275705 h 2901163"/>
              <a:gd name="connsiteX8" fmla="*/ 1230930 w 2799337"/>
              <a:gd name="connsiteY8" fmla="*/ 73987 h 2901163"/>
              <a:gd name="connsiteX9" fmla="*/ 1399669 w 2799337"/>
              <a:gd name="connsiteY9" fmla="*/ 0 h 2901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99337" h="2901163">
                <a:moveTo>
                  <a:pt x="1399669" y="0"/>
                </a:moveTo>
                <a:cubicBezTo>
                  <a:pt x="1460963" y="0"/>
                  <a:pt x="1522258" y="24662"/>
                  <a:pt x="1568408" y="73987"/>
                </a:cubicBezTo>
                <a:lnTo>
                  <a:pt x="2727948" y="1275705"/>
                </a:lnTo>
                <a:cubicBezTo>
                  <a:pt x="2823134" y="1371364"/>
                  <a:pt x="2823134" y="1529799"/>
                  <a:pt x="2727948" y="1625458"/>
                </a:cubicBezTo>
                <a:cubicBezTo>
                  <a:pt x="1568408" y="2827177"/>
                  <a:pt x="1568408" y="2827177"/>
                  <a:pt x="1568408" y="2827177"/>
                </a:cubicBezTo>
                <a:cubicBezTo>
                  <a:pt x="1476107" y="2925825"/>
                  <a:pt x="1323232" y="2925825"/>
                  <a:pt x="1230930" y="2827177"/>
                </a:cubicBezTo>
                <a:cubicBezTo>
                  <a:pt x="71390" y="1625458"/>
                  <a:pt x="71390" y="1625458"/>
                  <a:pt x="71390" y="1625458"/>
                </a:cubicBezTo>
                <a:cubicBezTo>
                  <a:pt x="-23796" y="1529799"/>
                  <a:pt x="-23796" y="1371364"/>
                  <a:pt x="71390" y="1275705"/>
                </a:cubicBezTo>
                <a:cubicBezTo>
                  <a:pt x="1230930" y="73987"/>
                  <a:pt x="1230930" y="73987"/>
                  <a:pt x="1230930" y="73987"/>
                </a:cubicBezTo>
                <a:cubicBezTo>
                  <a:pt x="1277081" y="24662"/>
                  <a:pt x="1338375" y="0"/>
                  <a:pt x="1399669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154304" y="220960"/>
            <a:ext cx="2098380" cy="2175872"/>
          </a:xfrm>
          <a:custGeom>
            <a:avLst/>
            <a:gdLst>
              <a:gd name="connsiteX0" fmla="*/ 1398921 w 2797840"/>
              <a:gd name="connsiteY0" fmla="*/ 0 h 2901163"/>
              <a:gd name="connsiteX1" fmla="*/ 1567569 w 2797840"/>
              <a:gd name="connsiteY1" fmla="*/ 73987 h 2901163"/>
              <a:gd name="connsiteX2" fmla="*/ 2726489 w 2797840"/>
              <a:gd name="connsiteY2" fmla="*/ 1275705 h 2901163"/>
              <a:gd name="connsiteX3" fmla="*/ 2726489 w 2797840"/>
              <a:gd name="connsiteY3" fmla="*/ 1625458 h 2901163"/>
              <a:gd name="connsiteX4" fmla="*/ 1567569 w 2797840"/>
              <a:gd name="connsiteY4" fmla="*/ 2827177 h 2901163"/>
              <a:gd name="connsiteX5" fmla="*/ 1230272 w 2797840"/>
              <a:gd name="connsiteY5" fmla="*/ 2827177 h 2901163"/>
              <a:gd name="connsiteX6" fmla="*/ 71352 w 2797840"/>
              <a:gd name="connsiteY6" fmla="*/ 1625458 h 2901163"/>
              <a:gd name="connsiteX7" fmla="*/ 71352 w 2797840"/>
              <a:gd name="connsiteY7" fmla="*/ 1275705 h 2901163"/>
              <a:gd name="connsiteX8" fmla="*/ 1230272 w 2797840"/>
              <a:gd name="connsiteY8" fmla="*/ 73987 h 2901163"/>
              <a:gd name="connsiteX9" fmla="*/ 1398921 w 2797840"/>
              <a:gd name="connsiteY9" fmla="*/ 0 h 2901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97840" h="2901163">
                <a:moveTo>
                  <a:pt x="1398921" y="0"/>
                </a:moveTo>
                <a:cubicBezTo>
                  <a:pt x="1460182" y="0"/>
                  <a:pt x="1521443" y="24662"/>
                  <a:pt x="1567569" y="73987"/>
                </a:cubicBezTo>
                <a:lnTo>
                  <a:pt x="2726489" y="1275705"/>
                </a:lnTo>
                <a:cubicBezTo>
                  <a:pt x="2821624" y="1371364"/>
                  <a:pt x="2821624" y="1529799"/>
                  <a:pt x="2726489" y="1625458"/>
                </a:cubicBezTo>
                <a:cubicBezTo>
                  <a:pt x="1567569" y="2827177"/>
                  <a:pt x="1567569" y="2827177"/>
                  <a:pt x="1567569" y="2827177"/>
                </a:cubicBezTo>
                <a:cubicBezTo>
                  <a:pt x="1475317" y="2925825"/>
                  <a:pt x="1322524" y="2925825"/>
                  <a:pt x="1230272" y="2827177"/>
                </a:cubicBezTo>
                <a:cubicBezTo>
                  <a:pt x="71352" y="1625458"/>
                  <a:pt x="71352" y="1625458"/>
                  <a:pt x="71352" y="1625458"/>
                </a:cubicBezTo>
                <a:cubicBezTo>
                  <a:pt x="-23783" y="1529799"/>
                  <a:pt x="-23783" y="1371364"/>
                  <a:pt x="71352" y="1275705"/>
                </a:cubicBezTo>
                <a:cubicBezTo>
                  <a:pt x="1230272" y="73987"/>
                  <a:pt x="1230272" y="73987"/>
                  <a:pt x="1230272" y="73987"/>
                </a:cubicBezTo>
                <a:cubicBezTo>
                  <a:pt x="1276398" y="24662"/>
                  <a:pt x="1337659" y="0"/>
                  <a:pt x="1398921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347555" y="1471915"/>
            <a:ext cx="2098380" cy="2175872"/>
          </a:xfrm>
          <a:custGeom>
            <a:avLst/>
            <a:gdLst>
              <a:gd name="connsiteX0" fmla="*/ 1398921 w 2797840"/>
              <a:gd name="connsiteY0" fmla="*/ 0 h 2901163"/>
              <a:gd name="connsiteX1" fmla="*/ 1567569 w 2797840"/>
              <a:gd name="connsiteY1" fmla="*/ 73987 h 2901163"/>
              <a:gd name="connsiteX2" fmla="*/ 2726489 w 2797840"/>
              <a:gd name="connsiteY2" fmla="*/ 1275705 h 2901163"/>
              <a:gd name="connsiteX3" fmla="*/ 2726489 w 2797840"/>
              <a:gd name="connsiteY3" fmla="*/ 1625459 h 2901163"/>
              <a:gd name="connsiteX4" fmla="*/ 1567569 w 2797840"/>
              <a:gd name="connsiteY4" fmla="*/ 2827177 h 2901163"/>
              <a:gd name="connsiteX5" fmla="*/ 1230272 w 2797840"/>
              <a:gd name="connsiteY5" fmla="*/ 2827177 h 2901163"/>
              <a:gd name="connsiteX6" fmla="*/ 71352 w 2797840"/>
              <a:gd name="connsiteY6" fmla="*/ 1625459 h 2901163"/>
              <a:gd name="connsiteX7" fmla="*/ 71352 w 2797840"/>
              <a:gd name="connsiteY7" fmla="*/ 1275705 h 2901163"/>
              <a:gd name="connsiteX8" fmla="*/ 1230272 w 2797840"/>
              <a:gd name="connsiteY8" fmla="*/ 73987 h 2901163"/>
              <a:gd name="connsiteX9" fmla="*/ 1398921 w 2797840"/>
              <a:gd name="connsiteY9" fmla="*/ 0 h 2901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97840" h="2901163">
                <a:moveTo>
                  <a:pt x="1398921" y="0"/>
                </a:moveTo>
                <a:cubicBezTo>
                  <a:pt x="1460182" y="0"/>
                  <a:pt x="1521443" y="24662"/>
                  <a:pt x="1567569" y="73987"/>
                </a:cubicBezTo>
                <a:lnTo>
                  <a:pt x="2726489" y="1275705"/>
                </a:lnTo>
                <a:cubicBezTo>
                  <a:pt x="2821624" y="1371364"/>
                  <a:pt x="2821624" y="1529799"/>
                  <a:pt x="2726489" y="1625459"/>
                </a:cubicBezTo>
                <a:cubicBezTo>
                  <a:pt x="1567569" y="2827177"/>
                  <a:pt x="1567569" y="2827177"/>
                  <a:pt x="1567569" y="2827177"/>
                </a:cubicBezTo>
                <a:cubicBezTo>
                  <a:pt x="1475317" y="2925825"/>
                  <a:pt x="1322524" y="2925825"/>
                  <a:pt x="1230272" y="2827177"/>
                </a:cubicBezTo>
                <a:cubicBezTo>
                  <a:pt x="71352" y="1625459"/>
                  <a:pt x="71352" y="1625459"/>
                  <a:pt x="71352" y="1625459"/>
                </a:cubicBezTo>
                <a:cubicBezTo>
                  <a:pt x="-23783" y="1529799"/>
                  <a:pt x="-23783" y="1371364"/>
                  <a:pt x="71352" y="1275705"/>
                </a:cubicBezTo>
                <a:cubicBezTo>
                  <a:pt x="1230272" y="73987"/>
                  <a:pt x="1230272" y="73987"/>
                  <a:pt x="1230272" y="73987"/>
                </a:cubicBezTo>
                <a:cubicBezTo>
                  <a:pt x="1276398" y="24662"/>
                  <a:pt x="1337659" y="0"/>
                  <a:pt x="1398921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947255" y="1471915"/>
            <a:ext cx="2098380" cy="2175872"/>
          </a:xfrm>
          <a:custGeom>
            <a:avLst/>
            <a:gdLst>
              <a:gd name="connsiteX0" fmla="*/ 1398921 w 2797840"/>
              <a:gd name="connsiteY0" fmla="*/ 0 h 2901163"/>
              <a:gd name="connsiteX1" fmla="*/ 1567569 w 2797840"/>
              <a:gd name="connsiteY1" fmla="*/ 73987 h 2901163"/>
              <a:gd name="connsiteX2" fmla="*/ 2726489 w 2797840"/>
              <a:gd name="connsiteY2" fmla="*/ 1275705 h 2901163"/>
              <a:gd name="connsiteX3" fmla="*/ 2726489 w 2797840"/>
              <a:gd name="connsiteY3" fmla="*/ 1625459 h 2901163"/>
              <a:gd name="connsiteX4" fmla="*/ 1567569 w 2797840"/>
              <a:gd name="connsiteY4" fmla="*/ 2827177 h 2901163"/>
              <a:gd name="connsiteX5" fmla="*/ 1230272 w 2797840"/>
              <a:gd name="connsiteY5" fmla="*/ 2827177 h 2901163"/>
              <a:gd name="connsiteX6" fmla="*/ 71352 w 2797840"/>
              <a:gd name="connsiteY6" fmla="*/ 1625459 h 2901163"/>
              <a:gd name="connsiteX7" fmla="*/ 71352 w 2797840"/>
              <a:gd name="connsiteY7" fmla="*/ 1275705 h 2901163"/>
              <a:gd name="connsiteX8" fmla="*/ 1230272 w 2797840"/>
              <a:gd name="connsiteY8" fmla="*/ 73987 h 2901163"/>
              <a:gd name="connsiteX9" fmla="*/ 1398921 w 2797840"/>
              <a:gd name="connsiteY9" fmla="*/ 0 h 2901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97840" h="2901163">
                <a:moveTo>
                  <a:pt x="1398921" y="0"/>
                </a:moveTo>
                <a:cubicBezTo>
                  <a:pt x="1460182" y="0"/>
                  <a:pt x="1521443" y="24662"/>
                  <a:pt x="1567569" y="73987"/>
                </a:cubicBezTo>
                <a:lnTo>
                  <a:pt x="2726489" y="1275705"/>
                </a:lnTo>
                <a:cubicBezTo>
                  <a:pt x="2821624" y="1371364"/>
                  <a:pt x="2821624" y="1529799"/>
                  <a:pt x="2726489" y="1625459"/>
                </a:cubicBezTo>
                <a:cubicBezTo>
                  <a:pt x="1567569" y="2827177"/>
                  <a:pt x="1567569" y="2827177"/>
                  <a:pt x="1567569" y="2827177"/>
                </a:cubicBezTo>
                <a:cubicBezTo>
                  <a:pt x="1475317" y="2925825"/>
                  <a:pt x="1322524" y="2925825"/>
                  <a:pt x="1230272" y="2827177"/>
                </a:cubicBezTo>
                <a:cubicBezTo>
                  <a:pt x="71352" y="1625459"/>
                  <a:pt x="71352" y="1625459"/>
                  <a:pt x="71352" y="1625459"/>
                </a:cubicBezTo>
                <a:cubicBezTo>
                  <a:pt x="-23783" y="1529799"/>
                  <a:pt x="-23783" y="1371364"/>
                  <a:pt x="71352" y="1275705"/>
                </a:cubicBezTo>
                <a:cubicBezTo>
                  <a:pt x="1230272" y="73987"/>
                  <a:pt x="1230272" y="73987"/>
                  <a:pt x="1230272" y="73987"/>
                </a:cubicBezTo>
                <a:cubicBezTo>
                  <a:pt x="1276398" y="24662"/>
                  <a:pt x="1337659" y="0"/>
                  <a:pt x="1398921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154304" y="2709828"/>
            <a:ext cx="2098380" cy="2174708"/>
          </a:xfrm>
          <a:custGeom>
            <a:avLst/>
            <a:gdLst>
              <a:gd name="connsiteX0" fmla="*/ 1398921 w 2797840"/>
              <a:gd name="connsiteY0" fmla="*/ 0 h 2899610"/>
              <a:gd name="connsiteX1" fmla="*/ 1567569 w 2797840"/>
              <a:gd name="connsiteY1" fmla="*/ 73947 h 2899610"/>
              <a:gd name="connsiteX2" fmla="*/ 2726489 w 2797840"/>
              <a:gd name="connsiteY2" fmla="*/ 1275022 h 2899610"/>
              <a:gd name="connsiteX3" fmla="*/ 2726489 w 2797840"/>
              <a:gd name="connsiteY3" fmla="*/ 1624588 h 2899610"/>
              <a:gd name="connsiteX4" fmla="*/ 1567569 w 2797840"/>
              <a:gd name="connsiteY4" fmla="*/ 2825663 h 2899610"/>
              <a:gd name="connsiteX5" fmla="*/ 1230272 w 2797840"/>
              <a:gd name="connsiteY5" fmla="*/ 2825663 h 2899610"/>
              <a:gd name="connsiteX6" fmla="*/ 71352 w 2797840"/>
              <a:gd name="connsiteY6" fmla="*/ 1624588 h 2899610"/>
              <a:gd name="connsiteX7" fmla="*/ 71352 w 2797840"/>
              <a:gd name="connsiteY7" fmla="*/ 1275022 h 2899610"/>
              <a:gd name="connsiteX8" fmla="*/ 1230272 w 2797840"/>
              <a:gd name="connsiteY8" fmla="*/ 73947 h 2899610"/>
              <a:gd name="connsiteX9" fmla="*/ 1398921 w 2797840"/>
              <a:gd name="connsiteY9" fmla="*/ 0 h 2899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97840" h="2899610">
                <a:moveTo>
                  <a:pt x="1398921" y="0"/>
                </a:moveTo>
                <a:cubicBezTo>
                  <a:pt x="1460182" y="0"/>
                  <a:pt x="1521443" y="24649"/>
                  <a:pt x="1567569" y="73947"/>
                </a:cubicBezTo>
                <a:lnTo>
                  <a:pt x="2726489" y="1275022"/>
                </a:lnTo>
                <a:cubicBezTo>
                  <a:pt x="2821624" y="1370630"/>
                  <a:pt x="2821624" y="1528981"/>
                  <a:pt x="2726489" y="1624588"/>
                </a:cubicBezTo>
                <a:cubicBezTo>
                  <a:pt x="1567569" y="2825663"/>
                  <a:pt x="1567569" y="2825663"/>
                  <a:pt x="1567569" y="2825663"/>
                </a:cubicBezTo>
                <a:cubicBezTo>
                  <a:pt x="1475317" y="2924259"/>
                  <a:pt x="1322524" y="2924259"/>
                  <a:pt x="1230272" y="2825663"/>
                </a:cubicBezTo>
                <a:cubicBezTo>
                  <a:pt x="71352" y="1624588"/>
                  <a:pt x="71352" y="1624588"/>
                  <a:pt x="71352" y="1624588"/>
                </a:cubicBezTo>
                <a:cubicBezTo>
                  <a:pt x="-23783" y="1528981"/>
                  <a:pt x="-23783" y="1370630"/>
                  <a:pt x="71352" y="1275022"/>
                </a:cubicBezTo>
                <a:cubicBezTo>
                  <a:pt x="1230272" y="73947"/>
                  <a:pt x="1230272" y="73947"/>
                  <a:pt x="1230272" y="73947"/>
                </a:cubicBezTo>
                <a:cubicBezTo>
                  <a:pt x="1276398" y="24649"/>
                  <a:pt x="1337659" y="0"/>
                  <a:pt x="1398921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947489" y="3960788"/>
            <a:ext cx="2099054" cy="1182713"/>
          </a:xfrm>
          <a:custGeom>
            <a:avLst/>
            <a:gdLst>
              <a:gd name="connsiteX0" fmla="*/ 1399370 w 2798739"/>
              <a:gd name="connsiteY0" fmla="*/ 0 h 1576951"/>
              <a:gd name="connsiteX1" fmla="*/ 1568090 w 2798739"/>
              <a:gd name="connsiteY1" fmla="*/ 73954 h 1576951"/>
              <a:gd name="connsiteX2" fmla="*/ 2727496 w 2798739"/>
              <a:gd name="connsiteY2" fmla="*/ 1275157 h 1576951"/>
              <a:gd name="connsiteX3" fmla="*/ 2764989 w 2798739"/>
              <a:gd name="connsiteY3" fmla="*/ 1576951 h 1576951"/>
              <a:gd name="connsiteX4" fmla="*/ 33751 w 2798739"/>
              <a:gd name="connsiteY4" fmla="*/ 1576951 h 1576951"/>
              <a:gd name="connsiteX5" fmla="*/ 71244 w 2798739"/>
              <a:gd name="connsiteY5" fmla="*/ 1275157 h 1576951"/>
              <a:gd name="connsiteX6" fmla="*/ 1230650 w 2798739"/>
              <a:gd name="connsiteY6" fmla="*/ 73954 h 1576951"/>
              <a:gd name="connsiteX7" fmla="*/ 1399370 w 2798739"/>
              <a:gd name="connsiteY7" fmla="*/ 0 h 1576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98739" h="1576951">
                <a:moveTo>
                  <a:pt x="1399370" y="0"/>
                </a:moveTo>
                <a:cubicBezTo>
                  <a:pt x="1460657" y="0"/>
                  <a:pt x="1521944" y="24651"/>
                  <a:pt x="1568090" y="73954"/>
                </a:cubicBezTo>
                <a:cubicBezTo>
                  <a:pt x="1568090" y="73954"/>
                  <a:pt x="1568090" y="73954"/>
                  <a:pt x="2727496" y="1275157"/>
                </a:cubicBezTo>
                <a:cubicBezTo>
                  <a:pt x="2808251" y="1355834"/>
                  <a:pt x="2819787" y="1481333"/>
                  <a:pt x="2764989" y="1576951"/>
                </a:cubicBezTo>
                <a:cubicBezTo>
                  <a:pt x="2764989" y="1576951"/>
                  <a:pt x="2764989" y="1576951"/>
                  <a:pt x="33751" y="1576951"/>
                </a:cubicBezTo>
                <a:cubicBezTo>
                  <a:pt x="-21047" y="1481333"/>
                  <a:pt x="-9510" y="1355834"/>
                  <a:pt x="71244" y="1275157"/>
                </a:cubicBezTo>
                <a:cubicBezTo>
                  <a:pt x="71244" y="1275157"/>
                  <a:pt x="71244" y="1275157"/>
                  <a:pt x="1230650" y="73954"/>
                </a:cubicBezTo>
                <a:cubicBezTo>
                  <a:pt x="1276796" y="24651"/>
                  <a:pt x="1338083" y="0"/>
                  <a:pt x="139937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40215" y="2709828"/>
            <a:ext cx="2099503" cy="2174708"/>
          </a:xfrm>
          <a:custGeom>
            <a:avLst/>
            <a:gdLst>
              <a:gd name="connsiteX0" fmla="*/ 1399669 w 2799337"/>
              <a:gd name="connsiteY0" fmla="*/ 0 h 2899610"/>
              <a:gd name="connsiteX1" fmla="*/ 1568408 w 2799337"/>
              <a:gd name="connsiteY1" fmla="*/ 73947 h 2899610"/>
              <a:gd name="connsiteX2" fmla="*/ 2727948 w 2799337"/>
              <a:gd name="connsiteY2" fmla="*/ 1275022 h 2899610"/>
              <a:gd name="connsiteX3" fmla="*/ 2727948 w 2799337"/>
              <a:gd name="connsiteY3" fmla="*/ 1624588 h 2899610"/>
              <a:gd name="connsiteX4" fmla="*/ 1568408 w 2799337"/>
              <a:gd name="connsiteY4" fmla="*/ 2825663 h 2899610"/>
              <a:gd name="connsiteX5" fmla="*/ 1230930 w 2799337"/>
              <a:gd name="connsiteY5" fmla="*/ 2825663 h 2899610"/>
              <a:gd name="connsiteX6" fmla="*/ 71390 w 2799337"/>
              <a:gd name="connsiteY6" fmla="*/ 1624588 h 2899610"/>
              <a:gd name="connsiteX7" fmla="*/ 71390 w 2799337"/>
              <a:gd name="connsiteY7" fmla="*/ 1275022 h 2899610"/>
              <a:gd name="connsiteX8" fmla="*/ 1230930 w 2799337"/>
              <a:gd name="connsiteY8" fmla="*/ 73947 h 2899610"/>
              <a:gd name="connsiteX9" fmla="*/ 1399669 w 2799337"/>
              <a:gd name="connsiteY9" fmla="*/ 0 h 2899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99337" h="2899610">
                <a:moveTo>
                  <a:pt x="1399669" y="0"/>
                </a:moveTo>
                <a:cubicBezTo>
                  <a:pt x="1460963" y="0"/>
                  <a:pt x="1522258" y="24649"/>
                  <a:pt x="1568408" y="73947"/>
                </a:cubicBezTo>
                <a:lnTo>
                  <a:pt x="2727948" y="1275022"/>
                </a:lnTo>
                <a:cubicBezTo>
                  <a:pt x="2823134" y="1370630"/>
                  <a:pt x="2823134" y="1528981"/>
                  <a:pt x="2727948" y="1624588"/>
                </a:cubicBezTo>
                <a:cubicBezTo>
                  <a:pt x="1568408" y="2825663"/>
                  <a:pt x="1568408" y="2825663"/>
                  <a:pt x="1568408" y="2825663"/>
                </a:cubicBezTo>
                <a:cubicBezTo>
                  <a:pt x="1476107" y="2924259"/>
                  <a:pt x="1323232" y="2924259"/>
                  <a:pt x="1230930" y="2825663"/>
                </a:cubicBezTo>
                <a:cubicBezTo>
                  <a:pt x="71390" y="1624588"/>
                  <a:pt x="71390" y="1624588"/>
                  <a:pt x="71390" y="1624588"/>
                </a:cubicBezTo>
                <a:cubicBezTo>
                  <a:pt x="-23796" y="1528981"/>
                  <a:pt x="-23796" y="1370630"/>
                  <a:pt x="71390" y="1275022"/>
                </a:cubicBezTo>
                <a:cubicBezTo>
                  <a:pt x="1230930" y="73947"/>
                  <a:pt x="1230930" y="73947"/>
                  <a:pt x="1230930" y="73947"/>
                </a:cubicBezTo>
                <a:cubicBezTo>
                  <a:pt x="1277081" y="24649"/>
                  <a:pt x="1338375" y="0"/>
                  <a:pt x="1399669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32216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381188" y="3040092"/>
            <a:ext cx="1762812" cy="2103409"/>
          </a:xfrm>
          <a:custGeom>
            <a:avLst/>
            <a:gdLst>
              <a:gd name="connsiteX0" fmla="*/ 0 w 2350416"/>
              <a:gd name="connsiteY0" fmla="*/ 0 h 2804545"/>
              <a:gd name="connsiteX1" fmla="*/ 2350416 w 2350416"/>
              <a:gd name="connsiteY1" fmla="*/ 0 h 2804545"/>
              <a:gd name="connsiteX2" fmla="*/ 2350416 w 2350416"/>
              <a:gd name="connsiteY2" fmla="*/ 2804545 h 2804545"/>
              <a:gd name="connsiteX3" fmla="*/ 0 w 2350416"/>
              <a:gd name="connsiteY3" fmla="*/ 2804545 h 280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0416" h="2804545">
                <a:moveTo>
                  <a:pt x="0" y="0"/>
                </a:moveTo>
                <a:lnTo>
                  <a:pt x="2350416" y="0"/>
                </a:lnTo>
                <a:lnTo>
                  <a:pt x="2350416" y="2804545"/>
                </a:lnTo>
                <a:lnTo>
                  <a:pt x="0" y="280454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618375" y="3040093"/>
            <a:ext cx="1762812" cy="2103409"/>
          </a:xfrm>
          <a:custGeom>
            <a:avLst/>
            <a:gdLst>
              <a:gd name="connsiteX0" fmla="*/ 0 w 2350416"/>
              <a:gd name="connsiteY0" fmla="*/ 0 h 2804545"/>
              <a:gd name="connsiteX1" fmla="*/ 2350416 w 2350416"/>
              <a:gd name="connsiteY1" fmla="*/ 0 h 2804545"/>
              <a:gd name="connsiteX2" fmla="*/ 2350416 w 2350416"/>
              <a:gd name="connsiteY2" fmla="*/ 2804545 h 2804545"/>
              <a:gd name="connsiteX3" fmla="*/ 0 w 2350416"/>
              <a:gd name="connsiteY3" fmla="*/ 2804545 h 280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0416" h="2804545">
                <a:moveTo>
                  <a:pt x="0" y="0"/>
                </a:moveTo>
                <a:lnTo>
                  <a:pt x="2350416" y="0"/>
                </a:lnTo>
                <a:lnTo>
                  <a:pt x="2350416" y="2804545"/>
                </a:lnTo>
                <a:lnTo>
                  <a:pt x="0" y="280454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" y="3040093"/>
            <a:ext cx="5618375" cy="2103409"/>
          </a:xfrm>
          <a:custGeom>
            <a:avLst/>
            <a:gdLst>
              <a:gd name="connsiteX0" fmla="*/ 0 w 7491167"/>
              <a:gd name="connsiteY0" fmla="*/ 0 h 2804545"/>
              <a:gd name="connsiteX1" fmla="*/ 7491167 w 7491167"/>
              <a:gd name="connsiteY1" fmla="*/ 0 h 2804545"/>
              <a:gd name="connsiteX2" fmla="*/ 7491167 w 7491167"/>
              <a:gd name="connsiteY2" fmla="*/ 2804545 h 2804545"/>
              <a:gd name="connsiteX3" fmla="*/ 0 w 7491167"/>
              <a:gd name="connsiteY3" fmla="*/ 2804545 h 280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91167" h="2804545">
                <a:moveTo>
                  <a:pt x="0" y="0"/>
                </a:moveTo>
                <a:lnTo>
                  <a:pt x="7491167" y="0"/>
                </a:lnTo>
                <a:lnTo>
                  <a:pt x="7491167" y="2804545"/>
                </a:lnTo>
                <a:lnTo>
                  <a:pt x="0" y="280454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618375" y="1651583"/>
            <a:ext cx="3525625" cy="1388510"/>
          </a:xfrm>
          <a:custGeom>
            <a:avLst/>
            <a:gdLst>
              <a:gd name="connsiteX0" fmla="*/ 0 w 4700833"/>
              <a:gd name="connsiteY0" fmla="*/ 0 h 1851346"/>
              <a:gd name="connsiteX1" fmla="*/ 4700833 w 4700833"/>
              <a:gd name="connsiteY1" fmla="*/ 0 h 1851346"/>
              <a:gd name="connsiteX2" fmla="*/ 4700833 w 4700833"/>
              <a:gd name="connsiteY2" fmla="*/ 1851346 h 1851346"/>
              <a:gd name="connsiteX3" fmla="*/ 0 w 4700833"/>
              <a:gd name="connsiteY3" fmla="*/ 1851346 h 1851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00833" h="1851346">
                <a:moveTo>
                  <a:pt x="0" y="0"/>
                </a:moveTo>
                <a:lnTo>
                  <a:pt x="4700833" y="0"/>
                </a:lnTo>
                <a:lnTo>
                  <a:pt x="4700833" y="1851346"/>
                </a:lnTo>
                <a:lnTo>
                  <a:pt x="0" y="185134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381188" y="1"/>
            <a:ext cx="1762812" cy="1651583"/>
          </a:xfrm>
          <a:custGeom>
            <a:avLst/>
            <a:gdLst>
              <a:gd name="connsiteX0" fmla="*/ 0 w 2350416"/>
              <a:gd name="connsiteY0" fmla="*/ 0 h 2202110"/>
              <a:gd name="connsiteX1" fmla="*/ 2350416 w 2350416"/>
              <a:gd name="connsiteY1" fmla="*/ 0 h 2202110"/>
              <a:gd name="connsiteX2" fmla="*/ 2350416 w 2350416"/>
              <a:gd name="connsiteY2" fmla="*/ 2202110 h 2202110"/>
              <a:gd name="connsiteX3" fmla="*/ 0 w 2350416"/>
              <a:gd name="connsiteY3" fmla="*/ 2202110 h 2202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0416" h="2202110">
                <a:moveTo>
                  <a:pt x="0" y="0"/>
                </a:moveTo>
                <a:lnTo>
                  <a:pt x="2350416" y="0"/>
                </a:lnTo>
                <a:lnTo>
                  <a:pt x="2350416" y="2202110"/>
                </a:lnTo>
                <a:lnTo>
                  <a:pt x="0" y="220211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618375" y="1"/>
            <a:ext cx="1762812" cy="1651583"/>
          </a:xfrm>
          <a:custGeom>
            <a:avLst/>
            <a:gdLst>
              <a:gd name="connsiteX0" fmla="*/ 0 w 2350416"/>
              <a:gd name="connsiteY0" fmla="*/ 0 h 2202110"/>
              <a:gd name="connsiteX1" fmla="*/ 2350416 w 2350416"/>
              <a:gd name="connsiteY1" fmla="*/ 0 h 2202110"/>
              <a:gd name="connsiteX2" fmla="*/ 2350416 w 2350416"/>
              <a:gd name="connsiteY2" fmla="*/ 2202110 h 2202110"/>
              <a:gd name="connsiteX3" fmla="*/ 0 w 2350416"/>
              <a:gd name="connsiteY3" fmla="*/ 2202110 h 2202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0416" h="2202110">
                <a:moveTo>
                  <a:pt x="0" y="0"/>
                </a:moveTo>
                <a:lnTo>
                  <a:pt x="2350416" y="0"/>
                </a:lnTo>
                <a:lnTo>
                  <a:pt x="2350416" y="2202110"/>
                </a:lnTo>
                <a:lnTo>
                  <a:pt x="0" y="220211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543300" y="2"/>
            <a:ext cx="2075076" cy="3040091"/>
          </a:xfrm>
          <a:custGeom>
            <a:avLst/>
            <a:gdLst>
              <a:gd name="connsiteX0" fmla="*/ 0 w 2766768"/>
              <a:gd name="connsiteY0" fmla="*/ 0 h 4053455"/>
              <a:gd name="connsiteX1" fmla="*/ 2766768 w 2766768"/>
              <a:gd name="connsiteY1" fmla="*/ 0 h 4053455"/>
              <a:gd name="connsiteX2" fmla="*/ 2766768 w 2766768"/>
              <a:gd name="connsiteY2" fmla="*/ 4053455 h 4053455"/>
              <a:gd name="connsiteX3" fmla="*/ 0 w 2766768"/>
              <a:gd name="connsiteY3" fmla="*/ 4053455 h 4053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66768" h="4053455">
                <a:moveTo>
                  <a:pt x="0" y="0"/>
                </a:moveTo>
                <a:lnTo>
                  <a:pt x="2766768" y="0"/>
                </a:lnTo>
                <a:lnTo>
                  <a:pt x="2766768" y="4053455"/>
                </a:lnTo>
                <a:lnTo>
                  <a:pt x="0" y="405345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74489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-2381" y="-4761"/>
            <a:ext cx="2287191" cy="2574131"/>
          </a:xfrm>
          <a:custGeom>
            <a:avLst/>
            <a:gdLst>
              <a:gd name="connsiteX0" fmla="*/ 0 w 3049588"/>
              <a:gd name="connsiteY0" fmla="*/ 0 h 3432175"/>
              <a:gd name="connsiteX1" fmla="*/ 3049588 w 3049588"/>
              <a:gd name="connsiteY1" fmla="*/ 0 h 3432175"/>
              <a:gd name="connsiteX2" fmla="*/ 3049588 w 3049588"/>
              <a:gd name="connsiteY2" fmla="*/ 3432175 h 3432175"/>
              <a:gd name="connsiteX3" fmla="*/ 0 w 3049588"/>
              <a:gd name="connsiteY3" fmla="*/ 3432175 h 343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9588" h="3432175">
                <a:moveTo>
                  <a:pt x="0" y="0"/>
                </a:moveTo>
                <a:lnTo>
                  <a:pt x="3049588" y="0"/>
                </a:lnTo>
                <a:lnTo>
                  <a:pt x="3049588" y="3432175"/>
                </a:lnTo>
                <a:lnTo>
                  <a:pt x="0" y="343217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284810" y="2569370"/>
            <a:ext cx="2286000" cy="2574131"/>
          </a:xfrm>
          <a:custGeom>
            <a:avLst/>
            <a:gdLst>
              <a:gd name="connsiteX0" fmla="*/ 0 w 3048000"/>
              <a:gd name="connsiteY0" fmla="*/ 0 h 3432175"/>
              <a:gd name="connsiteX1" fmla="*/ 3048000 w 3048000"/>
              <a:gd name="connsiteY1" fmla="*/ 0 h 3432175"/>
              <a:gd name="connsiteX2" fmla="*/ 3048000 w 3048000"/>
              <a:gd name="connsiteY2" fmla="*/ 3432175 h 3432175"/>
              <a:gd name="connsiteX3" fmla="*/ 0 w 3048000"/>
              <a:gd name="connsiteY3" fmla="*/ 3432175 h 343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3432175">
                <a:moveTo>
                  <a:pt x="0" y="0"/>
                </a:moveTo>
                <a:lnTo>
                  <a:pt x="3048000" y="0"/>
                </a:lnTo>
                <a:lnTo>
                  <a:pt x="3048000" y="3432175"/>
                </a:lnTo>
                <a:lnTo>
                  <a:pt x="0" y="343217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570811" y="-4761"/>
            <a:ext cx="2284810" cy="2574131"/>
          </a:xfrm>
          <a:custGeom>
            <a:avLst/>
            <a:gdLst>
              <a:gd name="connsiteX0" fmla="*/ 0 w 3046413"/>
              <a:gd name="connsiteY0" fmla="*/ 0 h 3432175"/>
              <a:gd name="connsiteX1" fmla="*/ 3046413 w 3046413"/>
              <a:gd name="connsiteY1" fmla="*/ 0 h 3432175"/>
              <a:gd name="connsiteX2" fmla="*/ 3046413 w 3046413"/>
              <a:gd name="connsiteY2" fmla="*/ 3432175 h 3432175"/>
              <a:gd name="connsiteX3" fmla="*/ 0 w 3046413"/>
              <a:gd name="connsiteY3" fmla="*/ 3432175 h 343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6413" h="3432175">
                <a:moveTo>
                  <a:pt x="0" y="0"/>
                </a:moveTo>
                <a:lnTo>
                  <a:pt x="3046413" y="0"/>
                </a:lnTo>
                <a:lnTo>
                  <a:pt x="3046413" y="3432175"/>
                </a:lnTo>
                <a:lnTo>
                  <a:pt x="0" y="343217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855619" y="2569370"/>
            <a:ext cx="2286000" cy="2574131"/>
          </a:xfrm>
          <a:custGeom>
            <a:avLst/>
            <a:gdLst>
              <a:gd name="connsiteX0" fmla="*/ 0 w 3048000"/>
              <a:gd name="connsiteY0" fmla="*/ 0 h 3432175"/>
              <a:gd name="connsiteX1" fmla="*/ 3048000 w 3048000"/>
              <a:gd name="connsiteY1" fmla="*/ 0 h 3432175"/>
              <a:gd name="connsiteX2" fmla="*/ 3048000 w 3048000"/>
              <a:gd name="connsiteY2" fmla="*/ 3432175 h 3432175"/>
              <a:gd name="connsiteX3" fmla="*/ 0 w 3048000"/>
              <a:gd name="connsiteY3" fmla="*/ 3432175 h 343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3432175">
                <a:moveTo>
                  <a:pt x="0" y="0"/>
                </a:moveTo>
                <a:lnTo>
                  <a:pt x="3048000" y="0"/>
                </a:lnTo>
                <a:lnTo>
                  <a:pt x="3048000" y="3432175"/>
                </a:lnTo>
                <a:lnTo>
                  <a:pt x="0" y="343217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20537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509357" y="0"/>
            <a:ext cx="2022009" cy="1979540"/>
          </a:xfrm>
          <a:custGeom>
            <a:avLst/>
            <a:gdLst>
              <a:gd name="connsiteX0" fmla="*/ 0 w 2696012"/>
              <a:gd name="connsiteY0" fmla="*/ 0 h 2639386"/>
              <a:gd name="connsiteX1" fmla="*/ 2696012 w 2696012"/>
              <a:gd name="connsiteY1" fmla="*/ 0 h 2639386"/>
              <a:gd name="connsiteX2" fmla="*/ 2696012 w 2696012"/>
              <a:gd name="connsiteY2" fmla="*/ 2639386 h 2639386"/>
              <a:gd name="connsiteX3" fmla="*/ 0 w 2696012"/>
              <a:gd name="connsiteY3" fmla="*/ 2639386 h 2639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6012" h="2639386">
                <a:moveTo>
                  <a:pt x="0" y="0"/>
                </a:moveTo>
                <a:lnTo>
                  <a:pt x="2696012" y="0"/>
                </a:lnTo>
                <a:lnTo>
                  <a:pt x="2696012" y="2639386"/>
                </a:lnTo>
                <a:lnTo>
                  <a:pt x="0" y="263938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21023" y="-1"/>
            <a:ext cx="2022009" cy="5143500"/>
          </a:xfrm>
          <a:custGeom>
            <a:avLst/>
            <a:gdLst>
              <a:gd name="connsiteX0" fmla="*/ 0 w 2696012"/>
              <a:gd name="connsiteY0" fmla="*/ 3926048 h 6858000"/>
              <a:gd name="connsiteX1" fmla="*/ 2696012 w 2696012"/>
              <a:gd name="connsiteY1" fmla="*/ 3926048 h 6858000"/>
              <a:gd name="connsiteX2" fmla="*/ 2696012 w 2696012"/>
              <a:gd name="connsiteY2" fmla="*/ 6858000 h 6858000"/>
              <a:gd name="connsiteX3" fmla="*/ 0 w 2696012"/>
              <a:gd name="connsiteY3" fmla="*/ 6858000 h 6858000"/>
              <a:gd name="connsiteX4" fmla="*/ 0 w 2696012"/>
              <a:gd name="connsiteY4" fmla="*/ 0 h 6858000"/>
              <a:gd name="connsiteX5" fmla="*/ 2696012 w 2696012"/>
              <a:gd name="connsiteY5" fmla="*/ 0 h 6858000"/>
              <a:gd name="connsiteX6" fmla="*/ 2696012 w 2696012"/>
              <a:gd name="connsiteY6" fmla="*/ 3806505 h 6858000"/>
              <a:gd name="connsiteX7" fmla="*/ 0 w 2696012"/>
              <a:gd name="connsiteY7" fmla="*/ 3806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6012" h="6858000">
                <a:moveTo>
                  <a:pt x="0" y="3926048"/>
                </a:moveTo>
                <a:lnTo>
                  <a:pt x="2696012" y="3926048"/>
                </a:lnTo>
                <a:lnTo>
                  <a:pt x="2696012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2696012" y="0"/>
                </a:lnTo>
                <a:lnTo>
                  <a:pt x="2696012" y="3806505"/>
                </a:lnTo>
                <a:lnTo>
                  <a:pt x="0" y="380650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731510" y="0"/>
            <a:ext cx="2412491" cy="5143500"/>
          </a:xfrm>
          <a:custGeom>
            <a:avLst/>
            <a:gdLst>
              <a:gd name="connsiteX0" fmla="*/ 0 w 3216654"/>
              <a:gd name="connsiteY0" fmla="*/ 0 h 6858000"/>
              <a:gd name="connsiteX1" fmla="*/ 3216654 w 3216654"/>
              <a:gd name="connsiteY1" fmla="*/ 0 h 6858000"/>
              <a:gd name="connsiteX2" fmla="*/ 3216654 w 3216654"/>
              <a:gd name="connsiteY2" fmla="*/ 6858000 h 6858000"/>
              <a:gd name="connsiteX3" fmla="*/ 0 w 32166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16654" h="6858000">
                <a:moveTo>
                  <a:pt x="0" y="0"/>
                </a:moveTo>
                <a:lnTo>
                  <a:pt x="3216654" y="0"/>
                </a:lnTo>
                <a:lnTo>
                  <a:pt x="321665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28199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2C76D53-F9BA-4AEB-BE35-C7E61D42E3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64624" y="2266675"/>
            <a:ext cx="1439201" cy="1439201"/>
          </a:xfrm>
          <a:custGeom>
            <a:avLst/>
            <a:gdLst>
              <a:gd name="connsiteX0" fmla="*/ 959467 w 1918934"/>
              <a:gd name="connsiteY0" fmla="*/ 0 h 1918934"/>
              <a:gd name="connsiteX1" fmla="*/ 1918934 w 1918934"/>
              <a:gd name="connsiteY1" fmla="*/ 959467 h 1918934"/>
              <a:gd name="connsiteX2" fmla="*/ 959467 w 1918934"/>
              <a:gd name="connsiteY2" fmla="*/ 1918934 h 1918934"/>
              <a:gd name="connsiteX3" fmla="*/ 0 w 1918934"/>
              <a:gd name="connsiteY3" fmla="*/ 959467 h 1918934"/>
              <a:gd name="connsiteX4" fmla="*/ 959467 w 1918934"/>
              <a:gd name="connsiteY4" fmla="*/ 0 h 1918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8934" h="1918934">
                <a:moveTo>
                  <a:pt x="959467" y="0"/>
                </a:moveTo>
                <a:cubicBezTo>
                  <a:pt x="1489366" y="0"/>
                  <a:pt x="1918934" y="429568"/>
                  <a:pt x="1918934" y="959467"/>
                </a:cubicBezTo>
                <a:cubicBezTo>
                  <a:pt x="1918934" y="1489366"/>
                  <a:pt x="1489366" y="1918934"/>
                  <a:pt x="959467" y="1918934"/>
                </a:cubicBezTo>
                <a:cubicBezTo>
                  <a:pt x="429568" y="1918934"/>
                  <a:pt x="0" y="1489366"/>
                  <a:pt x="0" y="959467"/>
                </a:cubicBezTo>
                <a:cubicBezTo>
                  <a:pt x="0" y="429568"/>
                  <a:pt x="429568" y="0"/>
                  <a:pt x="9594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96D2931D-00FF-46C3-BFEC-3C722D59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7077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7D51D9D6-BC12-4B96-BA06-9AD27B4C1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8678BE3-FB6F-489E-B5F6-203E055B11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87361" y="1795262"/>
            <a:ext cx="662637" cy="662637"/>
          </a:xfrm>
          <a:custGeom>
            <a:avLst/>
            <a:gdLst>
              <a:gd name="connsiteX0" fmla="*/ 441758 w 883516"/>
              <a:gd name="connsiteY0" fmla="*/ 0 h 883516"/>
              <a:gd name="connsiteX1" fmla="*/ 883516 w 883516"/>
              <a:gd name="connsiteY1" fmla="*/ 441758 h 883516"/>
              <a:gd name="connsiteX2" fmla="*/ 441758 w 883516"/>
              <a:gd name="connsiteY2" fmla="*/ 883516 h 883516"/>
              <a:gd name="connsiteX3" fmla="*/ 0 w 883516"/>
              <a:gd name="connsiteY3" fmla="*/ 441758 h 883516"/>
              <a:gd name="connsiteX4" fmla="*/ 441758 w 883516"/>
              <a:gd name="connsiteY4" fmla="*/ 0 h 883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516" h="883516">
                <a:moveTo>
                  <a:pt x="441758" y="0"/>
                </a:moveTo>
                <a:cubicBezTo>
                  <a:pt x="685734" y="0"/>
                  <a:pt x="883516" y="197782"/>
                  <a:pt x="883516" y="441758"/>
                </a:cubicBezTo>
                <a:cubicBezTo>
                  <a:pt x="883516" y="685734"/>
                  <a:pt x="685734" y="883516"/>
                  <a:pt x="441758" y="883516"/>
                </a:cubicBezTo>
                <a:cubicBezTo>
                  <a:pt x="197782" y="883516"/>
                  <a:pt x="0" y="685734"/>
                  <a:pt x="0" y="441758"/>
                </a:cubicBezTo>
                <a:cubicBezTo>
                  <a:pt x="0" y="197782"/>
                  <a:pt x="197782" y="0"/>
                  <a:pt x="44175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F51FFFE2-B1CF-4986-8C98-374905A464B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40682" y="1795262"/>
            <a:ext cx="662637" cy="662637"/>
          </a:xfrm>
          <a:custGeom>
            <a:avLst/>
            <a:gdLst>
              <a:gd name="connsiteX0" fmla="*/ 441758 w 883516"/>
              <a:gd name="connsiteY0" fmla="*/ 0 h 883516"/>
              <a:gd name="connsiteX1" fmla="*/ 883516 w 883516"/>
              <a:gd name="connsiteY1" fmla="*/ 441758 h 883516"/>
              <a:gd name="connsiteX2" fmla="*/ 441758 w 883516"/>
              <a:gd name="connsiteY2" fmla="*/ 883516 h 883516"/>
              <a:gd name="connsiteX3" fmla="*/ 0 w 883516"/>
              <a:gd name="connsiteY3" fmla="*/ 441758 h 883516"/>
              <a:gd name="connsiteX4" fmla="*/ 441758 w 883516"/>
              <a:gd name="connsiteY4" fmla="*/ 0 h 883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516" h="883516">
                <a:moveTo>
                  <a:pt x="441758" y="0"/>
                </a:moveTo>
                <a:cubicBezTo>
                  <a:pt x="685734" y="0"/>
                  <a:pt x="883516" y="197782"/>
                  <a:pt x="883516" y="441758"/>
                </a:cubicBezTo>
                <a:cubicBezTo>
                  <a:pt x="883516" y="685734"/>
                  <a:pt x="685734" y="883516"/>
                  <a:pt x="441758" y="883516"/>
                </a:cubicBezTo>
                <a:cubicBezTo>
                  <a:pt x="197782" y="883516"/>
                  <a:pt x="0" y="685734"/>
                  <a:pt x="0" y="441758"/>
                </a:cubicBezTo>
                <a:cubicBezTo>
                  <a:pt x="0" y="197782"/>
                  <a:pt x="197782" y="0"/>
                  <a:pt x="44175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9634331C-0796-46AC-BE60-723AF4073A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94002" y="1795262"/>
            <a:ext cx="662637" cy="662637"/>
          </a:xfrm>
          <a:custGeom>
            <a:avLst/>
            <a:gdLst>
              <a:gd name="connsiteX0" fmla="*/ 441758 w 883516"/>
              <a:gd name="connsiteY0" fmla="*/ 0 h 883516"/>
              <a:gd name="connsiteX1" fmla="*/ 883516 w 883516"/>
              <a:gd name="connsiteY1" fmla="*/ 441758 h 883516"/>
              <a:gd name="connsiteX2" fmla="*/ 441758 w 883516"/>
              <a:gd name="connsiteY2" fmla="*/ 883516 h 883516"/>
              <a:gd name="connsiteX3" fmla="*/ 0 w 883516"/>
              <a:gd name="connsiteY3" fmla="*/ 441758 h 883516"/>
              <a:gd name="connsiteX4" fmla="*/ 441758 w 883516"/>
              <a:gd name="connsiteY4" fmla="*/ 0 h 883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516" h="883516">
                <a:moveTo>
                  <a:pt x="441758" y="0"/>
                </a:moveTo>
                <a:cubicBezTo>
                  <a:pt x="685734" y="0"/>
                  <a:pt x="883516" y="197782"/>
                  <a:pt x="883516" y="441758"/>
                </a:cubicBezTo>
                <a:cubicBezTo>
                  <a:pt x="883516" y="685734"/>
                  <a:pt x="685734" y="883516"/>
                  <a:pt x="441758" y="883516"/>
                </a:cubicBezTo>
                <a:cubicBezTo>
                  <a:pt x="197782" y="883516"/>
                  <a:pt x="0" y="685734"/>
                  <a:pt x="0" y="441758"/>
                </a:cubicBezTo>
                <a:cubicBezTo>
                  <a:pt x="0" y="197782"/>
                  <a:pt x="197782" y="0"/>
                  <a:pt x="44175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F15CD068-6A2C-4F1B-9C02-0730C8D5F5C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94002" y="3528536"/>
            <a:ext cx="662637" cy="662637"/>
          </a:xfrm>
          <a:custGeom>
            <a:avLst/>
            <a:gdLst>
              <a:gd name="connsiteX0" fmla="*/ 441758 w 883516"/>
              <a:gd name="connsiteY0" fmla="*/ 0 h 883516"/>
              <a:gd name="connsiteX1" fmla="*/ 883516 w 883516"/>
              <a:gd name="connsiteY1" fmla="*/ 441758 h 883516"/>
              <a:gd name="connsiteX2" fmla="*/ 441758 w 883516"/>
              <a:gd name="connsiteY2" fmla="*/ 883516 h 883516"/>
              <a:gd name="connsiteX3" fmla="*/ 0 w 883516"/>
              <a:gd name="connsiteY3" fmla="*/ 441758 h 883516"/>
              <a:gd name="connsiteX4" fmla="*/ 441758 w 883516"/>
              <a:gd name="connsiteY4" fmla="*/ 0 h 883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516" h="883516">
                <a:moveTo>
                  <a:pt x="441758" y="0"/>
                </a:moveTo>
                <a:cubicBezTo>
                  <a:pt x="685734" y="0"/>
                  <a:pt x="883516" y="197782"/>
                  <a:pt x="883516" y="441758"/>
                </a:cubicBezTo>
                <a:cubicBezTo>
                  <a:pt x="883516" y="685734"/>
                  <a:pt x="685734" y="883516"/>
                  <a:pt x="441758" y="883516"/>
                </a:cubicBezTo>
                <a:cubicBezTo>
                  <a:pt x="197782" y="883516"/>
                  <a:pt x="0" y="685734"/>
                  <a:pt x="0" y="441758"/>
                </a:cubicBezTo>
                <a:cubicBezTo>
                  <a:pt x="0" y="197782"/>
                  <a:pt x="197782" y="0"/>
                  <a:pt x="44175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3F0D947-4796-47F7-A1E8-400785555A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40682" y="3528536"/>
            <a:ext cx="662637" cy="662637"/>
          </a:xfrm>
          <a:custGeom>
            <a:avLst/>
            <a:gdLst>
              <a:gd name="connsiteX0" fmla="*/ 441758 w 883516"/>
              <a:gd name="connsiteY0" fmla="*/ 0 h 883516"/>
              <a:gd name="connsiteX1" fmla="*/ 883516 w 883516"/>
              <a:gd name="connsiteY1" fmla="*/ 441758 h 883516"/>
              <a:gd name="connsiteX2" fmla="*/ 441758 w 883516"/>
              <a:gd name="connsiteY2" fmla="*/ 883516 h 883516"/>
              <a:gd name="connsiteX3" fmla="*/ 0 w 883516"/>
              <a:gd name="connsiteY3" fmla="*/ 441758 h 883516"/>
              <a:gd name="connsiteX4" fmla="*/ 441758 w 883516"/>
              <a:gd name="connsiteY4" fmla="*/ 0 h 883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516" h="883516">
                <a:moveTo>
                  <a:pt x="441758" y="0"/>
                </a:moveTo>
                <a:cubicBezTo>
                  <a:pt x="685734" y="0"/>
                  <a:pt x="883516" y="197782"/>
                  <a:pt x="883516" y="441758"/>
                </a:cubicBezTo>
                <a:cubicBezTo>
                  <a:pt x="883516" y="685734"/>
                  <a:pt x="685734" y="883516"/>
                  <a:pt x="441758" y="883516"/>
                </a:cubicBezTo>
                <a:cubicBezTo>
                  <a:pt x="197782" y="883516"/>
                  <a:pt x="0" y="685734"/>
                  <a:pt x="0" y="441758"/>
                </a:cubicBezTo>
                <a:cubicBezTo>
                  <a:pt x="0" y="197782"/>
                  <a:pt x="197782" y="0"/>
                  <a:pt x="44175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FBF7D3B3-75E8-4682-8204-3D53748844B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487361" y="3528536"/>
            <a:ext cx="662637" cy="662637"/>
          </a:xfrm>
          <a:custGeom>
            <a:avLst/>
            <a:gdLst>
              <a:gd name="connsiteX0" fmla="*/ 441758 w 883516"/>
              <a:gd name="connsiteY0" fmla="*/ 0 h 883516"/>
              <a:gd name="connsiteX1" fmla="*/ 883516 w 883516"/>
              <a:gd name="connsiteY1" fmla="*/ 441758 h 883516"/>
              <a:gd name="connsiteX2" fmla="*/ 441758 w 883516"/>
              <a:gd name="connsiteY2" fmla="*/ 883516 h 883516"/>
              <a:gd name="connsiteX3" fmla="*/ 0 w 883516"/>
              <a:gd name="connsiteY3" fmla="*/ 441758 h 883516"/>
              <a:gd name="connsiteX4" fmla="*/ 441758 w 883516"/>
              <a:gd name="connsiteY4" fmla="*/ 0 h 883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516" h="883516">
                <a:moveTo>
                  <a:pt x="441758" y="0"/>
                </a:moveTo>
                <a:cubicBezTo>
                  <a:pt x="685734" y="0"/>
                  <a:pt x="883516" y="197782"/>
                  <a:pt x="883516" y="441758"/>
                </a:cubicBezTo>
                <a:cubicBezTo>
                  <a:pt x="883516" y="685734"/>
                  <a:pt x="685734" y="883516"/>
                  <a:pt x="441758" y="883516"/>
                </a:cubicBezTo>
                <a:cubicBezTo>
                  <a:pt x="197782" y="883516"/>
                  <a:pt x="0" y="685734"/>
                  <a:pt x="0" y="441758"/>
                </a:cubicBezTo>
                <a:cubicBezTo>
                  <a:pt x="0" y="197782"/>
                  <a:pt x="197782" y="0"/>
                  <a:pt x="44175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3932575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215D899C-8CE0-4B56-87B8-0C0B0E2DDF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95344" y="2327147"/>
            <a:ext cx="1785323" cy="1785323"/>
          </a:xfrm>
          <a:custGeom>
            <a:avLst/>
            <a:gdLst>
              <a:gd name="connsiteX0" fmla="*/ 579436 w 2380431"/>
              <a:gd name="connsiteY0" fmla="*/ 0 h 2380431"/>
              <a:gd name="connsiteX1" fmla="*/ 2380431 w 2380431"/>
              <a:gd name="connsiteY1" fmla="*/ 0 h 2380431"/>
              <a:gd name="connsiteX2" fmla="*/ 2380431 w 2380431"/>
              <a:gd name="connsiteY2" fmla="*/ 1795174 h 2380431"/>
              <a:gd name="connsiteX3" fmla="*/ 1795175 w 2380431"/>
              <a:gd name="connsiteY3" fmla="*/ 2380430 h 2380431"/>
              <a:gd name="connsiteX4" fmla="*/ 2 w 2380431"/>
              <a:gd name="connsiteY4" fmla="*/ 2380431 h 2380431"/>
              <a:gd name="connsiteX5" fmla="*/ 0 w 2380431"/>
              <a:gd name="connsiteY5" fmla="*/ 579435 h 2380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0431" h="2380431">
                <a:moveTo>
                  <a:pt x="579436" y="0"/>
                </a:moveTo>
                <a:lnTo>
                  <a:pt x="2380431" y="0"/>
                </a:lnTo>
                <a:lnTo>
                  <a:pt x="2380431" y="1795174"/>
                </a:lnTo>
                <a:lnTo>
                  <a:pt x="1795175" y="2380430"/>
                </a:lnTo>
                <a:lnTo>
                  <a:pt x="2" y="2380431"/>
                </a:lnTo>
                <a:lnTo>
                  <a:pt x="0" y="57943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0115825C-7F89-49A1-BAF7-7B7989F17B8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18736" y="2327149"/>
            <a:ext cx="1785323" cy="1785323"/>
          </a:xfrm>
          <a:custGeom>
            <a:avLst/>
            <a:gdLst>
              <a:gd name="connsiteX0" fmla="*/ 579435 w 2380431"/>
              <a:gd name="connsiteY0" fmla="*/ 0 h 2380431"/>
              <a:gd name="connsiteX1" fmla="*/ 2380430 w 2380431"/>
              <a:gd name="connsiteY1" fmla="*/ 0 h 2380431"/>
              <a:gd name="connsiteX2" fmla="*/ 2380431 w 2380431"/>
              <a:gd name="connsiteY2" fmla="*/ 1795173 h 2380431"/>
              <a:gd name="connsiteX3" fmla="*/ 1795175 w 2380431"/>
              <a:gd name="connsiteY3" fmla="*/ 2380429 h 2380431"/>
              <a:gd name="connsiteX4" fmla="*/ 1 w 2380431"/>
              <a:gd name="connsiteY4" fmla="*/ 2380431 h 2380431"/>
              <a:gd name="connsiteX5" fmla="*/ 0 w 2380431"/>
              <a:gd name="connsiteY5" fmla="*/ 579435 h 2380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0431" h="2380431">
                <a:moveTo>
                  <a:pt x="579435" y="0"/>
                </a:moveTo>
                <a:lnTo>
                  <a:pt x="2380430" y="0"/>
                </a:lnTo>
                <a:lnTo>
                  <a:pt x="2380431" y="1795173"/>
                </a:lnTo>
                <a:lnTo>
                  <a:pt x="1795175" y="2380429"/>
                </a:lnTo>
                <a:lnTo>
                  <a:pt x="1" y="2380431"/>
                </a:lnTo>
                <a:lnTo>
                  <a:pt x="0" y="57943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250925B1-0DB1-4B25-A912-D135C711585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42126" y="2327148"/>
            <a:ext cx="1785324" cy="1785323"/>
          </a:xfrm>
          <a:custGeom>
            <a:avLst/>
            <a:gdLst>
              <a:gd name="connsiteX0" fmla="*/ 2380432 w 2380432"/>
              <a:gd name="connsiteY0" fmla="*/ 0 h 2380431"/>
              <a:gd name="connsiteX1" fmla="*/ 2380430 w 2380432"/>
              <a:gd name="connsiteY1" fmla="*/ 1795175 h 2380431"/>
              <a:gd name="connsiteX2" fmla="*/ 1795174 w 2380432"/>
              <a:gd name="connsiteY2" fmla="*/ 2380431 h 2380431"/>
              <a:gd name="connsiteX3" fmla="*/ 1 w 2380432"/>
              <a:gd name="connsiteY3" fmla="*/ 2380431 h 2380431"/>
              <a:gd name="connsiteX4" fmla="*/ 0 w 2380432"/>
              <a:gd name="connsiteY4" fmla="*/ 579437 h 2380431"/>
              <a:gd name="connsiteX5" fmla="*/ 579436 w 2380432"/>
              <a:gd name="connsiteY5" fmla="*/ 1 h 2380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0432" h="2380431">
                <a:moveTo>
                  <a:pt x="2380432" y="0"/>
                </a:moveTo>
                <a:lnTo>
                  <a:pt x="2380430" y="1795175"/>
                </a:lnTo>
                <a:lnTo>
                  <a:pt x="1795174" y="2380431"/>
                </a:lnTo>
                <a:lnTo>
                  <a:pt x="1" y="2380431"/>
                </a:lnTo>
                <a:lnTo>
                  <a:pt x="0" y="579437"/>
                </a:lnTo>
                <a:lnTo>
                  <a:pt x="579436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C8B6EEB9-04AC-4A82-AB2B-0D77A0EBCC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5516" y="2327149"/>
            <a:ext cx="1785323" cy="1785324"/>
          </a:xfrm>
          <a:custGeom>
            <a:avLst/>
            <a:gdLst>
              <a:gd name="connsiteX0" fmla="*/ 2380431 w 2380431"/>
              <a:gd name="connsiteY0" fmla="*/ 0 h 2380432"/>
              <a:gd name="connsiteX1" fmla="*/ 2380431 w 2380431"/>
              <a:gd name="connsiteY1" fmla="*/ 1795175 h 2380432"/>
              <a:gd name="connsiteX2" fmla="*/ 1795175 w 2380431"/>
              <a:gd name="connsiteY2" fmla="*/ 2380431 h 2380432"/>
              <a:gd name="connsiteX3" fmla="*/ 1 w 2380431"/>
              <a:gd name="connsiteY3" fmla="*/ 2380432 h 2380432"/>
              <a:gd name="connsiteX4" fmla="*/ 0 w 2380431"/>
              <a:gd name="connsiteY4" fmla="*/ 579437 h 2380432"/>
              <a:gd name="connsiteX5" fmla="*/ 579436 w 2380431"/>
              <a:gd name="connsiteY5" fmla="*/ 1 h 2380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0431" h="2380432">
                <a:moveTo>
                  <a:pt x="2380431" y="0"/>
                </a:moveTo>
                <a:lnTo>
                  <a:pt x="2380431" y="1795175"/>
                </a:lnTo>
                <a:lnTo>
                  <a:pt x="1795175" y="2380431"/>
                </a:lnTo>
                <a:lnTo>
                  <a:pt x="1" y="2380432"/>
                </a:lnTo>
                <a:lnTo>
                  <a:pt x="0" y="579437"/>
                </a:lnTo>
                <a:lnTo>
                  <a:pt x="579436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itle 6">
            <a:extLst>
              <a:ext uri="{FF2B5EF4-FFF2-40B4-BE49-F238E27FC236}">
                <a16:creationId xmlns:a16="http://schemas.microsoft.com/office/drawing/2014/main" id="{512D181B-034D-464C-B4E5-4950D43FC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58354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A0059-2054-4322-80D2-E7AB4AA530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D1DDD7-E997-4955-8D1A-D89E72CF50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C5F84-AC55-4804-9627-ED8FF8E8F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PROJECT PROPOSAL | Presentation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EEC41F-FC77-4423-BDE1-9C0B37E08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www.siteexample.com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F1B25-8D20-4A8A-8712-B05AEA06B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87EED-2C44-45B7-952B-683F8BC9A5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100379"/>
      </p:ext>
    </p:extLst>
  </p:cSld>
  <p:clrMapOvr>
    <a:masterClrMapping/>
  </p:clrMapOvr>
  <p:hf hdr="0"/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978BE2-D779-434C-8FE5-7AAA7C6475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910" y="2571751"/>
            <a:ext cx="9143999" cy="257174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2481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4" y="269713"/>
            <a:ext cx="8018681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38">
            <a:extLst>
              <a:ext uri="{FF2B5EF4-FFF2-40B4-BE49-F238E27FC236}">
                <a16:creationId xmlns:a16="http://schemas.microsoft.com/office/drawing/2014/main" id="{6425A1E5-4192-4CE2-9E31-4A4066DD1D1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68712" y="1977684"/>
            <a:ext cx="2450145" cy="2450142"/>
          </a:xfrm>
          <a:custGeom>
            <a:avLst/>
            <a:gdLst>
              <a:gd name="connsiteX0" fmla="*/ 1516818 w 3033636"/>
              <a:gd name="connsiteY0" fmla="*/ 0 h 3033634"/>
              <a:gd name="connsiteX1" fmla="*/ 3033636 w 3033636"/>
              <a:gd name="connsiteY1" fmla="*/ 1516817 h 3033634"/>
              <a:gd name="connsiteX2" fmla="*/ 1516818 w 3033636"/>
              <a:gd name="connsiteY2" fmla="*/ 3033634 h 3033634"/>
              <a:gd name="connsiteX3" fmla="*/ 0 w 3033636"/>
              <a:gd name="connsiteY3" fmla="*/ 1516817 h 3033634"/>
              <a:gd name="connsiteX4" fmla="*/ 1516818 w 3033636"/>
              <a:gd name="connsiteY4" fmla="*/ 0 h 3033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33636" h="3033634">
                <a:moveTo>
                  <a:pt x="1516818" y="0"/>
                </a:moveTo>
                <a:cubicBezTo>
                  <a:pt x="2354533" y="0"/>
                  <a:pt x="3033636" y="679102"/>
                  <a:pt x="3033636" y="1516817"/>
                </a:cubicBezTo>
                <a:cubicBezTo>
                  <a:pt x="3033636" y="2354532"/>
                  <a:pt x="2354533" y="3033634"/>
                  <a:pt x="1516818" y="3033634"/>
                </a:cubicBezTo>
                <a:cubicBezTo>
                  <a:pt x="679103" y="3033634"/>
                  <a:pt x="0" y="2354532"/>
                  <a:pt x="0" y="1516817"/>
                </a:cubicBezTo>
                <a:cubicBezTo>
                  <a:pt x="0" y="679102"/>
                  <a:pt x="679103" y="0"/>
                  <a:pt x="151681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4" name="Freeform 19">
            <a:extLst>
              <a:ext uri="{FF2B5EF4-FFF2-40B4-BE49-F238E27FC236}">
                <a16:creationId xmlns:a16="http://schemas.microsoft.com/office/drawing/2014/main" id="{BDF43BF3-AD7B-42D3-B2C1-FAE929398B07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5" name="Slide Number Placeholder 13">
            <a:extLst>
              <a:ext uri="{FF2B5EF4-FFF2-40B4-BE49-F238E27FC236}">
                <a16:creationId xmlns:a16="http://schemas.microsoft.com/office/drawing/2014/main" id="{EFB2D2F1-AB1D-48F1-A878-89A2B020DF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0E3025A3-697E-43E6-ADF4-59EDDD5093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7" name="Date Placeholder 5">
            <a:extLst>
              <a:ext uri="{FF2B5EF4-FFF2-40B4-BE49-F238E27FC236}">
                <a16:creationId xmlns:a16="http://schemas.microsoft.com/office/drawing/2014/main" id="{20354750-AD99-4BCE-88DF-C505BC500D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FE5E5C9D-8554-4216-A8A3-AFFA31EA3F5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B681777-21C2-44BE-8820-8A2FEE053440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11944372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F9D7CCFC-A076-4D27-9F42-29B200667EB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34318" y="1201336"/>
            <a:ext cx="1705632" cy="3422642"/>
          </a:xfrm>
          <a:custGeom>
            <a:avLst/>
            <a:gdLst>
              <a:gd name="connsiteX0" fmla="*/ 0 w 2054226"/>
              <a:gd name="connsiteY0" fmla="*/ 0 h 4491517"/>
              <a:gd name="connsiteX1" fmla="*/ 2054226 w 2054226"/>
              <a:gd name="connsiteY1" fmla="*/ 0 h 4491517"/>
              <a:gd name="connsiteX2" fmla="*/ 2054226 w 2054226"/>
              <a:gd name="connsiteY2" fmla="*/ 4491517 h 4491517"/>
              <a:gd name="connsiteX3" fmla="*/ 0 w 2054226"/>
              <a:gd name="connsiteY3" fmla="*/ 4491517 h 449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4226" h="4491517">
                <a:moveTo>
                  <a:pt x="0" y="0"/>
                </a:moveTo>
                <a:lnTo>
                  <a:pt x="2054226" y="0"/>
                </a:lnTo>
                <a:lnTo>
                  <a:pt x="2054226" y="4491517"/>
                </a:lnTo>
                <a:lnTo>
                  <a:pt x="0" y="449151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D30890E2-4EEE-4C10-B0CF-8FCEC6F915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20" name="Date Placeholder 5">
            <a:extLst>
              <a:ext uri="{FF2B5EF4-FFF2-40B4-BE49-F238E27FC236}">
                <a16:creationId xmlns:a16="http://schemas.microsoft.com/office/drawing/2014/main" id="{EE5A9090-2E8E-401C-8CEF-E7A928EE30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21" name="Freeform 10">
            <a:extLst>
              <a:ext uri="{FF2B5EF4-FFF2-40B4-BE49-F238E27FC236}">
                <a16:creationId xmlns:a16="http://schemas.microsoft.com/office/drawing/2014/main" id="{653304BE-0F2E-4BF4-9E41-305309583879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D114AC9-9BDE-486E-9281-21D8D0F765DF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7" name="Freeform 19">
            <a:extLst>
              <a:ext uri="{FF2B5EF4-FFF2-40B4-BE49-F238E27FC236}">
                <a16:creationId xmlns:a16="http://schemas.microsoft.com/office/drawing/2014/main" id="{CD42D79A-8D03-411E-A83B-3CE8047B7B2A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8" name="Slide Number Placeholder 13">
            <a:extLst>
              <a:ext uri="{FF2B5EF4-FFF2-40B4-BE49-F238E27FC236}">
                <a16:creationId xmlns:a16="http://schemas.microsoft.com/office/drawing/2014/main" id="{AA924560-979F-4A6F-9C5F-CD69FB2842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925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58699317-0D79-4197-B61E-1446F86EC3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3" name="Date Placeholder 5">
            <a:extLst>
              <a:ext uri="{FF2B5EF4-FFF2-40B4-BE49-F238E27FC236}">
                <a16:creationId xmlns:a16="http://schemas.microsoft.com/office/drawing/2014/main" id="{6925C67E-8C8F-4B6A-B765-BA5B13CDAC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C6AE20A5-052A-4128-BF94-B4928C7ECBC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DF72660-F86D-445C-A2CD-D303BB720217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6" name="Freeform 19">
            <a:extLst>
              <a:ext uri="{FF2B5EF4-FFF2-40B4-BE49-F238E27FC236}">
                <a16:creationId xmlns:a16="http://schemas.microsoft.com/office/drawing/2014/main" id="{E8E59CC9-48E3-472D-A91C-86E65DDE36B5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7" name="Slide Number Placeholder 13">
            <a:extLst>
              <a:ext uri="{FF2B5EF4-FFF2-40B4-BE49-F238E27FC236}">
                <a16:creationId xmlns:a16="http://schemas.microsoft.com/office/drawing/2014/main" id="{30809F0C-D5FF-4503-96FE-495114CB42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4485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A3E8C86A-3F73-4923-9ECF-53440ADB846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221850" cy="5143500"/>
          </a:xfrm>
          <a:custGeom>
            <a:avLst/>
            <a:gdLst>
              <a:gd name="connsiteX0" fmla="*/ 0 w 5426116"/>
              <a:gd name="connsiteY0" fmla="*/ 0 h 4489456"/>
              <a:gd name="connsiteX1" fmla="*/ 5426116 w 5426116"/>
              <a:gd name="connsiteY1" fmla="*/ 0 h 4489456"/>
              <a:gd name="connsiteX2" fmla="*/ 5426116 w 5426116"/>
              <a:gd name="connsiteY2" fmla="*/ 4489456 h 4489456"/>
              <a:gd name="connsiteX3" fmla="*/ 0 w 5426116"/>
              <a:gd name="connsiteY3" fmla="*/ 4489456 h 4489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6116" h="4489456">
                <a:moveTo>
                  <a:pt x="0" y="0"/>
                </a:moveTo>
                <a:lnTo>
                  <a:pt x="5426116" y="0"/>
                </a:lnTo>
                <a:lnTo>
                  <a:pt x="5426116" y="4489456"/>
                </a:lnTo>
                <a:lnTo>
                  <a:pt x="0" y="44894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292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A0EB147-3A6F-4503-AA92-A45BD11231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2395" y="1165138"/>
            <a:ext cx="2231219" cy="3303054"/>
          </a:xfrm>
          <a:custGeom>
            <a:avLst/>
            <a:gdLst>
              <a:gd name="connsiteX0" fmla="*/ 0 w 2974959"/>
              <a:gd name="connsiteY0" fmla="*/ 0 h 4404072"/>
              <a:gd name="connsiteX1" fmla="*/ 2974959 w 2974959"/>
              <a:gd name="connsiteY1" fmla="*/ 0 h 4404072"/>
              <a:gd name="connsiteX2" fmla="*/ 2974959 w 2974959"/>
              <a:gd name="connsiteY2" fmla="*/ 4404072 h 4404072"/>
              <a:gd name="connsiteX3" fmla="*/ 0 w 2974959"/>
              <a:gd name="connsiteY3" fmla="*/ 4404072 h 4404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4959" h="4404072">
                <a:moveTo>
                  <a:pt x="0" y="0"/>
                </a:moveTo>
                <a:lnTo>
                  <a:pt x="2974959" y="0"/>
                </a:lnTo>
                <a:lnTo>
                  <a:pt x="2974959" y="4404072"/>
                </a:lnTo>
                <a:lnTo>
                  <a:pt x="0" y="44040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C3D7A56F-DD7E-4682-B0EA-D1F4374B32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5" name="Date Placeholder 5">
            <a:extLst>
              <a:ext uri="{FF2B5EF4-FFF2-40B4-BE49-F238E27FC236}">
                <a16:creationId xmlns:a16="http://schemas.microsoft.com/office/drawing/2014/main" id="{33C176E0-824D-4BDA-836C-68593558EB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0C8EF0D7-D22B-4B84-AC6C-3C3990F9552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7E08B4E-B238-40F3-A8B2-6ACD995689D4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8" name="Freeform 19">
            <a:extLst>
              <a:ext uri="{FF2B5EF4-FFF2-40B4-BE49-F238E27FC236}">
                <a16:creationId xmlns:a16="http://schemas.microsoft.com/office/drawing/2014/main" id="{B13EEAC9-9A5E-40D9-9337-BAE729EDDF32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9" name="Slide Number Placeholder 13">
            <a:extLst>
              <a:ext uri="{FF2B5EF4-FFF2-40B4-BE49-F238E27FC236}">
                <a16:creationId xmlns:a16="http://schemas.microsoft.com/office/drawing/2014/main" id="{09B1132F-00BB-4C05-9D79-DDD8581D6B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0196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978BE2-D779-434C-8FE5-7AAA7C6475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910" y="1"/>
            <a:ext cx="9143999" cy="257174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710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EE6B185-DCA7-4B8C-9B50-D35531F630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07995" y="1288183"/>
            <a:ext cx="3451214" cy="3451212"/>
          </a:xfrm>
          <a:custGeom>
            <a:avLst/>
            <a:gdLst>
              <a:gd name="connsiteX0" fmla="*/ 243594 w 4601618"/>
              <a:gd name="connsiteY0" fmla="*/ 3677444 h 4601616"/>
              <a:gd name="connsiteX1" fmla="*/ 243596 w 4601618"/>
              <a:gd name="connsiteY1" fmla="*/ 3677444 h 4601616"/>
              <a:gd name="connsiteX2" fmla="*/ 243595 w 4601618"/>
              <a:gd name="connsiteY2" fmla="*/ 3677444 h 4601616"/>
              <a:gd name="connsiteX3" fmla="*/ 89130 w 4601618"/>
              <a:gd name="connsiteY3" fmla="*/ 2850624 h 4601616"/>
              <a:gd name="connsiteX4" fmla="*/ 89131 w 4601618"/>
              <a:gd name="connsiteY4" fmla="*/ 2850625 h 4601616"/>
              <a:gd name="connsiteX5" fmla="*/ 89132 w 4601618"/>
              <a:gd name="connsiteY5" fmla="*/ 2850626 h 4601616"/>
              <a:gd name="connsiteX6" fmla="*/ 4297306 w 4601618"/>
              <a:gd name="connsiteY6" fmla="*/ 2263270 h 4601616"/>
              <a:gd name="connsiteX7" fmla="*/ 4512489 w 4601618"/>
              <a:gd name="connsiteY7" fmla="*/ 2352401 h 4601616"/>
              <a:gd name="connsiteX8" fmla="*/ 4512488 w 4601618"/>
              <a:gd name="connsiteY8" fmla="*/ 2352402 h 4601616"/>
              <a:gd name="connsiteX9" fmla="*/ 4512488 w 4601618"/>
              <a:gd name="connsiteY9" fmla="*/ 2782765 h 4601616"/>
              <a:gd name="connsiteX10" fmla="*/ 2782766 w 4601618"/>
              <a:gd name="connsiteY10" fmla="*/ 4512486 h 4601616"/>
              <a:gd name="connsiteX11" fmla="*/ 2352403 w 4601618"/>
              <a:gd name="connsiteY11" fmla="*/ 4512486 h 4601616"/>
              <a:gd name="connsiteX12" fmla="*/ 2352404 w 4601618"/>
              <a:gd name="connsiteY12" fmla="*/ 4512486 h 4601616"/>
              <a:gd name="connsiteX13" fmla="*/ 2352404 w 4601618"/>
              <a:gd name="connsiteY13" fmla="*/ 4082123 h 4601616"/>
              <a:gd name="connsiteX14" fmla="*/ 4082125 w 4601618"/>
              <a:gd name="connsiteY14" fmla="*/ 2352401 h 4601616"/>
              <a:gd name="connsiteX15" fmla="*/ 4297306 w 4601618"/>
              <a:gd name="connsiteY15" fmla="*/ 2263270 h 4601616"/>
              <a:gd name="connsiteX16" fmla="*/ 4165860 w 4601618"/>
              <a:gd name="connsiteY16" fmla="*/ 1413433 h 4601616"/>
              <a:gd name="connsiteX17" fmla="*/ 4381042 w 4601618"/>
              <a:gd name="connsiteY17" fmla="*/ 1502563 h 4601616"/>
              <a:gd name="connsiteX18" fmla="*/ 4381041 w 4601618"/>
              <a:gd name="connsiteY18" fmla="*/ 1502565 h 4601616"/>
              <a:gd name="connsiteX19" fmla="*/ 4381041 w 4601618"/>
              <a:gd name="connsiteY19" fmla="*/ 1932928 h 4601616"/>
              <a:gd name="connsiteX20" fmla="*/ 1932927 w 4601618"/>
              <a:gd name="connsiteY20" fmla="*/ 4381041 h 4601616"/>
              <a:gd name="connsiteX21" fmla="*/ 1550302 w 4601618"/>
              <a:gd name="connsiteY21" fmla="*/ 4420036 h 4601616"/>
              <a:gd name="connsiteX22" fmla="*/ 1502565 w 4601618"/>
              <a:gd name="connsiteY22" fmla="*/ 4381041 h 4601616"/>
              <a:gd name="connsiteX23" fmla="*/ 1502565 w 4601618"/>
              <a:gd name="connsiteY23" fmla="*/ 4381042 h 4601616"/>
              <a:gd name="connsiteX24" fmla="*/ 1502564 w 4601618"/>
              <a:gd name="connsiteY24" fmla="*/ 4381042 h 4601616"/>
              <a:gd name="connsiteX25" fmla="*/ 1463570 w 4601618"/>
              <a:gd name="connsiteY25" fmla="*/ 4333303 h 4601616"/>
              <a:gd name="connsiteX26" fmla="*/ 1502565 w 4601618"/>
              <a:gd name="connsiteY26" fmla="*/ 3950677 h 4601616"/>
              <a:gd name="connsiteX27" fmla="*/ 3950678 w 4601618"/>
              <a:gd name="connsiteY27" fmla="*/ 1502564 h 4601616"/>
              <a:gd name="connsiteX28" fmla="*/ 4165860 w 4601618"/>
              <a:gd name="connsiteY28" fmla="*/ 1413433 h 4601616"/>
              <a:gd name="connsiteX29" fmla="*/ 3316023 w 4601618"/>
              <a:gd name="connsiteY29" fmla="*/ 1281986 h 4601616"/>
              <a:gd name="connsiteX30" fmla="*/ 3531205 w 4601618"/>
              <a:gd name="connsiteY30" fmla="*/ 1371117 h 4601616"/>
              <a:gd name="connsiteX31" fmla="*/ 3531204 w 4601618"/>
              <a:gd name="connsiteY31" fmla="*/ 1371118 h 4601616"/>
              <a:gd name="connsiteX32" fmla="*/ 3531204 w 4601618"/>
              <a:gd name="connsiteY32" fmla="*/ 1801481 h 4601616"/>
              <a:gd name="connsiteX33" fmla="*/ 1801482 w 4601618"/>
              <a:gd name="connsiteY33" fmla="*/ 3531202 h 4601616"/>
              <a:gd name="connsiteX34" fmla="*/ 1418857 w 4601618"/>
              <a:gd name="connsiteY34" fmla="*/ 3570197 h 4601616"/>
              <a:gd name="connsiteX35" fmla="*/ 1371119 w 4601618"/>
              <a:gd name="connsiteY35" fmla="*/ 3531202 h 4601616"/>
              <a:gd name="connsiteX36" fmla="*/ 1332124 w 4601618"/>
              <a:gd name="connsiteY36" fmla="*/ 3483464 h 4601616"/>
              <a:gd name="connsiteX37" fmla="*/ 1371120 w 4601618"/>
              <a:gd name="connsiteY37" fmla="*/ 3100839 h 4601616"/>
              <a:gd name="connsiteX38" fmla="*/ 3100841 w 4601618"/>
              <a:gd name="connsiteY38" fmla="*/ 1371117 h 4601616"/>
              <a:gd name="connsiteX39" fmla="*/ 3316023 w 4601618"/>
              <a:gd name="connsiteY39" fmla="*/ 1281986 h 4601616"/>
              <a:gd name="connsiteX40" fmla="*/ 1470202 w 4601618"/>
              <a:gd name="connsiteY40" fmla="*/ 183959 h 4601616"/>
              <a:gd name="connsiteX41" fmla="*/ 1685383 w 4601618"/>
              <a:gd name="connsiteY41" fmla="*/ 273090 h 4601616"/>
              <a:gd name="connsiteX42" fmla="*/ 1685382 w 4601618"/>
              <a:gd name="connsiteY42" fmla="*/ 273091 h 4601616"/>
              <a:gd name="connsiteX43" fmla="*/ 1685382 w 4601618"/>
              <a:gd name="connsiteY43" fmla="*/ 703454 h 4601616"/>
              <a:gd name="connsiteX44" fmla="*/ 703454 w 4601618"/>
              <a:gd name="connsiteY44" fmla="*/ 1685381 h 4601616"/>
              <a:gd name="connsiteX45" fmla="*/ 273091 w 4601618"/>
              <a:gd name="connsiteY45" fmla="*/ 1685381 h 4601616"/>
              <a:gd name="connsiteX46" fmla="*/ 273091 w 4601618"/>
              <a:gd name="connsiteY46" fmla="*/ 1685381 h 4601616"/>
              <a:gd name="connsiteX47" fmla="*/ 273091 w 4601618"/>
              <a:gd name="connsiteY47" fmla="*/ 1255018 h 4601616"/>
              <a:gd name="connsiteX48" fmla="*/ 1255020 w 4601618"/>
              <a:gd name="connsiteY48" fmla="*/ 273091 h 4601616"/>
              <a:gd name="connsiteX49" fmla="*/ 1470202 w 4601618"/>
              <a:gd name="connsiteY49" fmla="*/ 183959 h 4601616"/>
              <a:gd name="connsiteX50" fmla="*/ 3462265 w 4601618"/>
              <a:gd name="connsiteY50" fmla="*/ 154462 h 4601616"/>
              <a:gd name="connsiteX51" fmla="*/ 3677446 w 4601618"/>
              <a:gd name="connsiteY51" fmla="*/ 243593 h 4601616"/>
              <a:gd name="connsiteX52" fmla="*/ 3677446 w 4601618"/>
              <a:gd name="connsiteY52" fmla="*/ 243594 h 4601616"/>
              <a:gd name="connsiteX53" fmla="*/ 3677446 w 4601618"/>
              <a:gd name="connsiteY53" fmla="*/ 673958 h 4601616"/>
              <a:gd name="connsiteX54" fmla="*/ 673958 w 4601618"/>
              <a:gd name="connsiteY54" fmla="*/ 3677444 h 4601616"/>
              <a:gd name="connsiteX55" fmla="*/ 291333 w 4601618"/>
              <a:gd name="connsiteY55" fmla="*/ 3716438 h 4601616"/>
              <a:gd name="connsiteX56" fmla="*/ 243596 w 4601618"/>
              <a:gd name="connsiteY56" fmla="*/ 3677444 h 4601616"/>
              <a:gd name="connsiteX57" fmla="*/ 204601 w 4601618"/>
              <a:gd name="connsiteY57" fmla="*/ 3629706 h 4601616"/>
              <a:gd name="connsiteX58" fmla="*/ 243595 w 4601618"/>
              <a:gd name="connsiteY58" fmla="*/ 3247081 h 4601616"/>
              <a:gd name="connsiteX59" fmla="*/ 3247083 w 4601618"/>
              <a:gd name="connsiteY59" fmla="*/ 243593 h 4601616"/>
              <a:gd name="connsiteX60" fmla="*/ 3462265 w 4601618"/>
              <a:gd name="connsiteY60" fmla="*/ 154462 h 4601616"/>
              <a:gd name="connsiteX61" fmla="*/ 2635444 w 4601618"/>
              <a:gd name="connsiteY61" fmla="*/ 0 h 4601616"/>
              <a:gd name="connsiteX62" fmla="*/ 2850626 w 4601618"/>
              <a:gd name="connsiteY62" fmla="*/ 89131 h 4601616"/>
              <a:gd name="connsiteX63" fmla="*/ 2850625 w 4601618"/>
              <a:gd name="connsiteY63" fmla="*/ 89131 h 4601616"/>
              <a:gd name="connsiteX64" fmla="*/ 2850625 w 4601618"/>
              <a:gd name="connsiteY64" fmla="*/ 519495 h 4601616"/>
              <a:gd name="connsiteX65" fmla="*/ 519495 w 4601618"/>
              <a:gd name="connsiteY65" fmla="*/ 2850624 h 4601616"/>
              <a:gd name="connsiteX66" fmla="*/ 136869 w 4601618"/>
              <a:gd name="connsiteY66" fmla="*/ 2889619 h 4601616"/>
              <a:gd name="connsiteX67" fmla="*/ 89131 w 4601618"/>
              <a:gd name="connsiteY67" fmla="*/ 2850625 h 4601616"/>
              <a:gd name="connsiteX68" fmla="*/ 50137 w 4601618"/>
              <a:gd name="connsiteY68" fmla="*/ 2802887 h 4601616"/>
              <a:gd name="connsiteX69" fmla="*/ 89132 w 4601618"/>
              <a:gd name="connsiteY69" fmla="*/ 2420262 h 4601616"/>
              <a:gd name="connsiteX70" fmla="*/ 2420262 w 4601618"/>
              <a:gd name="connsiteY70" fmla="*/ 89130 h 4601616"/>
              <a:gd name="connsiteX71" fmla="*/ 2635444 w 4601618"/>
              <a:gd name="connsiteY71" fmla="*/ 0 h 460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4601618" h="4601616">
                <a:moveTo>
                  <a:pt x="243594" y="3677444"/>
                </a:moveTo>
                <a:lnTo>
                  <a:pt x="243596" y="3677444"/>
                </a:lnTo>
                <a:lnTo>
                  <a:pt x="243595" y="3677444"/>
                </a:lnTo>
                <a:close/>
                <a:moveTo>
                  <a:pt x="89130" y="2850624"/>
                </a:moveTo>
                <a:lnTo>
                  <a:pt x="89131" y="2850625"/>
                </a:lnTo>
                <a:lnTo>
                  <a:pt x="89132" y="2850626"/>
                </a:lnTo>
                <a:close/>
                <a:moveTo>
                  <a:pt x="4297306" y="2263270"/>
                </a:moveTo>
                <a:cubicBezTo>
                  <a:pt x="4375188" y="2263269"/>
                  <a:pt x="4453069" y="2292981"/>
                  <a:pt x="4512489" y="2352401"/>
                </a:cubicBezTo>
                <a:lnTo>
                  <a:pt x="4512488" y="2352402"/>
                </a:lnTo>
                <a:cubicBezTo>
                  <a:pt x="4631329" y="2471243"/>
                  <a:pt x="4631329" y="2663924"/>
                  <a:pt x="4512488" y="2782765"/>
                </a:cubicBezTo>
                <a:lnTo>
                  <a:pt x="2782766" y="4512486"/>
                </a:lnTo>
                <a:cubicBezTo>
                  <a:pt x="2663925" y="4631327"/>
                  <a:pt x="2471244" y="4631327"/>
                  <a:pt x="2352403" y="4512486"/>
                </a:cubicBezTo>
                <a:lnTo>
                  <a:pt x="2352404" y="4512486"/>
                </a:lnTo>
                <a:cubicBezTo>
                  <a:pt x="2233562" y="4393645"/>
                  <a:pt x="2233562" y="4200964"/>
                  <a:pt x="2352404" y="4082123"/>
                </a:cubicBezTo>
                <a:lnTo>
                  <a:pt x="4082125" y="2352401"/>
                </a:lnTo>
                <a:cubicBezTo>
                  <a:pt x="4141546" y="2292981"/>
                  <a:pt x="4219427" y="2263270"/>
                  <a:pt x="4297306" y="2263270"/>
                </a:cubicBezTo>
                <a:close/>
                <a:moveTo>
                  <a:pt x="4165860" y="1413433"/>
                </a:moveTo>
                <a:cubicBezTo>
                  <a:pt x="4243741" y="1413433"/>
                  <a:pt x="4321621" y="1443144"/>
                  <a:pt x="4381042" y="1502563"/>
                </a:cubicBezTo>
                <a:lnTo>
                  <a:pt x="4381041" y="1502565"/>
                </a:lnTo>
                <a:cubicBezTo>
                  <a:pt x="4499883" y="1621406"/>
                  <a:pt x="4499883" y="1814087"/>
                  <a:pt x="4381041" y="1932928"/>
                </a:cubicBezTo>
                <a:lnTo>
                  <a:pt x="1932927" y="4381041"/>
                </a:lnTo>
                <a:cubicBezTo>
                  <a:pt x="1828942" y="4485027"/>
                  <a:pt x="1668422" y="4498025"/>
                  <a:pt x="1550302" y="4420036"/>
                </a:cubicBezTo>
                <a:lnTo>
                  <a:pt x="1502565" y="4381041"/>
                </a:lnTo>
                <a:lnTo>
                  <a:pt x="1502565" y="4381042"/>
                </a:lnTo>
                <a:lnTo>
                  <a:pt x="1502564" y="4381042"/>
                </a:lnTo>
                <a:lnTo>
                  <a:pt x="1463570" y="4333303"/>
                </a:lnTo>
                <a:cubicBezTo>
                  <a:pt x="1385580" y="4215184"/>
                  <a:pt x="1398579" y="4054664"/>
                  <a:pt x="1502565" y="3950677"/>
                </a:cubicBezTo>
                <a:lnTo>
                  <a:pt x="3950678" y="1502564"/>
                </a:lnTo>
                <a:cubicBezTo>
                  <a:pt x="4010099" y="1443144"/>
                  <a:pt x="4087979" y="1413433"/>
                  <a:pt x="4165860" y="1413433"/>
                </a:cubicBezTo>
                <a:close/>
                <a:moveTo>
                  <a:pt x="3316023" y="1281986"/>
                </a:moveTo>
                <a:cubicBezTo>
                  <a:pt x="3393904" y="1281986"/>
                  <a:pt x="3471785" y="1311697"/>
                  <a:pt x="3531205" y="1371117"/>
                </a:cubicBezTo>
                <a:lnTo>
                  <a:pt x="3531204" y="1371118"/>
                </a:lnTo>
                <a:cubicBezTo>
                  <a:pt x="3650045" y="1489958"/>
                  <a:pt x="3650045" y="1682639"/>
                  <a:pt x="3531204" y="1801481"/>
                </a:cubicBezTo>
                <a:lnTo>
                  <a:pt x="1801482" y="3531202"/>
                </a:lnTo>
                <a:cubicBezTo>
                  <a:pt x="1697496" y="3635188"/>
                  <a:pt x="1536977" y="3648186"/>
                  <a:pt x="1418857" y="3570197"/>
                </a:cubicBezTo>
                <a:lnTo>
                  <a:pt x="1371119" y="3531202"/>
                </a:lnTo>
                <a:lnTo>
                  <a:pt x="1332124" y="3483464"/>
                </a:lnTo>
                <a:cubicBezTo>
                  <a:pt x="1254135" y="3365344"/>
                  <a:pt x="1267133" y="3204825"/>
                  <a:pt x="1371120" y="3100839"/>
                </a:cubicBezTo>
                <a:lnTo>
                  <a:pt x="3100841" y="1371117"/>
                </a:lnTo>
                <a:cubicBezTo>
                  <a:pt x="3160262" y="1311697"/>
                  <a:pt x="3238143" y="1281986"/>
                  <a:pt x="3316023" y="1281986"/>
                </a:cubicBezTo>
                <a:close/>
                <a:moveTo>
                  <a:pt x="1470202" y="183959"/>
                </a:moveTo>
                <a:cubicBezTo>
                  <a:pt x="1548083" y="183959"/>
                  <a:pt x="1625962" y="213669"/>
                  <a:pt x="1685383" y="273090"/>
                </a:cubicBezTo>
                <a:lnTo>
                  <a:pt x="1685382" y="273091"/>
                </a:lnTo>
                <a:cubicBezTo>
                  <a:pt x="1804224" y="391933"/>
                  <a:pt x="1804224" y="584613"/>
                  <a:pt x="1685382" y="703454"/>
                </a:cubicBezTo>
                <a:lnTo>
                  <a:pt x="703454" y="1685381"/>
                </a:lnTo>
                <a:cubicBezTo>
                  <a:pt x="584613" y="1804222"/>
                  <a:pt x="391932" y="1804222"/>
                  <a:pt x="273091" y="1685381"/>
                </a:cubicBezTo>
                <a:lnTo>
                  <a:pt x="273091" y="1685381"/>
                </a:lnTo>
                <a:cubicBezTo>
                  <a:pt x="154250" y="1566540"/>
                  <a:pt x="154250" y="1373859"/>
                  <a:pt x="273091" y="1255018"/>
                </a:cubicBezTo>
                <a:lnTo>
                  <a:pt x="1255020" y="273091"/>
                </a:lnTo>
                <a:cubicBezTo>
                  <a:pt x="1314441" y="213669"/>
                  <a:pt x="1392321" y="183959"/>
                  <a:pt x="1470202" y="183959"/>
                </a:cubicBezTo>
                <a:close/>
                <a:moveTo>
                  <a:pt x="3462265" y="154462"/>
                </a:moveTo>
                <a:cubicBezTo>
                  <a:pt x="3540145" y="154463"/>
                  <a:pt x="3618026" y="184172"/>
                  <a:pt x="3677446" y="243593"/>
                </a:cubicBezTo>
                <a:lnTo>
                  <a:pt x="3677446" y="243594"/>
                </a:lnTo>
                <a:cubicBezTo>
                  <a:pt x="3796287" y="362436"/>
                  <a:pt x="3796287" y="555116"/>
                  <a:pt x="3677446" y="673958"/>
                </a:cubicBezTo>
                <a:lnTo>
                  <a:pt x="673958" y="3677444"/>
                </a:lnTo>
                <a:cubicBezTo>
                  <a:pt x="569972" y="3781429"/>
                  <a:pt x="409453" y="3794428"/>
                  <a:pt x="291333" y="3716438"/>
                </a:cubicBezTo>
                <a:lnTo>
                  <a:pt x="243596" y="3677444"/>
                </a:lnTo>
                <a:lnTo>
                  <a:pt x="204601" y="3629706"/>
                </a:lnTo>
                <a:cubicBezTo>
                  <a:pt x="126611" y="3511587"/>
                  <a:pt x="139609" y="3351068"/>
                  <a:pt x="243595" y="3247081"/>
                </a:cubicBezTo>
                <a:lnTo>
                  <a:pt x="3247083" y="243593"/>
                </a:lnTo>
                <a:cubicBezTo>
                  <a:pt x="3306503" y="184172"/>
                  <a:pt x="3384384" y="154462"/>
                  <a:pt x="3462265" y="154462"/>
                </a:cubicBezTo>
                <a:close/>
                <a:moveTo>
                  <a:pt x="2635444" y="0"/>
                </a:moveTo>
                <a:cubicBezTo>
                  <a:pt x="2713325" y="0"/>
                  <a:pt x="2791205" y="29710"/>
                  <a:pt x="2850626" y="89131"/>
                </a:cubicBezTo>
                <a:lnTo>
                  <a:pt x="2850625" y="89131"/>
                </a:lnTo>
                <a:cubicBezTo>
                  <a:pt x="2969467" y="207972"/>
                  <a:pt x="2969467" y="400653"/>
                  <a:pt x="2850625" y="519495"/>
                </a:cubicBezTo>
                <a:lnTo>
                  <a:pt x="519495" y="2850624"/>
                </a:lnTo>
                <a:cubicBezTo>
                  <a:pt x="415509" y="2954611"/>
                  <a:pt x="254989" y="2967609"/>
                  <a:pt x="136869" y="2889619"/>
                </a:cubicBezTo>
                <a:lnTo>
                  <a:pt x="89131" y="2850625"/>
                </a:lnTo>
                <a:lnTo>
                  <a:pt x="50137" y="2802887"/>
                </a:lnTo>
                <a:cubicBezTo>
                  <a:pt x="-27853" y="2684767"/>
                  <a:pt x="-14855" y="2524247"/>
                  <a:pt x="89132" y="2420262"/>
                </a:cubicBezTo>
                <a:lnTo>
                  <a:pt x="2420262" y="89130"/>
                </a:lnTo>
                <a:cubicBezTo>
                  <a:pt x="2479683" y="29709"/>
                  <a:pt x="2557563" y="0"/>
                  <a:pt x="26354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6E067A8E-B2C1-4398-ABBB-E5924954A3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5" name="Date Placeholder 5">
            <a:extLst>
              <a:ext uri="{FF2B5EF4-FFF2-40B4-BE49-F238E27FC236}">
                <a16:creationId xmlns:a16="http://schemas.microsoft.com/office/drawing/2014/main" id="{C838C8B1-022E-4003-908E-16456A4DFC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162B7ECE-88BF-490A-8421-4948AEE6B91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AB98744-521E-40F4-81F2-9C3FFCC658F5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8" name="Freeform 19">
            <a:extLst>
              <a:ext uri="{FF2B5EF4-FFF2-40B4-BE49-F238E27FC236}">
                <a16:creationId xmlns:a16="http://schemas.microsoft.com/office/drawing/2014/main" id="{7DAA272C-0758-4199-878E-5FC08B789126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9" name="Slide Number Placeholder 13">
            <a:extLst>
              <a:ext uri="{FF2B5EF4-FFF2-40B4-BE49-F238E27FC236}">
                <a16:creationId xmlns:a16="http://schemas.microsoft.com/office/drawing/2014/main" id="{99F9F21D-4A6E-425D-BDE6-4D31B7871B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9272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91DAEDA3-C95A-4AFC-92EB-932A7472CB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83258" y="2739648"/>
            <a:ext cx="719138" cy="719138"/>
          </a:xfrm>
          <a:custGeom>
            <a:avLst/>
            <a:gdLst>
              <a:gd name="connsiteX0" fmla="*/ 479425 w 958850"/>
              <a:gd name="connsiteY0" fmla="*/ 0 h 958850"/>
              <a:gd name="connsiteX1" fmla="*/ 958850 w 958850"/>
              <a:gd name="connsiteY1" fmla="*/ 479425 h 958850"/>
              <a:gd name="connsiteX2" fmla="*/ 479425 w 958850"/>
              <a:gd name="connsiteY2" fmla="*/ 958850 h 958850"/>
              <a:gd name="connsiteX3" fmla="*/ 0 w 958850"/>
              <a:gd name="connsiteY3" fmla="*/ 479425 h 958850"/>
              <a:gd name="connsiteX4" fmla="*/ 479425 w 958850"/>
              <a:gd name="connsiteY4" fmla="*/ 0 h 95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8850" h="958850">
                <a:moveTo>
                  <a:pt x="479425" y="0"/>
                </a:moveTo>
                <a:cubicBezTo>
                  <a:pt x="744204" y="0"/>
                  <a:pt x="958850" y="214646"/>
                  <a:pt x="958850" y="479425"/>
                </a:cubicBezTo>
                <a:cubicBezTo>
                  <a:pt x="958850" y="744204"/>
                  <a:pt x="744204" y="958850"/>
                  <a:pt x="479425" y="958850"/>
                </a:cubicBezTo>
                <a:cubicBezTo>
                  <a:pt x="214646" y="958850"/>
                  <a:pt x="0" y="744204"/>
                  <a:pt x="0" y="479425"/>
                </a:cubicBezTo>
                <a:cubicBezTo>
                  <a:pt x="0" y="214646"/>
                  <a:pt x="214646" y="0"/>
                  <a:pt x="47942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D262203C-5E60-43AF-BB18-91E8F85143F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55490" y="2739648"/>
            <a:ext cx="719138" cy="719138"/>
          </a:xfrm>
          <a:custGeom>
            <a:avLst/>
            <a:gdLst>
              <a:gd name="connsiteX0" fmla="*/ 479425 w 958850"/>
              <a:gd name="connsiteY0" fmla="*/ 0 h 958850"/>
              <a:gd name="connsiteX1" fmla="*/ 958850 w 958850"/>
              <a:gd name="connsiteY1" fmla="*/ 479425 h 958850"/>
              <a:gd name="connsiteX2" fmla="*/ 479425 w 958850"/>
              <a:gd name="connsiteY2" fmla="*/ 958850 h 958850"/>
              <a:gd name="connsiteX3" fmla="*/ 0 w 958850"/>
              <a:gd name="connsiteY3" fmla="*/ 479425 h 958850"/>
              <a:gd name="connsiteX4" fmla="*/ 479425 w 958850"/>
              <a:gd name="connsiteY4" fmla="*/ 0 h 95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8850" h="958850">
                <a:moveTo>
                  <a:pt x="479425" y="0"/>
                </a:moveTo>
                <a:cubicBezTo>
                  <a:pt x="744204" y="0"/>
                  <a:pt x="958850" y="214646"/>
                  <a:pt x="958850" y="479425"/>
                </a:cubicBezTo>
                <a:cubicBezTo>
                  <a:pt x="958850" y="744204"/>
                  <a:pt x="744204" y="958850"/>
                  <a:pt x="479425" y="958850"/>
                </a:cubicBezTo>
                <a:cubicBezTo>
                  <a:pt x="214646" y="958850"/>
                  <a:pt x="0" y="744204"/>
                  <a:pt x="0" y="479425"/>
                </a:cubicBezTo>
                <a:cubicBezTo>
                  <a:pt x="0" y="214646"/>
                  <a:pt x="214646" y="0"/>
                  <a:pt x="47942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7D51D9D6-BC12-4B96-BA06-9AD27B4C1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EA383DF1-E759-4958-8DB3-4A98A9F04A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37638" y="2739648"/>
            <a:ext cx="719138" cy="719138"/>
          </a:xfrm>
          <a:custGeom>
            <a:avLst/>
            <a:gdLst>
              <a:gd name="connsiteX0" fmla="*/ 479425 w 958850"/>
              <a:gd name="connsiteY0" fmla="*/ 0 h 958850"/>
              <a:gd name="connsiteX1" fmla="*/ 958850 w 958850"/>
              <a:gd name="connsiteY1" fmla="*/ 479425 h 958850"/>
              <a:gd name="connsiteX2" fmla="*/ 479425 w 958850"/>
              <a:gd name="connsiteY2" fmla="*/ 958850 h 958850"/>
              <a:gd name="connsiteX3" fmla="*/ 0 w 958850"/>
              <a:gd name="connsiteY3" fmla="*/ 479425 h 958850"/>
              <a:gd name="connsiteX4" fmla="*/ 479425 w 958850"/>
              <a:gd name="connsiteY4" fmla="*/ 0 h 95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8850" h="958850">
                <a:moveTo>
                  <a:pt x="479425" y="0"/>
                </a:moveTo>
                <a:cubicBezTo>
                  <a:pt x="744204" y="0"/>
                  <a:pt x="958850" y="214646"/>
                  <a:pt x="958850" y="479425"/>
                </a:cubicBezTo>
                <a:cubicBezTo>
                  <a:pt x="958850" y="744204"/>
                  <a:pt x="744204" y="958850"/>
                  <a:pt x="479425" y="958850"/>
                </a:cubicBezTo>
                <a:cubicBezTo>
                  <a:pt x="214646" y="958850"/>
                  <a:pt x="0" y="744204"/>
                  <a:pt x="0" y="479425"/>
                </a:cubicBezTo>
                <a:cubicBezTo>
                  <a:pt x="0" y="214646"/>
                  <a:pt x="214646" y="0"/>
                  <a:pt x="47942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46794171-3AA5-49D7-8263-BFF9EBF5313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69374" y="2739648"/>
            <a:ext cx="719138" cy="719138"/>
          </a:xfrm>
          <a:custGeom>
            <a:avLst/>
            <a:gdLst>
              <a:gd name="connsiteX0" fmla="*/ 479425 w 958850"/>
              <a:gd name="connsiteY0" fmla="*/ 0 h 958850"/>
              <a:gd name="connsiteX1" fmla="*/ 958850 w 958850"/>
              <a:gd name="connsiteY1" fmla="*/ 479425 h 958850"/>
              <a:gd name="connsiteX2" fmla="*/ 479425 w 958850"/>
              <a:gd name="connsiteY2" fmla="*/ 958850 h 958850"/>
              <a:gd name="connsiteX3" fmla="*/ 0 w 958850"/>
              <a:gd name="connsiteY3" fmla="*/ 479425 h 958850"/>
              <a:gd name="connsiteX4" fmla="*/ 479425 w 958850"/>
              <a:gd name="connsiteY4" fmla="*/ 0 h 95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8850" h="958850">
                <a:moveTo>
                  <a:pt x="479425" y="0"/>
                </a:moveTo>
                <a:cubicBezTo>
                  <a:pt x="744204" y="0"/>
                  <a:pt x="958850" y="214646"/>
                  <a:pt x="958850" y="479425"/>
                </a:cubicBezTo>
                <a:cubicBezTo>
                  <a:pt x="958850" y="744204"/>
                  <a:pt x="744204" y="958850"/>
                  <a:pt x="479425" y="958850"/>
                </a:cubicBezTo>
                <a:cubicBezTo>
                  <a:pt x="214646" y="958850"/>
                  <a:pt x="0" y="744204"/>
                  <a:pt x="0" y="479425"/>
                </a:cubicBezTo>
                <a:cubicBezTo>
                  <a:pt x="0" y="214646"/>
                  <a:pt x="214646" y="0"/>
                  <a:pt x="47942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1228957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EA20584-7125-4D68-9411-757C34AF6B1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192047" cy="51435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909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C2D3C3C2-5DBA-4CD3-AB17-2D8FA409CFA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572000" cy="51435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5912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90DD187-D30A-4221-AE3F-BA8045A2E0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79056" y="1194929"/>
            <a:ext cx="1385888" cy="1385888"/>
          </a:xfrm>
          <a:custGeom>
            <a:avLst/>
            <a:gdLst>
              <a:gd name="connsiteX0" fmla="*/ 923925 w 1847850"/>
              <a:gd name="connsiteY0" fmla="*/ 0 h 1847850"/>
              <a:gd name="connsiteX1" fmla="*/ 1847850 w 1847850"/>
              <a:gd name="connsiteY1" fmla="*/ 923925 h 1847850"/>
              <a:gd name="connsiteX2" fmla="*/ 923925 w 1847850"/>
              <a:gd name="connsiteY2" fmla="*/ 1847850 h 1847850"/>
              <a:gd name="connsiteX3" fmla="*/ 0 w 1847850"/>
              <a:gd name="connsiteY3" fmla="*/ 923925 h 1847850"/>
              <a:gd name="connsiteX4" fmla="*/ 923925 w 1847850"/>
              <a:gd name="connsiteY4" fmla="*/ 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7850" h="1847850">
                <a:moveTo>
                  <a:pt x="923925" y="0"/>
                </a:moveTo>
                <a:cubicBezTo>
                  <a:pt x="1434195" y="0"/>
                  <a:pt x="1847850" y="413655"/>
                  <a:pt x="1847850" y="923925"/>
                </a:cubicBezTo>
                <a:cubicBezTo>
                  <a:pt x="1847850" y="1434195"/>
                  <a:pt x="1434195" y="1847850"/>
                  <a:pt x="923925" y="1847850"/>
                </a:cubicBezTo>
                <a:cubicBezTo>
                  <a:pt x="413655" y="1847850"/>
                  <a:pt x="0" y="1434195"/>
                  <a:pt x="0" y="923925"/>
                </a:cubicBezTo>
                <a:cubicBezTo>
                  <a:pt x="0" y="413655"/>
                  <a:pt x="413655" y="0"/>
                  <a:pt x="92392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CF4687B2-29BF-4BD8-A204-09D55ABB10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5" name="Date Placeholder 5">
            <a:extLst>
              <a:ext uri="{FF2B5EF4-FFF2-40B4-BE49-F238E27FC236}">
                <a16:creationId xmlns:a16="http://schemas.microsoft.com/office/drawing/2014/main" id="{426CE6BE-E6BA-4584-8DB0-308422F68B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4563B814-281A-4D30-88EC-DCD217B54CA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E52440A-72BC-4815-9FE2-3A5BE69FE37A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8" name="Freeform 19">
            <a:extLst>
              <a:ext uri="{FF2B5EF4-FFF2-40B4-BE49-F238E27FC236}">
                <a16:creationId xmlns:a16="http://schemas.microsoft.com/office/drawing/2014/main" id="{318F3EC8-99D7-4976-97A9-BF1812CA1B1E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9" name="Slide Number Placeholder 13">
            <a:extLst>
              <a:ext uri="{FF2B5EF4-FFF2-40B4-BE49-F238E27FC236}">
                <a16:creationId xmlns:a16="http://schemas.microsoft.com/office/drawing/2014/main" id="{132D34E9-0EC3-4F69-B5A3-2079C7D001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284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DC70EEF-C2DB-4621-8E5A-8463701BE8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61910" y="784815"/>
            <a:ext cx="1620180" cy="1620180"/>
          </a:xfrm>
          <a:custGeom>
            <a:avLst/>
            <a:gdLst>
              <a:gd name="connsiteX0" fmla="*/ 0 w 2160240"/>
              <a:gd name="connsiteY0" fmla="*/ 0 h 2160240"/>
              <a:gd name="connsiteX1" fmla="*/ 2160240 w 2160240"/>
              <a:gd name="connsiteY1" fmla="*/ 0 h 2160240"/>
              <a:gd name="connsiteX2" fmla="*/ 2160240 w 2160240"/>
              <a:gd name="connsiteY2" fmla="*/ 2160240 h 2160240"/>
              <a:gd name="connsiteX3" fmla="*/ 0 w 2160240"/>
              <a:gd name="connsiteY3" fmla="*/ 2160240 h 21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240" h="2160240">
                <a:moveTo>
                  <a:pt x="0" y="0"/>
                </a:moveTo>
                <a:lnTo>
                  <a:pt x="2160240" y="0"/>
                </a:lnTo>
                <a:lnTo>
                  <a:pt x="2160240" y="2160240"/>
                </a:lnTo>
                <a:lnTo>
                  <a:pt x="0" y="216024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0895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66CE2AE-12A5-4C9A-8993-41DA9731A6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68144" y="572549"/>
            <a:ext cx="2629111" cy="3739880"/>
          </a:xfrm>
          <a:custGeom>
            <a:avLst/>
            <a:gdLst>
              <a:gd name="connsiteX0" fmla="*/ 0 w 3505481"/>
              <a:gd name="connsiteY0" fmla="*/ 0 h 4986507"/>
              <a:gd name="connsiteX1" fmla="*/ 3505481 w 3505481"/>
              <a:gd name="connsiteY1" fmla="*/ 0 h 4986507"/>
              <a:gd name="connsiteX2" fmla="*/ 3505481 w 3505481"/>
              <a:gd name="connsiteY2" fmla="*/ 4986507 h 4986507"/>
              <a:gd name="connsiteX3" fmla="*/ 0 w 3505481"/>
              <a:gd name="connsiteY3" fmla="*/ 4986507 h 4986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5481" h="4986507">
                <a:moveTo>
                  <a:pt x="0" y="0"/>
                </a:moveTo>
                <a:lnTo>
                  <a:pt x="3505481" y="0"/>
                </a:lnTo>
                <a:lnTo>
                  <a:pt x="3505481" y="4986507"/>
                </a:lnTo>
                <a:lnTo>
                  <a:pt x="0" y="498650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1279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66CE2AE-12A5-4C9A-8993-41DA9731A6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61610" y="1383618"/>
            <a:ext cx="2172819" cy="3151011"/>
          </a:xfrm>
          <a:custGeom>
            <a:avLst/>
            <a:gdLst>
              <a:gd name="connsiteX0" fmla="*/ 0 w 3505481"/>
              <a:gd name="connsiteY0" fmla="*/ 0 h 4986507"/>
              <a:gd name="connsiteX1" fmla="*/ 3505481 w 3505481"/>
              <a:gd name="connsiteY1" fmla="*/ 0 h 4986507"/>
              <a:gd name="connsiteX2" fmla="*/ 3505481 w 3505481"/>
              <a:gd name="connsiteY2" fmla="*/ 4986507 h 4986507"/>
              <a:gd name="connsiteX3" fmla="*/ 0 w 3505481"/>
              <a:gd name="connsiteY3" fmla="*/ 4986507 h 4986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5481" h="4986507">
                <a:moveTo>
                  <a:pt x="0" y="0"/>
                </a:moveTo>
                <a:lnTo>
                  <a:pt x="3505481" y="0"/>
                </a:lnTo>
                <a:lnTo>
                  <a:pt x="3505481" y="4986507"/>
                </a:lnTo>
                <a:lnTo>
                  <a:pt x="0" y="498650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9410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7">
            <a:extLst>
              <a:ext uri="{FF2B5EF4-FFF2-40B4-BE49-F238E27FC236}">
                <a16:creationId xmlns:a16="http://schemas.microsoft.com/office/drawing/2014/main" id="{448A2669-8DC5-40B8-AF45-375C778798E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2395" y="1109302"/>
            <a:ext cx="8283912" cy="2218532"/>
          </a:xfrm>
          <a:custGeom>
            <a:avLst/>
            <a:gdLst>
              <a:gd name="connsiteX0" fmla="*/ 0 w 5228194"/>
              <a:gd name="connsiteY0" fmla="*/ 0 h 2453986"/>
              <a:gd name="connsiteX1" fmla="*/ 5228194 w 5228194"/>
              <a:gd name="connsiteY1" fmla="*/ 0 h 2453986"/>
              <a:gd name="connsiteX2" fmla="*/ 5228194 w 5228194"/>
              <a:gd name="connsiteY2" fmla="*/ 2453986 h 2453986"/>
              <a:gd name="connsiteX3" fmla="*/ 0 w 5228194"/>
              <a:gd name="connsiteY3" fmla="*/ 2453986 h 245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8194" h="2453986">
                <a:moveTo>
                  <a:pt x="0" y="0"/>
                </a:moveTo>
                <a:lnTo>
                  <a:pt x="5228194" y="0"/>
                </a:lnTo>
                <a:lnTo>
                  <a:pt x="5228194" y="2453986"/>
                </a:lnTo>
                <a:lnTo>
                  <a:pt x="0" y="24539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961F0D6-9597-446A-84C6-53167A0DD3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4" name="Date Placeholder 5">
            <a:extLst>
              <a:ext uri="{FF2B5EF4-FFF2-40B4-BE49-F238E27FC236}">
                <a16:creationId xmlns:a16="http://schemas.microsoft.com/office/drawing/2014/main" id="{9139703B-658C-4EF7-AF2A-75CC1AD10A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3159BF4B-2FE4-45C7-B0E0-766CB55A548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6CF24CD-7EB6-4EB5-ABBA-DB0CCC6F154E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7" name="Freeform 19">
            <a:extLst>
              <a:ext uri="{FF2B5EF4-FFF2-40B4-BE49-F238E27FC236}">
                <a16:creationId xmlns:a16="http://schemas.microsoft.com/office/drawing/2014/main" id="{1CCBE8CA-AE7E-4E28-8568-618CFF886D50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8" name="Slide Number Placeholder 13">
            <a:extLst>
              <a:ext uri="{FF2B5EF4-FFF2-40B4-BE49-F238E27FC236}">
                <a16:creationId xmlns:a16="http://schemas.microsoft.com/office/drawing/2014/main" id="{BAE6259E-3B83-4C52-84D4-03BD66A0AF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8570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3B6F81C-4C1E-42B6-95A9-AD53A8E0C7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2395" y="1221600"/>
            <a:ext cx="3733019" cy="1890210"/>
          </a:xfrm>
          <a:custGeom>
            <a:avLst/>
            <a:gdLst>
              <a:gd name="connsiteX0" fmla="*/ 0 w 4977358"/>
              <a:gd name="connsiteY0" fmla="*/ 0 h 2520280"/>
              <a:gd name="connsiteX1" fmla="*/ 4557303 w 4977358"/>
              <a:gd name="connsiteY1" fmla="*/ 0 h 2520280"/>
              <a:gd name="connsiteX2" fmla="*/ 4977358 w 4977358"/>
              <a:gd name="connsiteY2" fmla="*/ 420055 h 2520280"/>
              <a:gd name="connsiteX3" fmla="*/ 4977358 w 4977358"/>
              <a:gd name="connsiteY3" fmla="*/ 2520280 h 2520280"/>
              <a:gd name="connsiteX4" fmla="*/ 0 w 4977358"/>
              <a:gd name="connsiteY4" fmla="*/ 2520280 h 2520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7358" h="2520280">
                <a:moveTo>
                  <a:pt x="0" y="0"/>
                </a:moveTo>
                <a:lnTo>
                  <a:pt x="4557303" y="0"/>
                </a:lnTo>
                <a:cubicBezTo>
                  <a:pt x="4789293" y="0"/>
                  <a:pt x="4977358" y="188065"/>
                  <a:pt x="4977358" y="420055"/>
                </a:cubicBezTo>
                <a:lnTo>
                  <a:pt x="4977358" y="2520280"/>
                </a:lnTo>
                <a:lnTo>
                  <a:pt x="0" y="25202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F34168C-1C67-497A-9C63-39DC34B705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6" name="Date Placeholder 5">
            <a:extLst>
              <a:ext uri="{FF2B5EF4-FFF2-40B4-BE49-F238E27FC236}">
                <a16:creationId xmlns:a16="http://schemas.microsoft.com/office/drawing/2014/main" id="{AAD646CE-0465-4B61-8E8D-BCBCC86BC7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7" name="Freeform 10">
            <a:extLst>
              <a:ext uri="{FF2B5EF4-FFF2-40B4-BE49-F238E27FC236}">
                <a16:creationId xmlns:a16="http://schemas.microsoft.com/office/drawing/2014/main" id="{91AEC1FF-C3E5-44F3-9EDB-86C63C712A8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DBECF74-5F5F-4670-AC26-5244357019DD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67802D7B-70D8-4ACB-9C84-EED76B63D5FF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0" name="Slide Number Placeholder 13">
            <a:extLst>
              <a:ext uri="{FF2B5EF4-FFF2-40B4-BE49-F238E27FC236}">
                <a16:creationId xmlns:a16="http://schemas.microsoft.com/office/drawing/2014/main" id="{10EB7E6A-F532-4CC8-919B-BAD4EE5E0C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505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0098292-EF4A-4374-A6BC-3A604467A1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8342" y="1221601"/>
            <a:ext cx="2671763" cy="1907381"/>
          </a:xfrm>
          <a:custGeom>
            <a:avLst/>
            <a:gdLst>
              <a:gd name="connsiteX0" fmla="*/ 0 w 3562350"/>
              <a:gd name="connsiteY0" fmla="*/ 0 h 2543175"/>
              <a:gd name="connsiteX1" fmla="*/ 3562350 w 3562350"/>
              <a:gd name="connsiteY1" fmla="*/ 0 h 2543175"/>
              <a:gd name="connsiteX2" fmla="*/ 3562350 w 3562350"/>
              <a:gd name="connsiteY2" fmla="*/ 2543175 h 2543175"/>
              <a:gd name="connsiteX3" fmla="*/ 0 w 3562350"/>
              <a:gd name="connsiteY3" fmla="*/ 2543175 h 254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2350" h="2543175">
                <a:moveTo>
                  <a:pt x="0" y="0"/>
                </a:moveTo>
                <a:lnTo>
                  <a:pt x="3562350" y="0"/>
                </a:lnTo>
                <a:lnTo>
                  <a:pt x="3562350" y="2543175"/>
                </a:lnTo>
                <a:lnTo>
                  <a:pt x="0" y="25431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70466EF0-C6D6-4173-979D-5C4C7987356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83896" y="1221601"/>
            <a:ext cx="2671763" cy="1907381"/>
          </a:xfrm>
          <a:custGeom>
            <a:avLst/>
            <a:gdLst>
              <a:gd name="connsiteX0" fmla="*/ 0 w 3562350"/>
              <a:gd name="connsiteY0" fmla="*/ 0 h 2543175"/>
              <a:gd name="connsiteX1" fmla="*/ 3562350 w 3562350"/>
              <a:gd name="connsiteY1" fmla="*/ 0 h 2543175"/>
              <a:gd name="connsiteX2" fmla="*/ 3562350 w 3562350"/>
              <a:gd name="connsiteY2" fmla="*/ 2543175 h 2543175"/>
              <a:gd name="connsiteX3" fmla="*/ 0 w 3562350"/>
              <a:gd name="connsiteY3" fmla="*/ 2543175 h 254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2350" h="2543175">
                <a:moveTo>
                  <a:pt x="0" y="0"/>
                </a:moveTo>
                <a:lnTo>
                  <a:pt x="3562350" y="0"/>
                </a:lnTo>
                <a:lnTo>
                  <a:pt x="3562350" y="2543175"/>
                </a:lnTo>
                <a:lnTo>
                  <a:pt x="0" y="25431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9E389575-E027-462C-AF9D-A1D8F789EA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5" name="Date Placeholder 5">
            <a:extLst>
              <a:ext uri="{FF2B5EF4-FFF2-40B4-BE49-F238E27FC236}">
                <a16:creationId xmlns:a16="http://schemas.microsoft.com/office/drawing/2014/main" id="{D11F1745-35D6-4377-9B8F-EC0797BF2D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EBC70912-4B9F-473C-A2EB-C44CC56C563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1511801-2D18-418A-ACDC-3D7B5B85B884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5B6B2C83-19B7-4CC4-93D6-4636AB6F2BEC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5" name="Slide Number Placeholder 13">
            <a:extLst>
              <a:ext uri="{FF2B5EF4-FFF2-40B4-BE49-F238E27FC236}">
                <a16:creationId xmlns:a16="http://schemas.microsoft.com/office/drawing/2014/main" id="{EC3BD420-A349-4C20-B8B8-611EA9A6C5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5330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9F0742C-FD4A-4144-8BB2-FF5A38EF346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594218" y="2182092"/>
            <a:ext cx="1973072" cy="2961409"/>
          </a:xfrm>
          <a:custGeom>
            <a:avLst/>
            <a:gdLst>
              <a:gd name="connsiteX0" fmla="*/ 0 w 2630762"/>
              <a:gd name="connsiteY0" fmla="*/ 0 h 3948545"/>
              <a:gd name="connsiteX1" fmla="*/ 2630762 w 2630762"/>
              <a:gd name="connsiteY1" fmla="*/ 0 h 3948545"/>
              <a:gd name="connsiteX2" fmla="*/ 2630762 w 2630762"/>
              <a:gd name="connsiteY2" fmla="*/ 3948545 h 3948545"/>
              <a:gd name="connsiteX3" fmla="*/ 0 w 2630762"/>
              <a:gd name="connsiteY3" fmla="*/ 3948545 h 3948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0762" h="3948545">
                <a:moveTo>
                  <a:pt x="0" y="0"/>
                </a:moveTo>
                <a:lnTo>
                  <a:pt x="2630762" y="0"/>
                </a:lnTo>
                <a:lnTo>
                  <a:pt x="2630762" y="3948545"/>
                </a:lnTo>
                <a:lnTo>
                  <a:pt x="0" y="39485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7049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D236E0C-7617-4EC7-AC22-DE997F9832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16494" y="1825769"/>
            <a:ext cx="1588944" cy="1588944"/>
          </a:xfrm>
          <a:custGeom>
            <a:avLst/>
            <a:gdLst>
              <a:gd name="connsiteX0" fmla="*/ 1059297 w 2118592"/>
              <a:gd name="connsiteY0" fmla="*/ 0 h 2118592"/>
              <a:gd name="connsiteX1" fmla="*/ 1059297 w 2118592"/>
              <a:gd name="connsiteY1" fmla="*/ 1059296 h 2118592"/>
              <a:gd name="connsiteX2" fmla="*/ 2118592 w 2118592"/>
              <a:gd name="connsiteY2" fmla="*/ 1059296 h 2118592"/>
              <a:gd name="connsiteX3" fmla="*/ 1059296 w 2118592"/>
              <a:gd name="connsiteY3" fmla="*/ 2118592 h 2118592"/>
              <a:gd name="connsiteX4" fmla="*/ 0 w 2118592"/>
              <a:gd name="connsiteY4" fmla="*/ 1059296 h 2118592"/>
              <a:gd name="connsiteX5" fmla="*/ 1 w 2118592"/>
              <a:gd name="connsiteY5" fmla="*/ 1059296 h 2118592"/>
              <a:gd name="connsiteX6" fmla="*/ 1059297 w 2118592"/>
              <a:gd name="connsiteY6" fmla="*/ 0 h 2118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18592" h="2118592">
                <a:moveTo>
                  <a:pt x="1059297" y="0"/>
                </a:moveTo>
                <a:lnTo>
                  <a:pt x="1059297" y="1059296"/>
                </a:lnTo>
                <a:lnTo>
                  <a:pt x="2118592" y="1059296"/>
                </a:lnTo>
                <a:cubicBezTo>
                  <a:pt x="2118592" y="1644329"/>
                  <a:pt x="1644329" y="2118592"/>
                  <a:pt x="1059296" y="2118592"/>
                </a:cubicBezTo>
                <a:cubicBezTo>
                  <a:pt x="474263" y="2118592"/>
                  <a:pt x="0" y="1644329"/>
                  <a:pt x="0" y="1059296"/>
                </a:cubicBezTo>
                <a:lnTo>
                  <a:pt x="1" y="1059296"/>
                </a:lnTo>
                <a:cubicBezTo>
                  <a:pt x="1" y="474263"/>
                  <a:pt x="474264" y="0"/>
                  <a:pt x="10592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812B925-1EC3-4423-AC0C-30297E137F9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77528" y="1825769"/>
            <a:ext cx="1588944" cy="1588944"/>
          </a:xfrm>
          <a:custGeom>
            <a:avLst/>
            <a:gdLst>
              <a:gd name="connsiteX0" fmla="*/ 1059297 w 2118592"/>
              <a:gd name="connsiteY0" fmla="*/ 0 h 2118592"/>
              <a:gd name="connsiteX1" fmla="*/ 1059297 w 2118592"/>
              <a:gd name="connsiteY1" fmla="*/ 1059296 h 2118592"/>
              <a:gd name="connsiteX2" fmla="*/ 2118592 w 2118592"/>
              <a:gd name="connsiteY2" fmla="*/ 1059296 h 2118592"/>
              <a:gd name="connsiteX3" fmla="*/ 1059296 w 2118592"/>
              <a:gd name="connsiteY3" fmla="*/ 2118592 h 2118592"/>
              <a:gd name="connsiteX4" fmla="*/ 0 w 2118592"/>
              <a:gd name="connsiteY4" fmla="*/ 1059296 h 2118592"/>
              <a:gd name="connsiteX5" fmla="*/ 1 w 2118592"/>
              <a:gd name="connsiteY5" fmla="*/ 1059296 h 2118592"/>
              <a:gd name="connsiteX6" fmla="*/ 1059297 w 2118592"/>
              <a:gd name="connsiteY6" fmla="*/ 0 h 2118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18592" h="2118592">
                <a:moveTo>
                  <a:pt x="1059297" y="0"/>
                </a:moveTo>
                <a:lnTo>
                  <a:pt x="1059297" y="1059296"/>
                </a:lnTo>
                <a:lnTo>
                  <a:pt x="2118592" y="1059296"/>
                </a:lnTo>
                <a:cubicBezTo>
                  <a:pt x="2118592" y="1644329"/>
                  <a:pt x="1644329" y="2118592"/>
                  <a:pt x="1059296" y="2118592"/>
                </a:cubicBezTo>
                <a:cubicBezTo>
                  <a:pt x="474263" y="2118592"/>
                  <a:pt x="0" y="1644329"/>
                  <a:pt x="0" y="1059296"/>
                </a:cubicBezTo>
                <a:lnTo>
                  <a:pt x="1" y="1059296"/>
                </a:lnTo>
                <a:cubicBezTo>
                  <a:pt x="1" y="474263"/>
                  <a:pt x="474264" y="0"/>
                  <a:pt x="10592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F5B26D7-AE31-4C90-9B54-BD0F377B71B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38562" y="1825768"/>
            <a:ext cx="1588944" cy="1588944"/>
          </a:xfrm>
          <a:custGeom>
            <a:avLst/>
            <a:gdLst>
              <a:gd name="connsiteX0" fmla="*/ 1059297 w 2118592"/>
              <a:gd name="connsiteY0" fmla="*/ 0 h 2118592"/>
              <a:gd name="connsiteX1" fmla="*/ 1059297 w 2118592"/>
              <a:gd name="connsiteY1" fmla="*/ 1059296 h 2118592"/>
              <a:gd name="connsiteX2" fmla="*/ 2118592 w 2118592"/>
              <a:gd name="connsiteY2" fmla="*/ 1059296 h 2118592"/>
              <a:gd name="connsiteX3" fmla="*/ 1059296 w 2118592"/>
              <a:gd name="connsiteY3" fmla="*/ 2118592 h 2118592"/>
              <a:gd name="connsiteX4" fmla="*/ 0 w 2118592"/>
              <a:gd name="connsiteY4" fmla="*/ 1059296 h 2118592"/>
              <a:gd name="connsiteX5" fmla="*/ 1 w 2118592"/>
              <a:gd name="connsiteY5" fmla="*/ 1059296 h 2118592"/>
              <a:gd name="connsiteX6" fmla="*/ 1059297 w 2118592"/>
              <a:gd name="connsiteY6" fmla="*/ 0 h 2118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18592" h="2118592">
                <a:moveTo>
                  <a:pt x="1059297" y="0"/>
                </a:moveTo>
                <a:lnTo>
                  <a:pt x="1059297" y="1059296"/>
                </a:lnTo>
                <a:lnTo>
                  <a:pt x="2118592" y="1059296"/>
                </a:lnTo>
                <a:cubicBezTo>
                  <a:pt x="2118592" y="1644329"/>
                  <a:pt x="1644329" y="2118592"/>
                  <a:pt x="1059296" y="2118592"/>
                </a:cubicBezTo>
                <a:cubicBezTo>
                  <a:pt x="474263" y="2118592"/>
                  <a:pt x="0" y="1644329"/>
                  <a:pt x="0" y="1059296"/>
                </a:cubicBezTo>
                <a:lnTo>
                  <a:pt x="1" y="1059296"/>
                </a:lnTo>
                <a:cubicBezTo>
                  <a:pt x="1" y="474263"/>
                  <a:pt x="474264" y="0"/>
                  <a:pt x="10592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7D51D9D6-BC12-4B96-BA06-9AD27B4C1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08432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2157197-E950-49AE-AB3D-C857D709616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2395" y="1113588"/>
            <a:ext cx="8359211" cy="1840490"/>
          </a:xfrm>
          <a:custGeom>
            <a:avLst/>
            <a:gdLst>
              <a:gd name="connsiteX0" fmla="*/ 173080 w 10667844"/>
              <a:gd name="connsiteY0" fmla="*/ 0 h 2453986"/>
              <a:gd name="connsiteX1" fmla="*/ 10494764 w 10667844"/>
              <a:gd name="connsiteY1" fmla="*/ 0 h 2453986"/>
              <a:gd name="connsiteX2" fmla="*/ 10667844 w 10667844"/>
              <a:gd name="connsiteY2" fmla="*/ 173080 h 2453986"/>
              <a:gd name="connsiteX3" fmla="*/ 10667844 w 10667844"/>
              <a:gd name="connsiteY3" fmla="*/ 2280906 h 2453986"/>
              <a:gd name="connsiteX4" fmla="*/ 10494764 w 10667844"/>
              <a:gd name="connsiteY4" fmla="*/ 2453986 h 2453986"/>
              <a:gd name="connsiteX5" fmla="*/ 173080 w 10667844"/>
              <a:gd name="connsiteY5" fmla="*/ 2453986 h 2453986"/>
              <a:gd name="connsiteX6" fmla="*/ 0 w 10667844"/>
              <a:gd name="connsiteY6" fmla="*/ 2280906 h 2453986"/>
              <a:gd name="connsiteX7" fmla="*/ 0 w 10667844"/>
              <a:gd name="connsiteY7" fmla="*/ 173080 h 2453986"/>
              <a:gd name="connsiteX8" fmla="*/ 173080 w 10667844"/>
              <a:gd name="connsiteY8" fmla="*/ 0 h 245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67844" h="2453986">
                <a:moveTo>
                  <a:pt x="173080" y="0"/>
                </a:moveTo>
                <a:lnTo>
                  <a:pt x="10494764" y="0"/>
                </a:lnTo>
                <a:cubicBezTo>
                  <a:pt x="10590353" y="0"/>
                  <a:pt x="10667844" y="77491"/>
                  <a:pt x="10667844" y="173080"/>
                </a:cubicBezTo>
                <a:lnTo>
                  <a:pt x="10667844" y="2280906"/>
                </a:lnTo>
                <a:cubicBezTo>
                  <a:pt x="10667844" y="2376495"/>
                  <a:pt x="10590353" y="2453986"/>
                  <a:pt x="10494764" y="2453986"/>
                </a:cubicBezTo>
                <a:lnTo>
                  <a:pt x="173080" y="2453986"/>
                </a:lnTo>
                <a:cubicBezTo>
                  <a:pt x="77491" y="2453986"/>
                  <a:pt x="0" y="2376495"/>
                  <a:pt x="0" y="2280906"/>
                </a:cubicBezTo>
                <a:lnTo>
                  <a:pt x="0" y="173080"/>
                </a:lnTo>
                <a:cubicBezTo>
                  <a:pt x="0" y="77491"/>
                  <a:pt x="77491" y="0"/>
                  <a:pt x="17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B506D01E-171A-4A4A-B581-C4CDE933B4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5" name="Date Placeholder 5">
            <a:extLst>
              <a:ext uri="{FF2B5EF4-FFF2-40B4-BE49-F238E27FC236}">
                <a16:creationId xmlns:a16="http://schemas.microsoft.com/office/drawing/2014/main" id="{FDD55926-55FC-4F04-B2FD-4AE11EFEFA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0056469C-2FAE-4222-8AC0-76F43D9720A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16E4D8C-9432-449B-87E1-662B1665CFBD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8" name="Freeform 19">
            <a:extLst>
              <a:ext uri="{FF2B5EF4-FFF2-40B4-BE49-F238E27FC236}">
                <a16:creationId xmlns:a16="http://schemas.microsoft.com/office/drawing/2014/main" id="{83D3C208-D2B5-4E5C-AD61-D5D10685265D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9" name="Slide Number Placeholder 13">
            <a:extLst>
              <a:ext uri="{FF2B5EF4-FFF2-40B4-BE49-F238E27FC236}">
                <a16:creationId xmlns:a16="http://schemas.microsoft.com/office/drawing/2014/main" id="{4FDE91A9-7AA8-4DAE-B465-46A21ECD8E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813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E7C4AD3-381A-4E12-BEF5-A07072385B0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334169"/>
            <a:ext cx="9144000" cy="2857761"/>
          </a:xfrm>
          <a:custGeom>
            <a:avLst/>
            <a:gdLst>
              <a:gd name="connsiteX0" fmla="*/ 0 w 12192000"/>
              <a:gd name="connsiteY0" fmla="*/ 0 h 3594324"/>
              <a:gd name="connsiteX1" fmla="*/ 12192000 w 12192000"/>
              <a:gd name="connsiteY1" fmla="*/ 0 h 3594324"/>
              <a:gd name="connsiteX2" fmla="*/ 12192000 w 12192000"/>
              <a:gd name="connsiteY2" fmla="*/ 3594324 h 3594324"/>
              <a:gd name="connsiteX3" fmla="*/ 0 w 12192000"/>
              <a:gd name="connsiteY3" fmla="*/ 3594324 h 3594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594324">
                <a:moveTo>
                  <a:pt x="0" y="0"/>
                </a:moveTo>
                <a:lnTo>
                  <a:pt x="12192000" y="0"/>
                </a:lnTo>
                <a:lnTo>
                  <a:pt x="12192000" y="3594324"/>
                </a:lnTo>
                <a:lnTo>
                  <a:pt x="0" y="35943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824D3A35-50CA-40C5-BD1F-1A1F3368E5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5" name="Date Placeholder 5">
            <a:extLst>
              <a:ext uri="{FF2B5EF4-FFF2-40B4-BE49-F238E27FC236}">
                <a16:creationId xmlns:a16="http://schemas.microsoft.com/office/drawing/2014/main" id="{64EC3C21-975E-4BCA-8752-B84C25F2BD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59A8210F-42F5-4968-823D-325D7306A3C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20B5E63-0B57-45AA-9300-86613139D8D4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8" name="Freeform 19">
            <a:extLst>
              <a:ext uri="{FF2B5EF4-FFF2-40B4-BE49-F238E27FC236}">
                <a16:creationId xmlns:a16="http://schemas.microsoft.com/office/drawing/2014/main" id="{C722A22B-59B2-4B7E-A1A1-5885EAC6C445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9" name="Slide Number Placeholder 13">
            <a:extLst>
              <a:ext uri="{FF2B5EF4-FFF2-40B4-BE49-F238E27FC236}">
                <a16:creationId xmlns:a16="http://schemas.microsoft.com/office/drawing/2014/main" id="{DE7DC7E2-B8EE-4603-A708-7CB083993B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832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D98C0AD-B50E-4D5C-8931-EA7983358F05}"/>
              </a:ext>
            </a:extLst>
          </p:cNvPr>
          <p:cNvSpPr/>
          <p:nvPr userDrawn="1"/>
        </p:nvSpPr>
        <p:spPr>
          <a:xfrm>
            <a:off x="38" y="0"/>
            <a:ext cx="9144000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AE4A25D-3286-4E3F-80C8-3F807694B3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14617" y="0"/>
            <a:ext cx="5629382" cy="5143497"/>
          </a:xfrm>
          <a:custGeom>
            <a:avLst/>
            <a:gdLst>
              <a:gd name="connsiteX0" fmla="*/ 6375684 w 7505842"/>
              <a:gd name="connsiteY0" fmla="*/ 0 h 6857996"/>
              <a:gd name="connsiteX1" fmla="*/ 7505842 w 7505842"/>
              <a:gd name="connsiteY1" fmla="*/ 0 h 6857996"/>
              <a:gd name="connsiteX2" fmla="*/ 7505842 w 7505842"/>
              <a:gd name="connsiteY2" fmla="*/ 3281148 h 6857996"/>
              <a:gd name="connsiteX3" fmla="*/ 3972674 w 7505842"/>
              <a:gd name="connsiteY3" fmla="*/ 6857996 h 6857996"/>
              <a:gd name="connsiteX4" fmla="*/ 1792269 w 7505842"/>
              <a:gd name="connsiteY4" fmla="*/ 6857996 h 6857996"/>
              <a:gd name="connsiteX5" fmla="*/ 1792269 w 7505842"/>
              <a:gd name="connsiteY5" fmla="*/ 4651609 h 6857996"/>
              <a:gd name="connsiteX6" fmla="*/ 3647325 w 7505842"/>
              <a:gd name="connsiteY6" fmla="*/ 0 h 6857996"/>
              <a:gd name="connsiteX7" fmla="*/ 5833436 w 7505842"/>
              <a:gd name="connsiteY7" fmla="*/ 0 h 6857996"/>
              <a:gd name="connsiteX8" fmla="*/ 0 w 7505842"/>
              <a:gd name="connsiteY8" fmla="*/ 5925400 h 6857996"/>
              <a:gd name="connsiteX9" fmla="*/ 0 w 7505842"/>
              <a:gd name="connsiteY9" fmla="*/ 3713327 h 685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05842" h="6857996">
                <a:moveTo>
                  <a:pt x="6375684" y="0"/>
                </a:moveTo>
                <a:lnTo>
                  <a:pt x="7505842" y="0"/>
                </a:lnTo>
                <a:lnTo>
                  <a:pt x="7505842" y="3281148"/>
                </a:lnTo>
                <a:lnTo>
                  <a:pt x="3972674" y="6857996"/>
                </a:lnTo>
                <a:lnTo>
                  <a:pt x="1792269" y="6857996"/>
                </a:lnTo>
                <a:lnTo>
                  <a:pt x="1792269" y="4651609"/>
                </a:lnTo>
                <a:close/>
                <a:moveTo>
                  <a:pt x="3647325" y="0"/>
                </a:moveTo>
                <a:lnTo>
                  <a:pt x="5833436" y="0"/>
                </a:lnTo>
                <a:lnTo>
                  <a:pt x="0" y="5925400"/>
                </a:lnTo>
                <a:lnTo>
                  <a:pt x="0" y="371332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028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37">
            <a:extLst>
              <a:ext uri="{FF2B5EF4-FFF2-40B4-BE49-F238E27FC236}">
                <a16:creationId xmlns:a16="http://schemas.microsoft.com/office/drawing/2014/main" id="{B222BF08-397F-4347-BB94-BAFBD777624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54256" y="1082912"/>
            <a:ext cx="1049375" cy="1173580"/>
          </a:xfrm>
          <a:custGeom>
            <a:avLst/>
            <a:gdLst>
              <a:gd name="connsiteX0" fmla="*/ 700801 w 1399167"/>
              <a:gd name="connsiteY0" fmla="*/ 0 h 1564773"/>
              <a:gd name="connsiteX1" fmla="*/ 772626 w 1399167"/>
              <a:gd name="connsiteY1" fmla="*/ 17026 h 1564773"/>
              <a:gd name="connsiteX2" fmla="*/ 1327748 w 1399167"/>
              <a:gd name="connsiteY2" fmla="*/ 334846 h 1564773"/>
              <a:gd name="connsiteX3" fmla="*/ 1399167 w 1399167"/>
              <a:gd name="connsiteY3" fmla="*/ 461325 h 1564773"/>
              <a:gd name="connsiteX4" fmla="*/ 1399167 w 1399167"/>
              <a:gd name="connsiteY4" fmla="*/ 1100206 h 1564773"/>
              <a:gd name="connsiteX5" fmla="*/ 1327748 w 1399167"/>
              <a:gd name="connsiteY5" fmla="*/ 1226686 h 1564773"/>
              <a:gd name="connsiteX6" fmla="*/ 772626 w 1399167"/>
              <a:gd name="connsiteY6" fmla="*/ 1547748 h 1564773"/>
              <a:gd name="connsiteX7" fmla="*/ 626541 w 1399167"/>
              <a:gd name="connsiteY7" fmla="*/ 1547748 h 1564773"/>
              <a:gd name="connsiteX8" fmla="*/ 74666 w 1399167"/>
              <a:gd name="connsiteY8" fmla="*/ 1226686 h 1564773"/>
              <a:gd name="connsiteX9" fmla="*/ 0 w 1399167"/>
              <a:gd name="connsiteY9" fmla="*/ 1100206 h 1564773"/>
              <a:gd name="connsiteX10" fmla="*/ 0 w 1399167"/>
              <a:gd name="connsiteY10" fmla="*/ 461325 h 1564773"/>
              <a:gd name="connsiteX11" fmla="*/ 74666 w 1399167"/>
              <a:gd name="connsiteY11" fmla="*/ 334846 h 1564773"/>
              <a:gd name="connsiteX12" fmla="*/ 626541 w 1399167"/>
              <a:gd name="connsiteY12" fmla="*/ 17026 h 1564773"/>
              <a:gd name="connsiteX13" fmla="*/ 700801 w 1399167"/>
              <a:gd name="connsiteY13" fmla="*/ 0 h 156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99167" h="1564773">
                <a:moveTo>
                  <a:pt x="700801" y="0"/>
                </a:moveTo>
                <a:cubicBezTo>
                  <a:pt x="727178" y="0"/>
                  <a:pt x="753148" y="5676"/>
                  <a:pt x="772626" y="17026"/>
                </a:cubicBezTo>
                <a:cubicBezTo>
                  <a:pt x="1327748" y="334846"/>
                  <a:pt x="1327748" y="334846"/>
                  <a:pt x="1327748" y="334846"/>
                </a:cubicBezTo>
                <a:cubicBezTo>
                  <a:pt x="1366704" y="357547"/>
                  <a:pt x="1399167" y="415922"/>
                  <a:pt x="1399167" y="461325"/>
                </a:cubicBezTo>
                <a:cubicBezTo>
                  <a:pt x="1399167" y="1100206"/>
                  <a:pt x="1399167" y="1100206"/>
                  <a:pt x="1399167" y="1100206"/>
                </a:cubicBezTo>
                <a:cubicBezTo>
                  <a:pt x="1399167" y="1148852"/>
                  <a:pt x="1366704" y="1203984"/>
                  <a:pt x="1327748" y="1226686"/>
                </a:cubicBezTo>
                <a:cubicBezTo>
                  <a:pt x="772626" y="1547748"/>
                  <a:pt x="772626" y="1547748"/>
                  <a:pt x="772626" y="1547748"/>
                </a:cubicBezTo>
                <a:cubicBezTo>
                  <a:pt x="733670" y="1570449"/>
                  <a:pt x="668744" y="1570449"/>
                  <a:pt x="626541" y="1547748"/>
                </a:cubicBezTo>
                <a:cubicBezTo>
                  <a:pt x="74666" y="1226686"/>
                  <a:pt x="74666" y="1226686"/>
                  <a:pt x="74666" y="1226686"/>
                </a:cubicBezTo>
                <a:cubicBezTo>
                  <a:pt x="32463" y="1203984"/>
                  <a:pt x="0" y="1148852"/>
                  <a:pt x="0" y="1100206"/>
                </a:cubicBezTo>
                <a:lnTo>
                  <a:pt x="0" y="461325"/>
                </a:lnTo>
                <a:cubicBezTo>
                  <a:pt x="0" y="415922"/>
                  <a:pt x="32463" y="357547"/>
                  <a:pt x="74666" y="334846"/>
                </a:cubicBezTo>
                <a:cubicBezTo>
                  <a:pt x="626541" y="17026"/>
                  <a:pt x="626541" y="17026"/>
                  <a:pt x="626541" y="17026"/>
                </a:cubicBezTo>
                <a:cubicBezTo>
                  <a:pt x="647643" y="5676"/>
                  <a:pt x="674425" y="0"/>
                  <a:pt x="70080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38">
            <a:extLst>
              <a:ext uri="{FF2B5EF4-FFF2-40B4-BE49-F238E27FC236}">
                <a16:creationId xmlns:a16="http://schemas.microsoft.com/office/drawing/2014/main" id="{0796EBE8-9DEF-459E-9FFF-3FD3EC5753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8879" y="2509631"/>
            <a:ext cx="564305" cy="630977"/>
          </a:xfrm>
          <a:custGeom>
            <a:avLst/>
            <a:gdLst>
              <a:gd name="connsiteX0" fmla="*/ 377557 w 752407"/>
              <a:gd name="connsiteY0" fmla="*/ 0 h 841303"/>
              <a:gd name="connsiteX1" fmla="*/ 416801 w 752407"/>
              <a:gd name="connsiteY1" fmla="*/ 10153 h 841303"/>
              <a:gd name="connsiteX2" fmla="*/ 711810 w 752407"/>
              <a:gd name="connsiteY2" fmla="*/ 180715 h 841303"/>
              <a:gd name="connsiteX3" fmla="*/ 752407 w 752407"/>
              <a:gd name="connsiteY3" fmla="*/ 248398 h 841303"/>
              <a:gd name="connsiteX4" fmla="*/ 752407 w 752407"/>
              <a:gd name="connsiteY4" fmla="*/ 592229 h 841303"/>
              <a:gd name="connsiteX5" fmla="*/ 711810 w 752407"/>
              <a:gd name="connsiteY5" fmla="*/ 659913 h 841303"/>
              <a:gd name="connsiteX6" fmla="*/ 416801 w 752407"/>
              <a:gd name="connsiteY6" fmla="*/ 833182 h 841303"/>
              <a:gd name="connsiteX7" fmla="*/ 338313 w 752407"/>
              <a:gd name="connsiteY7" fmla="*/ 833182 h 841303"/>
              <a:gd name="connsiteX8" fmla="*/ 40598 w 752407"/>
              <a:gd name="connsiteY8" fmla="*/ 659913 h 841303"/>
              <a:gd name="connsiteX9" fmla="*/ 0 w 752407"/>
              <a:gd name="connsiteY9" fmla="*/ 592229 h 841303"/>
              <a:gd name="connsiteX10" fmla="*/ 0 w 752407"/>
              <a:gd name="connsiteY10" fmla="*/ 248398 h 841303"/>
              <a:gd name="connsiteX11" fmla="*/ 40598 w 752407"/>
              <a:gd name="connsiteY11" fmla="*/ 180715 h 841303"/>
              <a:gd name="connsiteX12" fmla="*/ 338313 w 752407"/>
              <a:gd name="connsiteY12" fmla="*/ 10153 h 841303"/>
              <a:gd name="connsiteX13" fmla="*/ 377557 w 752407"/>
              <a:gd name="connsiteY13" fmla="*/ 0 h 841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52407" h="841303">
                <a:moveTo>
                  <a:pt x="377557" y="0"/>
                </a:moveTo>
                <a:cubicBezTo>
                  <a:pt x="391766" y="0"/>
                  <a:pt x="405975" y="3385"/>
                  <a:pt x="416801" y="10153"/>
                </a:cubicBezTo>
                <a:cubicBezTo>
                  <a:pt x="711810" y="180715"/>
                  <a:pt x="711810" y="180715"/>
                  <a:pt x="711810" y="180715"/>
                </a:cubicBezTo>
                <a:cubicBezTo>
                  <a:pt x="733462" y="194251"/>
                  <a:pt x="752407" y="224032"/>
                  <a:pt x="752407" y="248398"/>
                </a:cubicBezTo>
                <a:cubicBezTo>
                  <a:pt x="752407" y="592229"/>
                  <a:pt x="752407" y="592229"/>
                  <a:pt x="752407" y="592229"/>
                </a:cubicBezTo>
                <a:cubicBezTo>
                  <a:pt x="752407" y="616595"/>
                  <a:pt x="733462" y="649083"/>
                  <a:pt x="711810" y="659913"/>
                </a:cubicBezTo>
                <a:cubicBezTo>
                  <a:pt x="416801" y="833182"/>
                  <a:pt x="416801" y="833182"/>
                  <a:pt x="416801" y="833182"/>
                </a:cubicBezTo>
                <a:cubicBezTo>
                  <a:pt x="395149" y="844011"/>
                  <a:pt x="359965" y="844011"/>
                  <a:pt x="338313" y="833182"/>
                </a:cubicBezTo>
                <a:cubicBezTo>
                  <a:pt x="40598" y="659913"/>
                  <a:pt x="40598" y="659913"/>
                  <a:pt x="40598" y="659913"/>
                </a:cubicBezTo>
                <a:cubicBezTo>
                  <a:pt x="18946" y="649083"/>
                  <a:pt x="0" y="616595"/>
                  <a:pt x="0" y="592229"/>
                </a:cubicBezTo>
                <a:lnTo>
                  <a:pt x="0" y="248398"/>
                </a:lnTo>
                <a:cubicBezTo>
                  <a:pt x="0" y="224032"/>
                  <a:pt x="18946" y="194251"/>
                  <a:pt x="40598" y="180715"/>
                </a:cubicBezTo>
                <a:cubicBezTo>
                  <a:pt x="338313" y="10153"/>
                  <a:pt x="338313" y="10153"/>
                  <a:pt x="338313" y="10153"/>
                </a:cubicBezTo>
                <a:cubicBezTo>
                  <a:pt x="349139" y="3385"/>
                  <a:pt x="363348" y="0"/>
                  <a:pt x="37755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2" name="Picture Placeholder 41">
            <a:extLst>
              <a:ext uri="{FF2B5EF4-FFF2-40B4-BE49-F238E27FC236}">
                <a16:creationId xmlns:a16="http://schemas.microsoft.com/office/drawing/2014/main" id="{8B0C53E5-4CF5-4664-B6B2-BAD22991599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30158" y="1911507"/>
            <a:ext cx="2133454" cy="2386013"/>
          </a:xfrm>
          <a:custGeom>
            <a:avLst/>
            <a:gdLst>
              <a:gd name="connsiteX0" fmla="*/ 1423495 w 2844605"/>
              <a:gd name="connsiteY0" fmla="*/ 0 h 3181350"/>
              <a:gd name="connsiteX1" fmla="*/ 1576097 w 2844605"/>
              <a:gd name="connsiteY1" fmla="*/ 35746 h 3181350"/>
              <a:gd name="connsiteX2" fmla="*/ 2694387 w 2844605"/>
              <a:gd name="connsiteY2" fmla="*/ 681548 h 3181350"/>
              <a:gd name="connsiteX3" fmla="*/ 2844605 w 2844605"/>
              <a:gd name="connsiteY3" fmla="*/ 943682 h 3181350"/>
              <a:gd name="connsiteX4" fmla="*/ 2844605 w 2844605"/>
              <a:gd name="connsiteY4" fmla="*/ 2235286 h 3181350"/>
              <a:gd name="connsiteX5" fmla="*/ 2694387 w 2844605"/>
              <a:gd name="connsiteY5" fmla="*/ 2499802 h 3181350"/>
              <a:gd name="connsiteX6" fmla="*/ 1576097 w 2844605"/>
              <a:gd name="connsiteY6" fmla="*/ 3143222 h 3181350"/>
              <a:gd name="connsiteX7" fmla="*/ 1423495 w 2844605"/>
              <a:gd name="connsiteY7" fmla="*/ 3181350 h 3181350"/>
              <a:gd name="connsiteX8" fmla="*/ 1270892 w 2844605"/>
              <a:gd name="connsiteY8" fmla="*/ 3143222 h 3181350"/>
              <a:gd name="connsiteX9" fmla="*/ 152603 w 2844605"/>
              <a:gd name="connsiteY9" fmla="*/ 2499802 h 3181350"/>
              <a:gd name="connsiteX10" fmla="*/ 0 w 2844605"/>
              <a:gd name="connsiteY10" fmla="*/ 2235286 h 3181350"/>
              <a:gd name="connsiteX11" fmla="*/ 0 w 2844605"/>
              <a:gd name="connsiteY11" fmla="*/ 943682 h 3181350"/>
              <a:gd name="connsiteX12" fmla="*/ 152603 w 2844605"/>
              <a:gd name="connsiteY12" fmla="*/ 681548 h 3181350"/>
              <a:gd name="connsiteX13" fmla="*/ 1270892 w 2844605"/>
              <a:gd name="connsiteY13" fmla="*/ 35746 h 3181350"/>
              <a:gd name="connsiteX14" fmla="*/ 1423495 w 2844605"/>
              <a:gd name="connsiteY14" fmla="*/ 0 h 318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44605" h="3181350">
                <a:moveTo>
                  <a:pt x="1423495" y="0"/>
                </a:moveTo>
                <a:cubicBezTo>
                  <a:pt x="1480721" y="0"/>
                  <a:pt x="1533178" y="11915"/>
                  <a:pt x="1576097" y="35746"/>
                </a:cubicBezTo>
                <a:cubicBezTo>
                  <a:pt x="2694387" y="681548"/>
                  <a:pt x="2694387" y="681548"/>
                  <a:pt x="2694387" y="681548"/>
                </a:cubicBezTo>
                <a:cubicBezTo>
                  <a:pt x="2777842" y="729208"/>
                  <a:pt x="2844605" y="848360"/>
                  <a:pt x="2844605" y="943682"/>
                </a:cubicBezTo>
                <a:cubicBezTo>
                  <a:pt x="2844605" y="2235286"/>
                  <a:pt x="2844605" y="2235286"/>
                  <a:pt x="2844605" y="2235286"/>
                </a:cubicBezTo>
                <a:cubicBezTo>
                  <a:pt x="2844605" y="2332990"/>
                  <a:pt x="2777842" y="2449759"/>
                  <a:pt x="2694387" y="2499802"/>
                </a:cubicBezTo>
                <a:cubicBezTo>
                  <a:pt x="1576097" y="3143222"/>
                  <a:pt x="1576097" y="3143222"/>
                  <a:pt x="1576097" y="3143222"/>
                </a:cubicBezTo>
                <a:cubicBezTo>
                  <a:pt x="1533178" y="3167052"/>
                  <a:pt x="1480721" y="3181350"/>
                  <a:pt x="1423495" y="3181350"/>
                </a:cubicBezTo>
                <a:cubicBezTo>
                  <a:pt x="1366269" y="3181350"/>
                  <a:pt x="1311427" y="3167052"/>
                  <a:pt x="1270892" y="3143222"/>
                </a:cubicBezTo>
                <a:cubicBezTo>
                  <a:pt x="152603" y="2499802"/>
                  <a:pt x="152603" y="2499802"/>
                  <a:pt x="152603" y="2499802"/>
                </a:cubicBezTo>
                <a:cubicBezTo>
                  <a:pt x="69148" y="2449759"/>
                  <a:pt x="0" y="2332990"/>
                  <a:pt x="0" y="2235286"/>
                </a:cubicBezTo>
                <a:cubicBezTo>
                  <a:pt x="0" y="943682"/>
                  <a:pt x="0" y="943682"/>
                  <a:pt x="0" y="943682"/>
                </a:cubicBezTo>
                <a:cubicBezTo>
                  <a:pt x="0" y="848360"/>
                  <a:pt x="69148" y="729208"/>
                  <a:pt x="152603" y="681548"/>
                </a:cubicBezTo>
                <a:cubicBezTo>
                  <a:pt x="1270892" y="35746"/>
                  <a:pt x="1270892" y="35746"/>
                  <a:pt x="1270892" y="35746"/>
                </a:cubicBezTo>
                <a:cubicBezTo>
                  <a:pt x="1311427" y="11915"/>
                  <a:pt x="1366269" y="0"/>
                  <a:pt x="142349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49F27F33-CBD4-4B05-BB69-387ACFB132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6" name="Date Placeholder 5">
            <a:extLst>
              <a:ext uri="{FF2B5EF4-FFF2-40B4-BE49-F238E27FC236}">
                <a16:creationId xmlns:a16="http://schemas.microsoft.com/office/drawing/2014/main" id="{48027325-112F-4816-8535-A4C88423DE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7" name="Freeform 10">
            <a:extLst>
              <a:ext uri="{FF2B5EF4-FFF2-40B4-BE49-F238E27FC236}">
                <a16:creationId xmlns:a16="http://schemas.microsoft.com/office/drawing/2014/main" id="{6FEBD0CC-A7D3-4EFD-B49B-60A9EAAD614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DDB2FBD-6641-471C-A762-750FAE82C94B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35BC1A9E-6931-4934-919F-FFEAF290A7E1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4" name="Slide Number Placeholder 13">
            <a:extLst>
              <a:ext uri="{FF2B5EF4-FFF2-40B4-BE49-F238E27FC236}">
                <a16:creationId xmlns:a16="http://schemas.microsoft.com/office/drawing/2014/main" id="{ABE331A8-38B4-4144-8A85-CC6C28F078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8637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9A7CEF4-188F-4D0A-8968-1BD49D8192A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46186" y="1283042"/>
            <a:ext cx="2269164" cy="3214701"/>
          </a:xfrm>
          <a:custGeom>
            <a:avLst/>
            <a:gdLst>
              <a:gd name="connsiteX0" fmla="*/ 0 w 3025552"/>
              <a:gd name="connsiteY0" fmla="*/ 0 h 4286268"/>
              <a:gd name="connsiteX1" fmla="*/ 3025552 w 3025552"/>
              <a:gd name="connsiteY1" fmla="*/ 0 h 4286268"/>
              <a:gd name="connsiteX2" fmla="*/ 3025552 w 3025552"/>
              <a:gd name="connsiteY2" fmla="*/ 4286268 h 4286268"/>
              <a:gd name="connsiteX3" fmla="*/ 0 w 3025552"/>
              <a:gd name="connsiteY3" fmla="*/ 4286268 h 4286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5552" h="4286268">
                <a:moveTo>
                  <a:pt x="0" y="0"/>
                </a:moveTo>
                <a:lnTo>
                  <a:pt x="3025552" y="0"/>
                </a:lnTo>
                <a:lnTo>
                  <a:pt x="3025552" y="4286268"/>
                </a:lnTo>
                <a:lnTo>
                  <a:pt x="0" y="428626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859B63D6-D71C-4ECA-9CFA-94A585D92C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5" name="Date Placeholder 5">
            <a:extLst>
              <a:ext uri="{FF2B5EF4-FFF2-40B4-BE49-F238E27FC236}">
                <a16:creationId xmlns:a16="http://schemas.microsoft.com/office/drawing/2014/main" id="{E13EB4A5-DFFC-4FE8-BCD8-AEC97BA3B3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47C6F114-6706-45A3-964B-719B6E1D435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B588F53-2AD3-4E57-921E-D2B9FAF94781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8" name="Freeform 19">
            <a:extLst>
              <a:ext uri="{FF2B5EF4-FFF2-40B4-BE49-F238E27FC236}">
                <a16:creationId xmlns:a16="http://schemas.microsoft.com/office/drawing/2014/main" id="{172EA0EA-5EDB-463D-AAC5-94FDB7874D54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9" name="Slide Number Placeholder 13">
            <a:extLst>
              <a:ext uri="{FF2B5EF4-FFF2-40B4-BE49-F238E27FC236}">
                <a16:creationId xmlns:a16="http://schemas.microsoft.com/office/drawing/2014/main" id="{E5AFC572-4A39-40EB-97BA-91493E017D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7182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FFBE9DE8-1424-49F4-9D7D-03C8057B36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2488" y="1437624"/>
            <a:ext cx="1458162" cy="1458162"/>
          </a:xfrm>
          <a:custGeom>
            <a:avLst/>
            <a:gdLst>
              <a:gd name="connsiteX0" fmla="*/ 972108 w 1944216"/>
              <a:gd name="connsiteY0" fmla="*/ 0 h 1944216"/>
              <a:gd name="connsiteX1" fmla="*/ 1944216 w 1944216"/>
              <a:gd name="connsiteY1" fmla="*/ 972108 h 1944216"/>
              <a:gd name="connsiteX2" fmla="*/ 972108 w 1944216"/>
              <a:gd name="connsiteY2" fmla="*/ 1944216 h 1944216"/>
              <a:gd name="connsiteX3" fmla="*/ 0 w 1944216"/>
              <a:gd name="connsiteY3" fmla="*/ 972108 h 1944216"/>
              <a:gd name="connsiteX4" fmla="*/ 972108 w 1944216"/>
              <a:gd name="connsiteY4" fmla="*/ 0 h 1944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4216" h="1944216">
                <a:moveTo>
                  <a:pt x="972108" y="0"/>
                </a:moveTo>
                <a:cubicBezTo>
                  <a:pt x="1508988" y="0"/>
                  <a:pt x="1944216" y="435228"/>
                  <a:pt x="1944216" y="972108"/>
                </a:cubicBezTo>
                <a:cubicBezTo>
                  <a:pt x="1944216" y="1508988"/>
                  <a:pt x="1508988" y="1944216"/>
                  <a:pt x="972108" y="1944216"/>
                </a:cubicBezTo>
                <a:cubicBezTo>
                  <a:pt x="435228" y="1944216"/>
                  <a:pt x="0" y="1508988"/>
                  <a:pt x="0" y="972108"/>
                </a:cubicBezTo>
                <a:cubicBezTo>
                  <a:pt x="0" y="435228"/>
                  <a:pt x="435228" y="0"/>
                  <a:pt x="9721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D1173F90-D28B-490D-AC43-4151E4F0B44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92775" y="1437624"/>
            <a:ext cx="1458162" cy="1458162"/>
          </a:xfrm>
          <a:custGeom>
            <a:avLst/>
            <a:gdLst>
              <a:gd name="connsiteX0" fmla="*/ 972108 w 1944216"/>
              <a:gd name="connsiteY0" fmla="*/ 0 h 1944216"/>
              <a:gd name="connsiteX1" fmla="*/ 1944216 w 1944216"/>
              <a:gd name="connsiteY1" fmla="*/ 972108 h 1944216"/>
              <a:gd name="connsiteX2" fmla="*/ 972108 w 1944216"/>
              <a:gd name="connsiteY2" fmla="*/ 1944216 h 1944216"/>
              <a:gd name="connsiteX3" fmla="*/ 0 w 1944216"/>
              <a:gd name="connsiteY3" fmla="*/ 972108 h 1944216"/>
              <a:gd name="connsiteX4" fmla="*/ 972108 w 1944216"/>
              <a:gd name="connsiteY4" fmla="*/ 0 h 1944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4216" h="1944216">
                <a:moveTo>
                  <a:pt x="972108" y="0"/>
                </a:moveTo>
                <a:cubicBezTo>
                  <a:pt x="1508988" y="0"/>
                  <a:pt x="1944216" y="435228"/>
                  <a:pt x="1944216" y="972108"/>
                </a:cubicBezTo>
                <a:cubicBezTo>
                  <a:pt x="1944216" y="1508988"/>
                  <a:pt x="1508988" y="1944216"/>
                  <a:pt x="972108" y="1944216"/>
                </a:cubicBezTo>
                <a:cubicBezTo>
                  <a:pt x="435228" y="1944216"/>
                  <a:pt x="0" y="1508988"/>
                  <a:pt x="0" y="972108"/>
                </a:cubicBezTo>
                <a:cubicBezTo>
                  <a:pt x="0" y="435228"/>
                  <a:pt x="435228" y="0"/>
                  <a:pt x="9721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CAFF4E28-8655-4E22-A901-5A4B244646D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93063" y="1437624"/>
            <a:ext cx="1458162" cy="1458162"/>
          </a:xfrm>
          <a:custGeom>
            <a:avLst/>
            <a:gdLst>
              <a:gd name="connsiteX0" fmla="*/ 972108 w 1944216"/>
              <a:gd name="connsiteY0" fmla="*/ 0 h 1944216"/>
              <a:gd name="connsiteX1" fmla="*/ 1944216 w 1944216"/>
              <a:gd name="connsiteY1" fmla="*/ 972108 h 1944216"/>
              <a:gd name="connsiteX2" fmla="*/ 972108 w 1944216"/>
              <a:gd name="connsiteY2" fmla="*/ 1944216 h 1944216"/>
              <a:gd name="connsiteX3" fmla="*/ 0 w 1944216"/>
              <a:gd name="connsiteY3" fmla="*/ 972108 h 1944216"/>
              <a:gd name="connsiteX4" fmla="*/ 972108 w 1944216"/>
              <a:gd name="connsiteY4" fmla="*/ 0 h 1944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4216" h="1944216">
                <a:moveTo>
                  <a:pt x="972108" y="0"/>
                </a:moveTo>
                <a:cubicBezTo>
                  <a:pt x="1508988" y="0"/>
                  <a:pt x="1944216" y="435228"/>
                  <a:pt x="1944216" y="972108"/>
                </a:cubicBezTo>
                <a:cubicBezTo>
                  <a:pt x="1944216" y="1508988"/>
                  <a:pt x="1508988" y="1944216"/>
                  <a:pt x="972108" y="1944216"/>
                </a:cubicBezTo>
                <a:cubicBezTo>
                  <a:pt x="435228" y="1944216"/>
                  <a:pt x="0" y="1508988"/>
                  <a:pt x="0" y="972108"/>
                </a:cubicBezTo>
                <a:cubicBezTo>
                  <a:pt x="0" y="435228"/>
                  <a:pt x="435228" y="0"/>
                  <a:pt x="9721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0D6104AE-E24C-45B9-8F68-055943E8A0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93350" y="1437624"/>
            <a:ext cx="1458162" cy="1458162"/>
          </a:xfrm>
          <a:custGeom>
            <a:avLst/>
            <a:gdLst>
              <a:gd name="connsiteX0" fmla="*/ 972108 w 1944216"/>
              <a:gd name="connsiteY0" fmla="*/ 0 h 1944216"/>
              <a:gd name="connsiteX1" fmla="*/ 1944216 w 1944216"/>
              <a:gd name="connsiteY1" fmla="*/ 972108 h 1944216"/>
              <a:gd name="connsiteX2" fmla="*/ 972108 w 1944216"/>
              <a:gd name="connsiteY2" fmla="*/ 1944216 h 1944216"/>
              <a:gd name="connsiteX3" fmla="*/ 0 w 1944216"/>
              <a:gd name="connsiteY3" fmla="*/ 972108 h 1944216"/>
              <a:gd name="connsiteX4" fmla="*/ 972108 w 1944216"/>
              <a:gd name="connsiteY4" fmla="*/ 0 h 1944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4216" h="1944216">
                <a:moveTo>
                  <a:pt x="972108" y="0"/>
                </a:moveTo>
                <a:cubicBezTo>
                  <a:pt x="1508988" y="0"/>
                  <a:pt x="1944216" y="435228"/>
                  <a:pt x="1944216" y="972108"/>
                </a:cubicBezTo>
                <a:cubicBezTo>
                  <a:pt x="1944216" y="1508988"/>
                  <a:pt x="1508988" y="1944216"/>
                  <a:pt x="972108" y="1944216"/>
                </a:cubicBezTo>
                <a:cubicBezTo>
                  <a:pt x="435228" y="1944216"/>
                  <a:pt x="0" y="1508988"/>
                  <a:pt x="0" y="972108"/>
                </a:cubicBezTo>
                <a:cubicBezTo>
                  <a:pt x="0" y="435228"/>
                  <a:pt x="435228" y="0"/>
                  <a:pt x="9721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6AC4042A-9533-45FA-80A7-F887DD8EBE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9" name="Date Placeholder 5">
            <a:extLst>
              <a:ext uri="{FF2B5EF4-FFF2-40B4-BE49-F238E27FC236}">
                <a16:creationId xmlns:a16="http://schemas.microsoft.com/office/drawing/2014/main" id="{E2DC65E2-84B0-4B6E-8E28-8F4D54BC76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21" name="Freeform 10">
            <a:extLst>
              <a:ext uri="{FF2B5EF4-FFF2-40B4-BE49-F238E27FC236}">
                <a16:creationId xmlns:a16="http://schemas.microsoft.com/office/drawing/2014/main" id="{ABA4E6EF-B49F-4D3B-AF2F-1D62E99E46A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0C59110-6FE4-43F3-B95D-6F30694660D0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7" name="Freeform 19">
            <a:extLst>
              <a:ext uri="{FF2B5EF4-FFF2-40B4-BE49-F238E27FC236}">
                <a16:creationId xmlns:a16="http://schemas.microsoft.com/office/drawing/2014/main" id="{F7EE6524-D317-4CFE-8930-74D01E816874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8" name="Slide Number Placeholder 13">
            <a:extLst>
              <a:ext uri="{FF2B5EF4-FFF2-40B4-BE49-F238E27FC236}">
                <a16:creationId xmlns:a16="http://schemas.microsoft.com/office/drawing/2014/main" id="{87F5B7EA-43F6-4B43-95BE-0C93B6C04E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8590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icture Placeholder 67">
            <a:extLst>
              <a:ext uri="{FF2B5EF4-FFF2-40B4-BE49-F238E27FC236}">
                <a16:creationId xmlns:a16="http://schemas.microsoft.com/office/drawing/2014/main" id="{9ACED8CD-6C50-4C58-9A6F-6F5C0EABFB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2395" y="1119188"/>
            <a:ext cx="1553766" cy="1228725"/>
          </a:xfrm>
          <a:custGeom>
            <a:avLst/>
            <a:gdLst>
              <a:gd name="connsiteX0" fmla="*/ 0 w 2071688"/>
              <a:gd name="connsiteY0" fmla="*/ 0 h 1638300"/>
              <a:gd name="connsiteX1" fmla="*/ 2071688 w 2071688"/>
              <a:gd name="connsiteY1" fmla="*/ 0 h 1638300"/>
              <a:gd name="connsiteX2" fmla="*/ 2071688 w 2071688"/>
              <a:gd name="connsiteY2" fmla="*/ 1638300 h 1638300"/>
              <a:gd name="connsiteX3" fmla="*/ 0 w 2071688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1688" h="1638300">
                <a:moveTo>
                  <a:pt x="0" y="0"/>
                </a:moveTo>
                <a:lnTo>
                  <a:pt x="2071688" y="0"/>
                </a:lnTo>
                <a:lnTo>
                  <a:pt x="2071688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7" name="Picture Placeholder 66">
            <a:extLst>
              <a:ext uri="{FF2B5EF4-FFF2-40B4-BE49-F238E27FC236}">
                <a16:creationId xmlns:a16="http://schemas.microsoft.com/office/drawing/2014/main" id="{A4CBFA73-F51B-436D-A4AE-8B8CD642B23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162515" y="1119188"/>
            <a:ext cx="1463279" cy="1228725"/>
          </a:xfrm>
          <a:custGeom>
            <a:avLst/>
            <a:gdLst>
              <a:gd name="connsiteX0" fmla="*/ 0 w 1951038"/>
              <a:gd name="connsiteY0" fmla="*/ 0 h 1638300"/>
              <a:gd name="connsiteX1" fmla="*/ 1951038 w 1951038"/>
              <a:gd name="connsiteY1" fmla="*/ 0 h 1638300"/>
              <a:gd name="connsiteX2" fmla="*/ 1951038 w 1951038"/>
              <a:gd name="connsiteY2" fmla="*/ 1638300 h 1638300"/>
              <a:gd name="connsiteX3" fmla="*/ 0 w 1951038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1038" h="1638300">
                <a:moveTo>
                  <a:pt x="0" y="0"/>
                </a:moveTo>
                <a:lnTo>
                  <a:pt x="1951038" y="0"/>
                </a:lnTo>
                <a:lnTo>
                  <a:pt x="1951038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6" name="Picture Placeholder 65">
            <a:extLst>
              <a:ext uri="{FF2B5EF4-FFF2-40B4-BE49-F238E27FC236}">
                <a16:creationId xmlns:a16="http://schemas.microsoft.com/office/drawing/2014/main" id="{16BFA991-E7E1-4D19-95DE-67FB795E34C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42148" y="1119188"/>
            <a:ext cx="1460897" cy="1228725"/>
          </a:xfrm>
          <a:custGeom>
            <a:avLst/>
            <a:gdLst>
              <a:gd name="connsiteX0" fmla="*/ 0 w 1947863"/>
              <a:gd name="connsiteY0" fmla="*/ 0 h 1638300"/>
              <a:gd name="connsiteX1" fmla="*/ 1947863 w 1947863"/>
              <a:gd name="connsiteY1" fmla="*/ 0 h 1638300"/>
              <a:gd name="connsiteX2" fmla="*/ 1947863 w 1947863"/>
              <a:gd name="connsiteY2" fmla="*/ 1638300 h 1638300"/>
              <a:gd name="connsiteX3" fmla="*/ 0 w 1947863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7863" h="1638300">
                <a:moveTo>
                  <a:pt x="0" y="0"/>
                </a:moveTo>
                <a:lnTo>
                  <a:pt x="1947863" y="0"/>
                </a:lnTo>
                <a:lnTo>
                  <a:pt x="1947863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5" name="Picture Placeholder 64">
            <a:extLst>
              <a:ext uri="{FF2B5EF4-FFF2-40B4-BE49-F238E27FC236}">
                <a16:creationId xmlns:a16="http://schemas.microsoft.com/office/drawing/2014/main" id="{7EA11641-9C97-46DC-82EC-20ACDDD201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19398" y="1119188"/>
            <a:ext cx="1462088" cy="1228725"/>
          </a:xfrm>
          <a:custGeom>
            <a:avLst/>
            <a:gdLst>
              <a:gd name="connsiteX0" fmla="*/ 0 w 1949450"/>
              <a:gd name="connsiteY0" fmla="*/ 0 h 1638300"/>
              <a:gd name="connsiteX1" fmla="*/ 1949450 w 1949450"/>
              <a:gd name="connsiteY1" fmla="*/ 0 h 1638300"/>
              <a:gd name="connsiteX2" fmla="*/ 1949450 w 1949450"/>
              <a:gd name="connsiteY2" fmla="*/ 1638300 h 1638300"/>
              <a:gd name="connsiteX3" fmla="*/ 0 w 1949450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9450" h="1638300">
                <a:moveTo>
                  <a:pt x="0" y="0"/>
                </a:moveTo>
                <a:lnTo>
                  <a:pt x="1949450" y="0"/>
                </a:lnTo>
                <a:lnTo>
                  <a:pt x="1949450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4" name="Picture Placeholder 63">
            <a:extLst>
              <a:ext uri="{FF2B5EF4-FFF2-40B4-BE49-F238E27FC236}">
                <a16:creationId xmlns:a16="http://schemas.microsoft.com/office/drawing/2014/main" id="{92DE9BD2-1228-4BA5-B020-A7C72B1929A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97839" y="1119188"/>
            <a:ext cx="1553766" cy="1228725"/>
          </a:xfrm>
          <a:custGeom>
            <a:avLst/>
            <a:gdLst>
              <a:gd name="connsiteX0" fmla="*/ 0 w 2071688"/>
              <a:gd name="connsiteY0" fmla="*/ 0 h 1638300"/>
              <a:gd name="connsiteX1" fmla="*/ 2071688 w 2071688"/>
              <a:gd name="connsiteY1" fmla="*/ 0 h 1638300"/>
              <a:gd name="connsiteX2" fmla="*/ 2071688 w 2071688"/>
              <a:gd name="connsiteY2" fmla="*/ 1638300 h 1638300"/>
              <a:gd name="connsiteX3" fmla="*/ 0 w 2071688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1688" h="1638300">
                <a:moveTo>
                  <a:pt x="0" y="0"/>
                </a:moveTo>
                <a:lnTo>
                  <a:pt x="2071688" y="0"/>
                </a:lnTo>
                <a:lnTo>
                  <a:pt x="2071688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9" name="Picture Placeholder 68">
            <a:extLst>
              <a:ext uri="{FF2B5EF4-FFF2-40B4-BE49-F238E27FC236}">
                <a16:creationId xmlns:a16="http://schemas.microsoft.com/office/drawing/2014/main" id="{59028840-316D-4909-9852-91F91B3F9C5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92395" y="2838450"/>
            <a:ext cx="1553766" cy="1228725"/>
          </a:xfrm>
          <a:custGeom>
            <a:avLst/>
            <a:gdLst>
              <a:gd name="connsiteX0" fmla="*/ 0 w 2071688"/>
              <a:gd name="connsiteY0" fmla="*/ 0 h 1638300"/>
              <a:gd name="connsiteX1" fmla="*/ 2071688 w 2071688"/>
              <a:gd name="connsiteY1" fmla="*/ 0 h 1638300"/>
              <a:gd name="connsiteX2" fmla="*/ 2071688 w 2071688"/>
              <a:gd name="connsiteY2" fmla="*/ 1638300 h 1638300"/>
              <a:gd name="connsiteX3" fmla="*/ 0 w 2071688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1688" h="1638300">
                <a:moveTo>
                  <a:pt x="0" y="0"/>
                </a:moveTo>
                <a:lnTo>
                  <a:pt x="2071688" y="0"/>
                </a:lnTo>
                <a:lnTo>
                  <a:pt x="2071688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0" name="Picture Placeholder 69">
            <a:extLst>
              <a:ext uri="{FF2B5EF4-FFF2-40B4-BE49-F238E27FC236}">
                <a16:creationId xmlns:a16="http://schemas.microsoft.com/office/drawing/2014/main" id="{0C6F9009-3880-4DDB-A5CE-C1D86E65266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162515" y="2838450"/>
            <a:ext cx="1463279" cy="1228725"/>
          </a:xfrm>
          <a:custGeom>
            <a:avLst/>
            <a:gdLst>
              <a:gd name="connsiteX0" fmla="*/ 0 w 1951038"/>
              <a:gd name="connsiteY0" fmla="*/ 0 h 1638300"/>
              <a:gd name="connsiteX1" fmla="*/ 1951038 w 1951038"/>
              <a:gd name="connsiteY1" fmla="*/ 0 h 1638300"/>
              <a:gd name="connsiteX2" fmla="*/ 1951038 w 1951038"/>
              <a:gd name="connsiteY2" fmla="*/ 1638300 h 1638300"/>
              <a:gd name="connsiteX3" fmla="*/ 0 w 1951038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1038" h="1638300">
                <a:moveTo>
                  <a:pt x="0" y="0"/>
                </a:moveTo>
                <a:lnTo>
                  <a:pt x="1951038" y="0"/>
                </a:lnTo>
                <a:lnTo>
                  <a:pt x="1951038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1" name="Picture Placeholder 70">
            <a:extLst>
              <a:ext uri="{FF2B5EF4-FFF2-40B4-BE49-F238E27FC236}">
                <a16:creationId xmlns:a16="http://schemas.microsoft.com/office/drawing/2014/main" id="{769DD6A0-E717-48FF-8D00-C46D60B13CE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42148" y="2838450"/>
            <a:ext cx="1460897" cy="1228725"/>
          </a:xfrm>
          <a:custGeom>
            <a:avLst/>
            <a:gdLst>
              <a:gd name="connsiteX0" fmla="*/ 0 w 1947863"/>
              <a:gd name="connsiteY0" fmla="*/ 0 h 1638300"/>
              <a:gd name="connsiteX1" fmla="*/ 1947863 w 1947863"/>
              <a:gd name="connsiteY1" fmla="*/ 0 h 1638300"/>
              <a:gd name="connsiteX2" fmla="*/ 1947863 w 1947863"/>
              <a:gd name="connsiteY2" fmla="*/ 1638300 h 1638300"/>
              <a:gd name="connsiteX3" fmla="*/ 0 w 1947863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7863" h="1638300">
                <a:moveTo>
                  <a:pt x="0" y="0"/>
                </a:moveTo>
                <a:lnTo>
                  <a:pt x="1947863" y="0"/>
                </a:lnTo>
                <a:lnTo>
                  <a:pt x="1947863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2" name="Picture Placeholder 71">
            <a:extLst>
              <a:ext uri="{FF2B5EF4-FFF2-40B4-BE49-F238E27FC236}">
                <a16:creationId xmlns:a16="http://schemas.microsoft.com/office/drawing/2014/main" id="{1889A146-0696-4C90-9E11-E3D763A1024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519398" y="2838450"/>
            <a:ext cx="1462088" cy="1228725"/>
          </a:xfrm>
          <a:custGeom>
            <a:avLst/>
            <a:gdLst>
              <a:gd name="connsiteX0" fmla="*/ 0 w 1949450"/>
              <a:gd name="connsiteY0" fmla="*/ 0 h 1638300"/>
              <a:gd name="connsiteX1" fmla="*/ 1949450 w 1949450"/>
              <a:gd name="connsiteY1" fmla="*/ 0 h 1638300"/>
              <a:gd name="connsiteX2" fmla="*/ 1949450 w 1949450"/>
              <a:gd name="connsiteY2" fmla="*/ 1638300 h 1638300"/>
              <a:gd name="connsiteX3" fmla="*/ 0 w 1949450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9450" h="1638300">
                <a:moveTo>
                  <a:pt x="0" y="0"/>
                </a:moveTo>
                <a:lnTo>
                  <a:pt x="1949450" y="0"/>
                </a:lnTo>
                <a:lnTo>
                  <a:pt x="1949450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3" name="Picture Placeholder 72">
            <a:extLst>
              <a:ext uri="{FF2B5EF4-FFF2-40B4-BE49-F238E27FC236}">
                <a16:creationId xmlns:a16="http://schemas.microsoft.com/office/drawing/2014/main" id="{451E6346-F661-481C-8EE0-51C7B4113B4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197839" y="2838450"/>
            <a:ext cx="1553766" cy="1228725"/>
          </a:xfrm>
          <a:custGeom>
            <a:avLst/>
            <a:gdLst>
              <a:gd name="connsiteX0" fmla="*/ 0 w 2071688"/>
              <a:gd name="connsiteY0" fmla="*/ 0 h 1638300"/>
              <a:gd name="connsiteX1" fmla="*/ 2071688 w 2071688"/>
              <a:gd name="connsiteY1" fmla="*/ 0 h 1638300"/>
              <a:gd name="connsiteX2" fmla="*/ 2071688 w 2071688"/>
              <a:gd name="connsiteY2" fmla="*/ 1638300 h 1638300"/>
              <a:gd name="connsiteX3" fmla="*/ 0 w 2071688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1688" h="1638300">
                <a:moveTo>
                  <a:pt x="0" y="0"/>
                </a:moveTo>
                <a:lnTo>
                  <a:pt x="2071688" y="0"/>
                </a:lnTo>
                <a:lnTo>
                  <a:pt x="2071688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Footer Placeholder 2">
            <a:extLst>
              <a:ext uri="{FF2B5EF4-FFF2-40B4-BE49-F238E27FC236}">
                <a16:creationId xmlns:a16="http://schemas.microsoft.com/office/drawing/2014/main" id="{03C6E586-9300-4CF7-8DFE-15D8226BFC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24" name="Date Placeholder 5">
            <a:extLst>
              <a:ext uri="{FF2B5EF4-FFF2-40B4-BE49-F238E27FC236}">
                <a16:creationId xmlns:a16="http://schemas.microsoft.com/office/drawing/2014/main" id="{604834A7-35C4-4436-AAC1-14F929B4AC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25" name="Freeform 10">
            <a:extLst>
              <a:ext uri="{FF2B5EF4-FFF2-40B4-BE49-F238E27FC236}">
                <a16:creationId xmlns:a16="http://schemas.microsoft.com/office/drawing/2014/main" id="{B3233CA3-A1F7-472C-B1E7-661365C4BD6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D824114-947B-4436-8410-09D5CE0F2033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7" name="Freeform 19">
            <a:extLst>
              <a:ext uri="{FF2B5EF4-FFF2-40B4-BE49-F238E27FC236}">
                <a16:creationId xmlns:a16="http://schemas.microsoft.com/office/drawing/2014/main" id="{0D9E35F7-BA8F-4AAB-A685-7085BE518574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8" name="Slide Number Placeholder 13">
            <a:extLst>
              <a:ext uri="{FF2B5EF4-FFF2-40B4-BE49-F238E27FC236}">
                <a16:creationId xmlns:a16="http://schemas.microsoft.com/office/drawing/2014/main" id="{184BE8A0-BDCC-44B6-85E9-1C62CE1639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4566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D98C0AD-B50E-4D5C-8931-EA7983358F05}"/>
              </a:ext>
            </a:extLst>
          </p:cNvPr>
          <p:cNvSpPr/>
          <p:nvPr userDrawn="1"/>
        </p:nvSpPr>
        <p:spPr>
          <a:xfrm>
            <a:off x="38" y="0"/>
            <a:ext cx="9144000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A13E2244-C8B5-4EDC-83C8-5C6A4394134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8393" y="447676"/>
            <a:ext cx="1903810" cy="1460897"/>
          </a:xfrm>
          <a:custGeom>
            <a:avLst/>
            <a:gdLst>
              <a:gd name="connsiteX0" fmla="*/ 0 w 2538413"/>
              <a:gd name="connsiteY0" fmla="*/ 0 h 1947863"/>
              <a:gd name="connsiteX1" fmla="*/ 2538413 w 2538413"/>
              <a:gd name="connsiteY1" fmla="*/ 0 h 1947863"/>
              <a:gd name="connsiteX2" fmla="*/ 2538413 w 2538413"/>
              <a:gd name="connsiteY2" fmla="*/ 1947863 h 1947863"/>
              <a:gd name="connsiteX3" fmla="*/ 0 w 2538413"/>
              <a:gd name="connsiteY3" fmla="*/ 1947863 h 194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8413" h="1947863">
                <a:moveTo>
                  <a:pt x="0" y="0"/>
                </a:moveTo>
                <a:lnTo>
                  <a:pt x="2538413" y="0"/>
                </a:lnTo>
                <a:lnTo>
                  <a:pt x="2538413" y="1947863"/>
                </a:lnTo>
                <a:lnTo>
                  <a:pt x="0" y="19478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820FBA7A-0EF7-4613-96C0-D5D01CD6AAD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8393" y="2668192"/>
            <a:ext cx="1903810" cy="1460897"/>
          </a:xfrm>
          <a:custGeom>
            <a:avLst/>
            <a:gdLst>
              <a:gd name="connsiteX0" fmla="*/ 0 w 2538413"/>
              <a:gd name="connsiteY0" fmla="*/ 0 h 1947863"/>
              <a:gd name="connsiteX1" fmla="*/ 2538413 w 2538413"/>
              <a:gd name="connsiteY1" fmla="*/ 0 h 1947863"/>
              <a:gd name="connsiteX2" fmla="*/ 2538413 w 2538413"/>
              <a:gd name="connsiteY2" fmla="*/ 1947863 h 1947863"/>
              <a:gd name="connsiteX3" fmla="*/ 0 w 2538413"/>
              <a:gd name="connsiteY3" fmla="*/ 1947863 h 194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8413" h="1947863">
                <a:moveTo>
                  <a:pt x="0" y="0"/>
                </a:moveTo>
                <a:lnTo>
                  <a:pt x="2538413" y="0"/>
                </a:lnTo>
                <a:lnTo>
                  <a:pt x="2538413" y="1947863"/>
                </a:lnTo>
                <a:lnTo>
                  <a:pt x="0" y="19478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530E7CE1-C9EB-4BEF-8218-DB1CDA90E4E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567678" y="447676"/>
            <a:ext cx="1903810" cy="1460897"/>
          </a:xfrm>
          <a:custGeom>
            <a:avLst/>
            <a:gdLst>
              <a:gd name="connsiteX0" fmla="*/ 0 w 2538413"/>
              <a:gd name="connsiteY0" fmla="*/ 0 h 1947863"/>
              <a:gd name="connsiteX1" fmla="*/ 2538413 w 2538413"/>
              <a:gd name="connsiteY1" fmla="*/ 0 h 1947863"/>
              <a:gd name="connsiteX2" fmla="*/ 2538413 w 2538413"/>
              <a:gd name="connsiteY2" fmla="*/ 1947863 h 1947863"/>
              <a:gd name="connsiteX3" fmla="*/ 0 w 2538413"/>
              <a:gd name="connsiteY3" fmla="*/ 1947863 h 194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8413" h="1947863">
                <a:moveTo>
                  <a:pt x="0" y="0"/>
                </a:moveTo>
                <a:lnTo>
                  <a:pt x="2538413" y="0"/>
                </a:lnTo>
                <a:lnTo>
                  <a:pt x="2538413" y="1947863"/>
                </a:lnTo>
                <a:lnTo>
                  <a:pt x="0" y="19478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39A92E-E12A-4629-BB9A-9576A2A58B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67678" y="2668192"/>
            <a:ext cx="1903810" cy="1460897"/>
          </a:xfrm>
          <a:custGeom>
            <a:avLst/>
            <a:gdLst>
              <a:gd name="connsiteX0" fmla="*/ 0 w 2538413"/>
              <a:gd name="connsiteY0" fmla="*/ 0 h 1947863"/>
              <a:gd name="connsiteX1" fmla="*/ 2538413 w 2538413"/>
              <a:gd name="connsiteY1" fmla="*/ 0 h 1947863"/>
              <a:gd name="connsiteX2" fmla="*/ 2538413 w 2538413"/>
              <a:gd name="connsiteY2" fmla="*/ 1947863 h 1947863"/>
              <a:gd name="connsiteX3" fmla="*/ 0 w 2538413"/>
              <a:gd name="connsiteY3" fmla="*/ 1947863 h 194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8413" h="1947863">
                <a:moveTo>
                  <a:pt x="0" y="0"/>
                </a:moveTo>
                <a:lnTo>
                  <a:pt x="2538413" y="0"/>
                </a:lnTo>
                <a:lnTo>
                  <a:pt x="2538413" y="1947863"/>
                </a:lnTo>
                <a:lnTo>
                  <a:pt x="0" y="19478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03DF42C2-9976-4EC0-838A-842831C11B5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76963" y="447676"/>
            <a:ext cx="1903810" cy="1460897"/>
          </a:xfrm>
          <a:custGeom>
            <a:avLst/>
            <a:gdLst>
              <a:gd name="connsiteX0" fmla="*/ 0 w 2538413"/>
              <a:gd name="connsiteY0" fmla="*/ 0 h 1947863"/>
              <a:gd name="connsiteX1" fmla="*/ 2538413 w 2538413"/>
              <a:gd name="connsiteY1" fmla="*/ 0 h 1947863"/>
              <a:gd name="connsiteX2" fmla="*/ 2538413 w 2538413"/>
              <a:gd name="connsiteY2" fmla="*/ 1947863 h 1947863"/>
              <a:gd name="connsiteX3" fmla="*/ 0 w 2538413"/>
              <a:gd name="connsiteY3" fmla="*/ 1947863 h 194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8413" h="1947863">
                <a:moveTo>
                  <a:pt x="0" y="0"/>
                </a:moveTo>
                <a:lnTo>
                  <a:pt x="2538413" y="0"/>
                </a:lnTo>
                <a:lnTo>
                  <a:pt x="2538413" y="1947863"/>
                </a:lnTo>
                <a:lnTo>
                  <a:pt x="0" y="19478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17A92E90-087E-4C1B-ACAC-481C0A30E74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76963" y="2668192"/>
            <a:ext cx="1903810" cy="1460897"/>
          </a:xfrm>
          <a:custGeom>
            <a:avLst/>
            <a:gdLst>
              <a:gd name="connsiteX0" fmla="*/ 0 w 2538413"/>
              <a:gd name="connsiteY0" fmla="*/ 0 h 1947863"/>
              <a:gd name="connsiteX1" fmla="*/ 2538413 w 2538413"/>
              <a:gd name="connsiteY1" fmla="*/ 0 h 1947863"/>
              <a:gd name="connsiteX2" fmla="*/ 2538413 w 2538413"/>
              <a:gd name="connsiteY2" fmla="*/ 1947863 h 1947863"/>
              <a:gd name="connsiteX3" fmla="*/ 0 w 2538413"/>
              <a:gd name="connsiteY3" fmla="*/ 1947863 h 194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8413" h="1947863">
                <a:moveTo>
                  <a:pt x="0" y="0"/>
                </a:moveTo>
                <a:lnTo>
                  <a:pt x="2538413" y="0"/>
                </a:lnTo>
                <a:lnTo>
                  <a:pt x="2538413" y="1947863"/>
                </a:lnTo>
                <a:lnTo>
                  <a:pt x="0" y="19478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AC31EFD6-C3D5-45DA-AD4A-1F5722E0C05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86247" y="447676"/>
            <a:ext cx="1903810" cy="1460897"/>
          </a:xfrm>
          <a:custGeom>
            <a:avLst/>
            <a:gdLst>
              <a:gd name="connsiteX0" fmla="*/ 0 w 2538413"/>
              <a:gd name="connsiteY0" fmla="*/ 0 h 1947863"/>
              <a:gd name="connsiteX1" fmla="*/ 2538413 w 2538413"/>
              <a:gd name="connsiteY1" fmla="*/ 0 h 1947863"/>
              <a:gd name="connsiteX2" fmla="*/ 2538413 w 2538413"/>
              <a:gd name="connsiteY2" fmla="*/ 1947863 h 1947863"/>
              <a:gd name="connsiteX3" fmla="*/ 0 w 2538413"/>
              <a:gd name="connsiteY3" fmla="*/ 1947863 h 194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8413" h="1947863">
                <a:moveTo>
                  <a:pt x="0" y="0"/>
                </a:moveTo>
                <a:lnTo>
                  <a:pt x="2538413" y="0"/>
                </a:lnTo>
                <a:lnTo>
                  <a:pt x="2538413" y="1947863"/>
                </a:lnTo>
                <a:lnTo>
                  <a:pt x="0" y="19478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B939B246-7A06-4F32-945C-C46E4DBE0B5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786247" y="2668192"/>
            <a:ext cx="1903810" cy="1460897"/>
          </a:xfrm>
          <a:custGeom>
            <a:avLst/>
            <a:gdLst>
              <a:gd name="connsiteX0" fmla="*/ 0 w 2538413"/>
              <a:gd name="connsiteY0" fmla="*/ 0 h 1947863"/>
              <a:gd name="connsiteX1" fmla="*/ 2538413 w 2538413"/>
              <a:gd name="connsiteY1" fmla="*/ 0 h 1947863"/>
              <a:gd name="connsiteX2" fmla="*/ 2538413 w 2538413"/>
              <a:gd name="connsiteY2" fmla="*/ 1947863 h 1947863"/>
              <a:gd name="connsiteX3" fmla="*/ 0 w 2538413"/>
              <a:gd name="connsiteY3" fmla="*/ 1947863 h 194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8413" h="1947863">
                <a:moveTo>
                  <a:pt x="0" y="0"/>
                </a:moveTo>
                <a:lnTo>
                  <a:pt x="2538413" y="0"/>
                </a:lnTo>
                <a:lnTo>
                  <a:pt x="2538413" y="1947863"/>
                </a:lnTo>
                <a:lnTo>
                  <a:pt x="0" y="19478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453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3">
            <a:extLst>
              <a:ext uri="{FF2B5EF4-FFF2-40B4-BE49-F238E27FC236}">
                <a16:creationId xmlns:a16="http://schemas.microsoft.com/office/drawing/2014/main" id="{BDE0F4A1-A616-42FD-BF52-4152959259D9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38" y="0"/>
            <a:ext cx="9143963" cy="514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/>
          </a:p>
        </p:txBody>
      </p:sp>
      <p:sp>
        <p:nvSpPr>
          <p:cNvPr id="7" name="Picture Placeholder 38">
            <a:extLst>
              <a:ext uri="{FF2B5EF4-FFF2-40B4-BE49-F238E27FC236}">
                <a16:creationId xmlns:a16="http://schemas.microsoft.com/office/drawing/2014/main" id="{F108EEB1-4F00-485F-96E6-7CB85E39D57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371127" y="0"/>
            <a:ext cx="2142465" cy="2514890"/>
          </a:xfrm>
          <a:custGeom>
            <a:avLst/>
            <a:gdLst>
              <a:gd name="connsiteX0" fmla="*/ 0 w 2856620"/>
              <a:gd name="connsiteY0" fmla="*/ 0 h 3353187"/>
              <a:gd name="connsiteX1" fmla="*/ 2856620 w 2856620"/>
              <a:gd name="connsiteY1" fmla="*/ 0 h 3353187"/>
              <a:gd name="connsiteX2" fmla="*/ 2856620 w 2856620"/>
              <a:gd name="connsiteY2" fmla="*/ 3353187 h 3353187"/>
              <a:gd name="connsiteX3" fmla="*/ 0 w 2856620"/>
              <a:gd name="connsiteY3" fmla="*/ 3353187 h 3353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620" h="3353187">
                <a:moveTo>
                  <a:pt x="0" y="0"/>
                </a:moveTo>
                <a:lnTo>
                  <a:pt x="2856620" y="0"/>
                </a:lnTo>
                <a:lnTo>
                  <a:pt x="2856620" y="3353187"/>
                </a:lnTo>
                <a:lnTo>
                  <a:pt x="0" y="33531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Picture Placeholder 39">
            <a:extLst>
              <a:ext uri="{FF2B5EF4-FFF2-40B4-BE49-F238E27FC236}">
                <a16:creationId xmlns:a16="http://schemas.microsoft.com/office/drawing/2014/main" id="{7CADCE19-79BE-40B6-8F77-ABF058849CA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29166" y="0"/>
            <a:ext cx="2142465" cy="2514890"/>
          </a:xfrm>
          <a:custGeom>
            <a:avLst/>
            <a:gdLst>
              <a:gd name="connsiteX0" fmla="*/ 0 w 2856620"/>
              <a:gd name="connsiteY0" fmla="*/ 0 h 3353187"/>
              <a:gd name="connsiteX1" fmla="*/ 2856620 w 2856620"/>
              <a:gd name="connsiteY1" fmla="*/ 0 h 3353187"/>
              <a:gd name="connsiteX2" fmla="*/ 2856620 w 2856620"/>
              <a:gd name="connsiteY2" fmla="*/ 3353187 h 3353187"/>
              <a:gd name="connsiteX3" fmla="*/ 0 w 2856620"/>
              <a:gd name="connsiteY3" fmla="*/ 3353187 h 3353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620" h="3353187">
                <a:moveTo>
                  <a:pt x="0" y="0"/>
                </a:moveTo>
                <a:lnTo>
                  <a:pt x="2856620" y="0"/>
                </a:lnTo>
                <a:lnTo>
                  <a:pt x="2856620" y="3353187"/>
                </a:lnTo>
                <a:lnTo>
                  <a:pt x="0" y="33531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40">
            <a:extLst>
              <a:ext uri="{FF2B5EF4-FFF2-40B4-BE49-F238E27FC236}">
                <a16:creationId xmlns:a16="http://schemas.microsoft.com/office/drawing/2014/main" id="{D27451DD-52DB-492B-9047-D3A8E7A1685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85962" y="0"/>
            <a:ext cx="2258039" cy="2514890"/>
          </a:xfrm>
          <a:custGeom>
            <a:avLst/>
            <a:gdLst>
              <a:gd name="connsiteX0" fmla="*/ 0 w 3010719"/>
              <a:gd name="connsiteY0" fmla="*/ 0 h 3353187"/>
              <a:gd name="connsiteX1" fmla="*/ 3010719 w 3010719"/>
              <a:gd name="connsiteY1" fmla="*/ 0 h 3353187"/>
              <a:gd name="connsiteX2" fmla="*/ 3010719 w 3010719"/>
              <a:gd name="connsiteY2" fmla="*/ 3353187 h 3353187"/>
              <a:gd name="connsiteX3" fmla="*/ 0 w 3010719"/>
              <a:gd name="connsiteY3" fmla="*/ 3353187 h 3353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10719" h="3353187">
                <a:moveTo>
                  <a:pt x="0" y="0"/>
                </a:moveTo>
                <a:lnTo>
                  <a:pt x="3010719" y="0"/>
                </a:lnTo>
                <a:lnTo>
                  <a:pt x="3010719" y="3353187"/>
                </a:lnTo>
                <a:lnTo>
                  <a:pt x="0" y="33531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35">
            <a:extLst>
              <a:ext uri="{FF2B5EF4-FFF2-40B4-BE49-F238E27FC236}">
                <a16:creationId xmlns:a16="http://schemas.microsoft.com/office/drawing/2014/main" id="{0B07F111-B039-4010-8214-315559781B3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625579"/>
            <a:ext cx="2255554" cy="2517271"/>
          </a:xfrm>
          <a:custGeom>
            <a:avLst/>
            <a:gdLst>
              <a:gd name="connsiteX0" fmla="*/ 0 w 3007405"/>
              <a:gd name="connsiteY0" fmla="*/ 0 h 3356361"/>
              <a:gd name="connsiteX1" fmla="*/ 3007405 w 3007405"/>
              <a:gd name="connsiteY1" fmla="*/ 0 h 3356361"/>
              <a:gd name="connsiteX2" fmla="*/ 3007405 w 3007405"/>
              <a:gd name="connsiteY2" fmla="*/ 3356361 h 3356361"/>
              <a:gd name="connsiteX3" fmla="*/ 0 w 3007405"/>
              <a:gd name="connsiteY3" fmla="*/ 3356361 h 3356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7405" h="3356361">
                <a:moveTo>
                  <a:pt x="0" y="0"/>
                </a:moveTo>
                <a:lnTo>
                  <a:pt x="3007405" y="0"/>
                </a:lnTo>
                <a:lnTo>
                  <a:pt x="3007405" y="3356361"/>
                </a:lnTo>
                <a:lnTo>
                  <a:pt x="0" y="33563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36">
            <a:extLst>
              <a:ext uri="{FF2B5EF4-FFF2-40B4-BE49-F238E27FC236}">
                <a16:creationId xmlns:a16="http://schemas.microsoft.com/office/drawing/2014/main" id="{9D2D51DF-1A55-43F9-AEB0-BBF6632BF80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371127" y="2625579"/>
            <a:ext cx="2142465" cy="2517271"/>
          </a:xfrm>
          <a:custGeom>
            <a:avLst/>
            <a:gdLst>
              <a:gd name="connsiteX0" fmla="*/ 0 w 2856620"/>
              <a:gd name="connsiteY0" fmla="*/ 0 h 3356361"/>
              <a:gd name="connsiteX1" fmla="*/ 2856620 w 2856620"/>
              <a:gd name="connsiteY1" fmla="*/ 0 h 3356361"/>
              <a:gd name="connsiteX2" fmla="*/ 2856620 w 2856620"/>
              <a:gd name="connsiteY2" fmla="*/ 3356361 h 3356361"/>
              <a:gd name="connsiteX3" fmla="*/ 0 w 2856620"/>
              <a:gd name="connsiteY3" fmla="*/ 3356361 h 3356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620" h="3356361">
                <a:moveTo>
                  <a:pt x="0" y="0"/>
                </a:moveTo>
                <a:lnTo>
                  <a:pt x="2856620" y="0"/>
                </a:lnTo>
                <a:lnTo>
                  <a:pt x="2856620" y="3356361"/>
                </a:lnTo>
                <a:lnTo>
                  <a:pt x="0" y="33563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37">
            <a:extLst>
              <a:ext uri="{FF2B5EF4-FFF2-40B4-BE49-F238E27FC236}">
                <a16:creationId xmlns:a16="http://schemas.microsoft.com/office/drawing/2014/main" id="{6014DE29-24BC-4560-BDA6-A3E47678D41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29166" y="2625579"/>
            <a:ext cx="2142465" cy="2517271"/>
          </a:xfrm>
          <a:custGeom>
            <a:avLst/>
            <a:gdLst>
              <a:gd name="connsiteX0" fmla="*/ 0 w 2856620"/>
              <a:gd name="connsiteY0" fmla="*/ 0 h 3356361"/>
              <a:gd name="connsiteX1" fmla="*/ 2856620 w 2856620"/>
              <a:gd name="connsiteY1" fmla="*/ 0 h 3356361"/>
              <a:gd name="connsiteX2" fmla="*/ 2856620 w 2856620"/>
              <a:gd name="connsiteY2" fmla="*/ 3356361 h 3356361"/>
              <a:gd name="connsiteX3" fmla="*/ 0 w 2856620"/>
              <a:gd name="connsiteY3" fmla="*/ 3356361 h 3356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620" h="3356361">
                <a:moveTo>
                  <a:pt x="0" y="0"/>
                </a:moveTo>
                <a:lnTo>
                  <a:pt x="2856620" y="0"/>
                </a:lnTo>
                <a:lnTo>
                  <a:pt x="2856620" y="3356361"/>
                </a:lnTo>
                <a:lnTo>
                  <a:pt x="0" y="33563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4818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1">
            <a:extLst>
              <a:ext uri="{FF2B5EF4-FFF2-40B4-BE49-F238E27FC236}">
                <a16:creationId xmlns:a16="http://schemas.microsoft.com/office/drawing/2014/main" id="{9DD205A6-377E-459C-83FF-F823F0ECA68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01101" y="891949"/>
            <a:ext cx="1913799" cy="1913795"/>
          </a:xfrm>
          <a:custGeom>
            <a:avLst/>
            <a:gdLst>
              <a:gd name="connsiteX0" fmla="*/ 958577 w 1917154"/>
              <a:gd name="connsiteY0" fmla="*/ 0 h 1917150"/>
              <a:gd name="connsiteX1" fmla="*/ 1917154 w 1917154"/>
              <a:gd name="connsiteY1" fmla="*/ 958575 h 1917150"/>
              <a:gd name="connsiteX2" fmla="*/ 958577 w 1917154"/>
              <a:gd name="connsiteY2" fmla="*/ 1917150 h 1917150"/>
              <a:gd name="connsiteX3" fmla="*/ 0 w 1917154"/>
              <a:gd name="connsiteY3" fmla="*/ 958575 h 1917150"/>
              <a:gd name="connsiteX4" fmla="*/ 958577 w 1917154"/>
              <a:gd name="connsiteY4" fmla="*/ 0 h 191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7154" h="1917150">
                <a:moveTo>
                  <a:pt x="958577" y="0"/>
                </a:moveTo>
                <a:cubicBezTo>
                  <a:pt x="1487984" y="0"/>
                  <a:pt x="1917154" y="429169"/>
                  <a:pt x="1917154" y="958575"/>
                </a:cubicBezTo>
                <a:cubicBezTo>
                  <a:pt x="1917154" y="1487981"/>
                  <a:pt x="1487984" y="1917150"/>
                  <a:pt x="958577" y="1917150"/>
                </a:cubicBezTo>
                <a:cubicBezTo>
                  <a:pt x="429170" y="1917150"/>
                  <a:pt x="0" y="1487981"/>
                  <a:pt x="0" y="958575"/>
                </a:cubicBezTo>
                <a:cubicBezTo>
                  <a:pt x="0" y="429169"/>
                  <a:pt x="429170" y="0"/>
                  <a:pt x="95857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92E55E86-E19A-447A-B651-35A4A146600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29101" y="891949"/>
            <a:ext cx="1913799" cy="1913795"/>
          </a:xfrm>
          <a:custGeom>
            <a:avLst/>
            <a:gdLst>
              <a:gd name="connsiteX0" fmla="*/ 958577 w 1917154"/>
              <a:gd name="connsiteY0" fmla="*/ 0 h 1917150"/>
              <a:gd name="connsiteX1" fmla="*/ 1917154 w 1917154"/>
              <a:gd name="connsiteY1" fmla="*/ 958575 h 1917150"/>
              <a:gd name="connsiteX2" fmla="*/ 958577 w 1917154"/>
              <a:gd name="connsiteY2" fmla="*/ 1917150 h 1917150"/>
              <a:gd name="connsiteX3" fmla="*/ 0 w 1917154"/>
              <a:gd name="connsiteY3" fmla="*/ 958575 h 1917150"/>
              <a:gd name="connsiteX4" fmla="*/ 958577 w 1917154"/>
              <a:gd name="connsiteY4" fmla="*/ 0 h 191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7154" h="1917150">
                <a:moveTo>
                  <a:pt x="958577" y="0"/>
                </a:moveTo>
                <a:cubicBezTo>
                  <a:pt x="1487984" y="0"/>
                  <a:pt x="1917154" y="429169"/>
                  <a:pt x="1917154" y="958575"/>
                </a:cubicBezTo>
                <a:cubicBezTo>
                  <a:pt x="1917154" y="1487981"/>
                  <a:pt x="1487984" y="1917150"/>
                  <a:pt x="958577" y="1917150"/>
                </a:cubicBezTo>
                <a:cubicBezTo>
                  <a:pt x="429170" y="1917150"/>
                  <a:pt x="0" y="1487981"/>
                  <a:pt x="0" y="958575"/>
                </a:cubicBezTo>
                <a:cubicBezTo>
                  <a:pt x="0" y="429169"/>
                  <a:pt x="429170" y="0"/>
                  <a:pt x="95857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9927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5957FC9A-AA16-47E4-B408-6C0806E3D44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343" y="1013501"/>
            <a:ext cx="915117" cy="915117"/>
          </a:xfrm>
          <a:custGeom>
            <a:avLst/>
            <a:gdLst>
              <a:gd name="connsiteX0" fmla="*/ 0 w 1220156"/>
              <a:gd name="connsiteY0" fmla="*/ 0 h 1220156"/>
              <a:gd name="connsiteX1" fmla="*/ 1220156 w 1220156"/>
              <a:gd name="connsiteY1" fmla="*/ 0 h 1220156"/>
              <a:gd name="connsiteX2" fmla="*/ 1220156 w 1220156"/>
              <a:gd name="connsiteY2" fmla="*/ 1220156 h 1220156"/>
              <a:gd name="connsiteX3" fmla="*/ 0 w 1220156"/>
              <a:gd name="connsiteY3" fmla="*/ 1220156 h 122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156" h="1220156">
                <a:moveTo>
                  <a:pt x="0" y="0"/>
                </a:moveTo>
                <a:lnTo>
                  <a:pt x="1220156" y="0"/>
                </a:lnTo>
                <a:lnTo>
                  <a:pt x="1220156" y="1220156"/>
                </a:lnTo>
                <a:lnTo>
                  <a:pt x="0" y="12201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2ACBE59A-B3A7-4934-9DD4-9DB5D063A7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996657" y="1013501"/>
            <a:ext cx="915117" cy="915117"/>
          </a:xfrm>
          <a:custGeom>
            <a:avLst/>
            <a:gdLst>
              <a:gd name="connsiteX0" fmla="*/ 0 w 1220156"/>
              <a:gd name="connsiteY0" fmla="*/ 0 h 1220156"/>
              <a:gd name="connsiteX1" fmla="*/ 1220156 w 1220156"/>
              <a:gd name="connsiteY1" fmla="*/ 0 h 1220156"/>
              <a:gd name="connsiteX2" fmla="*/ 1220156 w 1220156"/>
              <a:gd name="connsiteY2" fmla="*/ 1220156 h 1220156"/>
              <a:gd name="connsiteX3" fmla="*/ 0 w 1220156"/>
              <a:gd name="connsiteY3" fmla="*/ 1220156 h 122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156" h="1220156">
                <a:moveTo>
                  <a:pt x="0" y="0"/>
                </a:moveTo>
                <a:lnTo>
                  <a:pt x="1220156" y="0"/>
                </a:lnTo>
                <a:lnTo>
                  <a:pt x="1220156" y="1220156"/>
                </a:lnTo>
                <a:lnTo>
                  <a:pt x="0" y="12201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F8C7210D-E2C3-4151-B2B5-D7E1125B3C6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00111" y="1013501"/>
            <a:ext cx="915117" cy="915117"/>
          </a:xfrm>
          <a:custGeom>
            <a:avLst/>
            <a:gdLst>
              <a:gd name="connsiteX0" fmla="*/ 0 w 1220156"/>
              <a:gd name="connsiteY0" fmla="*/ 0 h 1220156"/>
              <a:gd name="connsiteX1" fmla="*/ 1220156 w 1220156"/>
              <a:gd name="connsiteY1" fmla="*/ 0 h 1220156"/>
              <a:gd name="connsiteX2" fmla="*/ 1220156 w 1220156"/>
              <a:gd name="connsiteY2" fmla="*/ 1220156 h 1220156"/>
              <a:gd name="connsiteX3" fmla="*/ 0 w 1220156"/>
              <a:gd name="connsiteY3" fmla="*/ 1220156 h 122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156" h="1220156">
                <a:moveTo>
                  <a:pt x="0" y="0"/>
                </a:moveTo>
                <a:lnTo>
                  <a:pt x="1220156" y="0"/>
                </a:lnTo>
                <a:lnTo>
                  <a:pt x="1220156" y="1220156"/>
                </a:lnTo>
                <a:lnTo>
                  <a:pt x="0" y="12201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465696F3-D2E9-4EAC-A548-DDF785824F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64540" y="3155364"/>
            <a:ext cx="915117" cy="915117"/>
          </a:xfrm>
          <a:custGeom>
            <a:avLst/>
            <a:gdLst>
              <a:gd name="connsiteX0" fmla="*/ 0 w 1220156"/>
              <a:gd name="connsiteY0" fmla="*/ 0 h 1220156"/>
              <a:gd name="connsiteX1" fmla="*/ 1220156 w 1220156"/>
              <a:gd name="connsiteY1" fmla="*/ 0 h 1220156"/>
              <a:gd name="connsiteX2" fmla="*/ 1220156 w 1220156"/>
              <a:gd name="connsiteY2" fmla="*/ 1220156 h 1220156"/>
              <a:gd name="connsiteX3" fmla="*/ 0 w 1220156"/>
              <a:gd name="connsiteY3" fmla="*/ 1220156 h 122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156" h="1220156">
                <a:moveTo>
                  <a:pt x="0" y="0"/>
                </a:moveTo>
                <a:lnTo>
                  <a:pt x="1220156" y="0"/>
                </a:lnTo>
                <a:lnTo>
                  <a:pt x="1220156" y="1220156"/>
                </a:lnTo>
                <a:lnTo>
                  <a:pt x="0" y="12201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8F70149C-3D3E-4F3C-B4CE-273BBB1014E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32228" y="3155364"/>
            <a:ext cx="915117" cy="915117"/>
          </a:xfrm>
          <a:custGeom>
            <a:avLst/>
            <a:gdLst>
              <a:gd name="connsiteX0" fmla="*/ 0 w 1220156"/>
              <a:gd name="connsiteY0" fmla="*/ 0 h 1220156"/>
              <a:gd name="connsiteX1" fmla="*/ 1220156 w 1220156"/>
              <a:gd name="connsiteY1" fmla="*/ 0 h 1220156"/>
              <a:gd name="connsiteX2" fmla="*/ 1220156 w 1220156"/>
              <a:gd name="connsiteY2" fmla="*/ 1220156 h 1220156"/>
              <a:gd name="connsiteX3" fmla="*/ 0 w 1220156"/>
              <a:gd name="connsiteY3" fmla="*/ 1220156 h 122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156" h="1220156">
                <a:moveTo>
                  <a:pt x="0" y="0"/>
                </a:moveTo>
                <a:lnTo>
                  <a:pt x="1220156" y="0"/>
                </a:lnTo>
                <a:lnTo>
                  <a:pt x="1220156" y="1220156"/>
                </a:lnTo>
                <a:lnTo>
                  <a:pt x="0" y="12201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67168A71-9EC0-4872-A60D-00D1914A4E5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228774" y="3155364"/>
            <a:ext cx="915117" cy="915117"/>
          </a:xfrm>
          <a:custGeom>
            <a:avLst/>
            <a:gdLst>
              <a:gd name="connsiteX0" fmla="*/ 0 w 1220156"/>
              <a:gd name="connsiteY0" fmla="*/ 0 h 1220156"/>
              <a:gd name="connsiteX1" fmla="*/ 1220156 w 1220156"/>
              <a:gd name="connsiteY1" fmla="*/ 0 h 1220156"/>
              <a:gd name="connsiteX2" fmla="*/ 1220156 w 1220156"/>
              <a:gd name="connsiteY2" fmla="*/ 1220156 h 1220156"/>
              <a:gd name="connsiteX3" fmla="*/ 0 w 1220156"/>
              <a:gd name="connsiteY3" fmla="*/ 1220156 h 122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156" h="1220156">
                <a:moveTo>
                  <a:pt x="0" y="0"/>
                </a:moveTo>
                <a:lnTo>
                  <a:pt x="1220156" y="0"/>
                </a:lnTo>
                <a:lnTo>
                  <a:pt x="1220156" y="1220156"/>
                </a:lnTo>
                <a:lnTo>
                  <a:pt x="0" y="12201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0756821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85C39191-A04A-496B-AE27-7E347280451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2800" y="1415216"/>
            <a:ext cx="1231901" cy="1231901"/>
          </a:xfrm>
          <a:custGeom>
            <a:avLst/>
            <a:gdLst>
              <a:gd name="connsiteX0" fmla="*/ 821267 w 1642534"/>
              <a:gd name="connsiteY0" fmla="*/ 0 h 1642534"/>
              <a:gd name="connsiteX1" fmla="*/ 1642534 w 1642534"/>
              <a:gd name="connsiteY1" fmla="*/ 821267 h 1642534"/>
              <a:gd name="connsiteX2" fmla="*/ 821267 w 1642534"/>
              <a:gd name="connsiteY2" fmla="*/ 1642534 h 1642534"/>
              <a:gd name="connsiteX3" fmla="*/ 0 w 1642534"/>
              <a:gd name="connsiteY3" fmla="*/ 821267 h 1642534"/>
              <a:gd name="connsiteX4" fmla="*/ 821267 w 1642534"/>
              <a:gd name="connsiteY4" fmla="*/ 0 h 16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2534" h="1642534">
                <a:moveTo>
                  <a:pt x="821267" y="0"/>
                </a:moveTo>
                <a:cubicBezTo>
                  <a:pt x="1274840" y="0"/>
                  <a:pt x="1642534" y="367694"/>
                  <a:pt x="1642534" y="821267"/>
                </a:cubicBezTo>
                <a:cubicBezTo>
                  <a:pt x="1642534" y="1274840"/>
                  <a:pt x="1274840" y="1642534"/>
                  <a:pt x="821267" y="1642534"/>
                </a:cubicBezTo>
                <a:cubicBezTo>
                  <a:pt x="367694" y="1642534"/>
                  <a:pt x="0" y="1274840"/>
                  <a:pt x="0" y="821267"/>
                </a:cubicBezTo>
                <a:cubicBezTo>
                  <a:pt x="0" y="367694"/>
                  <a:pt x="367694" y="0"/>
                  <a:pt x="82126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79D677C6-A9F7-478A-9BF0-24EC278B4E8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2800" y="3068041"/>
            <a:ext cx="1231901" cy="1231901"/>
          </a:xfrm>
          <a:custGeom>
            <a:avLst/>
            <a:gdLst>
              <a:gd name="connsiteX0" fmla="*/ 821267 w 1642534"/>
              <a:gd name="connsiteY0" fmla="*/ 0 h 1642534"/>
              <a:gd name="connsiteX1" fmla="*/ 1642534 w 1642534"/>
              <a:gd name="connsiteY1" fmla="*/ 821267 h 1642534"/>
              <a:gd name="connsiteX2" fmla="*/ 821267 w 1642534"/>
              <a:gd name="connsiteY2" fmla="*/ 1642534 h 1642534"/>
              <a:gd name="connsiteX3" fmla="*/ 0 w 1642534"/>
              <a:gd name="connsiteY3" fmla="*/ 821267 h 1642534"/>
              <a:gd name="connsiteX4" fmla="*/ 821267 w 1642534"/>
              <a:gd name="connsiteY4" fmla="*/ 0 h 16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2534" h="1642534">
                <a:moveTo>
                  <a:pt x="821267" y="0"/>
                </a:moveTo>
                <a:cubicBezTo>
                  <a:pt x="1274840" y="0"/>
                  <a:pt x="1642534" y="367694"/>
                  <a:pt x="1642534" y="821267"/>
                </a:cubicBezTo>
                <a:cubicBezTo>
                  <a:pt x="1642534" y="1274840"/>
                  <a:pt x="1274840" y="1642534"/>
                  <a:pt x="821267" y="1642534"/>
                </a:cubicBezTo>
                <a:cubicBezTo>
                  <a:pt x="367694" y="1642534"/>
                  <a:pt x="0" y="1274840"/>
                  <a:pt x="0" y="821267"/>
                </a:cubicBezTo>
                <a:cubicBezTo>
                  <a:pt x="0" y="367694"/>
                  <a:pt x="367694" y="0"/>
                  <a:pt x="82126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07B4FFBE-54DB-4EFD-9DC4-97B2914A16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36205" y="1415216"/>
            <a:ext cx="1231901" cy="1231901"/>
          </a:xfrm>
          <a:custGeom>
            <a:avLst/>
            <a:gdLst>
              <a:gd name="connsiteX0" fmla="*/ 821267 w 1642534"/>
              <a:gd name="connsiteY0" fmla="*/ 0 h 1642534"/>
              <a:gd name="connsiteX1" fmla="*/ 1642534 w 1642534"/>
              <a:gd name="connsiteY1" fmla="*/ 821267 h 1642534"/>
              <a:gd name="connsiteX2" fmla="*/ 821267 w 1642534"/>
              <a:gd name="connsiteY2" fmla="*/ 1642534 h 1642534"/>
              <a:gd name="connsiteX3" fmla="*/ 0 w 1642534"/>
              <a:gd name="connsiteY3" fmla="*/ 821267 h 1642534"/>
              <a:gd name="connsiteX4" fmla="*/ 821267 w 1642534"/>
              <a:gd name="connsiteY4" fmla="*/ 0 h 16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2534" h="1642534">
                <a:moveTo>
                  <a:pt x="821267" y="0"/>
                </a:moveTo>
                <a:cubicBezTo>
                  <a:pt x="1274840" y="0"/>
                  <a:pt x="1642534" y="367694"/>
                  <a:pt x="1642534" y="821267"/>
                </a:cubicBezTo>
                <a:cubicBezTo>
                  <a:pt x="1642534" y="1274840"/>
                  <a:pt x="1274840" y="1642534"/>
                  <a:pt x="821267" y="1642534"/>
                </a:cubicBezTo>
                <a:cubicBezTo>
                  <a:pt x="367694" y="1642534"/>
                  <a:pt x="0" y="1274840"/>
                  <a:pt x="0" y="821267"/>
                </a:cubicBezTo>
                <a:cubicBezTo>
                  <a:pt x="0" y="367694"/>
                  <a:pt x="367694" y="0"/>
                  <a:pt x="82126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66BD9355-B56B-4647-B772-27BAD385AF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36205" y="3068041"/>
            <a:ext cx="1231901" cy="1231901"/>
          </a:xfrm>
          <a:custGeom>
            <a:avLst/>
            <a:gdLst>
              <a:gd name="connsiteX0" fmla="*/ 821267 w 1642534"/>
              <a:gd name="connsiteY0" fmla="*/ 0 h 1642534"/>
              <a:gd name="connsiteX1" fmla="*/ 1642534 w 1642534"/>
              <a:gd name="connsiteY1" fmla="*/ 821267 h 1642534"/>
              <a:gd name="connsiteX2" fmla="*/ 821267 w 1642534"/>
              <a:gd name="connsiteY2" fmla="*/ 1642534 h 1642534"/>
              <a:gd name="connsiteX3" fmla="*/ 0 w 1642534"/>
              <a:gd name="connsiteY3" fmla="*/ 821267 h 1642534"/>
              <a:gd name="connsiteX4" fmla="*/ 821267 w 1642534"/>
              <a:gd name="connsiteY4" fmla="*/ 0 h 16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2534" h="1642534">
                <a:moveTo>
                  <a:pt x="821267" y="0"/>
                </a:moveTo>
                <a:cubicBezTo>
                  <a:pt x="1274840" y="0"/>
                  <a:pt x="1642534" y="367694"/>
                  <a:pt x="1642534" y="821267"/>
                </a:cubicBezTo>
                <a:cubicBezTo>
                  <a:pt x="1642534" y="1274840"/>
                  <a:pt x="1274840" y="1642534"/>
                  <a:pt x="821267" y="1642534"/>
                </a:cubicBezTo>
                <a:cubicBezTo>
                  <a:pt x="367694" y="1642534"/>
                  <a:pt x="0" y="1274840"/>
                  <a:pt x="0" y="821267"/>
                </a:cubicBezTo>
                <a:cubicBezTo>
                  <a:pt x="0" y="367694"/>
                  <a:pt x="367694" y="0"/>
                  <a:pt x="82126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3" name="Footer Placeholder 2">
            <a:extLst>
              <a:ext uri="{FF2B5EF4-FFF2-40B4-BE49-F238E27FC236}">
                <a16:creationId xmlns:a16="http://schemas.microsoft.com/office/drawing/2014/main" id="{0B114CEA-EC75-4065-A2F7-E3128F8DCF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24" name="Date Placeholder 5">
            <a:extLst>
              <a:ext uri="{FF2B5EF4-FFF2-40B4-BE49-F238E27FC236}">
                <a16:creationId xmlns:a16="http://schemas.microsoft.com/office/drawing/2014/main" id="{12C33E03-419E-4DB2-A4F7-F7945EDB07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25" name="Freeform 10">
            <a:extLst>
              <a:ext uri="{FF2B5EF4-FFF2-40B4-BE49-F238E27FC236}">
                <a16:creationId xmlns:a16="http://schemas.microsoft.com/office/drawing/2014/main" id="{9A2F6908-A4BA-426D-BECB-8D88D074850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0907218-1872-4451-BC2A-99902EA7E558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7" name="Freeform 19">
            <a:extLst>
              <a:ext uri="{FF2B5EF4-FFF2-40B4-BE49-F238E27FC236}">
                <a16:creationId xmlns:a16="http://schemas.microsoft.com/office/drawing/2014/main" id="{8CA36F7C-B5D4-45B7-AB95-D38C0B5F8E0F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8" name="Slide Number Placeholder 13">
            <a:extLst>
              <a:ext uri="{FF2B5EF4-FFF2-40B4-BE49-F238E27FC236}">
                <a16:creationId xmlns:a16="http://schemas.microsoft.com/office/drawing/2014/main" id="{AB756EC0-C584-422D-9E78-EF742C87EB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017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Picture Placeholder 47">
            <a:extLst>
              <a:ext uri="{FF2B5EF4-FFF2-40B4-BE49-F238E27FC236}">
                <a16:creationId xmlns:a16="http://schemas.microsoft.com/office/drawing/2014/main" id="{3C1FD125-C269-4EE4-8A68-4345404BDE2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4786" y="1221585"/>
            <a:ext cx="1028700" cy="10287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48">
            <a:extLst>
              <a:ext uri="{FF2B5EF4-FFF2-40B4-BE49-F238E27FC236}">
                <a16:creationId xmlns:a16="http://schemas.microsoft.com/office/drawing/2014/main" id="{5C3A608D-7A21-451B-A5D5-B7E6B200DD1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4786" y="2979004"/>
            <a:ext cx="1028700" cy="10287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45">
            <a:extLst>
              <a:ext uri="{FF2B5EF4-FFF2-40B4-BE49-F238E27FC236}">
                <a16:creationId xmlns:a16="http://schemas.microsoft.com/office/drawing/2014/main" id="{F53FB2B1-CCAC-472F-AEDC-7E8B93413EC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859957" y="1221585"/>
            <a:ext cx="1028700" cy="10287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46">
            <a:extLst>
              <a:ext uri="{FF2B5EF4-FFF2-40B4-BE49-F238E27FC236}">
                <a16:creationId xmlns:a16="http://schemas.microsoft.com/office/drawing/2014/main" id="{C4638A11-E401-4CE9-8588-89B4E515F4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59957" y="2979004"/>
            <a:ext cx="1028700" cy="10287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4" name="Picture Placeholder 44">
            <a:extLst>
              <a:ext uri="{FF2B5EF4-FFF2-40B4-BE49-F238E27FC236}">
                <a16:creationId xmlns:a16="http://schemas.microsoft.com/office/drawing/2014/main" id="{FCB99FA8-2BAD-495A-A07B-D64CE8DA571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25127" y="1221585"/>
            <a:ext cx="1028700" cy="10287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5" name="Picture Placeholder 43">
            <a:extLst>
              <a:ext uri="{FF2B5EF4-FFF2-40B4-BE49-F238E27FC236}">
                <a16:creationId xmlns:a16="http://schemas.microsoft.com/office/drawing/2014/main" id="{B03B87BC-B147-47C7-A562-0998BA3EC3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25127" y="2979004"/>
            <a:ext cx="1028700" cy="10287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6" name="Picture Placeholder 41">
            <a:extLst>
              <a:ext uri="{FF2B5EF4-FFF2-40B4-BE49-F238E27FC236}">
                <a16:creationId xmlns:a16="http://schemas.microsoft.com/office/drawing/2014/main" id="{6E021421-53C8-4569-8C94-0867822EE58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790298" y="1221585"/>
            <a:ext cx="1028700" cy="10287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7" name="Picture Placeholder 42">
            <a:extLst>
              <a:ext uri="{FF2B5EF4-FFF2-40B4-BE49-F238E27FC236}">
                <a16:creationId xmlns:a16="http://schemas.microsoft.com/office/drawing/2014/main" id="{480C0B3E-8954-45D9-A921-F701315DA13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790298" y="2979004"/>
            <a:ext cx="1028700" cy="10287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8" name="Picture Placeholder 40">
            <a:extLst>
              <a:ext uri="{FF2B5EF4-FFF2-40B4-BE49-F238E27FC236}">
                <a16:creationId xmlns:a16="http://schemas.microsoft.com/office/drawing/2014/main" id="{4BB5AFE7-279B-4509-97EB-257B1E123CD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55469" y="1221585"/>
            <a:ext cx="1028700" cy="10287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9" name="Picture Placeholder 39">
            <a:extLst>
              <a:ext uri="{FF2B5EF4-FFF2-40B4-BE49-F238E27FC236}">
                <a16:creationId xmlns:a16="http://schemas.microsoft.com/office/drawing/2014/main" id="{3B6385B5-8177-43C4-8882-9A60F53D4F2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55469" y="2979004"/>
            <a:ext cx="1028700" cy="10287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37">
            <a:extLst>
              <a:ext uri="{FF2B5EF4-FFF2-40B4-BE49-F238E27FC236}">
                <a16:creationId xmlns:a16="http://schemas.microsoft.com/office/drawing/2014/main" id="{DD651B7A-8FAA-40ED-9D4A-B43DF11A0AA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720640" y="1221585"/>
            <a:ext cx="1028700" cy="10287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38">
            <a:extLst>
              <a:ext uri="{FF2B5EF4-FFF2-40B4-BE49-F238E27FC236}">
                <a16:creationId xmlns:a16="http://schemas.microsoft.com/office/drawing/2014/main" id="{C84AF45D-7988-4D77-A922-3B1930FBF0D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720640" y="2979004"/>
            <a:ext cx="1028700" cy="10287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Footer Placeholder 2">
            <a:extLst>
              <a:ext uri="{FF2B5EF4-FFF2-40B4-BE49-F238E27FC236}">
                <a16:creationId xmlns:a16="http://schemas.microsoft.com/office/drawing/2014/main" id="{378F2AEA-EA39-4F03-BCD4-0E18B2317A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33" name="Date Placeholder 5">
            <a:extLst>
              <a:ext uri="{FF2B5EF4-FFF2-40B4-BE49-F238E27FC236}">
                <a16:creationId xmlns:a16="http://schemas.microsoft.com/office/drawing/2014/main" id="{12842707-B2A0-4C8D-9F24-C6868D7791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34" name="Freeform 10">
            <a:extLst>
              <a:ext uri="{FF2B5EF4-FFF2-40B4-BE49-F238E27FC236}">
                <a16:creationId xmlns:a16="http://schemas.microsoft.com/office/drawing/2014/main" id="{3558CB82-A74E-4AC1-A6A2-6406A0733B9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303E54B-1966-4876-9E1F-DD66DDA995C8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36" name="Freeform 19">
            <a:extLst>
              <a:ext uri="{FF2B5EF4-FFF2-40B4-BE49-F238E27FC236}">
                <a16:creationId xmlns:a16="http://schemas.microsoft.com/office/drawing/2014/main" id="{34E0877F-620B-4C76-9ED3-EAEA712D01BD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37" name="Slide Number Placeholder 13">
            <a:extLst>
              <a:ext uri="{FF2B5EF4-FFF2-40B4-BE49-F238E27FC236}">
                <a16:creationId xmlns:a16="http://schemas.microsoft.com/office/drawing/2014/main" id="{0E1162C9-75CC-4833-B358-88B68D0250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4369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E153319F-F7F5-4BD2-BB7D-D6CB1F6CD19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2395" y="1437624"/>
            <a:ext cx="1794563" cy="1794563"/>
          </a:xfrm>
          <a:custGeom>
            <a:avLst/>
            <a:gdLst>
              <a:gd name="connsiteX0" fmla="*/ 0 w 2392750"/>
              <a:gd name="connsiteY0" fmla="*/ 0 h 2392750"/>
              <a:gd name="connsiteX1" fmla="*/ 2392750 w 2392750"/>
              <a:gd name="connsiteY1" fmla="*/ 0 h 2392750"/>
              <a:gd name="connsiteX2" fmla="*/ 2392750 w 2392750"/>
              <a:gd name="connsiteY2" fmla="*/ 2392750 h 2392750"/>
              <a:gd name="connsiteX3" fmla="*/ 0 w 2392750"/>
              <a:gd name="connsiteY3" fmla="*/ 2392750 h 239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2750" h="2392750">
                <a:moveTo>
                  <a:pt x="0" y="0"/>
                </a:moveTo>
                <a:lnTo>
                  <a:pt x="2392750" y="0"/>
                </a:lnTo>
                <a:lnTo>
                  <a:pt x="2392750" y="2392750"/>
                </a:lnTo>
                <a:lnTo>
                  <a:pt x="0" y="239275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2" name="Picture Placeholder 9">
            <a:extLst>
              <a:ext uri="{FF2B5EF4-FFF2-40B4-BE49-F238E27FC236}">
                <a16:creationId xmlns:a16="http://schemas.microsoft.com/office/drawing/2014/main" id="{0DAAEECD-CAD4-40A1-8DD9-2DEBA63BF58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674719" y="2690505"/>
            <a:ext cx="1794563" cy="1794563"/>
          </a:xfrm>
          <a:custGeom>
            <a:avLst/>
            <a:gdLst>
              <a:gd name="connsiteX0" fmla="*/ 0 w 2392750"/>
              <a:gd name="connsiteY0" fmla="*/ 0 h 2392750"/>
              <a:gd name="connsiteX1" fmla="*/ 2392750 w 2392750"/>
              <a:gd name="connsiteY1" fmla="*/ 0 h 2392750"/>
              <a:gd name="connsiteX2" fmla="*/ 2392750 w 2392750"/>
              <a:gd name="connsiteY2" fmla="*/ 2392750 h 2392750"/>
              <a:gd name="connsiteX3" fmla="*/ 0 w 2392750"/>
              <a:gd name="connsiteY3" fmla="*/ 2392750 h 239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2750" h="2392750">
                <a:moveTo>
                  <a:pt x="0" y="0"/>
                </a:moveTo>
                <a:lnTo>
                  <a:pt x="2392750" y="0"/>
                </a:lnTo>
                <a:lnTo>
                  <a:pt x="2392750" y="2392750"/>
                </a:lnTo>
                <a:lnTo>
                  <a:pt x="0" y="239275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7270C3CD-425A-4D0B-9584-C0DB98A003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57043" y="1437624"/>
            <a:ext cx="1794563" cy="1794563"/>
          </a:xfrm>
          <a:custGeom>
            <a:avLst/>
            <a:gdLst>
              <a:gd name="connsiteX0" fmla="*/ 0 w 2392750"/>
              <a:gd name="connsiteY0" fmla="*/ 0 h 2392750"/>
              <a:gd name="connsiteX1" fmla="*/ 2392750 w 2392750"/>
              <a:gd name="connsiteY1" fmla="*/ 0 h 2392750"/>
              <a:gd name="connsiteX2" fmla="*/ 2392750 w 2392750"/>
              <a:gd name="connsiteY2" fmla="*/ 2392750 h 2392750"/>
              <a:gd name="connsiteX3" fmla="*/ 0 w 2392750"/>
              <a:gd name="connsiteY3" fmla="*/ 2392750 h 239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2750" h="2392750">
                <a:moveTo>
                  <a:pt x="0" y="0"/>
                </a:moveTo>
                <a:lnTo>
                  <a:pt x="2392750" y="0"/>
                </a:lnTo>
                <a:lnTo>
                  <a:pt x="2392750" y="2392750"/>
                </a:lnTo>
                <a:lnTo>
                  <a:pt x="0" y="239275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9A53BF77-E537-41A2-9AAD-43B17AC982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9" name="Date Placeholder 5">
            <a:extLst>
              <a:ext uri="{FF2B5EF4-FFF2-40B4-BE49-F238E27FC236}">
                <a16:creationId xmlns:a16="http://schemas.microsoft.com/office/drawing/2014/main" id="{A0444829-2A76-48F8-AFF3-17E2520CC0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24" name="Freeform 10">
            <a:extLst>
              <a:ext uri="{FF2B5EF4-FFF2-40B4-BE49-F238E27FC236}">
                <a16:creationId xmlns:a16="http://schemas.microsoft.com/office/drawing/2014/main" id="{77B7D816-B697-44F3-A66D-F8EB7ED6862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4F5C30A-CF14-4462-9A81-9031775FF152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6" name="Freeform 19">
            <a:extLst>
              <a:ext uri="{FF2B5EF4-FFF2-40B4-BE49-F238E27FC236}">
                <a16:creationId xmlns:a16="http://schemas.microsoft.com/office/drawing/2014/main" id="{60BB9180-5182-4F86-9E21-E23E2905C28E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7" name="Slide Number Placeholder 13">
            <a:extLst>
              <a:ext uri="{FF2B5EF4-FFF2-40B4-BE49-F238E27FC236}">
                <a16:creationId xmlns:a16="http://schemas.microsoft.com/office/drawing/2014/main" id="{80E025EF-94CF-4F59-B4FD-3B13468B98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2576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978BE2-D779-434C-8FE5-7AAA7C6475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910" y="1"/>
            <a:ext cx="9143999" cy="257174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B45174C-FE3E-4C40-8445-C61C4068464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14139" y="0"/>
            <a:ext cx="3327950" cy="51435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4501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2DCA58B-C017-45DC-ABD1-2A5113C379D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581579" cy="51435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42610095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2DCA58B-C017-45DC-ABD1-2A5113C379D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62421" y="0"/>
            <a:ext cx="4581579" cy="51435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912766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978BE2-D779-434C-8FE5-7AAA7C6475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1580" y="2139702"/>
            <a:ext cx="3834426" cy="205625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7B8E9633-88BC-44CF-B8FF-0341E95DBFD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09574" y="2139702"/>
            <a:ext cx="3834426" cy="205625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383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4DBC1CE-EA82-4634-850F-BDE9C753EF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0" y="2193708"/>
            <a:ext cx="3599892" cy="1977684"/>
          </a:xfrm>
          <a:custGeom>
            <a:avLst/>
            <a:gdLst>
              <a:gd name="connsiteX0" fmla="*/ 0 w 4799856"/>
              <a:gd name="connsiteY0" fmla="*/ 0 h 2636912"/>
              <a:gd name="connsiteX1" fmla="*/ 4799856 w 4799856"/>
              <a:gd name="connsiteY1" fmla="*/ 0 h 2636912"/>
              <a:gd name="connsiteX2" fmla="*/ 4799856 w 4799856"/>
              <a:gd name="connsiteY2" fmla="*/ 2636912 h 2636912"/>
              <a:gd name="connsiteX3" fmla="*/ 0 w 4799856"/>
              <a:gd name="connsiteY3" fmla="*/ 2636912 h 2636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9856" h="2636912">
                <a:moveTo>
                  <a:pt x="0" y="0"/>
                </a:moveTo>
                <a:lnTo>
                  <a:pt x="4799856" y="0"/>
                </a:lnTo>
                <a:lnTo>
                  <a:pt x="4799856" y="2636912"/>
                </a:lnTo>
                <a:lnTo>
                  <a:pt x="0" y="26369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9792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4260677-7757-4247-BE3B-3BD406C4B46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3526" y="573528"/>
            <a:ext cx="3944468" cy="1998223"/>
          </a:xfrm>
          <a:custGeom>
            <a:avLst/>
            <a:gdLst>
              <a:gd name="connsiteX0" fmla="*/ 0 w 5259290"/>
              <a:gd name="connsiteY0" fmla="*/ 0 h 2664297"/>
              <a:gd name="connsiteX1" fmla="*/ 5259290 w 5259290"/>
              <a:gd name="connsiteY1" fmla="*/ 0 h 2664297"/>
              <a:gd name="connsiteX2" fmla="*/ 5259290 w 5259290"/>
              <a:gd name="connsiteY2" fmla="*/ 2664297 h 2664297"/>
              <a:gd name="connsiteX3" fmla="*/ 0 w 5259290"/>
              <a:gd name="connsiteY3" fmla="*/ 2664297 h 2664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59290" h="2664297">
                <a:moveTo>
                  <a:pt x="0" y="0"/>
                </a:moveTo>
                <a:lnTo>
                  <a:pt x="5259290" y="0"/>
                </a:lnTo>
                <a:lnTo>
                  <a:pt x="5259290" y="2664297"/>
                </a:lnTo>
                <a:lnTo>
                  <a:pt x="0" y="26642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8E7BAEE-7551-45B8-8476-810F6A7FC09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24349" y="573528"/>
            <a:ext cx="3944468" cy="1998223"/>
          </a:xfrm>
          <a:custGeom>
            <a:avLst/>
            <a:gdLst>
              <a:gd name="connsiteX0" fmla="*/ 0 w 5259290"/>
              <a:gd name="connsiteY0" fmla="*/ 0 h 2664297"/>
              <a:gd name="connsiteX1" fmla="*/ 5259290 w 5259290"/>
              <a:gd name="connsiteY1" fmla="*/ 0 h 2664297"/>
              <a:gd name="connsiteX2" fmla="*/ 5259290 w 5259290"/>
              <a:gd name="connsiteY2" fmla="*/ 2664297 h 2664297"/>
              <a:gd name="connsiteX3" fmla="*/ 0 w 5259290"/>
              <a:gd name="connsiteY3" fmla="*/ 2664297 h 2664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59290" h="2664297">
                <a:moveTo>
                  <a:pt x="0" y="0"/>
                </a:moveTo>
                <a:lnTo>
                  <a:pt x="5259290" y="0"/>
                </a:lnTo>
                <a:lnTo>
                  <a:pt x="5259290" y="2664297"/>
                </a:lnTo>
                <a:lnTo>
                  <a:pt x="0" y="26642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0599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227ED963-86A7-40FD-BE42-B6E3C253B5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48693" y="1128741"/>
            <a:ext cx="3151071" cy="3655239"/>
          </a:xfrm>
          <a:custGeom>
            <a:avLst/>
            <a:gdLst>
              <a:gd name="connsiteX0" fmla="*/ 4201428 w 4201428"/>
              <a:gd name="connsiteY0" fmla="*/ 0 h 4873652"/>
              <a:gd name="connsiteX1" fmla="*/ 4201428 w 4201428"/>
              <a:gd name="connsiteY1" fmla="*/ 4873652 h 4873652"/>
              <a:gd name="connsiteX2" fmla="*/ 0 w 4201428"/>
              <a:gd name="connsiteY2" fmla="*/ 2436826 h 4873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01428" h="4873652">
                <a:moveTo>
                  <a:pt x="4201428" y="0"/>
                </a:moveTo>
                <a:lnTo>
                  <a:pt x="4201428" y="4873652"/>
                </a:lnTo>
                <a:lnTo>
                  <a:pt x="0" y="243682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E5EE0847-FD66-4A5A-89D0-5800029284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5" name="Date Placeholder 5">
            <a:extLst>
              <a:ext uri="{FF2B5EF4-FFF2-40B4-BE49-F238E27FC236}">
                <a16:creationId xmlns:a16="http://schemas.microsoft.com/office/drawing/2014/main" id="{32220463-122A-4ED9-9F32-2932973EAA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35B0C33D-D422-4E41-B2DF-AF0FE4588069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069EBE1-CDCD-4928-8CE6-1492434D2260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8" name="Freeform 19">
            <a:extLst>
              <a:ext uri="{FF2B5EF4-FFF2-40B4-BE49-F238E27FC236}">
                <a16:creationId xmlns:a16="http://schemas.microsoft.com/office/drawing/2014/main" id="{9A1CA827-D34B-4662-8BC3-EED94016F7E2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9" name="Slide Number Placeholder 13">
            <a:extLst>
              <a:ext uri="{FF2B5EF4-FFF2-40B4-BE49-F238E27FC236}">
                <a16:creationId xmlns:a16="http://schemas.microsoft.com/office/drawing/2014/main" id="{DA2F5D39-895B-46C9-8A49-A5D7D0971E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739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22AB351-89D9-41FD-BE0A-79898C4CF5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57288" y="1485901"/>
            <a:ext cx="1885950" cy="2128836"/>
          </a:xfrm>
          <a:custGeom>
            <a:avLst/>
            <a:gdLst>
              <a:gd name="connsiteX0" fmla="*/ 0 w 2514600"/>
              <a:gd name="connsiteY0" fmla="*/ 0 h 2838448"/>
              <a:gd name="connsiteX1" fmla="*/ 2514600 w 2514600"/>
              <a:gd name="connsiteY1" fmla="*/ 0 h 2838448"/>
              <a:gd name="connsiteX2" fmla="*/ 2514600 w 2514600"/>
              <a:gd name="connsiteY2" fmla="*/ 2838448 h 2838448"/>
              <a:gd name="connsiteX3" fmla="*/ 0 w 2514600"/>
              <a:gd name="connsiteY3" fmla="*/ 2838448 h 283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4600" h="2838448">
                <a:moveTo>
                  <a:pt x="0" y="0"/>
                </a:moveTo>
                <a:lnTo>
                  <a:pt x="2514600" y="0"/>
                </a:lnTo>
                <a:lnTo>
                  <a:pt x="2514600" y="2838448"/>
                </a:lnTo>
                <a:lnTo>
                  <a:pt x="0" y="283844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6A31A061-E594-4303-8947-1FE298DB73E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29025" y="1485901"/>
            <a:ext cx="1885950" cy="2128836"/>
          </a:xfrm>
          <a:custGeom>
            <a:avLst/>
            <a:gdLst>
              <a:gd name="connsiteX0" fmla="*/ 0 w 2514600"/>
              <a:gd name="connsiteY0" fmla="*/ 0 h 2838448"/>
              <a:gd name="connsiteX1" fmla="*/ 2514600 w 2514600"/>
              <a:gd name="connsiteY1" fmla="*/ 0 h 2838448"/>
              <a:gd name="connsiteX2" fmla="*/ 2514600 w 2514600"/>
              <a:gd name="connsiteY2" fmla="*/ 2838448 h 2838448"/>
              <a:gd name="connsiteX3" fmla="*/ 0 w 2514600"/>
              <a:gd name="connsiteY3" fmla="*/ 2838448 h 283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4600" h="2838448">
                <a:moveTo>
                  <a:pt x="0" y="0"/>
                </a:moveTo>
                <a:lnTo>
                  <a:pt x="2514600" y="0"/>
                </a:lnTo>
                <a:lnTo>
                  <a:pt x="2514600" y="2838448"/>
                </a:lnTo>
                <a:lnTo>
                  <a:pt x="0" y="283844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FBD9399-EC49-499E-8104-13954C4E065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00763" y="1485901"/>
            <a:ext cx="1885950" cy="2128836"/>
          </a:xfrm>
          <a:custGeom>
            <a:avLst/>
            <a:gdLst>
              <a:gd name="connsiteX0" fmla="*/ 0 w 2514600"/>
              <a:gd name="connsiteY0" fmla="*/ 0 h 2838448"/>
              <a:gd name="connsiteX1" fmla="*/ 2514600 w 2514600"/>
              <a:gd name="connsiteY1" fmla="*/ 0 h 2838448"/>
              <a:gd name="connsiteX2" fmla="*/ 2514600 w 2514600"/>
              <a:gd name="connsiteY2" fmla="*/ 2838448 h 2838448"/>
              <a:gd name="connsiteX3" fmla="*/ 0 w 2514600"/>
              <a:gd name="connsiteY3" fmla="*/ 2838448 h 283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4600" h="2838448">
                <a:moveTo>
                  <a:pt x="0" y="0"/>
                </a:moveTo>
                <a:lnTo>
                  <a:pt x="2514600" y="0"/>
                </a:lnTo>
                <a:lnTo>
                  <a:pt x="2514600" y="2838448"/>
                </a:lnTo>
                <a:lnTo>
                  <a:pt x="0" y="283844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1E505BDE-F800-4788-842C-D6CD34F9D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68187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AB24D94C-CF8E-4F28-AAB7-49C81449E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2395" y="1109302"/>
            <a:ext cx="3921146" cy="1840490"/>
          </a:xfrm>
          <a:custGeom>
            <a:avLst/>
            <a:gdLst>
              <a:gd name="connsiteX0" fmla="*/ 0 w 5228194"/>
              <a:gd name="connsiteY0" fmla="*/ 0 h 2453986"/>
              <a:gd name="connsiteX1" fmla="*/ 5228194 w 5228194"/>
              <a:gd name="connsiteY1" fmla="*/ 0 h 2453986"/>
              <a:gd name="connsiteX2" fmla="*/ 5228194 w 5228194"/>
              <a:gd name="connsiteY2" fmla="*/ 2453986 h 2453986"/>
              <a:gd name="connsiteX3" fmla="*/ 0 w 5228194"/>
              <a:gd name="connsiteY3" fmla="*/ 2453986 h 245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8194" h="2453986">
                <a:moveTo>
                  <a:pt x="0" y="0"/>
                </a:moveTo>
                <a:lnTo>
                  <a:pt x="5228194" y="0"/>
                </a:lnTo>
                <a:lnTo>
                  <a:pt x="5228194" y="2453986"/>
                </a:lnTo>
                <a:lnTo>
                  <a:pt x="0" y="24539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894CF42-DCC3-4D3E-8E75-C629ABF5DAE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30461" y="1109302"/>
            <a:ext cx="3921146" cy="1840490"/>
          </a:xfrm>
          <a:custGeom>
            <a:avLst/>
            <a:gdLst>
              <a:gd name="connsiteX0" fmla="*/ 0 w 5228194"/>
              <a:gd name="connsiteY0" fmla="*/ 0 h 2453986"/>
              <a:gd name="connsiteX1" fmla="*/ 5228194 w 5228194"/>
              <a:gd name="connsiteY1" fmla="*/ 0 h 2453986"/>
              <a:gd name="connsiteX2" fmla="*/ 5228194 w 5228194"/>
              <a:gd name="connsiteY2" fmla="*/ 2453986 h 2453986"/>
              <a:gd name="connsiteX3" fmla="*/ 0 w 5228194"/>
              <a:gd name="connsiteY3" fmla="*/ 2453986 h 245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8194" h="2453986">
                <a:moveTo>
                  <a:pt x="0" y="0"/>
                </a:moveTo>
                <a:lnTo>
                  <a:pt x="5228194" y="0"/>
                </a:lnTo>
                <a:lnTo>
                  <a:pt x="5228194" y="2453986"/>
                </a:lnTo>
                <a:lnTo>
                  <a:pt x="0" y="24539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663CDC59-0333-4486-8730-44DE81C12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5" name="Date Placeholder 5">
            <a:extLst>
              <a:ext uri="{FF2B5EF4-FFF2-40B4-BE49-F238E27FC236}">
                <a16:creationId xmlns:a16="http://schemas.microsoft.com/office/drawing/2014/main" id="{11A6FCA9-4CDE-4C78-AE35-6DC93677B1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DEC30623-F48A-48EA-8A3F-9555E994BD5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34EB1B8-705A-4722-99AA-417C83E85BA5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7" name="Freeform 19">
            <a:extLst>
              <a:ext uri="{FF2B5EF4-FFF2-40B4-BE49-F238E27FC236}">
                <a16:creationId xmlns:a16="http://schemas.microsoft.com/office/drawing/2014/main" id="{12F885CC-6615-4E66-AAF2-78D95550CBC0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8" name="Slide Number Placeholder 13">
            <a:extLst>
              <a:ext uri="{FF2B5EF4-FFF2-40B4-BE49-F238E27FC236}">
                <a16:creationId xmlns:a16="http://schemas.microsoft.com/office/drawing/2014/main" id="{2BD28988-87D3-4D8B-AD7F-BEF0EB2F1E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952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1FE2BFCB-54DB-4B74-8136-BA944B5C9B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22855" y="1275590"/>
            <a:ext cx="1244727" cy="1244727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Freeform 19">
            <a:extLst>
              <a:ext uri="{FF2B5EF4-FFF2-40B4-BE49-F238E27FC236}">
                <a16:creationId xmlns:a16="http://schemas.microsoft.com/office/drawing/2014/main" id="{EF0DB1A3-FAD9-4F5A-B8DE-A263B11E2EB6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50114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1" name="Slide Number Placeholder 13">
            <a:extLst>
              <a:ext uri="{FF2B5EF4-FFF2-40B4-BE49-F238E27FC236}">
                <a16:creationId xmlns:a16="http://schemas.microsoft.com/office/drawing/2014/main" id="{D103CD1C-D1CF-4DB2-BC23-7CC086BF2C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9533" y="308950"/>
            <a:ext cx="366874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Title 7">
            <a:extLst>
              <a:ext uri="{FF2B5EF4-FFF2-40B4-BE49-F238E27FC236}">
                <a16:creationId xmlns:a16="http://schemas.microsoft.com/office/drawing/2014/main" id="{72830A9B-03F7-4093-959C-12538A462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  <a:prstGeom prst="rect">
            <a:avLst/>
          </a:prstGeom>
        </p:spPr>
        <p:txBody>
          <a:bodyPr/>
          <a:lstStyle>
            <a:lvl1pPr algn="l"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E62B016-E3BB-4FC6-B5F7-833A23683267}"/>
              </a:ext>
            </a:extLst>
          </p:cNvPr>
          <p:cNvSpPr/>
          <p:nvPr userDrawn="1"/>
        </p:nvSpPr>
        <p:spPr>
          <a:xfrm>
            <a:off x="2935239" y="4824242"/>
            <a:ext cx="60508" cy="6050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33699BAA-7539-46A4-A053-012EC00932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77205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Date Placeholder 5">
            <a:extLst>
              <a:ext uri="{FF2B5EF4-FFF2-40B4-BE49-F238E27FC236}">
                <a16:creationId xmlns:a16="http://schemas.microsoft.com/office/drawing/2014/main" id="{DB4011AC-5F51-405E-B43B-86C5829B52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Presentation</a:t>
            </a:r>
          </a:p>
        </p:txBody>
      </p:sp>
      <p:sp>
        <p:nvSpPr>
          <p:cNvPr id="22" name="Freeform 10">
            <a:extLst>
              <a:ext uri="{FF2B5EF4-FFF2-40B4-BE49-F238E27FC236}">
                <a16:creationId xmlns:a16="http://schemas.microsoft.com/office/drawing/2014/main" id="{D929D3CE-8C73-4B42-85F2-A3C2B85E20F2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59835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16851528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95C9F4F-1F73-4326-8541-D1DE5560BE6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8651" y="1335741"/>
            <a:ext cx="2594290" cy="3807759"/>
          </a:xfrm>
          <a:custGeom>
            <a:avLst/>
            <a:gdLst>
              <a:gd name="connsiteX0" fmla="*/ 0 w 3459053"/>
              <a:gd name="connsiteY0" fmla="*/ 0 h 5077012"/>
              <a:gd name="connsiteX1" fmla="*/ 3459053 w 3459053"/>
              <a:gd name="connsiteY1" fmla="*/ 0 h 5077012"/>
              <a:gd name="connsiteX2" fmla="*/ 3459053 w 3459053"/>
              <a:gd name="connsiteY2" fmla="*/ 5077012 h 5077012"/>
              <a:gd name="connsiteX3" fmla="*/ 0 w 3459053"/>
              <a:gd name="connsiteY3" fmla="*/ 5077012 h 507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9053" h="5077012">
                <a:moveTo>
                  <a:pt x="0" y="0"/>
                </a:moveTo>
                <a:lnTo>
                  <a:pt x="3459053" y="0"/>
                </a:lnTo>
                <a:lnTo>
                  <a:pt x="3459053" y="5077012"/>
                </a:lnTo>
                <a:lnTo>
                  <a:pt x="0" y="50770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548408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14">
            <a:extLst>
              <a:ext uri="{FF2B5EF4-FFF2-40B4-BE49-F238E27FC236}">
                <a16:creationId xmlns:a16="http://schemas.microsoft.com/office/drawing/2014/main" id="{ABFF2CE3-7D71-4ED8-BC21-5F80D12D4F8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125169" y="2944211"/>
            <a:ext cx="1518452" cy="1571756"/>
          </a:xfrm>
          <a:custGeom>
            <a:avLst/>
            <a:gdLst>
              <a:gd name="connsiteX0" fmla="*/ 0 w 2024602"/>
              <a:gd name="connsiteY0" fmla="*/ 0 h 2095675"/>
              <a:gd name="connsiteX1" fmla="*/ 2024602 w 2024602"/>
              <a:gd name="connsiteY1" fmla="*/ 0 h 2095675"/>
              <a:gd name="connsiteX2" fmla="*/ 2024602 w 2024602"/>
              <a:gd name="connsiteY2" fmla="*/ 2095675 h 2095675"/>
              <a:gd name="connsiteX3" fmla="*/ 0 w 2024602"/>
              <a:gd name="connsiteY3" fmla="*/ 2095675 h 209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4602" h="2095675">
                <a:moveTo>
                  <a:pt x="0" y="0"/>
                </a:moveTo>
                <a:lnTo>
                  <a:pt x="2024602" y="0"/>
                </a:lnTo>
                <a:lnTo>
                  <a:pt x="2024602" y="2095675"/>
                </a:lnTo>
                <a:lnTo>
                  <a:pt x="0" y="20956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CCE3D1D4-A108-4E3C-B44F-8DBA5FEDA1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11583" y="1343641"/>
            <a:ext cx="1518452" cy="1512689"/>
          </a:xfrm>
          <a:custGeom>
            <a:avLst/>
            <a:gdLst>
              <a:gd name="connsiteX0" fmla="*/ 0 w 2024602"/>
              <a:gd name="connsiteY0" fmla="*/ 0 h 2016919"/>
              <a:gd name="connsiteX1" fmla="*/ 2024602 w 2024602"/>
              <a:gd name="connsiteY1" fmla="*/ 0 h 2016919"/>
              <a:gd name="connsiteX2" fmla="*/ 2024602 w 2024602"/>
              <a:gd name="connsiteY2" fmla="*/ 2016919 h 2016919"/>
              <a:gd name="connsiteX3" fmla="*/ 0 w 2024602"/>
              <a:gd name="connsiteY3" fmla="*/ 2016919 h 2016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4602" h="2016919">
                <a:moveTo>
                  <a:pt x="0" y="0"/>
                </a:moveTo>
                <a:lnTo>
                  <a:pt x="2024602" y="0"/>
                </a:lnTo>
                <a:lnTo>
                  <a:pt x="2024602" y="2016919"/>
                </a:lnTo>
                <a:lnTo>
                  <a:pt x="0" y="20169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6">
            <a:extLst>
              <a:ext uri="{FF2B5EF4-FFF2-40B4-BE49-F238E27FC236}">
                <a16:creationId xmlns:a16="http://schemas.microsoft.com/office/drawing/2014/main" id="{36358F9E-6DC3-41AE-8E1B-648A2E91DB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04279" y="2944211"/>
            <a:ext cx="1518452" cy="1571756"/>
          </a:xfrm>
          <a:custGeom>
            <a:avLst/>
            <a:gdLst>
              <a:gd name="connsiteX0" fmla="*/ 0 w 2024602"/>
              <a:gd name="connsiteY0" fmla="*/ 0 h 2095675"/>
              <a:gd name="connsiteX1" fmla="*/ 2024602 w 2024602"/>
              <a:gd name="connsiteY1" fmla="*/ 0 h 2095675"/>
              <a:gd name="connsiteX2" fmla="*/ 2024602 w 2024602"/>
              <a:gd name="connsiteY2" fmla="*/ 2095675 h 2095675"/>
              <a:gd name="connsiteX3" fmla="*/ 0 w 2024602"/>
              <a:gd name="connsiteY3" fmla="*/ 2095675 h 209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4602" h="2095675">
                <a:moveTo>
                  <a:pt x="0" y="0"/>
                </a:moveTo>
                <a:lnTo>
                  <a:pt x="2024602" y="0"/>
                </a:lnTo>
                <a:lnTo>
                  <a:pt x="2024602" y="2095675"/>
                </a:lnTo>
                <a:lnTo>
                  <a:pt x="0" y="20956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7">
            <a:extLst>
              <a:ext uri="{FF2B5EF4-FFF2-40B4-BE49-F238E27FC236}">
                <a16:creationId xmlns:a16="http://schemas.microsoft.com/office/drawing/2014/main" id="{BCE834A2-6065-47C9-8D5C-AF7FBA195D8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93834" y="1343641"/>
            <a:ext cx="1561672" cy="1512689"/>
          </a:xfrm>
          <a:custGeom>
            <a:avLst/>
            <a:gdLst>
              <a:gd name="connsiteX0" fmla="*/ 0 w 2082229"/>
              <a:gd name="connsiteY0" fmla="*/ 0 h 2016919"/>
              <a:gd name="connsiteX1" fmla="*/ 2082229 w 2082229"/>
              <a:gd name="connsiteY1" fmla="*/ 0 h 2016919"/>
              <a:gd name="connsiteX2" fmla="*/ 2082229 w 2082229"/>
              <a:gd name="connsiteY2" fmla="*/ 2016919 h 2016919"/>
              <a:gd name="connsiteX3" fmla="*/ 0 w 2082229"/>
              <a:gd name="connsiteY3" fmla="*/ 2016919 h 2016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229" h="2016919">
                <a:moveTo>
                  <a:pt x="0" y="0"/>
                </a:moveTo>
                <a:lnTo>
                  <a:pt x="2082229" y="0"/>
                </a:lnTo>
                <a:lnTo>
                  <a:pt x="2082229" y="2016919"/>
                </a:lnTo>
                <a:lnTo>
                  <a:pt x="0" y="20169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FDB5FA0-D55F-41CD-A647-B561293D39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2395" y="1343641"/>
            <a:ext cx="1561672" cy="1512689"/>
          </a:xfrm>
          <a:custGeom>
            <a:avLst/>
            <a:gdLst>
              <a:gd name="connsiteX0" fmla="*/ 0 w 2082229"/>
              <a:gd name="connsiteY0" fmla="*/ 0 h 2016919"/>
              <a:gd name="connsiteX1" fmla="*/ 2082229 w 2082229"/>
              <a:gd name="connsiteY1" fmla="*/ 0 h 2016919"/>
              <a:gd name="connsiteX2" fmla="*/ 2082229 w 2082229"/>
              <a:gd name="connsiteY2" fmla="*/ 2016919 h 2016919"/>
              <a:gd name="connsiteX3" fmla="*/ 0 w 2082229"/>
              <a:gd name="connsiteY3" fmla="*/ 2016919 h 2016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229" h="2016919">
                <a:moveTo>
                  <a:pt x="0" y="0"/>
                </a:moveTo>
                <a:lnTo>
                  <a:pt x="2082229" y="0"/>
                </a:lnTo>
                <a:lnTo>
                  <a:pt x="2082229" y="2016919"/>
                </a:lnTo>
                <a:lnTo>
                  <a:pt x="0" y="20169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23B238DE-65C2-47F5-A1B7-4A4E029BBA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8" name="Date Placeholder 5">
            <a:extLst>
              <a:ext uri="{FF2B5EF4-FFF2-40B4-BE49-F238E27FC236}">
                <a16:creationId xmlns:a16="http://schemas.microsoft.com/office/drawing/2014/main" id="{7588731E-EBD5-44D7-847C-6DAEC6249B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54751A8B-4DCD-4539-AD18-46189ED8498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E2377EA-7475-4559-A7F6-720B0E901733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5" name="Freeform 19">
            <a:extLst>
              <a:ext uri="{FF2B5EF4-FFF2-40B4-BE49-F238E27FC236}">
                <a16:creationId xmlns:a16="http://schemas.microsoft.com/office/drawing/2014/main" id="{0A7F1912-3F6E-4767-9946-FFE578439748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6" name="Slide Number Placeholder 13">
            <a:extLst>
              <a:ext uri="{FF2B5EF4-FFF2-40B4-BE49-F238E27FC236}">
                <a16:creationId xmlns:a16="http://schemas.microsoft.com/office/drawing/2014/main" id="{75901489-0D95-4814-AC50-6BE83681C1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8314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810B29E-8563-4CB3-93B5-B45864D7C1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38504" y="1059582"/>
            <a:ext cx="2561388" cy="2971457"/>
          </a:xfrm>
          <a:custGeom>
            <a:avLst/>
            <a:gdLst/>
            <a:ahLst/>
            <a:cxnLst/>
            <a:rect l="l" t="t" r="r" b="b"/>
            <a:pathLst>
              <a:path w="2565878" h="2976665">
                <a:moveTo>
                  <a:pt x="1370435" y="1"/>
                </a:moveTo>
                <a:cubicBezTo>
                  <a:pt x="1563937" y="-83"/>
                  <a:pt x="1753566" y="20408"/>
                  <a:pt x="1939321" y="61477"/>
                </a:cubicBezTo>
                <a:cubicBezTo>
                  <a:pt x="2125075" y="102545"/>
                  <a:pt x="2293279" y="164696"/>
                  <a:pt x="2443931" y="247930"/>
                </a:cubicBezTo>
                <a:lnTo>
                  <a:pt x="2155316" y="943000"/>
                </a:lnTo>
                <a:cubicBezTo>
                  <a:pt x="1874882" y="801380"/>
                  <a:pt x="1610541" y="730908"/>
                  <a:pt x="1362294" y="731584"/>
                </a:cubicBezTo>
                <a:cubicBezTo>
                  <a:pt x="1223983" y="732940"/>
                  <a:pt x="1127140" y="750558"/>
                  <a:pt x="1071765" y="784439"/>
                </a:cubicBezTo>
                <a:cubicBezTo>
                  <a:pt x="1016390" y="818320"/>
                  <a:pt x="989762" y="860332"/>
                  <a:pt x="991882" y="910475"/>
                </a:cubicBezTo>
                <a:cubicBezTo>
                  <a:pt x="996079" y="976172"/>
                  <a:pt x="1050645" y="1024663"/>
                  <a:pt x="1155577" y="1055948"/>
                </a:cubicBezTo>
                <a:cubicBezTo>
                  <a:pt x="1260511" y="1087233"/>
                  <a:pt x="1390628" y="1116994"/>
                  <a:pt x="1545929" y="1145233"/>
                </a:cubicBezTo>
                <a:cubicBezTo>
                  <a:pt x="1701230" y="1173471"/>
                  <a:pt x="1856531" y="1215869"/>
                  <a:pt x="2011832" y="1272428"/>
                </a:cubicBezTo>
                <a:cubicBezTo>
                  <a:pt x="2167133" y="1328986"/>
                  <a:pt x="2297250" y="1415386"/>
                  <a:pt x="2402183" y="1531630"/>
                </a:cubicBezTo>
                <a:cubicBezTo>
                  <a:pt x="2507116" y="1647873"/>
                  <a:pt x="2561681" y="1809642"/>
                  <a:pt x="2565878" y="2016938"/>
                </a:cubicBezTo>
                <a:cubicBezTo>
                  <a:pt x="2565857" y="2192735"/>
                  <a:pt x="2516669" y="2352828"/>
                  <a:pt x="2418316" y="2497214"/>
                </a:cubicBezTo>
                <a:cubicBezTo>
                  <a:pt x="2319962" y="2641600"/>
                  <a:pt x="2172575" y="2757054"/>
                  <a:pt x="1976153" y="2843576"/>
                </a:cubicBezTo>
                <a:cubicBezTo>
                  <a:pt x="1779732" y="2930097"/>
                  <a:pt x="1534407" y="2974460"/>
                  <a:pt x="1240180" y="2976665"/>
                </a:cubicBezTo>
                <a:cubicBezTo>
                  <a:pt x="998070" y="2975394"/>
                  <a:pt x="767453" y="2948469"/>
                  <a:pt x="548329" y="2895886"/>
                </a:cubicBezTo>
                <a:cubicBezTo>
                  <a:pt x="329205" y="2843304"/>
                  <a:pt x="146429" y="2772687"/>
                  <a:pt x="0" y="2684034"/>
                </a:cubicBezTo>
                <a:lnTo>
                  <a:pt x="308964" y="1984345"/>
                </a:lnTo>
                <a:cubicBezTo>
                  <a:pt x="445896" y="2064722"/>
                  <a:pt x="596824" y="2128039"/>
                  <a:pt x="761746" y="2174296"/>
                </a:cubicBezTo>
                <a:cubicBezTo>
                  <a:pt x="926668" y="2220553"/>
                  <a:pt x="1088860" y="2244148"/>
                  <a:pt x="1248321" y="2245082"/>
                </a:cubicBezTo>
                <a:cubicBezTo>
                  <a:pt x="1383070" y="2244742"/>
                  <a:pt x="1478896" y="2231162"/>
                  <a:pt x="1535799" y="2204342"/>
                </a:cubicBezTo>
                <a:cubicBezTo>
                  <a:pt x="1592701" y="2177521"/>
                  <a:pt x="1620346" y="2139497"/>
                  <a:pt x="1618735" y="2090269"/>
                </a:cubicBezTo>
                <a:cubicBezTo>
                  <a:pt x="1614538" y="2021271"/>
                  <a:pt x="1559973" y="1970175"/>
                  <a:pt x="1455040" y="1936981"/>
                </a:cubicBezTo>
                <a:cubicBezTo>
                  <a:pt x="1350106" y="1903786"/>
                  <a:pt x="1219989" y="1872509"/>
                  <a:pt x="1064688" y="1843148"/>
                </a:cubicBezTo>
                <a:cubicBezTo>
                  <a:pt x="909387" y="1813787"/>
                  <a:pt x="754086" y="1770357"/>
                  <a:pt x="598785" y="1712858"/>
                </a:cubicBezTo>
                <a:cubicBezTo>
                  <a:pt x="443484" y="1655360"/>
                  <a:pt x="313367" y="1567807"/>
                  <a:pt x="208434" y="1450200"/>
                </a:cubicBezTo>
                <a:cubicBezTo>
                  <a:pt x="103501" y="1332594"/>
                  <a:pt x="48936" y="1168948"/>
                  <a:pt x="44739" y="959262"/>
                </a:cubicBezTo>
                <a:cubicBezTo>
                  <a:pt x="44761" y="781059"/>
                  <a:pt x="93948" y="619873"/>
                  <a:pt x="192302" y="475704"/>
                </a:cubicBezTo>
                <a:cubicBezTo>
                  <a:pt x="290656" y="331534"/>
                  <a:pt x="438043" y="216722"/>
                  <a:pt x="634464" y="131268"/>
                </a:cubicBezTo>
                <a:cubicBezTo>
                  <a:pt x="830886" y="45813"/>
                  <a:pt x="1076209" y="2058"/>
                  <a:pt x="1370435" y="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6227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5C25504-D1D9-4D58-8A6B-1984E89FFD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2892" y="1501038"/>
            <a:ext cx="3979108" cy="2348374"/>
          </a:xfrm>
          <a:custGeom>
            <a:avLst/>
            <a:gdLst/>
            <a:ahLst/>
            <a:cxnLst/>
            <a:rect l="l" t="t" r="r" b="b"/>
            <a:pathLst>
              <a:path w="4823161" h="2846514">
                <a:moveTo>
                  <a:pt x="0" y="0"/>
                </a:moveTo>
                <a:lnTo>
                  <a:pt x="988218" y="0"/>
                </a:lnTo>
                <a:lnTo>
                  <a:pt x="1484360" y="1618452"/>
                </a:lnTo>
                <a:lnTo>
                  <a:pt x="2008969" y="0"/>
                </a:lnTo>
                <a:lnTo>
                  <a:pt x="2891452" y="0"/>
                </a:lnTo>
                <a:lnTo>
                  <a:pt x="3387594" y="1638784"/>
                </a:lnTo>
                <a:lnTo>
                  <a:pt x="3912204" y="0"/>
                </a:lnTo>
                <a:lnTo>
                  <a:pt x="4823161" y="0"/>
                </a:lnTo>
                <a:lnTo>
                  <a:pt x="3912204" y="2846514"/>
                </a:lnTo>
                <a:lnTo>
                  <a:pt x="2883319" y="2846514"/>
                </a:lnTo>
                <a:lnTo>
                  <a:pt x="2423777" y="1325669"/>
                </a:lnTo>
                <a:lnTo>
                  <a:pt x="1939835" y="2846514"/>
                </a:lnTo>
                <a:lnTo>
                  <a:pt x="910950" y="28465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0734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02F685-7047-45D9-A23C-03BD3DE7AF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2871" y="1005577"/>
            <a:ext cx="3206939" cy="2971454"/>
          </a:xfrm>
          <a:custGeom>
            <a:avLst/>
            <a:gdLst/>
            <a:ahLst/>
            <a:cxnLst/>
            <a:rect l="l" t="t" r="r" b="b"/>
            <a:pathLst>
              <a:path w="3212560" h="2976664">
                <a:moveTo>
                  <a:pt x="1606279" y="776322"/>
                </a:moveTo>
                <a:cubicBezTo>
                  <a:pt x="1424794" y="778272"/>
                  <a:pt x="1274080" y="841506"/>
                  <a:pt x="1154135" y="966025"/>
                </a:cubicBezTo>
                <a:cubicBezTo>
                  <a:pt x="1034190" y="1090544"/>
                  <a:pt x="971972" y="1264648"/>
                  <a:pt x="967479" y="1488336"/>
                </a:cubicBezTo>
                <a:cubicBezTo>
                  <a:pt x="971972" y="1712025"/>
                  <a:pt x="1034190" y="1886127"/>
                  <a:pt x="1154135" y="2010643"/>
                </a:cubicBezTo>
                <a:cubicBezTo>
                  <a:pt x="1274080" y="2135159"/>
                  <a:pt x="1424794" y="2198392"/>
                  <a:pt x="1606279" y="2200342"/>
                </a:cubicBezTo>
                <a:cubicBezTo>
                  <a:pt x="1787764" y="2198392"/>
                  <a:pt x="1938479" y="2135159"/>
                  <a:pt x="2058424" y="2010643"/>
                </a:cubicBezTo>
                <a:cubicBezTo>
                  <a:pt x="2178369" y="1886127"/>
                  <a:pt x="2240588" y="1712025"/>
                  <a:pt x="2245080" y="1488336"/>
                </a:cubicBezTo>
                <a:cubicBezTo>
                  <a:pt x="2240588" y="1264648"/>
                  <a:pt x="2178369" y="1090544"/>
                  <a:pt x="2058424" y="966025"/>
                </a:cubicBezTo>
                <a:cubicBezTo>
                  <a:pt x="1938479" y="841506"/>
                  <a:pt x="1787764" y="778272"/>
                  <a:pt x="1606279" y="776322"/>
                </a:cubicBezTo>
                <a:close/>
                <a:moveTo>
                  <a:pt x="1606279" y="0"/>
                </a:moveTo>
                <a:cubicBezTo>
                  <a:pt x="1918075" y="2404"/>
                  <a:pt x="2194286" y="67144"/>
                  <a:pt x="2434909" y="194220"/>
                </a:cubicBezTo>
                <a:cubicBezTo>
                  <a:pt x="2675533" y="321296"/>
                  <a:pt x="2864633" y="496284"/>
                  <a:pt x="3002210" y="719182"/>
                </a:cubicBezTo>
                <a:cubicBezTo>
                  <a:pt x="3139787" y="942080"/>
                  <a:pt x="3209904" y="1198465"/>
                  <a:pt x="3212560" y="1488336"/>
                </a:cubicBezTo>
                <a:cubicBezTo>
                  <a:pt x="3209904" y="1778205"/>
                  <a:pt x="3139787" y="2034588"/>
                  <a:pt x="3002210" y="2257485"/>
                </a:cubicBezTo>
                <a:cubicBezTo>
                  <a:pt x="2864633" y="2480382"/>
                  <a:pt x="2675533" y="2655368"/>
                  <a:pt x="2434910" y="2782444"/>
                </a:cubicBezTo>
                <a:cubicBezTo>
                  <a:pt x="2194286" y="2909520"/>
                  <a:pt x="1918075" y="2974260"/>
                  <a:pt x="1606279" y="2976664"/>
                </a:cubicBezTo>
                <a:cubicBezTo>
                  <a:pt x="1294485" y="2974260"/>
                  <a:pt x="1018276" y="2909520"/>
                  <a:pt x="777652" y="2782444"/>
                </a:cubicBezTo>
                <a:cubicBezTo>
                  <a:pt x="537029" y="2655369"/>
                  <a:pt x="347929" y="2480382"/>
                  <a:pt x="210351" y="2257485"/>
                </a:cubicBezTo>
                <a:cubicBezTo>
                  <a:pt x="72773" y="2034588"/>
                  <a:pt x="2656" y="1778205"/>
                  <a:pt x="0" y="1488336"/>
                </a:cubicBezTo>
                <a:cubicBezTo>
                  <a:pt x="2656" y="1198465"/>
                  <a:pt x="72773" y="942080"/>
                  <a:pt x="210351" y="719182"/>
                </a:cubicBezTo>
                <a:cubicBezTo>
                  <a:pt x="347928" y="496284"/>
                  <a:pt x="537029" y="321296"/>
                  <a:pt x="777652" y="194220"/>
                </a:cubicBezTo>
                <a:cubicBezTo>
                  <a:pt x="1018277" y="67144"/>
                  <a:pt x="1294485" y="2404"/>
                  <a:pt x="160627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4429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8AE8D68-5F87-4263-B32C-AE51BE551EB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3560" y="1180335"/>
            <a:ext cx="2622290" cy="2841533"/>
          </a:xfrm>
          <a:custGeom>
            <a:avLst/>
            <a:gdLst/>
            <a:ahLst/>
            <a:cxnLst/>
            <a:rect l="l" t="t" r="r" b="b"/>
            <a:pathLst>
              <a:path w="2626887" h="2846514">
                <a:moveTo>
                  <a:pt x="0" y="0"/>
                </a:moveTo>
                <a:lnTo>
                  <a:pt x="2626887" y="0"/>
                </a:lnTo>
                <a:lnTo>
                  <a:pt x="2626887" y="743785"/>
                </a:lnTo>
                <a:lnTo>
                  <a:pt x="1793116" y="743785"/>
                </a:lnTo>
                <a:lnTo>
                  <a:pt x="1793116" y="2846514"/>
                </a:lnTo>
                <a:lnTo>
                  <a:pt x="833771" y="2846514"/>
                </a:lnTo>
                <a:lnTo>
                  <a:pt x="833771" y="743785"/>
                </a:lnTo>
                <a:lnTo>
                  <a:pt x="0" y="7437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8450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9DDF57A-5827-4FFF-862C-1E30021A234A}"/>
              </a:ext>
            </a:extLst>
          </p:cNvPr>
          <p:cNvSpPr/>
          <p:nvPr userDrawn="1"/>
        </p:nvSpPr>
        <p:spPr>
          <a:xfrm>
            <a:off x="38" y="0"/>
            <a:ext cx="9144000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85B3351-C060-4E29-8F91-09A32FB6530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16477" y="2911261"/>
            <a:ext cx="5511047" cy="223909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170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314FF0B-A0FC-451B-B831-BE1E4F1897A7}"/>
              </a:ext>
            </a:extLst>
          </p:cNvPr>
          <p:cNvSpPr/>
          <p:nvPr userDrawn="1"/>
        </p:nvSpPr>
        <p:spPr>
          <a:xfrm>
            <a:off x="38" y="0"/>
            <a:ext cx="9144000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6FC94E3A-C667-40E9-AFF4-547A581D121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386472" y="1791767"/>
            <a:ext cx="4378356" cy="236187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9971B090-223B-42F4-B988-C019D02756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64828" y="1866820"/>
            <a:ext cx="1662060" cy="217582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A90E8383-E483-4C3A-A362-462C727402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4412" y="1866820"/>
            <a:ext cx="1662060" cy="217582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0958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2883DBF-6567-42B0-88DE-B99AD13884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33475" y="1611816"/>
            <a:ext cx="2150145" cy="2150144"/>
          </a:xfrm>
          <a:custGeom>
            <a:avLst/>
            <a:gdLst>
              <a:gd name="connsiteX0" fmla="*/ 0 w 2866860"/>
              <a:gd name="connsiteY0" fmla="*/ 0 h 2866859"/>
              <a:gd name="connsiteX1" fmla="*/ 2866860 w 2866860"/>
              <a:gd name="connsiteY1" fmla="*/ 0 h 2866859"/>
              <a:gd name="connsiteX2" fmla="*/ 2866860 w 2866860"/>
              <a:gd name="connsiteY2" fmla="*/ 2866859 h 2866859"/>
              <a:gd name="connsiteX3" fmla="*/ 0 w 2866860"/>
              <a:gd name="connsiteY3" fmla="*/ 2866859 h 28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66860" h="2866859">
                <a:moveTo>
                  <a:pt x="0" y="0"/>
                </a:moveTo>
                <a:lnTo>
                  <a:pt x="2866860" y="0"/>
                </a:lnTo>
                <a:lnTo>
                  <a:pt x="2866860" y="2866859"/>
                </a:lnTo>
                <a:lnTo>
                  <a:pt x="0" y="28668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45003C3-01D5-4B67-A088-DF7FCDC9DCF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83621" y="1398508"/>
            <a:ext cx="2576761" cy="2576760"/>
          </a:xfrm>
          <a:custGeom>
            <a:avLst/>
            <a:gdLst>
              <a:gd name="connsiteX0" fmla="*/ 0 w 3435681"/>
              <a:gd name="connsiteY0" fmla="*/ 0 h 3435680"/>
              <a:gd name="connsiteX1" fmla="*/ 3435681 w 3435681"/>
              <a:gd name="connsiteY1" fmla="*/ 0 h 3435680"/>
              <a:gd name="connsiteX2" fmla="*/ 3435681 w 3435681"/>
              <a:gd name="connsiteY2" fmla="*/ 3435680 h 3435680"/>
              <a:gd name="connsiteX3" fmla="*/ 0 w 3435681"/>
              <a:gd name="connsiteY3" fmla="*/ 3435680 h 3435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5681" h="3435680">
                <a:moveTo>
                  <a:pt x="0" y="0"/>
                </a:moveTo>
                <a:lnTo>
                  <a:pt x="3435681" y="0"/>
                </a:lnTo>
                <a:lnTo>
                  <a:pt x="3435681" y="3435680"/>
                </a:lnTo>
                <a:lnTo>
                  <a:pt x="0" y="34356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135E3B1-08F4-4996-A893-193073A4D00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60380" y="1611816"/>
            <a:ext cx="2150145" cy="2150144"/>
          </a:xfrm>
          <a:custGeom>
            <a:avLst/>
            <a:gdLst>
              <a:gd name="connsiteX0" fmla="*/ 0 w 2866860"/>
              <a:gd name="connsiteY0" fmla="*/ 0 h 2866859"/>
              <a:gd name="connsiteX1" fmla="*/ 2866860 w 2866860"/>
              <a:gd name="connsiteY1" fmla="*/ 0 h 2866859"/>
              <a:gd name="connsiteX2" fmla="*/ 2866860 w 2866860"/>
              <a:gd name="connsiteY2" fmla="*/ 2866859 h 2866859"/>
              <a:gd name="connsiteX3" fmla="*/ 0 w 2866860"/>
              <a:gd name="connsiteY3" fmla="*/ 2866859 h 28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66860" h="2866859">
                <a:moveTo>
                  <a:pt x="0" y="0"/>
                </a:moveTo>
                <a:lnTo>
                  <a:pt x="2866860" y="0"/>
                </a:lnTo>
                <a:lnTo>
                  <a:pt x="2866860" y="2866859"/>
                </a:lnTo>
                <a:lnTo>
                  <a:pt x="0" y="28668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1E505BDE-F800-4788-842C-D6CD34F9D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88262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B04E689-EA4D-4CF3-99DD-8B1907588166}"/>
              </a:ext>
            </a:extLst>
          </p:cNvPr>
          <p:cNvSpPr/>
          <p:nvPr userDrawn="1"/>
        </p:nvSpPr>
        <p:spPr>
          <a:xfrm>
            <a:off x="38" y="0"/>
            <a:ext cx="9144000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F02E621-6FB2-48A8-A660-4948FA313BD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1487" y="2262217"/>
            <a:ext cx="2096429" cy="1470479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0 h 10206"/>
              <a:gd name="connsiteX1" fmla="*/ 10000 w 10000"/>
              <a:gd name="connsiteY1" fmla="*/ 206 h 10206"/>
              <a:gd name="connsiteX2" fmla="*/ 10000 w 10000"/>
              <a:gd name="connsiteY2" fmla="*/ 10206 h 10206"/>
              <a:gd name="connsiteX3" fmla="*/ 0 w 10000"/>
              <a:gd name="connsiteY3" fmla="*/ 10206 h 10206"/>
              <a:gd name="connsiteX4" fmla="*/ 0 w 10000"/>
              <a:gd name="connsiteY4" fmla="*/ 0 h 10206"/>
              <a:gd name="connsiteX0" fmla="*/ 0 w 10000"/>
              <a:gd name="connsiteY0" fmla="*/ 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 h 10000"/>
              <a:gd name="connsiteX0" fmla="*/ 0 w 10000"/>
              <a:gd name="connsiteY0" fmla="*/ 0 h 10380"/>
              <a:gd name="connsiteX1" fmla="*/ 10000 w 10000"/>
              <a:gd name="connsiteY1" fmla="*/ 380 h 10380"/>
              <a:gd name="connsiteX2" fmla="*/ 10000 w 10000"/>
              <a:gd name="connsiteY2" fmla="*/ 10380 h 10380"/>
              <a:gd name="connsiteX3" fmla="*/ 0 w 10000"/>
              <a:gd name="connsiteY3" fmla="*/ 10380 h 10380"/>
              <a:gd name="connsiteX4" fmla="*/ 0 w 10000"/>
              <a:gd name="connsiteY4" fmla="*/ 0 h 10380"/>
              <a:gd name="connsiteX0" fmla="*/ 0 w 10000"/>
              <a:gd name="connsiteY0" fmla="*/ 476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76 h 10000"/>
              <a:gd name="connsiteX0" fmla="*/ 7 w 10000"/>
              <a:gd name="connsiteY0" fmla="*/ 0 h 10019"/>
              <a:gd name="connsiteX1" fmla="*/ 10000 w 10000"/>
              <a:gd name="connsiteY1" fmla="*/ 19 h 10019"/>
              <a:gd name="connsiteX2" fmla="*/ 10000 w 10000"/>
              <a:gd name="connsiteY2" fmla="*/ 10019 h 10019"/>
              <a:gd name="connsiteX3" fmla="*/ 0 w 10000"/>
              <a:gd name="connsiteY3" fmla="*/ 10019 h 10019"/>
              <a:gd name="connsiteX4" fmla="*/ 7 w 10000"/>
              <a:gd name="connsiteY4" fmla="*/ 0 h 10019"/>
              <a:gd name="connsiteX0" fmla="*/ 0 w 10000"/>
              <a:gd name="connsiteY0" fmla="*/ 0 h 10009"/>
              <a:gd name="connsiteX1" fmla="*/ 10000 w 10000"/>
              <a:gd name="connsiteY1" fmla="*/ 9 h 10009"/>
              <a:gd name="connsiteX2" fmla="*/ 10000 w 10000"/>
              <a:gd name="connsiteY2" fmla="*/ 10009 h 10009"/>
              <a:gd name="connsiteX3" fmla="*/ 0 w 10000"/>
              <a:gd name="connsiteY3" fmla="*/ 10009 h 10009"/>
              <a:gd name="connsiteX4" fmla="*/ 0 w 10000"/>
              <a:gd name="connsiteY4" fmla="*/ 0 h 10009"/>
              <a:gd name="connsiteX0" fmla="*/ 0 w 10000"/>
              <a:gd name="connsiteY0" fmla="*/ 0 h 10009"/>
              <a:gd name="connsiteX1" fmla="*/ 9993 w 10000"/>
              <a:gd name="connsiteY1" fmla="*/ 646 h 10009"/>
              <a:gd name="connsiteX2" fmla="*/ 10000 w 10000"/>
              <a:gd name="connsiteY2" fmla="*/ 10009 h 10009"/>
              <a:gd name="connsiteX3" fmla="*/ 0 w 10000"/>
              <a:gd name="connsiteY3" fmla="*/ 10009 h 10009"/>
              <a:gd name="connsiteX4" fmla="*/ 0 w 10000"/>
              <a:gd name="connsiteY4" fmla="*/ 0 h 10009"/>
              <a:gd name="connsiteX0" fmla="*/ 0 w 9993"/>
              <a:gd name="connsiteY0" fmla="*/ 0 h 10009"/>
              <a:gd name="connsiteX1" fmla="*/ 9993 w 9993"/>
              <a:gd name="connsiteY1" fmla="*/ 646 h 10009"/>
              <a:gd name="connsiteX2" fmla="*/ 9993 w 9993"/>
              <a:gd name="connsiteY2" fmla="*/ 9058 h 10009"/>
              <a:gd name="connsiteX3" fmla="*/ 0 w 9993"/>
              <a:gd name="connsiteY3" fmla="*/ 10009 h 10009"/>
              <a:gd name="connsiteX4" fmla="*/ 0 w 9993"/>
              <a:gd name="connsiteY4" fmla="*/ 0 h 10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93" h="10009">
                <a:moveTo>
                  <a:pt x="0" y="0"/>
                </a:moveTo>
                <a:lnTo>
                  <a:pt x="9993" y="646"/>
                </a:lnTo>
                <a:cubicBezTo>
                  <a:pt x="9995" y="3767"/>
                  <a:pt x="9991" y="5937"/>
                  <a:pt x="9993" y="9058"/>
                </a:cubicBezTo>
                <a:lnTo>
                  <a:pt x="0" y="10009"/>
                </a:lnTo>
                <a:cubicBezTo>
                  <a:pt x="2" y="6669"/>
                  <a:pt x="-2" y="3340"/>
                  <a:pt x="0" y="0"/>
                </a:cubicBezTo>
                <a:close/>
              </a:path>
            </a:pathLst>
          </a:cu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C2B704DD-51B2-42D4-80BA-6A5F5766C3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91326" y="2175880"/>
            <a:ext cx="2401949" cy="1684778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0 h 10206"/>
              <a:gd name="connsiteX1" fmla="*/ 10000 w 10000"/>
              <a:gd name="connsiteY1" fmla="*/ 206 h 10206"/>
              <a:gd name="connsiteX2" fmla="*/ 10000 w 10000"/>
              <a:gd name="connsiteY2" fmla="*/ 10206 h 10206"/>
              <a:gd name="connsiteX3" fmla="*/ 0 w 10000"/>
              <a:gd name="connsiteY3" fmla="*/ 10206 h 10206"/>
              <a:gd name="connsiteX4" fmla="*/ 0 w 10000"/>
              <a:gd name="connsiteY4" fmla="*/ 0 h 10206"/>
              <a:gd name="connsiteX0" fmla="*/ 0 w 10000"/>
              <a:gd name="connsiteY0" fmla="*/ 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 h 10000"/>
              <a:gd name="connsiteX0" fmla="*/ 0 w 10000"/>
              <a:gd name="connsiteY0" fmla="*/ 0 h 10380"/>
              <a:gd name="connsiteX1" fmla="*/ 10000 w 10000"/>
              <a:gd name="connsiteY1" fmla="*/ 380 h 10380"/>
              <a:gd name="connsiteX2" fmla="*/ 10000 w 10000"/>
              <a:gd name="connsiteY2" fmla="*/ 10380 h 10380"/>
              <a:gd name="connsiteX3" fmla="*/ 0 w 10000"/>
              <a:gd name="connsiteY3" fmla="*/ 10380 h 10380"/>
              <a:gd name="connsiteX4" fmla="*/ 0 w 10000"/>
              <a:gd name="connsiteY4" fmla="*/ 0 h 10380"/>
              <a:gd name="connsiteX0" fmla="*/ 0 w 10000"/>
              <a:gd name="connsiteY0" fmla="*/ 476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76 h 10000"/>
              <a:gd name="connsiteX0" fmla="*/ 7 w 10000"/>
              <a:gd name="connsiteY0" fmla="*/ 0 h 10019"/>
              <a:gd name="connsiteX1" fmla="*/ 10000 w 10000"/>
              <a:gd name="connsiteY1" fmla="*/ 19 h 10019"/>
              <a:gd name="connsiteX2" fmla="*/ 10000 w 10000"/>
              <a:gd name="connsiteY2" fmla="*/ 10019 h 10019"/>
              <a:gd name="connsiteX3" fmla="*/ 0 w 10000"/>
              <a:gd name="connsiteY3" fmla="*/ 10019 h 10019"/>
              <a:gd name="connsiteX4" fmla="*/ 7 w 10000"/>
              <a:gd name="connsiteY4" fmla="*/ 0 h 10019"/>
              <a:gd name="connsiteX0" fmla="*/ 0 w 10000"/>
              <a:gd name="connsiteY0" fmla="*/ 0 h 10009"/>
              <a:gd name="connsiteX1" fmla="*/ 10000 w 10000"/>
              <a:gd name="connsiteY1" fmla="*/ 9 h 10009"/>
              <a:gd name="connsiteX2" fmla="*/ 10000 w 10000"/>
              <a:gd name="connsiteY2" fmla="*/ 10009 h 10009"/>
              <a:gd name="connsiteX3" fmla="*/ 0 w 10000"/>
              <a:gd name="connsiteY3" fmla="*/ 10009 h 10009"/>
              <a:gd name="connsiteX4" fmla="*/ 0 w 10000"/>
              <a:gd name="connsiteY4" fmla="*/ 0 h 10009"/>
              <a:gd name="connsiteX0" fmla="*/ 0 w 10000"/>
              <a:gd name="connsiteY0" fmla="*/ 0 h 10009"/>
              <a:gd name="connsiteX1" fmla="*/ 9993 w 10000"/>
              <a:gd name="connsiteY1" fmla="*/ 646 h 10009"/>
              <a:gd name="connsiteX2" fmla="*/ 10000 w 10000"/>
              <a:gd name="connsiteY2" fmla="*/ 10009 h 10009"/>
              <a:gd name="connsiteX3" fmla="*/ 0 w 10000"/>
              <a:gd name="connsiteY3" fmla="*/ 10009 h 10009"/>
              <a:gd name="connsiteX4" fmla="*/ 0 w 10000"/>
              <a:gd name="connsiteY4" fmla="*/ 0 h 10009"/>
              <a:gd name="connsiteX0" fmla="*/ 0 w 9993"/>
              <a:gd name="connsiteY0" fmla="*/ 0 h 10009"/>
              <a:gd name="connsiteX1" fmla="*/ 9993 w 9993"/>
              <a:gd name="connsiteY1" fmla="*/ 646 h 10009"/>
              <a:gd name="connsiteX2" fmla="*/ 9993 w 9993"/>
              <a:gd name="connsiteY2" fmla="*/ 9058 h 10009"/>
              <a:gd name="connsiteX3" fmla="*/ 0 w 9993"/>
              <a:gd name="connsiteY3" fmla="*/ 10009 h 10009"/>
              <a:gd name="connsiteX4" fmla="*/ 0 w 9993"/>
              <a:gd name="connsiteY4" fmla="*/ 0 h 10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93" h="10009">
                <a:moveTo>
                  <a:pt x="0" y="0"/>
                </a:moveTo>
                <a:lnTo>
                  <a:pt x="9993" y="646"/>
                </a:lnTo>
                <a:cubicBezTo>
                  <a:pt x="9995" y="3767"/>
                  <a:pt x="9991" y="5937"/>
                  <a:pt x="9993" y="9058"/>
                </a:cubicBezTo>
                <a:lnTo>
                  <a:pt x="0" y="10009"/>
                </a:lnTo>
                <a:cubicBezTo>
                  <a:pt x="2" y="6669"/>
                  <a:pt x="-2" y="3340"/>
                  <a:pt x="0" y="0"/>
                </a:cubicBezTo>
                <a:close/>
              </a:path>
            </a:pathLst>
          </a:cu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D04B28E-5860-4178-A407-402164A80E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019970" y="2034123"/>
            <a:ext cx="2909879" cy="2041052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0 h 10206"/>
              <a:gd name="connsiteX1" fmla="*/ 10000 w 10000"/>
              <a:gd name="connsiteY1" fmla="*/ 206 h 10206"/>
              <a:gd name="connsiteX2" fmla="*/ 10000 w 10000"/>
              <a:gd name="connsiteY2" fmla="*/ 10206 h 10206"/>
              <a:gd name="connsiteX3" fmla="*/ 0 w 10000"/>
              <a:gd name="connsiteY3" fmla="*/ 10206 h 10206"/>
              <a:gd name="connsiteX4" fmla="*/ 0 w 10000"/>
              <a:gd name="connsiteY4" fmla="*/ 0 h 10206"/>
              <a:gd name="connsiteX0" fmla="*/ 0 w 10000"/>
              <a:gd name="connsiteY0" fmla="*/ 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 h 10000"/>
              <a:gd name="connsiteX0" fmla="*/ 0 w 10000"/>
              <a:gd name="connsiteY0" fmla="*/ 0 h 10380"/>
              <a:gd name="connsiteX1" fmla="*/ 10000 w 10000"/>
              <a:gd name="connsiteY1" fmla="*/ 380 h 10380"/>
              <a:gd name="connsiteX2" fmla="*/ 10000 w 10000"/>
              <a:gd name="connsiteY2" fmla="*/ 10380 h 10380"/>
              <a:gd name="connsiteX3" fmla="*/ 0 w 10000"/>
              <a:gd name="connsiteY3" fmla="*/ 10380 h 10380"/>
              <a:gd name="connsiteX4" fmla="*/ 0 w 10000"/>
              <a:gd name="connsiteY4" fmla="*/ 0 h 10380"/>
              <a:gd name="connsiteX0" fmla="*/ 0 w 10000"/>
              <a:gd name="connsiteY0" fmla="*/ 476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76 h 10000"/>
              <a:gd name="connsiteX0" fmla="*/ 7 w 10000"/>
              <a:gd name="connsiteY0" fmla="*/ 0 h 10019"/>
              <a:gd name="connsiteX1" fmla="*/ 10000 w 10000"/>
              <a:gd name="connsiteY1" fmla="*/ 19 h 10019"/>
              <a:gd name="connsiteX2" fmla="*/ 10000 w 10000"/>
              <a:gd name="connsiteY2" fmla="*/ 10019 h 10019"/>
              <a:gd name="connsiteX3" fmla="*/ 0 w 10000"/>
              <a:gd name="connsiteY3" fmla="*/ 10019 h 10019"/>
              <a:gd name="connsiteX4" fmla="*/ 7 w 10000"/>
              <a:gd name="connsiteY4" fmla="*/ 0 h 10019"/>
              <a:gd name="connsiteX0" fmla="*/ 0 w 10000"/>
              <a:gd name="connsiteY0" fmla="*/ 0 h 10009"/>
              <a:gd name="connsiteX1" fmla="*/ 10000 w 10000"/>
              <a:gd name="connsiteY1" fmla="*/ 9 h 10009"/>
              <a:gd name="connsiteX2" fmla="*/ 10000 w 10000"/>
              <a:gd name="connsiteY2" fmla="*/ 10009 h 10009"/>
              <a:gd name="connsiteX3" fmla="*/ 0 w 10000"/>
              <a:gd name="connsiteY3" fmla="*/ 10009 h 10009"/>
              <a:gd name="connsiteX4" fmla="*/ 0 w 10000"/>
              <a:gd name="connsiteY4" fmla="*/ 0 h 10009"/>
              <a:gd name="connsiteX0" fmla="*/ 0 w 10000"/>
              <a:gd name="connsiteY0" fmla="*/ 0 h 10009"/>
              <a:gd name="connsiteX1" fmla="*/ 9993 w 10000"/>
              <a:gd name="connsiteY1" fmla="*/ 646 h 10009"/>
              <a:gd name="connsiteX2" fmla="*/ 10000 w 10000"/>
              <a:gd name="connsiteY2" fmla="*/ 10009 h 10009"/>
              <a:gd name="connsiteX3" fmla="*/ 0 w 10000"/>
              <a:gd name="connsiteY3" fmla="*/ 10009 h 10009"/>
              <a:gd name="connsiteX4" fmla="*/ 0 w 10000"/>
              <a:gd name="connsiteY4" fmla="*/ 0 h 10009"/>
              <a:gd name="connsiteX0" fmla="*/ 0 w 9993"/>
              <a:gd name="connsiteY0" fmla="*/ 0 h 10009"/>
              <a:gd name="connsiteX1" fmla="*/ 9993 w 9993"/>
              <a:gd name="connsiteY1" fmla="*/ 646 h 10009"/>
              <a:gd name="connsiteX2" fmla="*/ 9993 w 9993"/>
              <a:gd name="connsiteY2" fmla="*/ 9058 h 10009"/>
              <a:gd name="connsiteX3" fmla="*/ 0 w 9993"/>
              <a:gd name="connsiteY3" fmla="*/ 10009 h 10009"/>
              <a:gd name="connsiteX4" fmla="*/ 0 w 9993"/>
              <a:gd name="connsiteY4" fmla="*/ 0 h 10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93" h="10009">
                <a:moveTo>
                  <a:pt x="0" y="0"/>
                </a:moveTo>
                <a:lnTo>
                  <a:pt x="9993" y="646"/>
                </a:lnTo>
                <a:cubicBezTo>
                  <a:pt x="9995" y="3767"/>
                  <a:pt x="9991" y="5937"/>
                  <a:pt x="9993" y="9058"/>
                </a:cubicBezTo>
                <a:lnTo>
                  <a:pt x="0" y="10009"/>
                </a:lnTo>
                <a:cubicBezTo>
                  <a:pt x="2" y="6669"/>
                  <a:pt x="-2" y="3340"/>
                  <a:pt x="0" y="0"/>
                </a:cubicBezTo>
                <a:close/>
              </a:path>
            </a:pathLst>
          </a:cu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E3C05908-903D-43CC-95A4-FDDBCCB17EC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00225" y="1891462"/>
            <a:ext cx="3571544" cy="2505158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0 h 10206"/>
              <a:gd name="connsiteX1" fmla="*/ 10000 w 10000"/>
              <a:gd name="connsiteY1" fmla="*/ 206 h 10206"/>
              <a:gd name="connsiteX2" fmla="*/ 10000 w 10000"/>
              <a:gd name="connsiteY2" fmla="*/ 10206 h 10206"/>
              <a:gd name="connsiteX3" fmla="*/ 0 w 10000"/>
              <a:gd name="connsiteY3" fmla="*/ 10206 h 10206"/>
              <a:gd name="connsiteX4" fmla="*/ 0 w 10000"/>
              <a:gd name="connsiteY4" fmla="*/ 0 h 10206"/>
              <a:gd name="connsiteX0" fmla="*/ 0 w 10000"/>
              <a:gd name="connsiteY0" fmla="*/ 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 h 10000"/>
              <a:gd name="connsiteX0" fmla="*/ 0 w 10000"/>
              <a:gd name="connsiteY0" fmla="*/ 0 h 10380"/>
              <a:gd name="connsiteX1" fmla="*/ 10000 w 10000"/>
              <a:gd name="connsiteY1" fmla="*/ 380 h 10380"/>
              <a:gd name="connsiteX2" fmla="*/ 10000 w 10000"/>
              <a:gd name="connsiteY2" fmla="*/ 10380 h 10380"/>
              <a:gd name="connsiteX3" fmla="*/ 0 w 10000"/>
              <a:gd name="connsiteY3" fmla="*/ 10380 h 10380"/>
              <a:gd name="connsiteX4" fmla="*/ 0 w 10000"/>
              <a:gd name="connsiteY4" fmla="*/ 0 h 10380"/>
              <a:gd name="connsiteX0" fmla="*/ 0 w 10000"/>
              <a:gd name="connsiteY0" fmla="*/ 476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76 h 10000"/>
              <a:gd name="connsiteX0" fmla="*/ 7 w 10000"/>
              <a:gd name="connsiteY0" fmla="*/ 0 h 10019"/>
              <a:gd name="connsiteX1" fmla="*/ 10000 w 10000"/>
              <a:gd name="connsiteY1" fmla="*/ 19 h 10019"/>
              <a:gd name="connsiteX2" fmla="*/ 10000 w 10000"/>
              <a:gd name="connsiteY2" fmla="*/ 10019 h 10019"/>
              <a:gd name="connsiteX3" fmla="*/ 0 w 10000"/>
              <a:gd name="connsiteY3" fmla="*/ 10019 h 10019"/>
              <a:gd name="connsiteX4" fmla="*/ 7 w 10000"/>
              <a:gd name="connsiteY4" fmla="*/ 0 h 10019"/>
              <a:gd name="connsiteX0" fmla="*/ 0 w 10000"/>
              <a:gd name="connsiteY0" fmla="*/ 0 h 10009"/>
              <a:gd name="connsiteX1" fmla="*/ 10000 w 10000"/>
              <a:gd name="connsiteY1" fmla="*/ 9 h 10009"/>
              <a:gd name="connsiteX2" fmla="*/ 10000 w 10000"/>
              <a:gd name="connsiteY2" fmla="*/ 10009 h 10009"/>
              <a:gd name="connsiteX3" fmla="*/ 0 w 10000"/>
              <a:gd name="connsiteY3" fmla="*/ 10009 h 10009"/>
              <a:gd name="connsiteX4" fmla="*/ 0 w 10000"/>
              <a:gd name="connsiteY4" fmla="*/ 0 h 10009"/>
              <a:gd name="connsiteX0" fmla="*/ 0 w 10000"/>
              <a:gd name="connsiteY0" fmla="*/ 0 h 10009"/>
              <a:gd name="connsiteX1" fmla="*/ 9993 w 10000"/>
              <a:gd name="connsiteY1" fmla="*/ 646 h 10009"/>
              <a:gd name="connsiteX2" fmla="*/ 10000 w 10000"/>
              <a:gd name="connsiteY2" fmla="*/ 10009 h 10009"/>
              <a:gd name="connsiteX3" fmla="*/ 0 w 10000"/>
              <a:gd name="connsiteY3" fmla="*/ 10009 h 10009"/>
              <a:gd name="connsiteX4" fmla="*/ 0 w 10000"/>
              <a:gd name="connsiteY4" fmla="*/ 0 h 10009"/>
              <a:gd name="connsiteX0" fmla="*/ 0 w 9993"/>
              <a:gd name="connsiteY0" fmla="*/ 0 h 10009"/>
              <a:gd name="connsiteX1" fmla="*/ 9993 w 9993"/>
              <a:gd name="connsiteY1" fmla="*/ 646 h 10009"/>
              <a:gd name="connsiteX2" fmla="*/ 9993 w 9993"/>
              <a:gd name="connsiteY2" fmla="*/ 9058 h 10009"/>
              <a:gd name="connsiteX3" fmla="*/ 0 w 9993"/>
              <a:gd name="connsiteY3" fmla="*/ 10009 h 10009"/>
              <a:gd name="connsiteX4" fmla="*/ 0 w 9993"/>
              <a:gd name="connsiteY4" fmla="*/ 0 h 10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93" h="10009">
                <a:moveTo>
                  <a:pt x="0" y="0"/>
                </a:moveTo>
                <a:lnTo>
                  <a:pt x="9993" y="646"/>
                </a:lnTo>
                <a:cubicBezTo>
                  <a:pt x="9995" y="3767"/>
                  <a:pt x="9991" y="5937"/>
                  <a:pt x="9993" y="9058"/>
                </a:cubicBezTo>
                <a:lnTo>
                  <a:pt x="0" y="10009"/>
                </a:lnTo>
                <a:cubicBezTo>
                  <a:pt x="2" y="6669"/>
                  <a:pt x="-2" y="3340"/>
                  <a:pt x="0" y="0"/>
                </a:cubicBezTo>
                <a:close/>
              </a:path>
            </a:pathLst>
          </a:cu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7515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1CC9800D-A3B5-4FC3-BA5C-B074691F11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939897" y="1961619"/>
            <a:ext cx="2147177" cy="373802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6632D22B-A0B2-4009-BEF6-752BADE996F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9118" y="2449550"/>
            <a:ext cx="1177591" cy="20558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893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C4E2EC1-35CD-48F8-B82F-BCA7BCE6CC7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58010" y="1221601"/>
            <a:ext cx="1433297" cy="2569120"/>
          </a:xfrm>
          <a:custGeom>
            <a:avLst/>
            <a:gdLst>
              <a:gd name="connsiteX0" fmla="*/ 0 w 1911063"/>
              <a:gd name="connsiteY0" fmla="*/ 0 h 3425493"/>
              <a:gd name="connsiteX1" fmla="*/ 1911063 w 1911063"/>
              <a:gd name="connsiteY1" fmla="*/ 0 h 3425493"/>
              <a:gd name="connsiteX2" fmla="*/ 1911063 w 1911063"/>
              <a:gd name="connsiteY2" fmla="*/ 3425493 h 3425493"/>
              <a:gd name="connsiteX3" fmla="*/ 0 w 1911063"/>
              <a:gd name="connsiteY3" fmla="*/ 3425493 h 3425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1063" h="3425493">
                <a:moveTo>
                  <a:pt x="0" y="0"/>
                </a:moveTo>
                <a:lnTo>
                  <a:pt x="1911063" y="0"/>
                </a:lnTo>
                <a:lnTo>
                  <a:pt x="1911063" y="3425493"/>
                </a:lnTo>
                <a:lnTo>
                  <a:pt x="0" y="342549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390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B3B94FFF-BBCE-42E5-9370-C5CDE682A6E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131067" y="2238292"/>
            <a:ext cx="1250085" cy="2168993"/>
          </a:xfrm>
          <a:custGeom>
            <a:avLst/>
            <a:gdLst>
              <a:gd name="connsiteX0" fmla="*/ 0 w 1666780"/>
              <a:gd name="connsiteY0" fmla="*/ 0 h 2891990"/>
              <a:gd name="connsiteX1" fmla="*/ 1666780 w 1666780"/>
              <a:gd name="connsiteY1" fmla="*/ 0 h 2891990"/>
              <a:gd name="connsiteX2" fmla="*/ 1666780 w 1666780"/>
              <a:gd name="connsiteY2" fmla="*/ 2891990 h 2891990"/>
              <a:gd name="connsiteX3" fmla="*/ 0 w 1666780"/>
              <a:gd name="connsiteY3" fmla="*/ 2891990 h 289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6780" h="2891990">
                <a:moveTo>
                  <a:pt x="0" y="0"/>
                </a:moveTo>
                <a:lnTo>
                  <a:pt x="1666780" y="0"/>
                </a:lnTo>
                <a:lnTo>
                  <a:pt x="1666780" y="2891990"/>
                </a:lnTo>
                <a:lnTo>
                  <a:pt x="0" y="289199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E1CCB1E5-42E5-484C-AA9D-6863C7C727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762846" y="2238292"/>
            <a:ext cx="1250085" cy="2168993"/>
          </a:xfrm>
          <a:custGeom>
            <a:avLst/>
            <a:gdLst>
              <a:gd name="connsiteX0" fmla="*/ 0 w 1666780"/>
              <a:gd name="connsiteY0" fmla="*/ 0 h 2891990"/>
              <a:gd name="connsiteX1" fmla="*/ 1666780 w 1666780"/>
              <a:gd name="connsiteY1" fmla="*/ 0 h 2891990"/>
              <a:gd name="connsiteX2" fmla="*/ 1666780 w 1666780"/>
              <a:gd name="connsiteY2" fmla="*/ 2891990 h 2891990"/>
              <a:gd name="connsiteX3" fmla="*/ 0 w 1666780"/>
              <a:gd name="connsiteY3" fmla="*/ 2891990 h 289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6780" h="2891990">
                <a:moveTo>
                  <a:pt x="0" y="0"/>
                </a:moveTo>
                <a:lnTo>
                  <a:pt x="1666780" y="0"/>
                </a:lnTo>
                <a:lnTo>
                  <a:pt x="1666780" y="2891990"/>
                </a:lnTo>
                <a:lnTo>
                  <a:pt x="0" y="289199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7900145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758C9E6E-7B87-4737-A188-51EFC1AF602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31663" y="1385107"/>
            <a:ext cx="1424897" cy="248585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723FB705-7D90-478B-AE79-21CCF24A515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880403" y="1324147"/>
            <a:ext cx="1493477" cy="26230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4E28F855-B85F-4108-B531-6D979ACC3E3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881" y="2520487"/>
            <a:ext cx="9150881" cy="26230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786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376F37-1C08-45AF-8BD0-167BFECB2CF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B714194A-0C47-432F-8C28-844A45734E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03294" y="1592426"/>
            <a:ext cx="1320365" cy="22997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84DD21FC-938B-42BB-834E-843D5BA2825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683104" y="1732313"/>
            <a:ext cx="1164502" cy="202177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4779F1EC-6DF2-4259-B725-F8B30837673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01612" y="1732313"/>
            <a:ext cx="1164502" cy="202177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BE118087-9F95-4866-BBDA-72660FF04B9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9143999" cy="51435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2984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8DC305-D1FA-4C75-A8EC-5FC316C422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51375" y="1491631"/>
            <a:ext cx="1191474" cy="209626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67BDC00C-0503-4C49-83F0-641EF225005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143153" y="1491631"/>
            <a:ext cx="1191474" cy="209626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37CAC68E-20A4-4917-AB03-958FF99EF4E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731321" y="1491631"/>
            <a:ext cx="1191474" cy="209626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2379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8DC305-D1FA-4C75-A8EC-5FC316C422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89932" y="2297188"/>
            <a:ext cx="1191474" cy="209626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67BDC00C-0503-4C49-83F0-641EF225005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660804" y="954163"/>
            <a:ext cx="1191474" cy="209626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37CAC68E-20A4-4917-AB03-958FF99EF4E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246721" y="76612"/>
            <a:ext cx="1191474" cy="209626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9209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6C660AF4-373F-41EA-BA09-740FA305AC7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875413" y="1383442"/>
            <a:ext cx="1310062" cy="2317619"/>
          </a:xfrm>
          <a:custGeom>
            <a:avLst/>
            <a:gdLst>
              <a:gd name="connsiteX0" fmla="*/ 0 w 1746749"/>
              <a:gd name="connsiteY0" fmla="*/ 0 h 3090158"/>
              <a:gd name="connsiteX1" fmla="*/ 1746749 w 1746749"/>
              <a:gd name="connsiteY1" fmla="*/ 0 h 3090158"/>
              <a:gd name="connsiteX2" fmla="*/ 1746749 w 1746749"/>
              <a:gd name="connsiteY2" fmla="*/ 3090158 h 3090158"/>
              <a:gd name="connsiteX3" fmla="*/ 0 w 1746749"/>
              <a:gd name="connsiteY3" fmla="*/ 3090158 h 3090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6749" h="3090158">
                <a:moveTo>
                  <a:pt x="0" y="0"/>
                </a:moveTo>
                <a:lnTo>
                  <a:pt x="1746749" y="0"/>
                </a:lnTo>
                <a:lnTo>
                  <a:pt x="1746749" y="3090158"/>
                </a:lnTo>
                <a:lnTo>
                  <a:pt x="0" y="309015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247690EC-3405-4E74-9B03-A516BB9099B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336113" y="1383442"/>
            <a:ext cx="1310062" cy="2317619"/>
          </a:xfrm>
          <a:custGeom>
            <a:avLst/>
            <a:gdLst>
              <a:gd name="connsiteX0" fmla="*/ 0 w 1746749"/>
              <a:gd name="connsiteY0" fmla="*/ 0 h 3090158"/>
              <a:gd name="connsiteX1" fmla="*/ 1746749 w 1746749"/>
              <a:gd name="connsiteY1" fmla="*/ 0 h 3090158"/>
              <a:gd name="connsiteX2" fmla="*/ 1746749 w 1746749"/>
              <a:gd name="connsiteY2" fmla="*/ 3090158 h 3090158"/>
              <a:gd name="connsiteX3" fmla="*/ 0 w 1746749"/>
              <a:gd name="connsiteY3" fmla="*/ 3090158 h 3090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6749" h="3090158">
                <a:moveTo>
                  <a:pt x="0" y="0"/>
                </a:moveTo>
                <a:lnTo>
                  <a:pt x="1746749" y="0"/>
                </a:lnTo>
                <a:lnTo>
                  <a:pt x="1746749" y="3090158"/>
                </a:lnTo>
                <a:lnTo>
                  <a:pt x="0" y="309015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5314FE4-2CA7-427F-8C8D-61F0227C047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467443" y="1089079"/>
            <a:ext cx="1586704" cy="2738042"/>
          </a:xfrm>
          <a:custGeom>
            <a:avLst/>
            <a:gdLst>
              <a:gd name="connsiteX0" fmla="*/ 0 w 2115605"/>
              <a:gd name="connsiteY0" fmla="*/ 0 h 3650723"/>
              <a:gd name="connsiteX1" fmla="*/ 2115605 w 2115605"/>
              <a:gd name="connsiteY1" fmla="*/ 0 h 3650723"/>
              <a:gd name="connsiteX2" fmla="*/ 2115605 w 2115605"/>
              <a:gd name="connsiteY2" fmla="*/ 3650723 h 3650723"/>
              <a:gd name="connsiteX3" fmla="*/ 0 w 2115605"/>
              <a:gd name="connsiteY3" fmla="*/ 3650723 h 3650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5605" h="3650723">
                <a:moveTo>
                  <a:pt x="0" y="0"/>
                </a:moveTo>
                <a:lnTo>
                  <a:pt x="2115605" y="0"/>
                </a:lnTo>
                <a:lnTo>
                  <a:pt x="2115605" y="3650723"/>
                </a:lnTo>
                <a:lnTo>
                  <a:pt x="0" y="365072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999603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37CAC68E-20A4-4917-AB03-958FF99EF4E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467282" y="1018102"/>
            <a:ext cx="2503193" cy="330387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8DC305-D1FA-4C75-A8EC-5FC316C422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37998" y="2221242"/>
            <a:ext cx="1191474" cy="213755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9841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C8292F0-90B3-478C-975C-D8A8599CEFF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21566" y="1475313"/>
            <a:ext cx="1307309" cy="1307309"/>
          </a:xfrm>
          <a:custGeom>
            <a:avLst/>
            <a:gdLst>
              <a:gd name="connsiteX0" fmla="*/ 871539 w 1743078"/>
              <a:gd name="connsiteY0" fmla="*/ 0 h 1743078"/>
              <a:gd name="connsiteX1" fmla="*/ 1743078 w 1743078"/>
              <a:gd name="connsiteY1" fmla="*/ 871539 h 1743078"/>
              <a:gd name="connsiteX2" fmla="*/ 871539 w 1743078"/>
              <a:gd name="connsiteY2" fmla="*/ 1743078 h 1743078"/>
              <a:gd name="connsiteX3" fmla="*/ 0 w 1743078"/>
              <a:gd name="connsiteY3" fmla="*/ 871539 h 1743078"/>
              <a:gd name="connsiteX4" fmla="*/ 871539 w 1743078"/>
              <a:gd name="connsiteY4" fmla="*/ 0 h 1743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3078" h="1743078">
                <a:moveTo>
                  <a:pt x="871539" y="0"/>
                </a:moveTo>
                <a:cubicBezTo>
                  <a:pt x="1352877" y="0"/>
                  <a:pt x="1743078" y="390201"/>
                  <a:pt x="1743078" y="871539"/>
                </a:cubicBezTo>
                <a:cubicBezTo>
                  <a:pt x="1743078" y="1352877"/>
                  <a:pt x="1352877" y="1743078"/>
                  <a:pt x="871539" y="1743078"/>
                </a:cubicBezTo>
                <a:cubicBezTo>
                  <a:pt x="390201" y="1743078"/>
                  <a:pt x="0" y="1352877"/>
                  <a:pt x="0" y="871539"/>
                </a:cubicBezTo>
                <a:cubicBezTo>
                  <a:pt x="0" y="390201"/>
                  <a:pt x="390201" y="0"/>
                  <a:pt x="87153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CC667BF-B882-4AFA-AE10-2B3A838BE3E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18345" y="1475313"/>
            <a:ext cx="1307309" cy="1307309"/>
          </a:xfrm>
          <a:custGeom>
            <a:avLst/>
            <a:gdLst>
              <a:gd name="connsiteX0" fmla="*/ 871539 w 1743078"/>
              <a:gd name="connsiteY0" fmla="*/ 0 h 1743078"/>
              <a:gd name="connsiteX1" fmla="*/ 1743078 w 1743078"/>
              <a:gd name="connsiteY1" fmla="*/ 871539 h 1743078"/>
              <a:gd name="connsiteX2" fmla="*/ 871539 w 1743078"/>
              <a:gd name="connsiteY2" fmla="*/ 1743078 h 1743078"/>
              <a:gd name="connsiteX3" fmla="*/ 0 w 1743078"/>
              <a:gd name="connsiteY3" fmla="*/ 871539 h 1743078"/>
              <a:gd name="connsiteX4" fmla="*/ 871539 w 1743078"/>
              <a:gd name="connsiteY4" fmla="*/ 0 h 1743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3078" h="1743078">
                <a:moveTo>
                  <a:pt x="871539" y="0"/>
                </a:moveTo>
                <a:cubicBezTo>
                  <a:pt x="1352877" y="0"/>
                  <a:pt x="1743078" y="390201"/>
                  <a:pt x="1743078" y="871539"/>
                </a:cubicBezTo>
                <a:cubicBezTo>
                  <a:pt x="1743078" y="1352877"/>
                  <a:pt x="1352877" y="1743078"/>
                  <a:pt x="871539" y="1743078"/>
                </a:cubicBezTo>
                <a:cubicBezTo>
                  <a:pt x="390201" y="1743078"/>
                  <a:pt x="0" y="1352877"/>
                  <a:pt x="0" y="871539"/>
                </a:cubicBezTo>
                <a:cubicBezTo>
                  <a:pt x="0" y="390201"/>
                  <a:pt x="390201" y="0"/>
                  <a:pt x="87153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3A6C4F8-8575-4A4B-B2A4-F4DD4812706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15125" y="1475313"/>
            <a:ext cx="1307309" cy="1307309"/>
          </a:xfrm>
          <a:custGeom>
            <a:avLst/>
            <a:gdLst>
              <a:gd name="connsiteX0" fmla="*/ 871539 w 1743078"/>
              <a:gd name="connsiteY0" fmla="*/ 0 h 1743078"/>
              <a:gd name="connsiteX1" fmla="*/ 1743078 w 1743078"/>
              <a:gd name="connsiteY1" fmla="*/ 871539 h 1743078"/>
              <a:gd name="connsiteX2" fmla="*/ 871539 w 1743078"/>
              <a:gd name="connsiteY2" fmla="*/ 1743078 h 1743078"/>
              <a:gd name="connsiteX3" fmla="*/ 0 w 1743078"/>
              <a:gd name="connsiteY3" fmla="*/ 871539 h 1743078"/>
              <a:gd name="connsiteX4" fmla="*/ 871539 w 1743078"/>
              <a:gd name="connsiteY4" fmla="*/ 0 h 1743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3078" h="1743078">
                <a:moveTo>
                  <a:pt x="871539" y="0"/>
                </a:moveTo>
                <a:cubicBezTo>
                  <a:pt x="1352877" y="0"/>
                  <a:pt x="1743078" y="390201"/>
                  <a:pt x="1743078" y="871539"/>
                </a:cubicBezTo>
                <a:cubicBezTo>
                  <a:pt x="1743078" y="1352877"/>
                  <a:pt x="1352877" y="1743078"/>
                  <a:pt x="871539" y="1743078"/>
                </a:cubicBezTo>
                <a:cubicBezTo>
                  <a:pt x="390201" y="1743078"/>
                  <a:pt x="0" y="1352877"/>
                  <a:pt x="0" y="871539"/>
                </a:cubicBezTo>
                <a:cubicBezTo>
                  <a:pt x="0" y="390201"/>
                  <a:pt x="390201" y="0"/>
                  <a:pt x="87153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1E505BDE-F800-4788-842C-D6CD34F9D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80995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FB91CA0-B5FE-45F9-A232-8D083C8D59B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7620" y="2224806"/>
            <a:ext cx="9151620" cy="291869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6659A30-EEC6-44FD-965C-E821AFCAF84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901062" y="1601119"/>
            <a:ext cx="1611758" cy="213268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C537832-7B93-4C65-AAC4-EB6F2E4BBE5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707951" y="1492855"/>
            <a:ext cx="1755589" cy="231714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76D51DA-3E88-4008-AD00-1E1BEF25CA0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46420" y="1601119"/>
            <a:ext cx="1623060" cy="213268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40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C537832-7B93-4C65-AAC4-EB6F2E4BBE5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594095" y="906213"/>
            <a:ext cx="2477699" cy="327023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286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8C16F2FF-45A0-412D-86B3-B7F3AFDDECF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413048" y="963511"/>
            <a:ext cx="2024826" cy="274236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359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E112C98-16E2-43CE-84D2-7E25AC67349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785616" y="1585662"/>
            <a:ext cx="1769564" cy="235546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406A819-3C59-4DA7-B484-7F8944E8814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633969" y="2465333"/>
            <a:ext cx="2350703" cy="176525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492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3A38EA06-B660-4829-A21D-699F6396443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578777" y="2313098"/>
            <a:ext cx="2148153" cy="135199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991DDD39-8B9B-486A-B021-222EE934C60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440618" y="2313098"/>
            <a:ext cx="2148153" cy="135199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BC7AD693-9E71-4649-8E12-BB974924D2D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809081" y="1514576"/>
            <a:ext cx="3535805" cy="22179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2977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E4836EE-3660-431C-B816-24C059DA05A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07986" y="851368"/>
            <a:ext cx="5210918" cy="326343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2850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14DA796-0487-40B5-BC5C-1B4FC5145D5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286931" y="0"/>
            <a:ext cx="5857067" cy="5143502"/>
          </a:xfrm>
          <a:custGeom>
            <a:avLst/>
            <a:gdLst>
              <a:gd name="connsiteX0" fmla="*/ 3872684 w 7809422"/>
              <a:gd name="connsiteY0" fmla="*/ 0 h 6858003"/>
              <a:gd name="connsiteX1" fmla="*/ 7809422 w 7809422"/>
              <a:gd name="connsiteY1" fmla="*/ 1 h 6858003"/>
              <a:gd name="connsiteX2" fmla="*/ 7809422 w 7809422"/>
              <a:gd name="connsiteY2" fmla="*/ 6858003 h 6858003"/>
              <a:gd name="connsiteX3" fmla="*/ 0 w 7809422"/>
              <a:gd name="connsiteY3" fmla="*/ 6858003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09422" h="6858003">
                <a:moveTo>
                  <a:pt x="3872684" y="0"/>
                </a:moveTo>
                <a:lnTo>
                  <a:pt x="7809422" y="1"/>
                </a:lnTo>
                <a:lnTo>
                  <a:pt x="7809422" y="6858003"/>
                </a:lnTo>
                <a:lnTo>
                  <a:pt x="0" y="685800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28E47114-0FFE-42F7-A089-8888A62CD1E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100512" y="943557"/>
            <a:ext cx="3271838" cy="1854428"/>
          </a:xfrm>
          <a:custGeom>
            <a:avLst/>
            <a:gdLst>
              <a:gd name="connsiteX0" fmla="*/ 0 w 4362450"/>
              <a:gd name="connsiteY0" fmla="*/ 0 h 2472571"/>
              <a:gd name="connsiteX1" fmla="*/ 4362450 w 4362450"/>
              <a:gd name="connsiteY1" fmla="*/ 0 h 2472571"/>
              <a:gd name="connsiteX2" fmla="*/ 4362450 w 4362450"/>
              <a:gd name="connsiteY2" fmla="*/ 2472571 h 2472571"/>
              <a:gd name="connsiteX3" fmla="*/ 0 w 4362450"/>
              <a:gd name="connsiteY3" fmla="*/ 2472571 h 247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62450" h="2472571">
                <a:moveTo>
                  <a:pt x="0" y="0"/>
                </a:moveTo>
                <a:lnTo>
                  <a:pt x="4362450" y="0"/>
                </a:lnTo>
                <a:lnTo>
                  <a:pt x="4362450" y="2472571"/>
                </a:lnTo>
                <a:lnTo>
                  <a:pt x="0" y="247257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F6FA911E-2425-4C02-A988-8E0E4D94037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683174" y="2331229"/>
            <a:ext cx="2824174" cy="1768243"/>
          </a:xfrm>
          <a:custGeom>
            <a:avLst/>
            <a:gdLst>
              <a:gd name="connsiteX0" fmla="*/ 0 w 3765565"/>
              <a:gd name="connsiteY0" fmla="*/ 0 h 2357657"/>
              <a:gd name="connsiteX1" fmla="*/ 3765565 w 3765565"/>
              <a:gd name="connsiteY1" fmla="*/ 0 h 2357657"/>
              <a:gd name="connsiteX2" fmla="*/ 3765565 w 3765565"/>
              <a:gd name="connsiteY2" fmla="*/ 2357657 h 2357657"/>
              <a:gd name="connsiteX3" fmla="*/ 0 w 3765565"/>
              <a:gd name="connsiteY3" fmla="*/ 2357657 h 2357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5565" h="2357657">
                <a:moveTo>
                  <a:pt x="0" y="0"/>
                </a:moveTo>
                <a:lnTo>
                  <a:pt x="3765565" y="0"/>
                </a:lnTo>
                <a:lnTo>
                  <a:pt x="3765565" y="2357657"/>
                </a:lnTo>
                <a:lnTo>
                  <a:pt x="0" y="235765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78877BC5-E0EF-445F-B62B-E5F192F4191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455477" y="3474700"/>
            <a:ext cx="441126" cy="770753"/>
          </a:xfrm>
          <a:custGeom>
            <a:avLst/>
            <a:gdLst>
              <a:gd name="connsiteX0" fmla="*/ 0 w 588168"/>
              <a:gd name="connsiteY0" fmla="*/ 0 h 1027670"/>
              <a:gd name="connsiteX1" fmla="*/ 588168 w 588168"/>
              <a:gd name="connsiteY1" fmla="*/ 0 h 1027670"/>
              <a:gd name="connsiteX2" fmla="*/ 588168 w 588168"/>
              <a:gd name="connsiteY2" fmla="*/ 1027670 h 1027670"/>
              <a:gd name="connsiteX3" fmla="*/ 0 w 588168"/>
              <a:gd name="connsiteY3" fmla="*/ 1027670 h 102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168" h="1027670">
                <a:moveTo>
                  <a:pt x="0" y="0"/>
                </a:moveTo>
                <a:lnTo>
                  <a:pt x="588168" y="0"/>
                </a:lnTo>
                <a:lnTo>
                  <a:pt x="588168" y="1027670"/>
                </a:lnTo>
                <a:lnTo>
                  <a:pt x="0" y="102767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8" name="Picture Placeholder 12">
            <a:extLst>
              <a:ext uri="{FF2B5EF4-FFF2-40B4-BE49-F238E27FC236}">
                <a16:creationId xmlns:a16="http://schemas.microsoft.com/office/drawing/2014/main" id="{7DD7D5EF-1F6F-4E8F-A15A-6660395BE4D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462474" y="2331349"/>
            <a:ext cx="1109526" cy="1472339"/>
          </a:xfrm>
          <a:custGeom>
            <a:avLst/>
            <a:gdLst>
              <a:gd name="connsiteX0" fmla="*/ 0 w 1479368"/>
              <a:gd name="connsiteY0" fmla="*/ 0 h 1963119"/>
              <a:gd name="connsiteX1" fmla="*/ 1479368 w 1479368"/>
              <a:gd name="connsiteY1" fmla="*/ 0 h 1963119"/>
              <a:gd name="connsiteX2" fmla="*/ 1479368 w 1479368"/>
              <a:gd name="connsiteY2" fmla="*/ 1963119 h 1963119"/>
              <a:gd name="connsiteX3" fmla="*/ 0 w 1479368"/>
              <a:gd name="connsiteY3" fmla="*/ 1963119 h 1963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9368" h="1963119">
                <a:moveTo>
                  <a:pt x="0" y="0"/>
                </a:moveTo>
                <a:lnTo>
                  <a:pt x="1479368" y="0"/>
                </a:lnTo>
                <a:lnTo>
                  <a:pt x="1479368" y="1963119"/>
                </a:lnTo>
                <a:lnTo>
                  <a:pt x="0" y="196311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5937668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351912" y="1917727"/>
            <a:ext cx="2289880" cy="12979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8679044A-5B3C-4E2A-9C54-35C784D909F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34120" y="2708757"/>
            <a:ext cx="813854" cy="10797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CF6BE8B-E177-452C-B51F-A6A38A5CD2A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443424" y="3035221"/>
            <a:ext cx="421598" cy="73305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66D9191B-4295-487D-93E2-22C82A208E7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066526" y="2704691"/>
            <a:ext cx="1653771" cy="104535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435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DE8B928B-F50F-4540-A057-83B6848C065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301970" y="1052027"/>
            <a:ext cx="4050450" cy="2295734"/>
          </a:xfrm>
          <a:custGeom>
            <a:avLst/>
            <a:gdLst>
              <a:gd name="connsiteX0" fmla="*/ 0 w 4362450"/>
              <a:gd name="connsiteY0" fmla="*/ 0 h 2472571"/>
              <a:gd name="connsiteX1" fmla="*/ 4362450 w 4362450"/>
              <a:gd name="connsiteY1" fmla="*/ 0 h 2472571"/>
              <a:gd name="connsiteX2" fmla="*/ 4362450 w 4362450"/>
              <a:gd name="connsiteY2" fmla="*/ 2472571 h 2472571"/>
              <a:gd name="connsiteX3" fmla="*/ 0 w 4362450"/>
              <a:gd name="connsiteY3" fmla="*/ 2472571 h 247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62450" h="2472571">
                <a:moveTo>
                  <a:pt x="0" y="0"/>
                </a:moveTo>
                <a:lnTo>
                  <a:pt x="4362450" y="0"/>
                </a:lnTo>
                <a:lnTo>
                  <a:pt x="4362450" y="2472571"/>
                </a:lnTo>
                <a:lnTo>
                  <a:pt x="0" y="247257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40209984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1142E01E-D89D-4C02-8FC1-5129D76C164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72516" y="713267"/>
            <a:ext cx="4104456" cy="2295338"/>
          </a:xfrm>
          <a:custGeom>
            <a:avLst/>
            <a:gdLst>
              <a:gd name="connsiteX0" fmla="*/ 0 w 3509775"/>
              <a:gd name="connsiteY0" fmla="*/ 0 h 1983075"/>
              <a:gd name="connsiteX1" fmla="*/ 3509775 w 3509775"/>
              <a:gd name="connsiteY1" fmla="*/ 0 h 1983075"/>
              <a:gd name="connsiteX2" fmla="*/ 3509775 w 3509775"/>
              <a:gd name="connsiteY2" fmla="*/ 1983075 h 1983075"/>
              <a:gd name="connsiteX3" fmla="*/ 0 w 3509775"/>
              <a:gd name="connsiteY3" fmla="*/ 1983075 h 198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9775" h="1983075">
                <a:moveTo>
                  <a:pt x="0" y="0"/>
                </a:moveTo>
                <a:lnTo>
                  <a:pt x="3509775" y="0"/>
                </a:lnTo>
                <a:lnTo>
                  <a:pt x="3509775" y="1983075"/>
                </a:lnTo>
                <a:lnTo>
                  <a:pt x="0" y="19830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1948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8487B39B-7F13-4423-A31A-5520362BB39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344" y="464344"/>
            <a:ext cx="1250157" cy="1250157"/>
          </a:xfrm>
          <a:custGeom>
            <a:avLst/>
            <a:gdLst>
              <a:gd name="connsiteX0" fmla="*/ 833438 w 1666876"/>
              <a:gd name="connsiteY0" fmla="*/ 0 h 1666876"/>
              <a:gd name="connsiteX1" fmla="*/ 1666876 w 1666876"/>
              <a:gd name="connsiteY1" fmla="*/ 833438 h 1666876"/>
              <a:gd name="connsiteX2" fmla="*/ 833438 w 1666876"/>
              <a:gd name="connsiteY2" fmla="*/ 1666876 h 1666876"/>
              <a:gd name="connsiteX3" fmla="*/ 0 w 1666876"/>
              <a:gd name="connsiteY3" fmla="*/ 833438 h 1666876"/>
              <a:gd name="connsiteX4" fmla="*/ 833438 w 1666876"/>
              <a:gd name="connsiteY4" fmla="*/ 0 h 16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6876" h="1666876">
                <a:moveTo>
                  <a:pt x="833438" y="0"/>
                </a:moveTo>
                <a:cubicBezTo>
                  <a:pt x="1293733" y="0"/>
                  <a:pt x="1666876" y="373143"/>
                  <a:pt x="1666876" y="833438"/>
                </a:cubicBezTo>
                <a:cubicBezTo>
                  <a:pt x="1666876" y="1293733"/>
                  <a:pt x="1293733" y="1666876"/>
                  <a:pt x="833438" y="1666876"/>
                </a:cubicBezTo>
                <a:cubicBezTo>
                  <a:pt x="373143" y="1666876"/>
                  <a:pt x="0" y="1293733"/>
                  <a:pt x="0" y="833438"/>
                </a:cubicBezTo>
                <a:cubicBezTo>
                  <a:pt x="0" y="373143"/>
                  <a:pt x="373143" y="0"/>
                  <a:pt x="8334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DFD7C1D-E839-4331-B082-BF054D9D67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86063" y="464344"/>
            <a:ext cx="1250157" cy="1250157"/>
          </a:xfrm>
          <a:custGeom>
            <a:avLst/>
            <a:gdLst>
              <a:gd name="connsiteX0" fmla="*/ 833438 w 1666876"/>
              <a:gd name="connsiteY0" fmla="*/ 0 h 1666876"/>
              <a:gd name="connsiteX1" fmla="*/ 1666876 w 1666876"/>
              <a:gd name="connsiteY1" fmla="*/ 833438 h 1666876"/>
              <a:gd name="connsiteX2" fmla="*/ 833438 w 1666876"/>
              <a:gd name="connsiteY2" fmla="*/ 1666876 h 1666876"/>
              <a:gd name="connsiteX3" fmla="*/ 0 w 1666876"/>
              <a:gd name="connsiteY3" fmla="*/ 833438 h 1666876"/>
              <a:gd name="connsiteX4" fmla="*/ 833438 w 1666876"/>
              <a:gd name="connsiteY4" fmla="*/ 0 h 16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6876" h="1666876">
                <a:moveTo>
                  <a:pt x="833438" y="0"/>
                </a:moveTo>
                <a:cubicBezTo>
                  <a:pt x="1293733" y="0"/>
                  <a:pt x="1666876" y="373143"/>
                  <a:pt x="1666876" y="833438"/>
                </a:cubicBezTo>
                <a:cubicBezTo>
                  <a:pt x="1666876" y="1293733"/>
                  <a:pt x="1293733" y="1666876"/>
                  <a:pt x="833438" y="1666876"/>
                </a:cubicBezTo>
                <a:cubicBezTo>
                  <a:pt x="373143" y="1666876"/>
                  <a:pt x="0" y="1293733"/>
                  <a:pt x="0" y="833438"/>
                </a:cubicBezTo>
                <a:cubicBezTo>
                  <a:pt x="0" y="373143"/>
                  <a:pt x="373143" y="0"/>
                  <a:pt x="8334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456D7E63-7174-4D3E-8517-572C12FD4C7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107781" y="464344"/>
            <a:ext cx="1250157" cy="1250157"/>
          </a:xfrm>
          <a:custGeom>
            <a:avLst/>
            <a:gdLst>
              <a:gd name="connsiteX0" fmla="*/ 833438 w 1666876"/>
              <a:gd name="connsiteY0" fmla="*/ 0 h 1666876"/>
              <a:gd name="connsiteX1" fmla="*/ 1666876 w 1666876"/>
              <a:gd name="connsiteY1" fmla="*/ 833438 h 1666876"/>
              <a:gd name="connsiteX2" fmla="*/ 833438 w 1666876"/>
              <a:gd name="connsiteY2" fmla="*/ 1666876 h 1666876"/>
              <a:gd name="connsiteX3" fmla="*/ 0 w 1666876"/>
              <a:gd name="connsiteY3" fmla="*/ 833438 h 1666876"/>
              <a:gd name="connsiteX4" fmla="*/ 833438 w 1666876"/>
              <a:gd name="connsiteY4" fmla="*/ 0 h 16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6876" h="1666876">
                <a:moveTo>
                  <a:pt x="833438" y="0"/>
                </a:moveTo>
                <a:cubicBezTo>
                  <a:pt x="1293733" y="0"/>
                  <a:pt x="1666876" y="373143"/>
                  <a:pt x="1666876" y="833438"/>
                </a:cubicBezTo>
                <a:cubicBezTo>
                  <a:pt x="1666876" y="1293733"/>
                  <a:pt x="1293733" y="1666876"/>
                  <a:pt x="833438" y="1666876"/>
                </a:cubicBezTo>
                <a:cubicBezTo>
                  <a:pt x="373143" y="1666876"/>
                  <a:pt x="0" y="1293733"/>
                  <a:pt x="0" y="833438"/>
                </a:cubicBezTo>
                <a:cubicBezTo>
                  <a:pt x="0" y="373143"/>
                  <a:pt x="373143" y="0"/>
                  <a:pt x="8334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C0B6F1CF-4A59-4BC3-AAF8-A375E0BDDF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29500" y="464344"/>
            <a:ext cx="1250157" cy="1250157"/>
          </a:xfrm>
          <a:custGeom>
            <a:avLst/>
            <a:gdLst>
              <a:gd name="connsiteX0" fmla="*/ 833438 w 1666876"/>
              <a:gd name="connsiteY0" fmla="*/ 0 h 1666876"/>
              <a:gd name="connsiteX1" fmla="*/ 1666876 w 1666876"/>
              <a:gd name="connsiteY1" fmla="*/ 833438 h 1666876"/>
              <a:gd name="connsiteX2" fmla="*/ 833438 w 1666876"/>
              <a:gd name="connsiteY2" fmla="*/ 1666876 h 1666876"/>
              <a:gd name="connsiteX3" fmla="*/ 0 w 1666876"/>
              <a:gd name="connsiteY3" fmla="*/ 833438 h 1666876"/>
              <a:gd name="connsiteX4" fmla="*/ 833438 w 1666876"/>
              <a:gd name="connsiteY4" fmla="*/ 0 h 16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6876" h="1666876">
                <a:moveTo>
                  <a:pt x="833438" y="0"/>
                </a:moveTo>
                <a:cubicBezTo>
                  <a:pt x="1293733" y="0"/>
                  <a:pt x="1666876" y="373143"/>
                  <a:pt x="1666876" y="833438"/>
                </a:cubicBezTo>
                <a:cubicBezTo>
                  <a:pt x="1666876" y="1293733"/>
                  <a:pt x="1293733" y="1666876"/>
                  <a:pt x="833438" y="1666876"/>
                </a:cubicBezTo>
                <a:cubicBezTo>
                  <a:pt x="373143" y="1666876"/>
                  <a:pt x="0" y="1293733"/>
                  <a:pt x="0" y="833438"/>
                </a:cubicBezTo>
                <a:cubicBezTo>
                  <a:pt x="0" y="373143"/>
                  <a:pt x="373143" y="0"/>
                  <a:pt x="8334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EFD19172-ACCD-4476-84EE-076C7A4F423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07781" y="2671762"/>
            <a:ext cx="1250157" cy="1250157"/>
          </a:xfrm>
          <a:custGeom>
            <a:avLst/>
            <a:gdLst>
              <a:gd name="connsiteX0" fmla="*/ 833438 w 1666876"/>
              <a:gd name="connsiteY0" fmla="*/ 0 h 1666876"/>
              <a:gd name="connsiteX1" fmla="*/ 1666876 w 1666876"/>
              <a:gd name="connsiteY1" fmla="*/ 833438 h 1666876"/>
              <a:gd name="connsiteX2" fmla="*/ 833438 w 1666876"/>
              <a:gd name="connsiteY2" fmla="*/ 1666876 h 1666876"/>
              <a:gd name="connsiteX3" fmla="*/ 0 w 1666876"/>
              <a:gd name="connsiteY3" fmla="*/ 833438 h 1666876"/>
              <a:gd name="connsiteX4" fmla="*/ 833438 w 1666876"/>
              <a:gd name="connsiteY4" fmla="*/ 0 h 16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6876" h="1666876">
                <a:moveTo>
                  <a:pt x="833438" y="0"/>
                </a:moveTo>
                <a:cubicBezTo>
                  <a:pt x="1293733" y="0"/>
                  <a:pt x="1666876" y="373143"/>
                  <a:pt x="1666876" y="833438"/>
                </a:cubicBezTo>
                <a:cubicBezTo>
                  <a:pt x="1666876" y="1293733"/>
                  <a:pt x="1293733" y="1666876"/>
                  <a:pt x="833438" y="1666876"/>
                </a:cubicBezTo>
                <a:cubicBezTo>
                  <a:pt x="373143" y="1666876"/>
                  <a:pt x="0" y="1293733"/>
                  <a:pt x="0" y="833438"/>
                </a:cubicBezTo>
                <a:cubicBezTo>
                  <a:pt x="0" y="373143"/>
                  <a:pt x="373143" y="0"/>
                  <a:pt x="8334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4EDDE1B7-9AB0-4FF7-BFE0-C0FF5FBB187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429500" y="2671762"/>
            <a:ext cx="1250157" cy="1250157"/>
          </a:xfrm>
          <a:custGeom>
            <a:avLst/>
            <a:gdLst>
              <a:gd name="connsiteX0" fmla="*/ 833438 w 1666876"/>
              <a:gd name="connsiteY0" fmla="*/ 0 h 1666876"/>
              <a:gd name="connsiteX1" fmla="*/ 1666876 w 1666876"/>
              <a:gd name="connsiteY1" fmla="*/ 833438 h 1666876"/>
              <a:gd name="connsiteX2" fmla="*/ 833438 w 1666876"/>
              <a:gd name="connsiteY2" fmla="*/ 1666876 h 1666876"/>
              <a:gd name="connsiteX3" fmla="*/ 0 w 1666876"/>
              <a:gd name="connsiteY3" fmla="*/ 833438 h 1666876"/>
              <a:gd name="connsiteX4" fmla="*/ 833438 w 1666876"/>
              <a:gd name="connsiteY4" fmla="*/ 0 h 16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6876" h="1666876">
                <a:moveTo>
                  <a:pt x="833438" y="0"/>
                </a:moveTo>
                <a:cubicBezTo>
                  <a:pt x="1293733" y="0"/>
                  <a:pt x="1666876" y="373143"/>
                  <a:pt x="1666876" y="833438"/>
                </a:cubicBezTo>
                <a:cubicBezTo>
                  <a:pt x="1666876" y="1293733"/>
                  <a:pt x="1293733" y="1666876"/>
                  <a:pt x="833438" y="1666876"/>
                </a:cubicBezTo>
                <a:cubicBezTo>
                  <a:pt x="373143" y="1666876"/>
                  <a:pt x="0" y="1293733"/>
                  <a:pt x="0" y="833438"/>
                </a:cubicBezTo>
                <a:cubicBezTo>
                  <a:pt x="0" y="373143"/>
                  <a:pt x="373143" y="0"/>
                  <a:pt x="8334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8FFDDFF3-68B7-40CE-9201-821590CC1D3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786063" y="2671762"/>
            <a:ext cx="1250157" cy="1250157"/>
          </a:xfrm>
          <a:custGeom>
            <a:avLst/>
            <a:gdLst>
              <a:gd name="connsiteX0" fmla="*/ 833438 w 1666876"/>
              <a:gd name="connsiteY0" fmla="*/ 0 h 1666876"/>
              <a:gd name="connsiteX1" fmla="*/ 1666876 w 1666876"/>
              <a:gd name="connsiteY1" fmla="*/ 833438 h 1666876"/>
              <a:gd name="connsiteX2" fmla="*/ 833438 w 1666876"/>
              <a:gd name="connsiteY2" fmla="*/ 1666876 h 1666876"/>
              <a:gd name="connsiteX3" fmla="*/ 0 w 1666876"/>
              <a:gd name="connsiteY3" fmla="*/ 833438 h 1666876"/>
              <a:gd name="connsiteX4" fmla="*/ 833438 w 1666876"/>
              <a:gd name="connsiteY4" fmla="*/ 0 h 16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6876" h="1666876">
                <a:moveTo>
                  <a:pt x="833438" y="0"/>
                </a:moveTo>
                <a:cubicBezTo>
                  <a:pt x="1293733" y="0"/>
                  <a:pt x="1666876" y="373143"/>
                  <a:pt x="1666876" y="833438"/>
                </a:cubicBezTo>
                <a:cubicBezTo>
                  <a:pt x="1666876" y="1293733"/>
                  <a:pt x="1293733" y="1666876"/>
                  <a:pt x="833438" y="1666876"/>
                </a:cubicBezTo>
                <a:cubicBezTo>
                  <a:pt x="373143" y="1666876"/>
                  <a:pt x="0" y="1293733"/>
                  <a:pt x="0" y="833438"/>
                </a:cubicBezTo>
                <a:cubicBezTo>
                  <a:pt x="0" y="373143"/>
                  <a:pt x="373143" y="0"/>
                  <a:pt x="8334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DFBA5D71-5749-4EEB-8A6F-E461B7B6BB7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4344" y="2671762"/>
            <a:ext cx="1250157" cy="1250157"/>
          </a:xfrm>
          <a:custGeom>
            <a:avLst/>
            <a:gdLst>
              <a:gd name="connsiteX0" fmla="*/ 833438 w 1666876"/>
              <a:gd name="connsiteY0" fmla="*/ 0 h 1666876"/>
              <a:gd name="connsiteX1" fmla="*/ 1666876 w 1666876"/>
              <a:gd name="connsiteY1" fmla="*/ 833438 h 1666876"/>
              <a:gd name="connsiteX2" fmla="*/ 833438 w 1666876"/>
              <a:gd name="connsiteY2" fmla="*/ 1666876 h 1666876"/>
              <a:gd name="connsiteX3" fmla="*/ 0 w 1666876"/>
              <a:gd name="connsiteY3" fmla="*/ 833438 h 1666876"/>
              <a:gd name="connsiteX4" fmla="*/ 833438 w 1666876"/>
              <a:gd name="connsiteY4" fmla="*/ 0 h 16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6876" h="1666876">
                <a:moveTo>
                  <a:pt x="833438" y="0"/>
                </a:moveTo>
                <a:cubicBezTo>
                  <a:pt x="1293733" y="0"/>
                  <a:pt x="1666876" y="373143"/>
                  <a:pt x="1666876" y="833438"/>
                </a:cubicBezTo>
                <a:cubicBezTo>
                  <a:pt x="1666876" y="1293733"/>
                  <a:pt x="1293733" y="1666876"/>
                  <a:pt x="833438" y="1666876"/>
                </a:cubicBezTo>
                <a:cubicBezTo>
                  <a:pt x="373143" y="1666876"/>
                  <a:pt x="0" y="1293733"/>
                  <a:pt x="0" y="833438"/>
                </a:cubicBezTo>
                <a:cubicBezTo>
                  <a:pt x="0" y="373143"/>
                  <a:pt x="373143" y="0"/>
                  <a:pt x="8334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5617003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73167" y="513160"/>
            <a:ext cx="2988469" cy="2989660"/>
          </a:xfrm>
          <a:custGeom>
            <a:avLst/>
            <a:gdLst>
              <a:gd name="connsiteX0" fmla="*/ 3149600 w 3984625"/>
              <a:gd name="connsiteY0" fmla="*/ 0 h 3986213"/>
              <a:gd name="connsiteX1" fmla="*/ 3984625 w 3984625"/>
              <a:gd name="connsiteY1" fmla="*/ 3154363 h 3986213"/>
              <a:gd name="connsiteX2" fmla="*/ 835025 w 3984625"/>
              <a:gd name="connsiteY2" fmla="*/ 3986213 h 3986213"/>
              <a:gd name="connsiteX3" fmla="*/ 0 w 3984625"/>
              <a:gd name="connsiteY3" fmla="*/ 835025 h 3986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4625" h="3986213">
                <a:moveTo>
                  <a:pt x="3149600" y="0"/>
                </a:moveTo>
                <a:lnTo>
                  <a:pt x="3984625" y="3154363"/>
                </a:lnTo>
                <a:lnTo>
                  <a:pt x="835025" y="3986213"/>
                </a:lnTo>
                <a:lnTo>
                  <a:pt x="0" y="8350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753225" y="1369219"/>
            <a:ext cx="2428875" cy="2428875"/>
          </a:xfrm>
          <a:custGeom>
            <a:avLst/>
            <a:gdLst>
              <a:gd name="connsiteX0" fmla="*/ 688975 w 3238500"/>
              <a:gd name="connsiteY0" fmla="*/ 0 h 3238500"/>
              <a:gd name="connsiteX1" fmla="*/ 3238500 w 3238500"/>
              <a:gd name="connsiteY1" fmla="*/ 687388 h 3238500"/>
              <a:gd name="connsiteX2" fmla="*/ 2551112 w 3238500"/>
              <a:gd name="connsiteY2" fmla="*/ 3238500 h 3238500"/>
              <a:gd name="connsiteX3" fmla="*/ 0 w 3238500"/>
              <a:gd name="connsiteY3" fmla="*/ 2551113 h 323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8500" h="3238500">
                <a:moveTo>
                  <a:pt x="688975" y="0"/>
                </a:moveTo>
                <a:lnTo>
                  <a:pt x="3238500" y="687388"/>
                </a:lnTo>
                <a:lnTo>
                  <a:pt x="2551112" y="3238500"/>
                </a:lnTo>
                <a:lnTo>
                  <a:pt x="0" y="255111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023122" y="2588419"/>
            <a:ext cx="1951435" cy="1951435"/>
          </a:xfrm>
          <a:custGeom>
            <a:avLst/>
            <a:gdLst>
              <a:gd name="connsiteX0" fmla="*/ 552450 w 2601913"/>
              <a:gd name="connsiteY0" fmla="*/ 0 h 2601913"/>
              <a:gd name="connsiteX1" fmla="*/ 2601913 w 2601913"/>
              <a:gd name="connsiteY1" fmla="*/ 552450 h 2601913"/>
              <a:gd name="connsiteX2" fmla="*/ 2049463 w 2601913"/>
              <a:gd name="connsiteY2" fmla="*/ 2601913 h 2601913"/>
              <a:gd name="connsiteX3" fmla="*/ 0 w 2601913"/>
              <a:gd name="connsiteY3" fmla="*/ 2052638 h 2601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1913" h="2601913">
                <a:moveTo>
                  <a:pt x="552450" y="0"/>
                </a:moveTo>
                <a:lnTo>
                  <a:pt x="2601913" y="552450"/>
                </a:lnTo>
                <a:lnTo>
                  <a:pt x="2049463" y="2601913"/>
                </a:lnTo>
                <a:lnTo>
                  <a:pt x="0" y="205263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69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469413" y="2009775"/>
            <a:ext cx="2038420" cy="2043113"/>
          </a:xfrm>
          <a:custGeom>
            <a:avLst/>
            <a:gdLst>
              <a:gd name="connsiteX0" fmla="*/ 2146393 w 2717893"/>
              <a:gd name="connsiteY0" fmla="*/ 0 h 2724150"/>
              <a:gd name="connsiteX1" fmla="*/ 2717893 w 2717893"/>
              <a:gd name="connsiteY1" fmla="*/ 2152650 h 2724150"/>
              <a:gd name="connsiteX2" fmla="*/ 566830 w 2717893"/>
              <a:gd name="connsiteY2" fmla="*/ 2724150 h 2724150"/>
              <a:gd name="connsiteX3" fmla="*/ 0 w 2717893"/>
              <a:gd name="connsiteY3" fmla="*/ 589090 h 2724150"/>
              <a:gd name="connsiteX4" fmla="*/ 5479 w 2717893"/>
              <a:gd name="connsiteY4" fmla="*/ 568804 h 272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893" h="2724150">
                <a:moveTo>
                  <a:pt x="2146393" y="0"/>
                </a:moveTo>
                <a:lnTo>
                  <a:pt x="2717893" y="2152650"/>
                </a:lnTo>
                <a:lnTo>
                  <a:pt x="566830" y="2724150"/>
                </a:lnTo>
                <a:lnTo>
                  <a:pt x="0" y="589090"/>
                </a:lnTo>
                <a:lnTo>
                  <a:pt x="5479" y="56880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04914" y="1402556"/>
            <a:ext cx="2041922" cy="2044304"/>
          </a:xfrm>
          <a:custGeom>
            <a:avLst/>
            <a:gdLst>
              <a:gd name="connsiteX0" fmla="*/ 569913 w 2722563"/>
              <a:gd name="connsiteY0" fmla="*/ 0 h 2725738"/>
              <a:gd name="connsiteX1" fmla="*/ 2722563 w 2722563"/>
              <a:gd name="connsiteY1" fmla="*/ 573088 h 2725738"/>
              <a:gd name="connsiteX2" fmla="*/ 2151063 w 2722563"/>
              <a:gd name="connsiteY2" fmla="*/ 2725738 h 2725738"/>
              <a:gd name="connsiteX3" fmla="*/ 0 w 2722563"/>
              <a:gd name="connsiteY3" fmla="*/ 2154238 h 2725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2563" h="2725738">
                <a:moveTo>
                  <a:pt x="569913" y="0"/>
                </a:moveTo>
                <a:lnTo>
                  <a:pt x="2722563" y="573088"/>
                </a:lnTo>
                <a:lnTo>
                  <a:pt x="2151063" y="2725738"/>
                </a:lnTo>
                <a:lnTo>
                  <a:pt x="0" y="215423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664619" y="1172767"/>
            <a:ext cx="1669256" cy="1670447"/>
          </a:xfrm>
          <a:custGeom>
            <a:avLst/>
            <a:gdLst>
              <a:gd name="connsiteX0" fmla="*/ 0 w 2225675"/>
              <a:gd name="connsiteY0" fmla="*/ 0 h 2227263"/>
              <a:gd name="connsiteX1" fmla="*/ 2225675 w 2225675"/>
              <a:gd name="connsiteY1" fmla="*/ 0 h 2227263"/>
              <a:gd name="connsiteX2" fmla="*/ 2225675 w 2225675"/>
              <a:gd name="connsiteY2" fmla="*/ 2227263 h 2227263"/>
              <a:gd name="connsiteX3" fmla="*/ 0 w 2225675"/>
              <a:gd name="connsiteY3" fmla="*/ 2227263 h 2227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5675" h="2227263">
                <a:moveTo>
                  <a:pt x="0" y="0"/>
                </a:moveTo>
                <a:lnTo>
                  <a:pt x="2225675" y="0"/>
                </a:lnTo>
                <a:lnTo>
                  <a:pt x="2225675" y="2227263"/>
                </a:lnTo>
                <a:lnTo>
                  <a:pt x="0" y="222726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13122" y="987029"/>
            <a:ext cx="2039541" cy="2041922"/>
          </a:xfrm>
          <a:custGeom>
            <a:avLst/>
            <a:gdLst>
              <a:gd name="connsiteX0" fmla="*/ 2151063 w 2719388"/>
              <a:gd name="connsiteY0" fmla="*/ 0 h 2722563"/>
              <a:gd name="connsiteX1" fmla="*/ 2719388 w 2719388"/>
              <a:gd name="connsiteY1" fmla="*/ 2154238 h 2722563"/>
              <a:gd name="connsiteX2" fmla="*/ 571500 w 2719388"/>
              <a:gd name="connsiteY2" fmla="*/ 2722563 h 2722563"/>
              <a:gd name="connsiteX3" fmla="*/ 0 w 2719388"/>
              <a:gd name="connsiteY3" fmla="*/ 568325 h 2722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9388" h="2722563">
                <a:moveTo>
                  <a:pt x="2151063" y="0"/>
                </a:moveTo>
                <a:lnTo>
                  <a:pt x="2719388" y="2154238"/>
                </a:lnTo>
                <a:lnTo>
                  <a:pt x="571500" y="2722563"/>
                </a:lnTo>
                <a:lnTo>
                  <a:pt x="0" y="5683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3122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9DDF57A-5827-4FFF-862C-1E30021A234A}"/>
              </a:ext>
            </a:extLst>
          </p:cNvPr>
          <p:cNvSpPr/>
          <p:nvPr userDrawn="1"/>
        </p:nvSpPr>
        <p:spPr>
          <a:xfrm>
            <a:off x="38" y="0"/>
            <a:ext cx="9144000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29829" y="1468042"/>
            <a:ext cx="1716881" cy="1721644"/>
          </a:xfrm>
          <a:custGeom>
            <a:avLst/>
            <a:gdLst>
              <a:gd name="connsiteX0" fmla="*/ 0 w 2289175"/>
              <a:gd name="connsiteY0" fmla="*/ 0 h 2295525"/>
              <a:gd name="connsiteX1" fmla="*/ 2289175 w 2289175"/>
              <a:gd name="connsiteY1" fmla="*/ 0 h 2295525"/>
              <a:gd name="connsiteX2" fmla="*/ 2289175 w 2289175"/>
              <a:gd name="connsiteY2" fmla="*/ 2295525 h 2295525"/>
              <a:gd name="connsiteX3" fmla="*/ 0 w 2289175"/>
              <a:gd name="connsiteY3" fmla="*/ 2295525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9175" h="2295525">
                <a:moveTo>
                  <a:pt x="0" y="0"/>
                </a:moveTo>
                <a:lnTo>
                  <a:pt x="2289175" y="0"/>
                </a:lnTo>
                <a:lnTo>
                  <a:pt x="2289175" y="2295525"/>
                </a:lnTo>
                <a:lnTo>
                  <a:pt x="0" y="22955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863329" y="828675"/>
            <a:ext cx="1778794" cy="1352550"/>
          </a:xfrm>
          <a:custGeom>
            <a:avLst/>
            <a:gdLst>
              <a:gd name="connsiteX0" fmla="*/ 0 w 2371725"/>
              <a:gd name="connsiteY0" fmla="*/ 0 h 1803400"/>
              <a:gd name="connsiteX1" fmla="*/ 2371725 w 2371725"/>
              <a:gd name="connsiteY1" fmla="*/ 0 h 1803400"/>
              <a:gd name="connsiteX2" fmla="*/ 2371725 w 2371725"/>
              <a:gd name="connsiteY2" fmla="*/ 1803400 h 1803400"/>
              <a:gd name="connsiteX3" fmla="*/ 0 w 2371725"/>
              <a:gd name="connsiteY3" fmla="*/ 1803400 h 180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1725" h="1803400">
                <a:moveTo>
                  <a:pt x="0" y="0"/>
                </a:moveTo>
                <a:lnTo>
                  <a:pt x="2371725" y="0"/>
                </a:lnTo>
                <a:lnTo>
                  <a:pt x="2371725" y="1803400"/>
                </a:lnTo>
                <a:lnTo>
                  <a:pt x="0" y="18034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926681" y="1500187"/>
            <a:ext cx="1129904" cy="1129904"/>
          </a:xfrm>
          <a:custGeom>
            <a:avLst/>
            <a:gdLst>
              <a:gd name="connsiteX0" fmla="*/ 0 w 1506538"/>
              <a:gd name="connsiteY0" fmla="*/ 0 h 1506538"/>
              <a:gd name="connsiteX1" fmla="*/ 1506538 w 1506538"/>
              <a:gd name="connsiteY1" fmla="*/ 0 h 1506538"/>
              <a:gd name="connsiteX2" fmla="*/ 1506538 w 1506538"/>
              <a:gd name="connsiteY2" fmla="*/ 1506538 h 1506538"/>
              <a:gd name="connsiteX3" fmla="*/ 0 w 1506538"/>
              <a:gd name="connsiteY3" fmla="*/ 1506538 h 150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6538" h="1506538">
                <a:moveTo>
                  <a:pt x="0" y="0"/>
                </a:moveTo>
                <a:lnTo>
                  <a:pt x="1506538" y="0"/>
                </a:lnTo>
                <a:lnTo>
                  <a:pt x="1506538" y="1506538"/>
                </a:lnTo>
                <a:lnTo>
                  <a:pt x="0" y="150653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563416" y="2306242"/>
            <a:ext cx="1749029" cy="1750219"/>
          </a:xfrm>
          <a:custGeom>
            <a:avLst/>
            <a:gdLst>
              <a:gd name="connsiteX0" fmla="*/ 0 w 2332038"/>
              <a:gd name="connsiteY0" fmla="*/ 0 h 2333625"/>
              <a:gd name="connsiteX1" fmla="*/ 2332038 w 2332038"/>
              <a:gd name="connsiteY1" fmla="*/ 0 h 2333625"/>
              <a:gd name="connsiteX2" fmla="*/ 2332038 w 2332038"/>
              <a:gd name="connsiteY2" fmla="*/ 2333625 h 2333625"/>
              <a:gd name="connsiteX3" fmla="*/ 0 w 2332038"/>
              <a:gd name="connsiteY3" fmla="*/ 2333625 h 2333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2038" h="2333625">
                <a:moveTo>
                  <a:pt x="0" y="0"/>
                </a:moveTo>
                <a:lnTo>
                  <a:pt x="2332038" y="0"/>
                </a:lnTo>
                <a:lnTo>
                  <a:pt x="2332038" y="2333625"/>
                </a:lnTo>
                <a:lnTo>
                  <a:pt x="0" y="23336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10100" y="2318148"/>
            <a:ext cx="1456135" cy="1459706"/>
          </a:xfrm>
          <a:custGeom>
            <a:avLst/>
            <a:gdLst>
              <a:gd name="connsiteX0" fmla="*/ 0 w 1941513"/>
              <a:gd name="connsiteY0" fmla="*/ 0 h 1946275"/>
              <a:gd name="connsiteX1" fmla="*/ 1941513 w 1941513"/>
              <a:gd name="connsiteY1" fmla="*/ 0 h 1946275"/>
              <a:gd name="connsiteX2" fmla="*/ 1941513 w 1941513"/>
              <a:gd name="connsiteY2" fmla="*/ 1946275 h 1946275"/>
              <a:gd name="connsiteX3" fmla="*/ 0 w 1941513"/>
              <a:gd name="connsiteY3" fmla="*/ 1946275 h 1946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1513" h="1946275">
                <a:moveTo>
                  <a:pt x="0" y="0"/>
                </a:moveTo>
                <a:lnTo>
                  <a:pt x="1941513" y="0"/>
                </a:lnTo>
                <a:lnTo>
                  <a:pt x="1941513" y="1946275"/>
                </a:lnTo>
                <a:lnTo>
                  <a:pt x="0" y="194627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648325" y="1500188"/>
            <a:ext cx="1190625" cy="1191816"/>
          </a:xfrm>
          <a:custGeom>
            <a:avLst/>
            <a:gdLst>
              <a:gd name="connsiteX0" fmla="*/ 0 w 1587500"/>
              <a:gd name="connsiteY0" fmla="*/ 0 h 1589088"/>
              <a:gd name="connsiteX1" fmla="*/ 1587500 w 1587500"/>
              <a:gd name="connsiteY1" fmla="*/ 0 h 1589088"/>
              <a:gd name="connsiteX2" fmla="*/ 1587500 w 1587500"/>
              <a:gd name="connsiteY2" fmla="*/ 1589088 h 1589088"/>
              <a:gd name="connsiteX3" fmla="*/ 0 w 1587500"/>
              <a:gd name="connsiteY3" fmla="*/ 1589088 h 1589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7500" h="1589088">
                <a:moveTo>
                  <a:pt x="0" y="0"/>
                </a:moveTo>
                <a:lnTo>
                  <a:pt x="1587500" y="0"/>
                </a:lnTo>
                <a:lnTo>
                  <a:pt x="1587500" y="1589088"/>
                </a:lnTo>
                <a:lnTo>
                  <a:pt x="0" y="158908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641306" y="1140620"/>
            <a:ext cx="1953816" cy="1956197"/>
          </a:xfrm>
          <a:custGeom>
            <a:avLst/>
            <a:gdLst>
              <a:gd name="connsiteX0" fmla="*/ 0 w 2605088"/>
              <a:gd name="connsiteY0" fmla="*/ 0 h 2608263"/>
              <a:gd name="connsiteX1" fmla="*/ 2605088 w 2605088"/>
              <a:gd name="connsiteY1" fmla="*/ 0 h 2608263"/>
              <a:gd name="connsiteX2" fmla="*/ 2605088 w 2605088"/>
              <a:gd name="connsiteY2" fmla="*/ 2608263 h 2608263"/>
              <a:gd name="connsiteX3" fmla="*/ 0 w 2605088"/>
              <a:gd name="connsiteY3" fmla="*/ 2608263 h 260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5088" h="2608263">
                <a:moveTo>
                  <a:pt x="0" y="0"/>
                </a:moveTo>
                <a:lnTo>
                  <a:pt x="2605088" y="0"/>
                </a:lnTo>
                <a:lnTo>
                  <a:pt x="2605088" y="2608263"/>
                </a:lnTo>
                <a:lnTo>
                  <a:pt x="0" y="260826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810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9DDF57A-5827-4FFF-862C-1E30021A234A}"/>
              </a:ext>
            </a:extLst>
          </p:cNvPr>
          <p:cNvSpPr/>
          <p:nvPr userDrawn="1"/>
        </p:nvSpPr>
        <p:spPr>
          <a:xfrm>
            <a:off x="38" y="0"/>
            <a:ext cx="9144000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E8B928B-F50F-4540-A057-83B6848C065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707904" y="0"/>
            <a:ext cx="4917282" cy="5143500"/>
          </a:xfrm>
          <a:custGeom>
            <a:avLst/>
            <a:gdLst>
              <a:gd name="connsiteX0" fmla="*/ 0 w 6556376"/>
              <a:gd name="connsiteY0" fmla="*/ 3896162 h 6858000"/>
              <a:gd name="connsiteX1" fmla="*/ 1527175 w 6556376"/>
              <a:gd name="connsiteY1" fmla="*/ 3896162 h 6858000"/>
              <a:gd name="connsiteX2" fmla="*/ 2338388 w 6556376"/>
              <a:gd name="connsiteY2" fmla="*/ 6858000 h 6858000"/>
              <a:gd name="connsiteX3" fmla="*/ 811213 w 6556376"/>
              <a:gd name="connsiteY3" fmla="*/ 6858000 h 6858000"/>
              <a:gd name="connsiteX4" fmla="*/ 1262063 w 6556376"/>
              <a:gd name="connsiteY4" fmla="*/ 2301206 h 6858000"/>
              <a:gd name="connsiteX5" fmla="*/ 2789238 w 6556376"/>
              <a:gd name="connsiteY5" fmla="*/ 2301206 h 6858000"/>
              <a:gd name="connsiteX6" fmla="*/ 3822701 w 6556376"/>
              <a:gd name="connsiteY6" fmla="*/ 6077824 h 6858000"/>
              <a:gd name="connsiteX7" fmla="*/ 2295525 w 6556376"/>
              <a:gd name="connsiteY7" fmla="*/ 6077824 h 6858000"/>
              <a:gd name="connsiteX8" fmla="*/ 2651125 w 6556376"/>
              <a:gd name="connsiteY8" fmla="*/ 1264640 h 6858000"/>
              <a:gd name="connsiteX9" fmla="*/ 4176713 w 6556376"/>
              <a:gd name="connsiteY9" fmla="*/ 1264640 h 6858000"/>
              <a:gd name="connsiteX10" fmla="*/ 5708650 w 6556376"/>
              <a:gd name="connsiteY10" fmla="*/ 6857999 h 6858000"/>
              <a:gd name="connsiteX11" fmla="*/ 4183063 w 6556376"/>
              <a:gd name="connsiteY11" fmla="*/ 6857999 h 6858000"/>
              <a:gd name="connsiteX12" fmla="*/ 3998913 w 6556376"/>
              <a:gd name="connsiteY12" fmla="*/ 0 h 6858000"/>
              <a:gd name="connsiteX13" fmla="*/ 5526088 w 6556376"/>
              <a:gd name="connsiteY13" fmla="*/ 0 h 6858000"/>
              <a:gd name="connsiteX14" fmla="*/ 6556376 w 6556376"/>
              <a:gd name="connsiteY14" fmla="*/ 3756170 h 6858000"/>
              <a:gd name="connsiteX15" fmla="*/ 5030788 w 6556376"/>
              <a:gd name="connsiteY15" fmla="*/ 375617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556376" h="6858000">
                <a:moveTo>
                  <a:pt x="0" y="3896162"/>
                </a:moveTo>
                <a:lnTo>
                  <a:pt x="1527175" y="3896162"/>
                </a:lnTo>
                <a:lnTo>
                  <a:pt x="2338388" y="6858000"/>
                </a:lnTo>
                <a:lnTo>
                  <a:pt x="811213" y="6858000"/>
                </a:lnTo>
                <a:close/>
                <a:moveTo>
                  <a:pt x="1262063" y="2301206"/>
                </a:moveTo>
                <a:lnTo>
                  <a:pt x="2789238" y="2301206"/>
                </a:lnTo>
                <a:lnTo>
                  <a:pt x="3822701" y="6077824"/>
                </a:lnTo>
                <a:lnTo>
                  <a:pt x="2295525" y="6077824"/>
                </a:lnTo>
                <a:close/>
                <a:moveTo>
                  <a:pt x="2651125" y="1264640"/>
                </a:moveTo>
                <a:lnTo>
                  <a:pt x="4176713" y="1264640"/>
                </a:lnTo>
                <a:lnTo>
                  <a:pt x="5708650" y="6857999"/>
                </a:lnTo>
                <a:lnTo>
                  <a:pt x="4183063" y="6857999"/>
                </a:lnTo>
                <a:close/>
                <a:moveTo>
                  <a:pt x="3998913" y="0"/>
                </a:moveTo>
                <a:lnTo>
                  <a:pt x="5526088" y="0"/>
                </a:lnTo>
                <a:lnTo>
                  <a:pt x="6556376" y="3756170"/>
                </a:lnTo>
                <a:lnTo>
                  <a:pt x="5030788" y="375617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5385818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47347" y="-1"/>
            <a:ext cx="5091404" cy="5143501"/>
          </a:xfrm>
          <a:custGeom>
            <a:avLst/>
            <a:gdLst>
              <a:gd name="connsiteX0" fmla="*/ 589916 w 6788538"/>
              <a:gd name="connsiteY0" fmla="*/ 3507470 h 6858001"/>
              <a:gd name="connsiteX1" fmla="*/ 1229930 w 6788538"/>
              <a:gd name="connsiteY1" fmla="*/ 3971164 h 6858001"/>
              <a:gd name="connsiteX2" fmla="*/ 2003787 w 6788538"/>
              <a:gd name="connsiteY2" fmla="*/ 6858001 h 6858001"/>
              <a:gd name="connsiteX3" fmla="*/ 709064 w 6788538"/>
              <a:gd name="connsiteY3" fmla="*/ 6858001 h 6858001"/>
              <a:gd name="connsiteX4" fmla="*/ 21521 w 6788538"/>
              <a:gd name="connsiteY4" fmla="*/ 4295561 h 6858001"/>
              <a:gd name="connsiteX5" fmla="*/ 465001 w 6788538"/>
              <a:gd name="connsiteY5" fmla="*/ 3527722 h 6858001"/>
              <a:gd name="connsiteX6" fmla="*/ 589916 w 6788538"/>
              <a:gd name="connsiteY6" fmla="*/ 3507470 h 6858001"/>
              <a:gd name="connsiteX7" fmla="*/ 1662397 w 6788538"/>
              <a:gd name="connsiteY7" fmla="*/ 2239684 h 6858001"/>
              <a:gd name="connsiteX8" fmla="*/ 2302157 w 6788538"/>
              <a:gd name="connsiteY8" fmla="*/ 2703373 h 6858001"/>
              <a:gd name="connsiteX9" fmla="*/ 3417856 w 6788538"/>
              <a:gd name="connsiteY9" fmla="*/ 6858001 h 6858001"/>
              <a:gd name="connsiteX10" fmla="*/ 2120670 w 6788538"/>
              <a:gd name="connsiteY10" fmla="*/ 6858001 h 6858001"/>
              <a:gd name="connsiteX11" fmla="*/ 1094228 w 6788538"/>
              <a:gd name="connsiteY11" fmla="*/ 3027768 h 6858001"/>
              <a:gd name="connsiteX12" fmla="*/ 1537532 w 6788538"/>
              <a:gd name="connsiteY12" fmla="*/ 2259935 h 6858001"/>
              <a:gd name="connsiteX13" fmla="*/ 1662397 w 6788538"/>
              <a:gd name="connsiteY13" fmla="*/ 2239684 h 6858001"/>
              <a:gd name="connsiteX14" fmla="*/ 2600875 w 6788538"/>
              <a:gd name="connsiteY14" fmla="*/ 185436 h 6858001"/>
              <a:gd name="connsiteX15" fmla="*/ 3242654 w 6788538"/>
              <a:gd name="connsiteY15" fmla="*/ 649178 h 6858001"/>
              <a:gd name="connsiteX16" fmla="*/ 4905854 w 6788538"/>
              <a:gd name="connsiteY16" fmla="*/ 6858001 h 6858001"/>
              <a:gd name="connsiteX17" fmla="*/ 3608618 w 6788538"/>
              <a:gd name="connsiteY17" fmla="*/ 6858001 h 6858001"/>
              <a:gd name="connsiteX18" fmla="*/ 2031702 w 6788538"/>
              <a:gd name="connsiteY18" fmla="*/ 973608 h 6858001"/>
              <a:gd name="connsiteX19" fmla="*/ 2475023 w 6788538"/>
              <a:gd name="connsiteY19" fmla="*/ 205690 h 6858001"/>
              <a:gd name="connsiteX20" fmla="*/ 2600875 w 6788538"/>
              <a:gd name="connsiteY20" fmla="*/ 185436 h 6858001"/>
              <a:gd name="connsiteX21" fmla="*/ 4674633 w 6788538"/>
              <a:gd name="connsiteY21" fmla="*/ 0 h 6858001"/>
              <a:gd name="connsiteX22" fmla="*/ 5972321 w 6788538"/>
              <a:gd name="connsiteY22" fmla="*/ 0 h 6858001"/>
              <a:gd name="connsiteX23" fmla="*/ 6767006 w 6788538"/>
              <a:gd name="connsiteY23" fmla="*/ 2976123 h 6858001"/>
              <a:gd name="connsiteX24" fmla="*/ 6326506 w 6788538"/>
              <a:gd name="connsiteY24" fmla="*/ 3743962 h 6858001"/>
              <a:gd name="connsiteX25" fmla="*/ 5558609 w 6788538"/>
              <a:gd name="connsiteY25" fmla="*/ 3300521 h 6858001"/>
              <a:gd name="connsiteX26" fmla="*/ 3221240 w 6788538"/>
              <a:gd name="connsiteY26" fmla="*/ 0 h 6858001"/>
              <a:gd name="connsiteX27" fmla="*/ 4519029 w 6788538"/>
              <a:gd name="connsiteY27" fmla="*/ 0 h 6858001"/>
              <a:gd name="connsiteX28" fmla="*/ 5980531 w 6788538"/>
              <a:gd name="connsiteY28" fmla="*/ 5459574 h 6858001"/>
              <a:gd name="connsiteX29" fmla="*/ 5539997 w 6788538"/>
              <a:gd name="connsiteY29" fmla="*/ 6224628 h 6858001"/>
              <a:gd name="connsiteX30" fmla="*/ 4772039 w 6788538"/>
              <a:gd name="connsiteY30" fmla="*/ 5784052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788538" h="6858001">
                <a:moveTo>
                  <a:pt x="589916" y="3507470"/>
                </a:moveTo>
                <a:cubicBezTo>
                  <a:pt x="879973" y="3490381"/>
                  <a:pt x="1151800" y="3679504"/>
                  <a:pt x="1229930" y="3971164"/>
                </a:cubicBezTo>
                <a:lnTo>
                  <a:pt x="2003787" y="6858001"/>
                </a:lnTo>
                <a:cubicBezTo>
                  <a:pt x="2003787" y="6858001"/>
                  <a:pt x="2003787" y="6858001"/>
                  <a:pt x="709064" y="6858001"/>
                </a:cubicBezTo>
                <a:cubicBezTo>
                  <a:pt x="709064" y="6858001"/>
                  <a:pt x="709064" y="6858001"/>
                  <a:pt x="21521" y="4295561"/>
                </a:cubicBezTo>
                <a:cubicBezTo>
                  <a:pt x="-67770" y="3962235"/>
                  <a:pt x="128671" y="3617005"/>
                  <a:pt x="465001" y="3527722"/>
                </a:cubicBezTo>
                <a:cubicBezTo>
                  <a:pt x="506670" y="3516561"/>
                  <a:pt x="548479" y="3509912"/>
                  <a:pt x="589916" y="3507470"/>
                </a:cubicBezTo>
                <a:close/>
                <a:moveTo>
                  <a:pt x="1662397" y="2239684"/>
                </a:moveTo>
                <a:cubicBezTo>
                  <a:pt x="1952340" y="2222594"/>
                  <a:pt x="2224058" y="2411716"/>
                  <a:pt x="2302157" y="2703373"/>
                </a:cubicBezTo>
                <a:lnTo>
                  <a:pt x="3417856" y="6858001"/>
                </a:lnTo>
                <a:cubicBezTo>
                  <a:pt x="3417856" y="6858001"/>
                  <a:pt x="3417856" y="6858001"/>
                  <a:pt x="2120670" y="6858001"/>
                </a:cubicBezTo>
                <a:cubicBezTo>
                  <a:pt x="2120670" y="6858001"/>
                  <a:pt x="2120670" y="6858001"/>
                  <a:pt x="1094228" y="3027768"/>
                </a:cubicBezTo>
                <a:cubicBezTo>
                  <a:pt x="1004972" y="2694445"/>
                  <a:pt x="1201335" y="2349218"/>
                  <a:pt x="1537532" y="2259935"/>
                </a:cubicBezTo>
                <a:cubicBezTo>
                  <a:pt x="1579185" y="2248775"/>
                  <a:pt x="1620977" y="2242125"/>
                  <a:pt x="1662397" y="2239684"/>
                </a:cubicBezTo>
                <a:close/>
                <a:moveTo>
                  <a:pt x="2600875" y="185436"/>
                </a:moveTo>
                <a:cubicBezTo>
                  <a:pt x="2892822" y="168345"/>
                  <a:pt x="3164552" y="357488"/>
                  <a:pt x="3242654" y="649178"/>
                </a:cubicBezTo>
                <a:lnTo>
                  <a:pt x="4905854" y="6858001"/>
                </a:lnTo>
                <a:cubicBezTo>
                  <a:pt x="4905854" y="6858001"/>
                  <a:pt x="4905854" y="6858001"/>
                  <a:pt x="3608618" y="6858001"/>
                </a:cubicBezTo>
                <a:cubicBezTo>
                  <a:pt x="3608618" y="6858001"/>
                  <a:pt x="3608618" y="6858001"/>
                  <a:pt x="2031702" y="973608"/>
                </a:cubicBezTo>
                <a:cubicBezTo>
                  <a:pt x="1942442" y="640248"/>
                  <a:pt x="2141788" y="294983"/>
                  <a:pt x="2475023" y="205690"/>
                </a:cubicBezTo>
                <a:cubicBezTo>
                  <a:pt x="2517049" y="194528"/>
                  <a:pt x="2559169" y="187878"/>
                  <a:pt x="2600875" y="185436"/>
                </a:cubicBezTo>
                <a:close/>
                <a:moveTo>
                  <a:pt x="4674633" y="0"/>
                </a:moveTo>
                <a:cubicBezTo>
                  <a:pt x="4674633" y="0"/>
                  <a:pt x="4674633" y="0"/>
                  <a:pt x="5972321" y="0"/>
                </a:cubicBezTo>
                <a:cubicBezTo>
                  <a:pt x="5972321" y="0"/>
                  <a:pt x="5972321" y="0"/>
                  <a:pt x="6767006" y="2976123"/>
                </a:cubicBezTo>
                <a:cubicBezTo>
                  <a:pt x="6856296" y="3309449"/>
                  <a:pt x="6659857" y="3651703"/>
                  <a:pt x="6326506" y="3743962"/>
                </a:cubicBezTo>
                <a:cubicBezTo>
                  <a:pt x="5990179" y="3833246"/>
                  <a:pt x="5647899" y="3633846"/>
                  <a:pt x="5558609" y="3300521"/>
                </a:cubicBezTo>
                <a:close/>
                <a:moveTo>
                  <a:pt x="3221240" y="0"/>
                </a:moveTo>
                <a:cubicBezTo>
                  <a:pt x="3221240" y="0"/>
                  <a:pt x="3221240" y="0"/>
                  <a:pt x="4519029" y="0"/>
                </a:cubicBezTo>
                <a:cubicBezTo>
                  <a:pt x="4519029" y="0"/>
                  <a:pt x="4519029" y="0"/>
                  <a:pt x="5980531" y="5459574"/>
                </a:cubicBezTo>
                <a:cubicBezTo>
                  <a:pt x="6069828" y="5792983"/>
                  <a:pt x="5873374" y="6135322"/>
                  <a:pt x="5539997" y="6224628"/>
                </a:cubicBezTo>
                <a:cubicBezTo>
                  <a:pt x="5203643" y="6316911"/>
                  <a:pt x="4861336" y="6117461"/>
                  <a:pt x="4772039" y="5784052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290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" y="2"/>
            <a:ext cx="3014545" cy="1679101"/>
          </a:xfrm>
          <a:custGeom>
            <a:avLst/>
            <a:gdLst>
              <a:gd name="connsiteX0" fmla="*/ 0 w 4019393"/>
              <a:gd name="connsiteY0" fmla="*/ 0 h 2238801"/>
              <a:gd name="connsiteX1" fmla="*/ 4019393 w 4019393"/>
              <a:gd name="connsiteY1" fmla="*/ 0 h 2238801"/>
              <a:gd name="connsiteX2" fmla="*/ 4019393 w 4019393"/>
              <a:gd name="connsiteY2" fmla="*/ 2238801 h 2238801"/>
              <a:gd name="connsiteX3" fmla="*/ 0 w 4019393"/>
              <a:gd name="connsiteY3" fmla="*/ 2238801 h 223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9393" h="2238801">
                <a:moveTo>
                  <a:pt x="0" y="0"/>
                </a:moveTo>
                <a:lnTo>
                  <a:pt x="4019393" y="0"/>
                </a:lnTo>
                <a:lnTo>
                  <a:pt x="4019393" y="2238801"/>
                </a:lnTo>
                <a:lnTo>
                  <a:pt x="0" y="223880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65320" y="2"/>
            <a:ext cx="3014545" cy="1679101"/>
          </a:xfrm>
          <a:custGeom>
            <a:avLst/>
            <a:gdLst>
              <a:gd name="connsiteX0" fmla="*/ 0 w 4019393"/>
              <a:gd name="connsiteY0" fmla="*/ 0 h 2238801"/>
              <a:gd name="connsiteX1" fmla="*/ 4019393 w 4019393"/>
              <a:gd name="connsiteY1" fmla="*/ 0 h 2238801"/>
              <a:gd name="connsiteX2" fmla="*/ 4019393 w 4019393"/>
              <a:gd name="connsiteY2" fmla="*/ 2238801 h 2238801"/>
              <a:gd name="connsiteX3" fmla="*/ 0 w 4019393"/>
              <a:gd name="connsiteY3" fmla="*/ 2238801 h 223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9393" h="2238801">
                <a:moveTo>
                  <a:pt x="0" y="0"/>
                </a:moveTo>
                <a:lnTo>
                  <a:pt x="4019393" y="0"/>
                </a:lnTo>
                <a:lnTo>
                  <a:pt x="4019393" y="2238801"/>
                </a:lnTo>
                <a:lnTo>
                  <a:pt x="0" y="223880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31818" y="2"/>
            <a:ext cx="3012183" cy="1679101"/>
          </a:xfrm>
          <a:custGeom>
            <a:avLst/>
            <a:gdLst>
              <a:gd name="connsiteX0" fmla="*/ 0 w 4016244"/>
              <a:gd name="connsiteY0" fmla="*/ 0 h 2238801"/>
              <a:gd name="connsiteX1" fmla="*/ 4016244 w 4016244"/>
              <a:gd name="connsiteY1" fmla="*/ 0 h 2238801"/>
              <a:gd name="connsiteX2" fmla="*/ 4016244 w 4016244"/>
              <a:gd name="connsiteY2" fmla="*/ 2238801 h 2238801"/>
              <a:gd name="connsiteX3" fmla="*/ 0 w 4016244"/>
              <a:gd name="connsiteY3" fmla="*/ 2238801 h 223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6244" h="2238801">
                <a:moveTo>
                  <a:pt x="0" y="0"/>
                </a:moveTo>
                <a:lnTo>
                  <a:pt x="4016244" y="0"/>
                </a:lnTo>
                <a:lnTo>
                  <a:pt x="4016244" y="2238801"/>
                </a:lnTo>
                <a:lnTo>
                  <a:pt x="0" y="223880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31818" y="1732201"/>
            <a:ext cx="3012183" cy="1679101"/>
          </a:xfrm>
          <a:custGeom>
            <a:avLst/>
            <a:gdLst>
              <a:gd name="connsiteX0" fmla="*/ 0 w 4016244"/>
              <a:gd name="connsiteY0" fmla="*/ 0 h 2238801"/>
              <a:gd name="connsiteX1" fmla="*/ 4016244 w 4016244"/>
              <a:gd name="connsiteY1" fmla="*/ 0 h 2238801"/>
              <a:gd name="connsiteX2" fmla="*/ 4016244 w 4016244"/>
              <a:gd name="connsiteY2" fmla="*/ 2238801 h 2238801"/>
              <a:gd name="connsiteX3" fmla="*/ 0 w 4016244"/>
              <a:gd name="connsiteY3" fmla="*/ 2238801 h 223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6244" h="2238801">
                <a:moveTo>
                  <a:pt x="0" y="0"/>
                </a:moveTo>
                <a:lnTo>
                  <a:pt x="4016244" y="0"/>
                </a:lnTo>
                <a:lnTo>
                  <a:pt x="4016244" y="2238801"/>
                </a:lnTo>
                <a:lnTo>
                  <a:pt x="0" y="223880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65320" y="1732201"/>
            <a:ext cx="3014545" cy="1679101"/>
          </a:xfrm>
          <a:custGeom>
            <a:avLst/>
            <a:gdLst>
              <a:gd name="connsiteX0" fmla="*/ 0 w 4019393"/>
              <a:gd name="connsiteY0" fmla="*/ 0 h 2238801"/>
              <a:gd name="connsiteX1" fmla="*/ 4019393 w 4019393"/>
              <a:gd name="connsiteY1" fmla="*/ 0 h 2238801"/>
              <a:gd name="connsiteX2" fmla="*/ 4019393 w 4019393"/>
              <a:gd name="connsiteY2" fmla="*/ 2238801 h 2238801"/>
              <a:gd name="connsiteX3" fmla="*/ 0 w 4019393"/>
              <a:gd name="connsiteY3" fmla="*/ 2238801 h 223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9393" h="2238801">
                <a:moveTo>
                  <a:pt x="0" y="0"/>
                </a:moveTo>
                <a:lnTo>
                  <a:pt x="4019393" y="0"/>
                </a:lnTo>
                <a:lnTo>
                  <a:pt x="4019393" y="2238801"/>
                </a:lnTo>
                <a:lnTo>
                  <a:pt x="0" y="223880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" y="3464401"/>
            <a:ext cx="3014545" cy="1679101"/>
          </a:xfrm>
          <a:custGeom>
            <a:avLst/>
            <a:gdLst>
              <a:gd name="connsiteX0" fmla="*/ 0 w 4019393"/>
              <a:gd name="connsiteY0" fmla="*/ 0 h 2238801"/>
              <a:gd name="connsiteX1" fmla="*/ 4019393 w 4019393"/>
              <a:gd name="connsiteY1" fmla="*/ 0 h 2238801"/>
              <a:gd name="connsiteX2" fmla="*/ 4019393 w 4019393"/>
              <a:gd name="connsiteY2" fmla="*/ 2238801 h 2238801"/>
              <a:gd name="connsiteX3" fmla="*/ 0 w 4019393"/>
              <a:gd name="connsiteY3" fmla="*/ 2238801 h 223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9393" h="2238801">
                <a:moveTo>
                  <a:pt x="0" y="0"/>
                </a:moveTo>
                <a:lnTo>
                  <a:pt x="4019393" y="0"/>
                </a:lnTo>
                <a:lnTo>
                  <a:pt x="4019393" y="2238801"/>
                </a:lnTo>
                <a:lnTo>
                  <a:pt x="0" y="223880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065320" y="3464401"/>
            <a:ext cx="3014545" cy="1679101"/>
          </a:xfrm>
          <a:custGeom>
            <a:avLst/>
            <a:gdLst>
              <a:gd name="connsiteX0" fmla="*/ 0 w 4019393"/>
              <a:gd name="connsiteY0" fmla="*/ 0 h 2238801"/>
              <a:gd name="connsiteX1" fmla="*/ 4019393 w 4019393"/>
              <a:gd name="connsiteY1" fmla="*/ 0 h 2238801"/>
              <a:gd name="connsiteX2" fmla="*/ 4019393 w 4019393"/>
              <a:gd name="connsiteY2" fmla="*/ 2238801 h 2238801"/>
              <a:gd name="connsiteX3" fmla="*/ 0 w 4019393"/>
              <a:gd name="connsiteY3" fmla="*/ 2238801 h 223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9393" h="2238801">
                <a:moveTo>
                  <a:pt x="0" y="0"/>
                </a:moveTo>
                <a:lnTo>
                  <a:pt x="4019393" y="0"/>
                </a:lnTo>
                <a:lnTo>
                  <a:pt x="4019393" y="2238801"/>
                </a:lnTo>
                <a:lnTo>
                  <a:pt x="0" y="223880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131818" y="3464401"/>
            <a:ext cx="3012183" cy="1679101"/>
          </a:xfrm>
          <a:custGeom>
            <a:avLst/>
            <a:gdLst>
              <a:gd name="connsiteX0" fmla="*/ 0 w 4016244"/>
              <a:gd name="connsiteY0" fmla="*/ 0 h 2238801"/>
              <a:gd name="connsiteX1" fmla="*/ 4016244 w 4016244"/>
              <a:gd name="connsiteY1" fmla="*/ 0 h 2238801"/>
              <a:gd name="connsiteX2" fmla="*/ 4016244 w 4016244"/>
              <a:gd name="connsiteY2" fmla="*/ 2238801 h 2238801"/>
              <a:gd name="connsiteX3" fmla="*/ 0 w 4016244"/>
              <a:gd name="connsiteY3" fmla="*/ 2238801 h 223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6244" h="2238801">
                <a:moveTo>
                  <a:pt x="0" y="0"/>
                </a:moveTo>
                <a:lnTo>
                  <a:pt x="4016244" y="0"/>
                </a:lnTo>
                <a:lnTo>
                  <a:pt x="4016244" y="2238801"/>
                </a:lnTo>
                <a:lnTo>
                  <a:pt x="0" y="223880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45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icture Placeholder 52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486164" y="3429393"/>
            <a:ext cx="1828328" cy="1714107"/>
          </a:xfrm>
          <a:custGeom>
            <a:avLst/>
            <a:gdLst>
              <a:gd name="connsiteX0" fmla="*/ 0 w 2437770"/>
              <a:gd name="connsiteY0" fmla="*/ 0 h 2285476"/>
              <a:gd name="connsiteX1" fmla="*/ 2437770 w 2437770"/>
              <a:gd name="connsiteY1" fmla="*/ 0 h 2285476"/>
              <a:gd name="connsiteX2" fmla="*/ 2437770 w 2437770"/>
              <a:gd name="connsiteY2" fmla="*/ 2285476 h 2285476"/>
              <a:gd name="connsiteX3" fmla="*/ 0 w 2437770"/>
              <a:gd name="connsiteY3" fmla="*/ 2285476 h 228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7770" h="2285476">
                <a:moveTo>
                  <a:pt x="0" y="0"/>
                </a:moveTo>
                <a:lnTo>
                  <a:pt x="2437770" y="0"/>
                </a:lnTo>
                <a:lnTo>
                  <a:pt x="2437770" y="2285476"/>
                </a:lnTo>
                <a:lnTo>
                  <a:pt x="0" y="228547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314492" y="3429393"/>
            <a:ext cx="1829509" cy="1714107"/>
          </a:xfrm>
          <a:custGeom>
            <a:avLst/>
            <a:gdLst>
              <a:gd name="connsiteX0" fmla="*/ 0 w 2439345"/>
              <a:gd name="connsiteY0" fmla="*/ 0 h 2285476"/>
              <a:gd name="connsiteX1" fmla="*/ 2439345 w 2439345"/>
              <a:gd name="connsiteY1" fmla="*/ 0 h 2285476"/>
              <a:gd name="connsiteX2" fmla="*/ 2439345 w 2439345"/>
              <a:gd name="connsiteY2" fmla="*/ 2285476 h 2285476"/>
              <a:gd name="connsiteX3" fmla="*/ 0 w 2439345"/>
              <a:gd name="connsiteY3" fmla="*/ 2285476 h 228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9345" h="2285476">
                <a:moveTo>
                  <a:pt x="0" y="0"/>
                </a:moveTo>
                <a:lnTo>
                  <a:pt x="2439345" y="0"/>
                </a:lnTo>
                <a:lnTo>
                  <a:pt x="2439345" y="2285476"/>
                </a:lnTo>
                <a:lnTo>
                  <a:pt x="0" y="228547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656655" y="3429393"/>
            <a:ext cx="1829509" cy="1714107"/>
          </a:xfrm>
          <a:custGeom>
            <a:avLst/>
            <a:gdLst>
              <a:gd name="connsiteX0" fmla="*/ 0 w 2439345"/>
              <a:gd name="connsiteY0" fmla="*/ 0 h 2285476"/>
              <a:gd name="connsiteX1" fmla="*/ 2439345 w 2439345"/>
              <a:gd name="connsiteY1" fmla="*/ 0 h 2285476"/>
              <a:gd name="connsiteX2" fmla="*/ 2439345 w 2439345"/>
              <a:gd name="connsiteY2" fmla="*/ 2285476 h 2285476"/>
              <a:gd name="connsiteX3" fmla="*/ 0 w 2439345"/>
              <a:gd name="connsiteY3" fmla="*/ 2285476 h 228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9345" h="2285476">
                <a:moveTo>
                  <a:pt x="0" y="0"/>
                </a:moveTo>
                <a:lnTo>
                  <a:pt x="2439345" y="0"/>
                </a:lnTo>
                <a:lnTo>
                  <a:pt x="2439345" y="2285476"/>
                </a:lnTo>
                <a:lnTo>
                  <a:pt x="0" y="228547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829509" y="3429393"/>
            <a:ext cx="1827147" cy="1714107"/>
          </a:xfrm>
          <a:custGeom>
            <a:avLst/>
            <a:gdLst>
              <a:gd name="connsiteX0" fmla="*/ 0 w 2436196"/>
              <a:gd name="connsiteY0" fmla="*/ 0 h 2285476"/>
              <a:gd name="connsiteX1" fmla="*/ 2436196 w 2436196"/>
              <a:gd name="connsiteY1" fmla="*/ 0 h 2285476"/>
              <a:gd name="connsiteX2" fmla="*/ 2436196 w 2436196"/>
              <a:gd name="connsiteY2" fmla="*/ 2285476 h 2285476"/>
              <a:gd name="connsiteX3" fmla="*/ 0 w 2436196"/>
              <a:gd name="connsiteY3" fmla="*/ 2285476 h 228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6196" h="2285476">
                <a:moveTo>
                  <a:pt x="0" y="0"/>
                </a:moveTo>
                <a:lnTo>
                  <a:pt x="2436196" y="0"/>
                </a:lnTo>
                <a:lnTo>
                  <a:pt x="2436196" y="2285476"/>
                </a:lnTo>
                <a:lnTo>
                  <a:pt x="0" y="228547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0" y="3429393"/>
            <a:ext cx="1827147" cy="1714107"/>
          </a:xfrm>
          <a:custGeom>
            <a:avLst/>
            <a:gdLst>
              <a:gd name="connsiteX0" fmla="*/ 0 w 2436196"/>
              <a:gd name="connsiteY0" fmla="*/ 0 h 2285476"/>
              <a:gd name="connsiteX1" fmla="*/ 2436196 w 2436196"/>
              <a:gd name="connsiteY1" fmla="*/ 0 h 2285476"/>
              <a:gd name="connsiteX2" fmla="*/ 2436196 w 2436196"/>
              <a:gd name="connsiteY2" fmla="*/ 2285476 h 2285476"/>
              <a:gd name="connsiteX3" fmla="*/ 0 w 2436196"/>
              <a:gd name="connsiteY3" fmla="*/ 2285476 h 228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6196" h="2285476">
                <a:moveTo>
                  <a:pt x="0" y="0"/>
                </a:moveTo>
                <a:lnTo>
                  <a:pt x="2436196" y="0"/>
                </a:lnTo>
                <a:lnTo>
                  <a:pt x="2436196" y="2285476"/>
                </a:lnTo>
                <a:lnTo>
                  <a:pt x="0" y="228547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656655" y="1714107"/>
            <a:ext cx="1829509" cy="1715286"/>
          </a:xfrm>
          <a:custGeom>
            <a:avLst/>
            <a:gdLst>
              <a:gd name="connsiteX0" fmla="*/ 0 w 2439345"/>
              <a:gd name="connsiteY0" fmla="*/ 0 h 2287048"/>
              <a:gd name="connsiteX1" fmla="*/ 2439345 w 2439345"/>
              <a:gd name="connsiteY1" fmla="*/ 0 h 2287048"/>
              <a:gd name="connsiteX2" fmla="*/ 2439345 w 2439345"/>
              <a:gd name="connsiteY2" fmla="*/ 2287048 h 2287048"/>
              <a:gd name="connsiteX3" fmla="*/ 0 w 2439345"/>
              <a:gd name="connsiteY3" fmla="*/ 2287048 h 2287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9345" h="2287048">
                <a:moveTo>
                  <a:pt x="0" y="0"/>
                </a:moveTo>
                <a:lnTo>
                  <a:pt x="2439345" y="0"/>
                </a:lnTo>
                <a:lnTo>
                  <a:pt x="2439345" y="2287048"/>
                </a:lnTo>
                <a:lnTo>
                  <a:pt x="0" y="228704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486164" y="1714107"/>
            <a:ext cx="1828328" cy="1715286"/>
          </a:xfrm>
          <a:custGeom>
            <a:avLst/>
            <a:gdLst>
              <a:gd name="connsiteX0" fmla="*/ 0 w 2437770"/>
              <a:gd name="connsiteY0" fmla="*/ 0 h 2287048"/>
              <a:gd name="connsiteX1" fmla="*/ 2437770 w 2437770"/>
              <a:gd name="connsiteY1" fmla="*/ 0 h 2287048"/>
              <a:gd name="connsiteX2" fmla="*/ 2437770 w 2437770"/>
              <a:gd name="connsiteY2" fmla="*/ 2287048 h 2287048"/>
              <a:gd name="connsiteX3" fmla="*/ 0 w 2437770"/>
              <a:gd name="connsiteY3" fmla="*/ 2287048 h 2287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7770" h="2287048">
                <a:moveTo>
                  <a:pt x="0" y="0"/>
                </a:moveTo>
                <a:lnTo>
                  <a:pt x="2437770" y="0"/>
                </a:lnTo>
                <a:lnTo>
                  <a:pt x="2437770" y="2287048"/>
                </a:lnTo>
                <a:lnTo>
                  <a:pt x="0" y="228704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314492" y="1714107"/>
            <a:ext cx="1829509" cy="1715286"/>
          </a:xfrm>
          <a:custGeom>
            <a:avLst/>
            <a:gdLst>
              <a:gd name="connsiteX0" fmla="*/ 0 w 2439345"/>
              <a:gd name="connsiteY0" fmla="*/ 0 h 2287048"/>
              <a:gd name="connsiteX1" fmla="*/ 2439345 w 2439345"/>
              <a:gd name="connsiteY1" fmla="*/ 0 h 2287048"/>
              <a:gd name="connsiteX2" fmla="*/ 2439345 w 2439345"/>
              <a:gd name="connsiteY2" fmla="*/ 2287048 h 2287048"/>
              <a:gd name="connsiteX3" fmla="*/ 0 w 2439345"/>
              <a:gd name="connsiteY3" fmla="*/ 2287048 h 2287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9345" h="2287048">
                <a:moveTo>
                  <a:pt x="0" y="0"/>
                </a:moveTo>
                <a:lnTo>
                  <a:pt x="2439345" y="0"/>
                </a:lnTo>
                <a:lnTo>
                  <a:pt x="2439345" y="2287048"/>
                </a:lnTo>
                <a:lnTo>
                  <a:pt x="0" y="228704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486164" y="0"/>
            <a:ext cx="1828328" cy="1714107"/>
          </a:xfrm>
          <a:custGeom>
            <a:avLst/>
            <a:gdLst>
              <a:gd name="connsiteX0" fmla="*/ 0 w 2437770"/>
              <a:gd name="connsiteY0" fmla="*/ 0 h 2285476"/>
              <a:gd name="connsiteX1" fmla="*/ 2437770 w 2437770"/>
              <a:gd name="connsiteY1" fmla="*/ 0 h 2285476"/>
              <a:gd name="connsiteX2" fmla="*/ 2437770 w 2437770"/>
              <a:gd name="connsiteY2" fmla="*/ 2285476 h 2285476"/>
              <a:gd name="connsiteX3" fmla="*/ 0 w 2437770"/>
              <a:gd name="connsiteY3" fmla="*/ 2285476 h 228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7770" h="2285476">
                <a:moveTo>
                  <a:pt x="0" y="0"/>
                </a:moveTo>
                <a:lnTo>
                  <a:pt x="2437770" y="0"/>
                </a:lnTo>
                <a:lnTo>
                  <a:pt x="2437770" y="2285476"/>
                </a:lnTo>
                <a:lnTo>
                  <a:pt x="0" y="228547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314492" y="0"/>
            <a:ext cx="1829509" cy="1714107"/>
          </a:xfrm>
          <a:custGeom>
            <a:avLst/>
            <a:gdLst>
              <a:gd name="connsiteX0" fmla="*/ 0 w 2439345"/>
              <a:gd name="connsiteY0" fmla="*/ 0 h 2285476"/>
              <a:gd name="connsiteX1" fmla="*/ 2439345 w 2439345"/>
              <a:gd name="connsiteY1" fmla="*/ 0 h 2285476"/>
              <a:gd name="connsiteX2" fmla="*/ 2439345 w 2439345"/>
              <a:gd name="connsiteY2" fmla="*/ 2285476 h 2285476"/>
              <a:gd name="connsiteX3" fmla="*/ 0 w 2439345"/>
              <a:gd name="connsiteY3" fmla="*/ 2285476 h 228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9345" h="2285476">
                <a:moveTo>
                  <a:pt x="0" y="0"/>
                </a:moveTo>
                <a:lnTo>
                  <a:pt x="2439345" y="0"/>
                </a:lnTo>
                <a:lnTo>
                  <a:pt x="2439345" y="2285476"/>
                </a:lnTo>
                <a:lnTo>
                  <a:pt x="0" y="228547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656656" y="0"/>
            <a:ext cx="1829509" cy="1714107"/>
          </a:xfrm>
          <a:custGeom>
            <a:avLst/>
            <a:gdLst>
              <a:gd name="connsiteX0" fmla="*/ 0 w 2439345"/>
              <a:gd name="connsiteY0" fmla="*/ 0 h 2285476"/>
              <a:gd name="connsiteX1" fmla="*/ 2439345 w 2439345"/>
              <a:gd name="connsiteY1" fmla="*/ 0 h 2285476"/>
              <a:gd name="connsiteX2" fmla="*/ 2439345 w 2439345"/>
              <a:gd name="connsiteY2" fmla="*/ 2285476 h 2285476"/>
              <a:gd name="connsiteX3" fmla="*/ 0 w 2439345"/>
              <a:gd name="connsiteY3" fmla="*/ 2285476 h 228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9345" h="2285476">
                <a:moveTo>
                  <a:pt x="0" y="0"/>
                </a:moveTo>
                <a:lnTo>
                  <a:pt x="2439345" y="0"/>
                </a:lnTo>
                <a:lnTo>
                  <a:pt x="2439345" y="2285476"/>
                </a:lnTo>
                <a:lnTo>
                  <a:pt x="0" y="228547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989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145198" y="2567458"/>
            <a:ext cx="3998803" cy="2576043"/>
          </a:xfrm>
          <a:custGeom>
            <a:avLst/>
            <a:gdLst>
              <a:gd name="connsiteX0" fmla="*/ 0 w 5331737"/>
              <a:gd name="connsiteY0" fmla="*/ 0 h 3434724"/>
              <a:gd name="connsiteX1" fmla="*/ 5331737 w 5331737"/>
              <a:gd name="connsiteY1" fmla="*/ 0 h 3434724"/>
              <a:gd name="connsiteX2" fmla="*/ 5331737 w 5331737"/>
              <a:gd name="connsiteY2" fmla="*/ 3434724 h 3434724"/>
              <a:gd name="connsiteX3" fmla="*/ 0 w 5331737"/>
              <a:gd name="connsiteY3" fmla="*/ 3434724 h 3434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31737" h="3434724">
                <a:moveTo>
                  <a:pt x="0" y="0"/>
                </a:moveTo>
                <a:lnTo>
                  <a:pt x="5331737" y="0"/>
                </a:lnTo>
                <a:lnTo>
                  <a:pt x="5331737" y="3434724"/>
                </a:lnTo>
                <a:lnTo>
                  <a:pt x="0" y="343472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2568640"/>
            <a:ext cx="2572599" cy="2574861"/>
          </a:xfrm>
          <a:custGeom>
            <a:avLst/>
            <a:gdLst>
              <a:gd name="connsiteX0" fmla="*/ 0 w 3430132"/>
              <a:gd name="connsiteY0" fmla="*/ 0 h 3433148"/>
              <a:gd name="connsiteX1" fmla="*/ 3430132 w 3430132"/>
              <a:gd name="connsiteY1" fmla="*/ 0 h 3433148"/>
              <a:gd name="connsiteX2" fmla="*/ 3430132 w 3430132"/>
              <a:gd name="connsiteY2" fmla="*/ 3433148 h 3433148"/>
              <a:gd name="connsiteX3" fmla="*/ 0 w 3430132"/>
              <a:gd name="connsiteY3" fmla="*/ 3433148 h 3433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0132" h="3433148">
                <a:moveTo>
                  <a:pt x="0" y="0"/>
                </a:moveTo>
                <a:lnTo>
                  <a:pt x="3430132" y="0"/>
                </a:lnTo>
                <a:lnTo>
                  <a:pt x="3430132" y="3433148"/>
                </a:lnTo>
                <a:lnTo>
                  <a:pt x="0" y="343314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572599" y="2568640"/>
            <a:ext cx="2572599" cy="2574861"/>
          </a:xfrm>
          <a:custGeom>
            <a:avLst/>
            <a:gdLst>
              <a:gd name="connsiteX0" fmla="*/ 0 w 3430132"/>
              <a:gd name="connsiteY0" fmla="*/ 0 h 3433148"/>
              <a:gd name="connsiteX1" fmla="*/ 3430132 w 3430132"/>
              <a:gd name="connsiteY1" fmla="*/ 0 h 3433148"/>
              <a:gd name="connsiteX2" fmla="*/ 3430132 w 3430132"/>
              <a:gd name="connsiteY2" fmla="*/ 3433148 h 3433148"/>
              <a:gd name="connsiteX3" fmla="*/ 0 w 3430132"/>
              <a:gd name="connsiteY3" fmla="*/ 3433148 h 3433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0132" h="3433148">
                <a:moveTo>
                  <a:pt x="0" y="0"/>
                </a:moveTo>
                <a:lnTo>
                  <a:pt x="3430132" y="0"/>
                </a:lnTo>
                <a:lnTo>
                  <a:pt x="3430132" y="3433148"/>
                </a:lnTo>
                <a:lnTo>
                  <a:pt x="0" y="343314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145198" y="-7403"/>
            <a:ext cx="3998803" cy="2576043"/>
          </a:xfrm>
          <a:custGeom>
            <a:avLst/>
            <a:gdLst>
              <a:gd name="connsiteX0" fmla="*/ 0 w 5331737"/>
              <a:gd name="connsiteY0" fmla="*/ 0 h 3434724"/>
              <a:gd name="connsiteX1" fmla="*/ 5331737 w 5331737"/>
              <a:gd name="connsiteY1" fmla="*/ 0 h 3434724"/>
              <a:gd name="connsiteX2" fmla="*/ 5331737 w 5331737"/>
              <a:gd name="connsiteY2" fmla="*/ 3434724 h 3434724"/>
              <a:gd name="connsiteX3" fmla="*/ 0 w 5331737"/>
              <a:gd name="connsiteY3" fmla="*/ 3434724 h 3434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31737" h="3434724">
                <a:moveTo>
                  <a:pt x="0" y="0"/>
                </a:moveTo>
                <a:lnTo>
                  <a:pt x="5331737" y="0"/>
                </a:lnTo>
                <a:lnTo>
                  <a:pt x="5331737" y="3434724"/>
                </a:lnTo>
                <a:lnTo>
                  <a:pt x="0" y="343472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3530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284167" y="0"/>
            <a:ext cx="2122259" cy="3119610"/>
          </a:xfrm>
          <a:custGeom>
            <a:avLst/>
            <a:gdLst>
              <a:gd name="connsiteX0" fmla="*/ 0 w 2829678"/>
              <a:gd name="connsiteY0" fmla="*/ 0 h 4159480"/>
              <a:gd name="connsiteX1" fmla="*/ 2829678 w 2829678"/>
              <a:gd name="connsiteY1" fmla="*/ 0 h 4159480"/>
              <a:gd name="connsiteX2" fmla="*/ 2829678 w 2829678"/>
              <a:gd name="connsiteY2" fmla="*/ 4159480 h 4159480"/>
              <a:gd name="connsiteX3" fmla="*/ 0 w 2829678"/>
              <a:gd name="connsiteY3" fmla="*/ 4159480 h 4159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9678" h="4159480">
                <a:moveTo>
                  <a:pt x="0" y="0"/>
                </a:moveTo>
                <a:lnTo>
                  <a:pt x="2829678" y="0"/>
                </a:lnTo>
                <a:lnTo>
                  <a:pt x="2829678" y="4159480"/>
                </a:lnTo>
                <a:lnTo>
                  <a:pt x="0" y="415948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245512" y="2082170"/>
            <a:ext cx="1038656" cy="1039870"/>
          </a:xfrm>
          <a:custGeom>
            <a:avLst/>
            <a:gdLst>
              <a:gd name="connsiteX0" fmla="*/ 0 w 1384874"/>
              <a:gd name="connsiteY0" fmla="*/ 0 h 1386493"/>
              <a:gd name="connsiteX1" fmla="*/ 1384874 w 1384874"/>
              <a:gd name="connsiteY1" fmla="*/ 0 h 1386493"/>
              <a:gd name="connsiteX2" fmla="*/ 1384874 w 1384874"/>
              <a:gd name="connsiteY2" fmla="*/ 1386493 h 1386493"/>
              <a:gd name="connsiteX3" fmla="*/ 0 w 1384874"/>
              <a:gd name="connsiteY3" fmla="*/ 1386493 h 1386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4874" h="1386493">
                <a:moveTo>
                  <a:pt x="0" y="0"/>
                </a:moveTo>
                <a:lnTo>
                  <a:pt x="1384874" y="0"/>
                </a:lnTo>
                <a:lnTo>
                  <a:pt x="1384874" y="1386493"/>
                </a:lnTo>
                <a:lnTo>
                  <a:pt x="0" y="138649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245512" y="1039871"/>
            <a:ext cx="1038656" cy="1042300"/>
          </a:xfrm>
          <a:custGeom>
            <a:avLst/>
            <a:gdLst>
              <a:gd name="connsiteX0" fmla="*/ 0 w 1384874"/>
              <a:gd name="connsiteY0" fmla="*/ 0 h 1389733"/>
              <a:gd name="connsiteX1" fmla="*/ 1384874 w 1384874"/>
              <a:gd name="connsiteY1" fmla="*/ 0 h 1389733"/>
              <a:gd name="connsiteX2" fmla="*/ 1384874 w 1384874"/>
              <a:gd name="connsiteY2" fmla="*/ 1389733 h 1389733"/>
              <a:gd name="connsiteX3" fmla="*/ 0 w 1384874"/>
              <a:gd name="connsiteY3" fmla="*/ 1389733 h 138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4874" h="1389733">
                <a:moveTo>
                  <a:pt x="0" y="0"/>
                </a:moveTo>
                <a:lnTo>
                  <a:pt x="1384874" y="0"/>
                </a:lnTo>
                <a:lnTo>
                  <a:pt x="1384874" y="1389733"/>
                </a:lnTo>
                <a:lnTo>
                  <a:pt x="0" y="138973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204428" y="2082170"/>
            <a:ext cx="1041086" cy="1039870"/>
          </a:xfrm>
          <a:custGeom>
            <a:avLst/>
            <a:gdLst>
              <a:gd name="connsiteX0" fmla="*/ 0 w 1388114"/>
              <a:gd name="connsiteY0" fmla="*/ 0 h 1386493"/>
              <a:gd name="connsiteX1" fmla="*/ 1388114 w 1388114"/>
              <a:gd name="connsiteY1" fmla="*/ 0 h 1386493"/>
              <a:gd name="connsiteX2" fmla="*/ 1388114 w 1388114"/>
              <a:gd name="connsiteY2" fmla="*/ 1386493 h 1386493"/>
              <a:gd name="connsiteX3" fmla="*/ 0 w 1388114"/>
              <a:gd name="connsiteY3" fmla="*/ 1386493 h 1386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8114" h="1386493">
                <a:moveTo>
                  <a:pt x="0" y="0"/>
                </a:moveTo>
                <a:lnTo>
                  <a:pt x="1388114" y="0"/>
                </a:lnTo>
                <a:lnTo>
                  <a:pt x="1388114" y="1386493"/>
                </a:lnTo>
                <a:lnTo>
                  <a:pt x="0" y="138649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204428" y="0"/>
            <a:ext cx="1041086" cy="1042300"/>
          </a:xfrm>
          <a:custGeom>
            <a:avLst/>
            <a:gdLst>
              <a:gd name="connsiteX0" fmla="*/ 0 w 1388114"/>
              <a:gd name="connsiteY0" fmla="*/ 0 h 1389733"/>
              <a:gd name="connsiteX1" fmla="*/ 1388114 w 1388114"/>
              <a:gd name="connsiteY1" fmla="*/ 0 h 1389733"/>
              <a:gd name="connsiteX2" fmla="*/ 1388114 w 1388114"/>
              <a:gd name="connsiteY2" fmla="*/ 1389733 h 1389733"/>
              <a:gd name="connsiteX3" fmla="*/ 0 w 1388114"/>
              <a:gd name="connsiteY3" fmla="*/ 1389733 h 138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8114" h="1389733">
                <a:moveTo>
                  <a:pt x="0" y="0"/>
                </a:moveTo>
                <a:lnTo>
                  <a:pt x="1388114" y="0"/>
                </a:lnTo>
                <a:lnTo>
                  <a:pt x="1388114" y="1389733"/>
                </a:lnTo>
                <a:lnTo>
                  <a:pt x="0" y="138973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080956" y="0"/>
            <a:ext cx="2123473" cy="3119610"/>
          </a:xfrm>
          <a:custGeom>
            <a:avLst/>
            <a:gdLst>
              <a:gd name="connsiteX0" fmla="*/ 0 w 2831297"/>
              <a:gd name="connsiteY0" fmla="*/ 0 h 4159480"/>
              <a:gd name="connsiteX1" fmla="*/ 2831297 w 2831297"/>
              <a:gd name="connsiteY1" fmla="*/ 0 h 4159480"/>
              <a:gd name="connsiteX2" fmla="*/ 2831297 w 2831297"/>
              <a:gd name="connsiteY2" fmla="*/ 4159480 h 4159480"/>
              <a:gd name="connsiteX3" fmla="*/ 0 w 2831297"/>
              <a:gd name="connsiteY3" fmla="*/ 4159480 h 4159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1297" h="4159480">
                <a:moveTo>
                  <a:pt x="0" y="0"/>
                </a:moveTo>
                <a:lnTo>
                  <a:pt x="2831297" y="0"/>
                </a:lnTo>
                <a:lnTo>
                  <a:pt x="2831297" y="4159480"/>
                </a:lnTo>
                <a:lnTo>
                  <a:pt x="0" y="415948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41086" y="0"/>
            <a:ext cx="1039870" cy="1042300"/>
          </a:xfrm>
          <a:custGeom>
            <a:avLst/>
            <a:gdLst>
              <a:gd name="connsiteX0" fmla="*/ 0 w 1386493"/>
              <a:gd name="connsiteY0" fmla="*/ 0 h 1389733"/>
              <a:gd name="connsiteX1" fmla="*/ 1386493 w 1386493"/>
              <a:gd name="connsiteY1" fmla="*/ 0 h 1389733"/>
              <a:gd name="connsiteX2" fmla="*/ 1386493 w 1386493"/>
              <a:gd name="connsiteY2" fmla="*/ 1389733 h 1389733"/>
              <a:gd name="connsiteX3" fmla="*/ 0 w 1386493"/>
              <a:gd name="connsiteY3" fmla="*/ 1389733 h 138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6493" h="1389733">
                <a:moveTo>
                  <a:pt x="0" y="0"/>
                </a:moveTo>
                <a:lnTo>
                  <a:pt x="1386493" y="0"/>
                </a:lnTo>
                <a:lnTo>
                  <a:pt x="1386493" y="1389733"/>
                </a:lnTo>
                <a:lnTo>
                  <a:pt x="0" y="138973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" y="1042301"/>
            <a:ext cx="2080955" cy="2077310"/>
          </a:xfrm>
          <a:custGeom>
            <a:avLst/>
            <a:gdLst>
              <a:gd name="connsiteX0" fmla="*/ 0 w 2774607"/>
              <a:gd name="connsiteY0" fmla="*/ 0 h 2769747"/>
              <a:gd name="connsiteX1" fmla="*/ 2774607 w 2774607"/>
              <a:gd name="connsiteY1" fmla="*/ 0 h 2769747"/>
              <a:gd name="connsiteX2" fmla="*/ 2774607 w 2774607"/>
              <a:gd name="connsiteY2" fmla="*/ 2769747 h 2769747"/>
              <a:gd name="connsiteX3" fmla="*/ 0 w 2774607"/>
              <a:gd name="connsiteY3" fmla="*/ 2769747 h 2769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4607" h="2769747">
                <a:moveTo>
                  <a:pt x="0" y="0"/>
                </a:moveTo>
                <a:lnTo>
                  <a:pt x="2774607" y="0"/>
                </a:lnTo>
                <a:lnTo>
                  <a:pt x="2774607" y="2769747"/>
                </a:lnTo>
                <a:lnTo>
                  <a:pt x="0" y="276974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577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152667" y="2625756"/>
            <a:ext cx="1907165" cy="2106234"/>
          </a:xfrm>
          <a:custGeom>
            <a:avLst/>
            <a:gdLst>
              <a:gd name="connsiteX0" fmla="*/ 0 w 2542887"/>
              <a:gd name="connsiteY0" fmla="*/ 0 h 2808312"/>
              <a:gd name="connsiteX1" fmla="*/ 2542887 w 2542887"/>
              <a:gd name="connsiteY1" fmla="*/ 0 h 2808312"/>
              <a:gd name="connsiteX2" fmla="*/ 2542887 w 2542887"/>
              <a:gd name="connsiteY2" fmla="*/ 2808312 h 2808312"/>
              <a:gd name="connsiteX3" fmla="*/ 0 w 2542887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2887" h="2808312">
                <a:moveTo>
                  <a:pt x="0" y="0"/>
                </a:moveTo>
                <a:lnTo>
                  <a:pt x="2542887" y="0"/>
                </a:lnTo>
                <a:lnTo>
                  <a:pt x="2542887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059832" y="789552"/>
            <a:ext cx="3942438" cy="4353948"/>
          </a:xfrm>
          <a:custGeom>
            <a:avLst/>
            <a:gdLst>
              <a:gd name="connsiteX0" fmla="*/ 0 w 5256584"/>
              <a:gd name="connsiteY0" fmla="*/ 0 h 5805264"/>
              <a:gd name="connsiteX1" fmla="*/ 5256584 w 5256584"/>
              <a:gd name="connsiteY1" fmla="*/ 0 h 5805264"/>
              <a:gd name="connsiteX2" fmla="*/ 5256584 w 5256584"/>
              <a:gd name="connsiteY2" fmla="*/ 5805264 h 5805264"/>
              <a:gd name="connsiteX3" fmla="*/ 0 w 5256584"/>
              <a:gd name="connsiteY3" fmla="*/ 5805264 h 580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56584" h="5805264">
                <a:moveTo>
                  <a:pt x="0" y="0"/>
                </a:moveTo>
                <a:lnTo>
                  <a:pt x="5256584" y="0"/>
                </a:lnTo>
                <a:lnTo>
                  <a:pt x="5256584" y="5805264"/>
                </a:lnTo>
                <a:lnTo>
                  <a:pt x="0" y="580526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8971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6CCACE-AA6E-4500-889A-94B6C43308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78933" y="2045469"/>
            <a:ext cx="1108105" cy="1111208"/>
          </a:xfrm>
          <a:custGeom>
            <a:avLst/>
            <a:gdLst>
              <a:gd name="connsiteX0" fmla="*/ 0 w 1477473"/>
              <a:gd name="connsiteY0" fmla="*/ 0 h 1481611"/>
              <a:gd name="connsiteX1" fmla="*/ 1477473 w 1477473"/>
              <a:gd name="connsiteY1" fmla="*/ 0 h 1481611"/>
              <a:gd name="connsiteX2" fmla="*/ 1477473 w 1477473"/>
              <a:gd name="connsiteY2" fmla="*/ 1481611 h 1481611"/>
              <a:gd name="connsiteX3" fmla="*/ 0 w 1477473"/>
              <a:gd name="connsiteY3" fmla="*/ 1481611 h 1481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7473" h="1481611">
                <a:moveTo>
                  <a:pt x="0" y="0"/>
                </a:moveTo>
                <a:lnTo>
                  <a:pt x="1477473" y="0"/>
                </a:lnTo>
                <a:lnTo>
                  <a:pt x="1477473" y="1481611"/>
                </a:lnTo>
                <a:lnTo>
                  <a:pt x="0" y="14816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45987599-0507-429D-80E8-C775F969B09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85688" y="1618676"/>
            <a:ext cx="1351764" cy="1353315"/>
          </a:xfrm>
          <a:custGeom>
            <a:avLst/>
            <a:gdLst>
              <a:gd name="connsiteX0" fmla="*/ 0 w 1802352"/>
              <a:gd name="connsiteY0" fmla="*/ 0 h 1804420"/>
              <a:gd name="connsiteX1" fmla="*/ 1802352 w 1802352"/>
              <a:gd name="connsiteY1" fmla="*/ 0 h 1804420"/>
              <a:gd name="connsiteX2" fmla="*/ 1802352 w 1802352"/>
              <a:gd name="connsiteY2" fmla="*/ 1804420 h 1804420"/>
              <a:gd name="connsiteX3" fmla="*/ 0 w 1802352"/>
              <a:gd name="connsiteY3" fmla="*/ 1804420 h 1804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2352" h="1804420">
                <a:moveTo>
                  <a:pt x="0" y="0"/>
                </a:moveTo>
                <a:lnTo>
                  <a:pt x="1802352" y="0"/>
                </a:lnTo>
                <a:lnTo>
                  <a:pt x="1802352" y="1804420"/>
                </a:lnTo>
                <a:lnTo>
                  <a:pt x="0" y="18044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A9D0250D-5652-4CE0-8F1D-05A35772101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640760" y="460909"/>
            <a:ext cx="1365731" cy="1367283"/>
          </a:xfrm>
          <a:custGeom>
            <a:avLst/>
            <a:gdLst>
              <a:gd name="connsiteX0" fmla="*/ 0 w 1820975"/>
              <a:gd name="connsiteY0" fmla="*/ 0 h 1823044"/>
              <a:gd name="connsiteX1" fmla="*/ 1820975 w 1820975"/>
              <a:gd name="connsiteY1" fmla="*/ 0 h 1823044"/>
              <a:gd name="connsiteX2" fmla="*/ 1820975 w 1820975"/>
              <a:gd name="connsiteY2" fmla="*/ 1823044 h 1823044"/>
              <a:gd name="connsiteX3" fmla="*/ 0 w 1820975"/>
              <a:gd name="connsiteY3" fmla="*/ 1823044 h 182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0975" h="1823044">
                <a:moveTo>
                  <a:pt x="0" y="0"/>
                </a:moveTo>
                <a:lnTo>
                  <a:pt x="1820975" y="0"/>
                </a:lnTo>
                <a:lnTo>
                  <a:pt x="1820975" y="1823044"/>
                </a:lnTo>
                <a:lnTo>
                  <a:pt x="0" y="182304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6F061DBE-CEB4-4451-95C8-9564A9FDDF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14454" y="1198095"/>
            <a:ext cx="1108105" cy="1111208"/>
          </a:xfrm>
          <a:custGeom>
            <a:avLst/>
            <a:gdLst>
              <a:gd name="connsiteX0" fmla="*/ 0 w 1477473"/>
              <a:gd name="connsiteY0" fmla="*/ 0 h 1481611"/>
              <a:gd name="connsiteX1" fmla="*/ 1477473 w 1477473"/>
              <a:gd name="connsiteY1" fmla="*/ 0 h 1481611"/>
              <a:gd name="connsiteX2" fmla="*/ 1477473 w 1477473"/>
              <a:gd name="connsiteY2" fmla="*/ 1481611 h 1481611"/>
              <a:gd name="connsiteX3" fmla="*/ 0 w 1477473"/>
              <a:gd name="connsiteY3" fmla="*/ 1481611 h 1481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7473" h="1481611">
                <a:moveTo>
                  <a:pt x="0" y="0"/>
                </a:moveTo>
                <a:lnTo>
                  <a:pt x="1477473" y="0"/>
                </a:lnTo>
                <a:lnTo>
                  <a:pt x="1477473" y="1481611"/>
                </a:lnTo>
                <a:lnTo>
                  <a:pt x="0" y="14816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3998810-A7F9-40C1-BD8A-F72D3134436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06491" y="2495539"/>
            <a:ext cx="1142248" cy="1142248"/>
          </a:xfrm>
          <a:custGeom>
            <a:avLst/>
            <a:gdLst>
              <a:gd name="connsiteX0" fmla="*/ 0 w 1522997"/>
              <a:gd name="connsiteY0" fmla="*/ 0 h 1522997"/>
              <a:gd name="connsiteX1" fmla="*/ 1522997 w 1522997"/>
              <a:gd name="connsiteY1" fmla="*/ 0 h 1522997"/>
              <a:gd name="connsiteX2" fmla="*/ 1522997 w 1522997"/>
              <a:gd name="connsiteY2" fmla="*/ 1522997 h 1522997"/>
              <a:gd name="connsiteX3" fmla="*/ 0 w 1522997"/>
              <a:gd name="connsiteY3" fmla="*/ 1522997 h 1522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2997" h="1522997">
                <a:moveTo>
                  <a:pt x="0" y="0"/>
                </a:moveTo>
                <a:lnTo>
                  <a:pt x="1522997" y="0"/>
                </a:lnTo>
                <a:lnTo>
                  <a:pt x="1522997" y="1522997"/>
                </a:lnTo>
                <a:lnTo>
                  <a:pt x="0" y="15229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DDE34381-3510-4599-8FCE-70609B7765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640759" y="2045469"/>
            <a:ext cx="1106553" cy="1111208"/>
          </a:xfrm>
          <a:custGeom>
            <a:avLst/>
            <a:gdLst>
              <a:gd name="connsiteX0" fmla="*/ 0 w 1475404"/>
              <a:gd name="connsiteY0" fmla="*/ 0 h 1481611"/>
              <a:gd name="connsiteX1" fmla="*/ 1475404 w 1475404"/>
              <a:gd name="connsiteY1" fmla="*/ 0 h 1481611"/>
              <a:gd name="connsiteX2" fmla="*/ 1475404 w 1475404"/>
              <a:gd name="connsiteY2" fmla="*/ 1481611 h 1481611"/>
              <a:gd name="connsiteX3" fmla="*/ 0 w 1475404"/>
              <a:gd name="connsiteY3" fmla="*/ 1481611 h 1481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5404" h="1481611">
                <a:moveTo>
                  <a:pt x="0" y="0"/>
                </a:moveTo>
                <a:lnTo>
                  <a:pt x="1475404" y="0"/>
                </a:lnTo>
                <a:lnTo>
                  <a:pt x="1475404" y="1481611"/>
                </a:lnTo>
                <a:lnTo>
                  <a:pt x="0" y="14816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1700EC9F-010B-43B1-A0F9-A9D7CF07A1C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437452" y="3364639"/>
            <a:ext cx="1309860" cy="1314516"/>
          </a:xfrm>
          <a:custGeom>
            <a:avLst/>
            <a:gdLst>
              <a:gd name="connsiteX0" fmla="*/ 0 w 1746480"/>
              <a:gd name="connsiteY0" fmla="*/ 0 h 1752688"/>
              <a:gd name="connsiteX1" fmla="*/ 1746480 w 1746480"/>
              <a:gd name="connsiteY1" fmla="*/ 0 h 1752688"/>
              <a:gd name="connsiteX2" fmla="*/ 1746480 w 1746480"/>
              <a:gd name="connsiteY2" fmla="*/ 1752688 h 1752688"/>
              <a:gd name="connsiteX3" fmla="*/ 0 w 1746480"/>
              <a:gd name="connsiteY3" fmla="*/ 1752688 h 1752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6480" h="1752688">
                <a:moveTo>
                  <a:pt x="0" y="0"/>
                </a:moveTo>
                <a:lnTo>
                  <a:pt x="1746480" y="0"/>
                </a:lnTo>
                <a:lnTo>
                  <a:pt x="1746480" y="1752688"/>
                </a:lnTo>
                <a:lnTo>
                  <a:pt x="0" y="17526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0AFBCBE5-E9DB-46BD-8490-26F89F6ED22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59306" y="3232722"/>
            <a:ext cx="1163975" cy="1167079"/>
          </a:xfrm>
          <a:custGeom>
            <a:avLst/>
            <a:gdLst>
              <a:gd name="connsiteX0" fmla="*/ 0 w 1551967"/>
              <a:gd name="connsiteY0" fmla="*/ 0 h 1556105"/>
              <a:gd name="connsiteX1" fmla="*/ 1551967 w 1551967"/>
              <a:gd name="connsiteY1" fmla="*/ 0 h 1556105"/>
              <a:gd name="connsiteX2" fmla="*/ 1551967 w 1551967"/>
              <a:gd name="connsiteY2" fmla="*/ 1556105 h 1556105"/>
              <a:gd name="connsiteX3" fmla="*/ 0 w 1551967"/>
              <a:gd name="connsiteY3" fmla="*/ 1556105 h 155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1967" h="1556105">
                <a:moveTo>
                  <a:pt x="0" y="0"/>
                </a:moveTo>
                <a:lnTo>
                  <a:pt x="1551967" y="0"/>
                </a:lnTo>
                <a:lnTo>
                  <a:pt x="1551967" y="1556105"/>
                </a:lnTo>
                <a:lnTo>
                  <a:pt x="0" y="15561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l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53526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C5E4C6C3-ACB5-4B75-A51F-DDD267D323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77412" y="951570"/>
            <a:ext cx="2006877" cy="3240360"/>
          </a:xfrm>
          <a:custGeom>
            <a:avLst/>
            <a:gdLst>
              <a:gd name="connsiteX0" fmla="*/ 981927 w 2675836"/>
              <a:gd name="connsiteY0" fmla="*/ 0 h 4320480"/>
              <a:gd name="connsiteX1" fmla="*/ 2675836 w 2675836"/>
              <a:gd name="connsiteY1" fmla="*/ 0 h 4320480"/>
              <a:gd name="connsiteX2" fmla="*/ 1693909 w 2675836"/>
              <a:gd name="connsiteY2" fmla="*/ 4320480 h 4320480"/>
              <a:gd name="connsiteX3" fmla="*/ 0 w 2675836"/>
              <a:gd name="connsiteY3" fmla="*/ 4320480 h 432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5836" h="4320480">
                <a:moveTo>
                  <a:pt x="981927" y="0"/>
                </a:moveTo>
                <a:lnTo>
                  <a:pt x="2675836" y="0"/>
                </a:lnTo>
                <a:lnTo>
                  <a:pt x="1693909" y="4320480"/>
                </a:lnTo>
                <a:lnTo>
                  <a:pt x="0" y="43204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81C8CA4E-D655-4686-BAA9-00AD783F0C7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12060" y="951570"/>
            <a:ext cx="2006877" cy="3240360"/>
          </a:xfrm>
          <a:custGeom>
            <a:avLst/>
            <a:gdLst>
              <a:gd name="connsiteX0" fmla="*/ 981927 w 2675836"/>
              <a:gd name="connsiteY0" fmla="*/ 0 h 4320480"/>
              <a:gd name="connsiteX1" fmla="*/ 2675836 w 2675836"/>
              <a:gd name="connsiteY1" fmla="*/ 0 h 4320480"/>
              <a:gd name="connsiteX2" fmla="*/ 1693909 w 2675836"/>
              <a:gd name="connsiteY2" fmla="*/ 4320480 h 4320480"/>
              <a:gd name="connsiteX3" fmla="*/ 0 w 2675836"/>
              <a:gd name="connsiteY3" fmla="*/ 4320480 h 432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5836" h="4320480">
                <a:moveTo>
                  <a:pt x="981927" y="0"/>
                </a:moveTo>
                <a:lnTo>
                  <a:pt x="2675836" y="0"/>
                </a:lnTo>
                <a:lnTo>
                  <a:pt x="1693909" y="4320480"/>
                </a:lnTo>
                <a:lnTo>
                  <a:pt x="0" y="43204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D6ED7187-3EEF-4EAD-AAB7-223803113CE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46708" y="951570"/>
            <a:ext cx="2006877" cy="3240360"/>
          </a:xfrm>
          <a:custGeom>
            <a:avLst/>
            <a:gdLst>
              <a:gd name="connsiteX0" fmla="*/ 981927 w 2675836"/>
              <a:gd name="connsiteY0" fmla="*/ 0 h 4320480"/>
              <a:gd name="connsiteX1" fmla="*/ 2675836 w 2675836"/>
              <a:gd name="connsiteY1" fmla="*/ 0 h 4320480"/>
              <a:gd name="connsiteX2" fmla="*/ 1693909 w 2675836"/>
              <a:gd name="connsiteY2" fmla="*/ 4320480 h 4320480"/>
              <a:gd name="connsiteX3" fmla="*/ 0 w 2675836"/>
              <a:gd name="connsiteY3" fmla="*/ 4320480 h 432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5836" h="4320480">
                <a:moveTo>
                  <a:pt x="981927" y="0"/>
                </a:moveTo>
                <a:lnTo>
                  <a:pt x="2675836" y="0"/>
                </a:lnTo>
                <a:lnTo>
                  <a:pt x="1693909" y="4320480"/>
                </a:lnTo>
                <a:lnTo>
                  <a:pt x="0" y="43204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470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24654D7-564A-4116-929B-76F844E7A0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33471" y="2571750"/>
            <a:ext cx="2902643" cy="2571750"/>
          </a:xfrm>
          <a:custGeom>
            <a:avLst/>
            <a:gdLst>
              <a:gd name="connsiteX0" fmla="*/ 0 w 3870190"/>
              <a:gd name="connsiteY0" fmla="*/ 0 h 3429000"/>
              <a:gd name="connsiteX1" fmla="*/ 3870190 w 3870190"/>
              <a:gd name="connsiteY1" fmla="*/ 0 h 3429000"/>
              <a:gd name="connsiteX2" fmla="*/ 3870190 w 3870190"/>
              <a:gd name="connsiteY2" fmla="*/ 3429000 h 3429000"/>
              <a:gd name="connsiteX3" fmla="*/ 0 w 387019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0190" h="3429000">
                <a:moveTo>
                  <a:pt x="0" y="0"/>
                </a:moveTo>
                <a:lnTo>
                  <a:pt x="3870190" y="0"/>
                </a:lnTo>
                <a:lnTo>
                  <a:pt x="387019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32636F5-E02A-458F-B668-6580411F80F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36113" y="2571750"/>
            <a:ext cx="2902643" cy="2571750"/>
          </a:xfrm>
          <a:custGeom>
            <a:avLst/>
            <a:gdLst>
              <a:gd name="connsiteX0" fmla="*/ 0 w 3870190"/>
              <a:gd name="connsiteY0" fmla="*/ 0 h 3429000"/>
              <a:gd name="connsiteX1" fmla="*/ 3870190 w 3870190"/>
              <a:gd name="connsiteY1" fmla="*/ 0 h 3429000"/>
              <a:gd name="connsiteX2" fmla="*/ 3870190 w 3870190"/>
              <a:gd name="connsiteY2" fmla="*/ 3429000 h 3429000"/>
              <a:gd name="connsiteX3" fmla="*/ 0 w 387019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0190" h="3429000">
                <a:moveTo>
                  <a:pt x="0" y="0"/>
                </a:moveTo>
                <a:lnTo>
                  <a:pt x="3870190" y="0"/>
                </a:lnTo>
                <a:lnTo>
                  <a:pt x="387019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0095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76CFBB72-FF1C-4EDA-AFEC-1AA7DCE508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571750"/>
            <a:ext cx="1400472" cy="2571750"/>
          </a:xfrm>
          <a:custGeom>
            <a:avLst/>
            <a:gdLst>
              <a:gd name="connsiteX0" fmla="*/ 0 w 1867296"/>
              <a:gd name="connsiteY0" fmla="*/ 0 h 2082924"/>
              <a:gd name="connsiteX1" fmla="*/ 1867296 w 1867296"/>
              <a:gd name="connsiteY1" fmla="*/ 0 h 2082924"/>
              <a:gd name="connsiteX2" fmla="*/ 1867296 w 1867296"/>
              <a:gd name="connsiteY2" fmla="*/ 2082924 h 2082924"/>
              <a:gd name="connsiteX3" fmla="*/ 0 w 1867296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296" h="2082924">
                <a:moveTo>
                  <a:pt x="0" y="0"/>
                </a:moveTo>
                <a:lnTo>
                  <a:pt x="1867296" y="0"/>
                </a:lnTo>
                <a:lnTo>
                  <a:pt x="1867296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07D95B17-69D0-4F4E-9F4E-F80EDA771FC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93658" y="2571750"/>
            <a:ext cx="2322258" cy="2571750"/>
          </a:xfrm>
          <a:custGeom>
            <a:avLst/>
            <a:gdLst>
              <a:gd name="connsiteX0" fmla="*/ 0 w 1867296"/>
              <a:gd name="connsiteY0" fmla="*/ 0 h 2082924"/>
              <a:gd name="connsiteX1" fmla="*/ 1867296 w 1867296"/>
              <a:gd name="connsiteY1" fmla="*/ 0 h 2082924"/>
              <a:gd name="connsiteX2" fmla="*/ 1867296 w 1867296"/>
              <a:gd name="connsiteY2" fmla="*/ 2082924 h 2082924"/>
              <a:gd name="connsiteX3" fmla="*/ 0 w 1867296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296" h="2082924">
                <a:moveTo>
                  <a:pt x="0" y="0"/>
                </a:moveTo>
                <a:lnTo>
                  <a:pt x="1867296" y="0"/>
                </a:lnTo>
                <a:lnTo>
                  <a:pt x="1867296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CD3E583B-3597-48CD-B5A1-BAF765C3723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909102" y="2571750"/>
            <a:ext cx="2322258" cy="1202958"/>
          </a:xfrm>
          <a:custGeom>
            <a:avLst/>
            <a:gdLst>
              <a:gd name="connsiteX0" fmla="*/ 0 w 1867296"/>
              <a:gd name="connsiteY0" fmla="*/ 0 h 2082924"/>
              <a:gd name="connsiteX1" fmla="*/ 1867296 w 1867296"/>
              <a:gd name="connsiteY1" fmla="*/ 0 h 2082924"/>
              <a:gd name="connsiteX2" fmla="*/ 1867296 w 1867296"/>
              <a:gd name="connsiteY2" fmla="*/ 2082924 h 2082924"/>
              <a:gd name="connsiteX3" fmla="*/ 0 w 1867296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296" h="2082924">
                <a:moveTo>
                  <a:pt x="0" y="0"/>
                </a:moveTo>
                <a:lnTo>
                  <a:pt x="1867296" y="0"/>
                </a:lnTo>
                <a:lnTo>
                  <a:pt x="1867296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B7C88796-56E7-4B2F-AF5C-06A99AD11F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09102" y="3867894"/>
            <a:ext cx="2322258" cy="1275606"/>
          </a:xfrm>
          <a:custGeom>
            <a:avLst/>
            <a:gdLst>
              <a:gd name="connsiteX0" fmla="*/ 0 w 1867296"/>
              <a:gd name="connsiteY0" fmla="*/ 0 h 2082924"/>
              <a:gd name="connsiteX1" fmla="*/ 1867296 w 1867296"/>
              <a:gd name="connsiteY1" fmla="*/ 0 h 2082924"/>
              <a:gd name="connsiteX2" fmla="*/ 1867296 w 1867296"/>
              <a:gd name="connsiteY2" fmla="*/ 2082924 h 2082924"/>
              <a:gd name="connsiteX3" fmla="*/ 0 w 1867296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296" h="2082924">
                <a:moveTo>
                  <a:pt x="0" y="0"/>
                </a:moveTo>
                <a:lnTo>
                  <a:pt x="1867296" y="0"/>
                </a:lnTo>
                <a:lnTo>
                  <a:pt x="1867296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CEA9CAC6-B117-41F0-9929-20723B05210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24546" y="2571750"/>
            <a:ext cx="2819454" cy="2571750"/>
          </a:xfrm>
          <a:custGeom>
            <a:avLst/>
            <a:gdLst>
              <a:gd name="connsiteX0" fmla="*/ 0 w 1867296"/>
              <a:gd name="connsiteY0" fmla="*/ 0 h 2082924"/>
              <a:gd name="connsiteX1" fmla="*/ 1867296 w 1867296"/>
              <a:gd name="connsiteY1" fmla="*/ 0 h 2082924"/>
              <a:gd name="connsiteX2" fmla="*/ 1867296 w 1867296"/>
              <a:gd name="connsiteY2" fmla="*/ 2082924 h 2082924"/>
              <a:gd name="connsiteX3" fmla="*/ 0 w 1867296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296" h="2082924">
                <a:moveTo>
                  <a:pt x="0" y="0"/>
                </a:moveTo>
                <a:lnTo>
                  <a:pt x="1867296" y="0"/>
                </a:lnTo>
                <a:lnTo>
                  <a:pt x="1867296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051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FDEB5E1-4413-49E1-B15D-D26E369F6C7C}"/>
              </a:ext>
            </a:extLst>
          </p:cNvPr>
          <p:cNvSpPr/>
          <p:nvPr userDrawn="1"/>
        </p:nvSpPr>
        <p:spPr>
          <a:xfrm>
            <a:off x="5394994" y="0"/>
            <a:ext cx="3749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3CD0025F-653E-4F78-A6DA-1E7767F7049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715325" y="0"/>
            <a:ext cx="1679669" cy="1450714"/>
          </a:xfrm>
          <a:custGeom>
            <a:avLst/>
            <a:gdLst>
              <a:gd name="connsiteX0" fmla="*/ 0 w 2239558"/>
              <a:gd name="connsiteY0" fmla="*/ 0 h 1934285"/>
              <a:gd name="connsiteX1" fmla="*/ 2239558 w 2239558"/>
              <a:gd name="connsiteY1" fmla="*/ 0 h 1934285"/>
              <a:gd name="connsiteX2" fmla="*/ 2239558 w 2239558"/>
              <a:gd name="connsiteY2" fmla="*/ 1934285 h 1934285"/>
              <a:gd name="connsiteX3" fmla="*/ 0 w 2239558"/>
              <a:gd name="connsiteY3" fmla="*/ 1934285 h 193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9558" h="1934285">
                <a:moveTo>
                  <a:pt x="0" y="0"/>
                </a:moveTo>
                <a:lnTo>
                  <a:pt x="2239558" y="0"/>
                </a:lnTo>
                <a:lnTo>
                  <a:pt x="2239558" y="1934285"/>
                </a:lnTo>
                <a:lnTo>
                  <a:pt x="0" y="19342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4E1CF4A8-AF6D-4F78-956C-10ED5821FD3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715325" y="1450714"/>
            <a:ext cx="1679669" cy="1450714"/>
          </a:xfrm>
          <a:custGeom>
            <a:avLst/>
            <a:gdLst>
              <a:gd name="connsiteX0" fmla="*/ 0 w 2239558"/>
              <a:gd name="connsiteY0" fmla="*/ 0 h 1934285"/>
              <a:gd name="connsiteX1" fmla="*/ 2239558 w 2239558"/>
              <a:gd name="connsiteY1" fmla="*/ 0 h 1934285"/>
              <a:gd name="connsiteX2" fmla="*/ 2239558 w 2239558"/>
              <a:gd name="connsiteY2" fmla="*/ 1934285 h 1934285"/>
              <a:gd name="connsiteX3" fmla="*/ 0 w 2239558"/>
              <a:gd name="connsiteY3" fmla="*/ 1934285 h 193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9558" h="1934285">
                <a:moveTo>
                  <a:pt x="0" y="0"/>
                </a:moveTo>
                <a:lnTo>
                  <a:pt x="2239558" y="0"/>
                </a:lnTo>
                <a:lnTo>
                  <a:pt x="2239558" y="1934285"/>
                </a:lnTo>
                <a:lnTo>
                  <a:pt x="0" y="19342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F521CE4C-604C-4CFF-90C3-908299B8147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715325" y="2905986"/>
            <a:ext cx="1679669" cy="1450714"/>
          </a:xfrm>
          <a:custGeom>
            <a:avLst/>
            <a:gdLst>
              <a:gd name="connsiteX0" fmla="*/ 0 w 2239558"/>
              <a:gd name="connsiteY0" fmla="*/ 0 h 1934285"/>
              <a:gd name="connsiteX1" fmla="*/ 2239558 w 2239558"/>
              <a:gd name="connsiteY1" fmla="*/ 0 h 1934285"/>
              <a:gd name="connsiteX2" fmla="*/ 2239558 w 2239558"/>
              <a:gd name="connsiteY2" fmla="*/ 1934285 h 1934285"/>
              <a:gd name="connsiteX3" fmla="*/ 0 w 2239558"/>
              <a:gd name="connsiteY3" fmla="*/ 1934285 h 193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9558" h="1934285">
                <a:moveTo>
                  <a:pt x="0" y="0"/>
                </a:moveTo>
                <a:lnTo>
                  <a:pt x="2239558" y="0"/>
                </a:lnTo>
                <a:lnTo>
                  <a:pt x="2239558" y="1934285"/>
                </a:lnTo>
                <a:lnTo>
                  <a:pt x="0" y="19342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3F76FD6B-222D-4D20-999A-DBECB433564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715325" y="4361257"/>
            <a:ext cx="1679669" cy="1450714"/>
          </a:xfrm>
          <a:custGeom>
            <a:avLst/>
            <a:gdLst>
              <a:gd name="connsiteX0" fmla="*/ 0 w 2239558"/>
              <a:gd name="connsiteY0" fmla="*/ 0 h 1934285"/>
              <a:gd name="connsiteX1" fmla="*/ 2239558 w 2239558"/>
              <a:gd name="connsiteY1" fmla="*/ 0 h 1934285"/>
              <a:gd name="connsiteX2" fmla="*/ 2239558 w 2239558"/>
              <a:gd name="connsiteY2" fmla="*/ 1934285 h 1934285"/>
              <a:gd name="connsiteX3" fmla="*/ 0 w 2239558"/>
              <a:gd name="connsiteY3" fmla="*/ 1934285 h 193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9558" h="1934285">
                <a:moveTo>
                  <a:pt x="0" y="0"/>
                </a:moveTo>
                <a:lnTo>
                  <a:pt x="2239558" y="0"/>
                </a:lnTo>
                <a:lnTo>
                  <a:pt x="2239558" y="1934285"/>
                </a:lnTo>
                <a:lnTo>
                  <a:pt x="0" y="19342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153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4DA16F73-EC15-48CE-9746-C919B2A7FDF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1359060"/>
            <a:ext cx="2808312" cy="3784440"/>
          </a:xfrm>
          <a:custGeom>
            <a:avLst/>
            <a:gdLst>
              <a:gd name="connsiteX0" fmla="*/ 0 w 3744416"/>
              <a:gd name="connsiteY0" fmla="*/ 0 h 5045920"/>
              <a:gd name="connsiteX1" fmla="*/ 3120334 w 3744416"/>
              <a:gd name="connsiteY1" fmla="*/ 0 h 5045920"/>
              <a:gd name="connsiteX2" fmla="*/ 3744416 w 3744416"/>
              <a:gd name="connsiteY2" fmla="*/ 624082 h 5045920"/>
              <a:gd name="connsiteX3" fmla="*/ 3744416 w 3744416"/>
              <a:gd name="connsiteY3" fmla="*/ 5045920 h 5045920"/>
              <a:gd name="connsiteX4" fmla="*/ 0 w 3744416"/>
              <a:gd name="connsiteY4" fmla="*/ 5045920 h 504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4416" h="5045920">
                <a:moveTo>
                  <a:pt x="0" y="0"/>
                </a:moveTo>
                <a:lnTo>
                  <a:pt x="3120334" y="0"/>
                </a:lnTo>
                <a:cubicBezTo>
                  <a:pt x="3465005" y="0"/>
                  <a:pt x="3744416" y="279411"/>
                  <a:pt x="3744416" y="624082"/>
                </a:cubicBezTo>
                <a:lnTo>
                  <a:pt x="3744416" y="5045920"/>
                </a:lnTo>
                <a:lnTo>
                  <a:pt x="0" y="504592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387560BE-DC23-4257-9EB5-D1BDC6DD6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08881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1755549-BB0F-42B6-A843-45A1781299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599643"/>
            <a:ext cx="4837971" cy="3543857"/>
          </a:xfrm>
          <a:custGeom>
            <a:avLst/>
            <a:gdLst>
              <a:gd name="connsiteX0" fmla="*/ 0 w 6450628"/>
              <a:gd name="connsiteY0" fmla="*/ 0 h 4725143"/>
              <a:gd name="connsiteX1" fmla="*/ 6450628 w 6450628"/>
              <a:gd name="connsiteY1" fmla="*/ 0 h 4725143"/>
              <a:gd name="connsiteX2" fmla="*/ 6450628 w 6450628"/>
              <a:gd name="connsiteY2" fmla="*/ 4725143 h 4725143"/>
              <a:gd name="connsiteX3" fmla="*/ 0 w 6450628"/>
              <a:gd name="connsiteY3" fmla="*/ 4725143 h 4725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50628" h="4725143">
                <a:moveTo>
                  <a:pt x="0" y="0"/>
                </a:moveTo>
                <a:lnTo>
                  <a:pt x="6450628" y="0"/>
                </a:lnTo>
                <a:lnTo>
                  <a:pt x="6450628" y="4725143"/>
                </a:lnTo>
                <a:lnTo>
                  <a:pt x="0" y="472514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2299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859868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171950" y="1"/>
            <a:ext cx="4972050" cy="5143499"/>
          </a:xfrm>
          <a:custGeom>
            <a:avLst/>
            <a:gdLst>
              <a:gd name="connsiteX0" fmla="*/ 0 w 5596466"/>
              <a:gd name="connsiteY0" fmla="*/ 0 h 6857999"/>
              <a:gd name="connsiteX1" fmla="*/ 5596466 w 5596466"/>
              <a:gd name="connsiteY1" fmla="*/ 0 h 6857999"/>
              <a:gd name="connsiteX2" fmla="*/ 5596466 w 5596466"/>
              <a:gd name="connsiteY2" fmla="*/ 6857999 h 6857999"/>
              <a:gd name="connsiteX3" fmla="*/ 0 w 5596466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96466" h="6857999">
                <a:moveTo>
                  <a:pt x="0" y="0"/>
                </a:moveTo>
                <a:lnTo>
                  <a:pt x="5596466" y="0"/>
                </a:lnTo>
                <a:lnTo>
                  <a:pt x="5596466" y="6857999"/>
                </a:lnTo>
                <a:lnTo>
                  <a:pt x="0" y="6857999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1C519A2A-2B7E-4F22-8EBE-A6E8F40A5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l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56265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B048964-CBDF-49F3-BCB8-E055D360FBBE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29CBC331-4DD0-48E4-B7D8-6882652576A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5572260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2C76D53-F9BA-4AEB-BE35-C7E61D42E3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64624" y="2266675"/>
            <a:ext cx="1439201" cy="1439201"/>
          </a:xfrm>
          <a:custGeom>
            <a:avLst/>
            <a:gdLst>
              <a:gd name="connsiteX0" fmla="*/ 959467 w 1918934"/>
              <a:gd name="connsiteY0" fmla="*/ 0 h 1918934"/>
              <a:gd name="connsiteX1" fmla="*/ 1918934 w 1918934"/>
              <a:gd name="connsiteY1" fmla="*/ 959467 h 1918934"/>
              <a:gd name="connsiteX2" fmla="*/ 959467 w 1918934"/>
              <a:gd name="connsiteY2" fmla="*/ 1918934 h 1918934"/>
              <a:gd name="connsiteX3" fmla="*/ 0 w 1918934"/>
              <a:gd name="connsiteY3" fmla="*/ 959467 h 1918934"/>
              <a:gd name="connsiteX4" fmla="*/ 959467 w 1918934"/>
              <a:gd name="connsiteY4" fmla="*/ 0 h 1918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8934" h="1918934">
                <a:moveTo>
                  <a:pt x="959467" y="0"/>
                </a:moveTo>
                <a:cubicBezTo>
                  <a:pt x="1489366" y="0"/>
                  <a:pt x="1918934" y="429568"/>
                  <a:pt x="1918934" y="959467"/>
                </a:cubicBezTo>
                <a:cubicBezTo>
                  <a:pt x="1918934" y="1489366"/>
                  <a:pt x="1489366" y="1918934"/>
                  <a:pt x="959467" y="1918934"/>
                </a:cubicBezTo>
                <a:cubicBezTo>
                  <a:pt x="429568" y="1918934"/>
                  <a:pt x="0" y="1489366"/>
                  <a:pt x="0" y="959467"/>
                </a:cubicBezTo>
                <a:cubicBezTo>
                  <a:pt x="0" y="429568"/>
                  <a:pt x="429568" y="0"/>
                  <a:pt x="9594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96D2931D-00FF-46C3-BFEC-3C722D59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84752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E19A032-15EA-48DA-B22A-494E8C5017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343" y="1650216"/>
            <a:ext cx="4107657" cy="3028939"/>
          </a:xfrm>
          <a:custGeom>
            <a:avLst/>
            <a:gdLst>
              <a:gd name="connsiteX0" fmla="*/ 0 w 5476876"/>
              <a:gd name="connsiteY0" fmla="*/ 0 h 4038585"/>
              <a:gd name="connsiteX1" fmla="*/ 5476876 w 5476876"/>
              <a:gd name="connsiteY1" fmla="*/ 0 h 4038585"/>
              <a:gd name="connsiteX2" fmla="*/ 5476876 w 5476876"/>
              <a:gd name="connsiteY2" fmla="*/ 4038585 h 4038585"/>
              <a:gd name="connsiteX3" fmla="*/ 0 w 5476876"/>
              <a:gd name="connsiteY3" fmla="*/ 4038585 h 4038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6876" h="4038585">
                <a:moveTo>
                  <a:pt x="0" y="0"/>
                </a:moveTo>
                <a:lnTo>
                  <a:pt x="5476876" y="0"/>
                </a:lnTo>
                <a:lnTo>
                  <a:pt x="5476876" y="4038585"/>
                </a:lnTo>
                <a:lnTo>
                  <a:pt x="0" y="40385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l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29999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8D30BE4-DEB3-4959-B73D-61BCE429CB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288701"/>
            <a:ext cx="9144000" cy="2147146"/>
          </a:xfrm>
          <a:custGeom>
            <a:avLst/>
            <a:gdLst>
              <a:gd name="connsiteX0" fmla="*/ 0 w 12192000"/>
              <a:gd name="connsiteY0" fmla="*/ 0 h 2862861"/>
              <a:gd name="connsiteX1" fmla="*/ 12192000 w 12192000"/>
              <a:gd name="connsiteY1" fmla="*/ 0 h 2862861"/>
              <a:gd name="connsiteX2" fmla="*/ 12192000 w 12192000"/>
              <a:gd name="connsiteY2" fmla="*/ 2862861 h 2862861"/>
              <a:gd name="connsiteX3" fmla="*/ 0 w 12192000"/>
              <a:gd name="connsiteY3" fmla="*/ 2862861 h 286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862861">
                <a:moveTo>
                  <a:pt x="0" y="0"/>
                </a:moveTo>
                <a:lnTo>
                  <a:pt x="12192000" y="0"/>
                </a:lnTo>
                <a:lnTo>
                  <a:pt x="12192000" y="2862861"/>
                </a:lnTo>
                <a:lnTo>
                  <a:pt x="0" y="28628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96D2931D-00FF-46C3-BFEC-3C722D59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49001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1DD5DF-DC99-475B-B4DF-CB0A2ED61B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343" y="1491630"/>
            <a:ext cx="3621603" cy="3187526"/>
          </a:xfrm>
          <a:custGeom>
            <a:avLst/>
            <a:gdLst>
              <a:gd name="connsiteX0" fmla="*/ 0 w 4828804"/>
              <a:gd name="connsiteY0" fmla="*/ 0 h 4250034"/>
              <a:gd name="connsiteX1" fmla="*/ 4828804 w 4828804"/>
              <a:gd name="connsiteY1" fmla="*/ 0 h 4250034"/>
              <a:gd name="connsiteX2" fmla="*/ 4828804 w 4828804"/>
              <a:gd name="connsiteY2" fmla="*/ 4250034 h 4250034"/>
              <a:gd name="connsiteX3" fmla="*/ 0 w 4828804"/>
              <a:gd name="connsiteY3" fmla="*/ 4250034 h 425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8804" h="4250034">
                <a:moveTo>
                  <a:pt x="0" y="0"/>
                </a:moveTo>
                <a:lnTo>
                  <a:pt x="4828804" y="0"/>
                </a:lnTo>
                <a:lnTo>
                  <a:pt x="4828804" y="4250034"/>
                </a:lnTo>
                <a:lnTo>
                  <a:pt x="0" y="425003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96D2931D-00FF-46C3-BFEC-3C722D59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946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1DD5DF-DC99-475B-B4DF-CB0A2ED61B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167594"/>
            <a:ext cx="2681790" cy="3975906"/>
          </a:xfrm>
          <a:custGeom>
            <a:avLst/>
            <a:gdLst>
              <a:gd name="connsiteX0" fmla="*/ 0 w 4828804"/>
              <a:gd name="connsiteY0" fmla="*/ 0 h 4250034"/>
              <a:gd name="connsiteX1" fmla="*/ 4828804 w 4828804"/>
              <a:gd name="connsiteY1" fmla="*/ 0 h 4250034"/>
              <a:gd name="connsiteX2" fmla="*/ 4828804 w 4828804"/>
              <a:gd name="connsiteY2" fmla="*/ 4250034 h 4250034"/>
              <a:gd name="connsiteX3" fmla="*/ 0 w 4828804"/>
              <a:gd name="connsiteY3" fmla="*/ 4250034 h 425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8804" h="4250034">
                <a:moveTo>
                  <a:pt x="0" y="0"/>
                </a:moveTo>
                <a:lnTo>
                  <a:pt x="4828804" y="0"/>
                </a:lnTo>
                <a:lnTo>
                  <a:pt x="4828804" y="4250034"/>
                </a:lnTo>
                <a:lnTo>
                  <a:pt x="0" y="425003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96D2931D-00FF-46C3-BFEC-3C722D59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3211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561106F-9CE7-474D-9A87-FC782AB688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99320"/>
            <a:ext cx="4085946" cy="3644180"/>
          </a:xfrm>
          <a:custGeom>
            <a:avLst/>
            <a:gdLst>
              <a:gd name="connsiteX0" fmla="*/ 0 w 4799856"/>
              <a:gd name="connsiteY0" fmla="*/ 0 h 4858906"/>
              <a:gd name="connsiteX1" fmla="*/ 4799856 w 4799856"/>
              <a:gd name="connsiteY1" fmla="*/ 0 h 4858906"/>
              <a:gd name="connsiteX2" fmla="*/ 4799856 w 4799856"/>
              <a:gd name="connsiteY2" fmla="*/ 4858906 h 4858906"/>
              <a:gd name="connsiteX3" fmla="*/ 0 w 4799856"/>
              <a:gd name="connsiteY3" fmla="*/ 4858906 h 4858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9856" h="4858906">
                <a:moveTo>
                  <a:pt x="0" y="0"/>
                </a:moveTo>
                <a:lnTo>
                  <a:pt x="4799856" y="0"/>
                </a:lnTo>
                <a:lnTo>
                  <a:pt x="4799856" y="4858906"/>
                </a:lnTo>
                <a:lnTo>
                  <a:pt x="0" y="48589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96D2931D-00FF-46C3-BFEC-3C722D59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73793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F87B1BF-3B79-4A48-BD87-03AC695FFBD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86434" y="1583679"/>
            <a:ext cx="2279063" cy="2853750"/>
          </a:xfrm>
          <a:custGeom>
            <a:avLst/>
            <a:gdLst/>
            <a:ahLst/>
            <a:cxnLst/>
            <a:rect l="l" t="t" r="r" b="b"/>
            <a:pathLst>
              <a:path w="3038751" h="3805000">
                <a:moveTo>
                  <a:pt x="1553490" y="0"/>
                </a:moveTo>
                <a:cubicBezTo>
                  <a:pt x="1689945" y="0"/>
                  <a:pt x="1822901" y="13121"/>
                  <a:pt x="1952358" y="39362"/>
                </a:cubicBezTo>
                <a:cubicBezTo>
                  <a:pt x="2081816" y="65604"/>
                  <a:pt x="2206900" y="98843"/>
                  <a:pt x="2327610" y="139080"/>
                </a:cubicBezTo>
                <a:cubicBezTo>
                  <a:pt x="2448321" y="179316"/>
                  <a:pt x="2561158" y="223052"/>
                  <a:pt x="2666124" y="270286"/>
                </a:cubicBezTo>
                <a:cubicBezTo>
                  <a:pt x="2771090" y="317521"/>
                  <a:pt x="2865558" y="362131"/>
                  <a:pt x="2949531" y="404118"/>
                </a:cubicBezTo>
                <a:lnTo>
                  <a:pt x="2508676" y="1249090"/>
                </a:lnTo>
                <a:cubicBezTo>
                  <a:pt x="2403710" y="1186110"/>
                  <a:pt x="2295246" y="1130129"/>
                  <a:pt x="2183283" y="1081145"/>
                </a:cubicBezTo>
                <a:cubicBezTo>
                  <a:pt x="2088814" y="1039159"/>
                  <a:pt x="1982973" y="999797"/>
                  <a:pt x="1865762" y="963059"/>
                </a:cubicBezTo>
                <a:cubicBezTo>
                  <a:pt x="1748550" y="926321"/>
                  <a:pt x="1633963" y="907952"/>
                  <a:pt x="1522000" y="907952"/>
                </a:cubicBezTo>
                <a:cubicBezTo>
                  <a:pt x="1431030" y="907952"/>
                  <a:pt x="1358429" y="921947"/>
                  <a:pt x="1304197" y="949938"/>
                </a:cubicBezTo>
                <a:cubicBezTo>
                  <a:pt x="1249964" y="977929"/>
                  <a:pt x="1222848" y="1025163"/>
                  <a:pt x="1222848" y="1091642"/>
                </a:cubicBezTo>
                <a:cubicBezTo>
                  <a:pt x="1222848" y="1140625"/>
                  <a:pt x="1238593" y="1180862"/>
                  <a:pt x="1270083" y="1212352"/>
                </a:cubicBezTo>
                <a:cubicBezTo>
                  <a:pt x="1301572" y="1243841"/>
                  <a:pt x="1347057" y="1272707"/>
                  <a:pt x="1406538" y="1298948"/>
                </a:cubicBezTo>
                <a:cubicBezTo>
                  <a:pt x="1466018" y="1325190"/>
                  <a:pt x="1538619" y="1350556"/>
                  <a:pt x="1624341" y="1375048"/>
                </a:cubicBezTo>
                <a:cubicBezTo>
                  <a:pt x="1710063" y="1399540"/>
                  <a:pt x="1807156" y="1429280"/>
                  <a:pt x="1915621" y="1464269"/>
                </a:cubicBezTo>
                <a:cubicBezTo>
                  <a:pt x="2087064" y="1516752"/>
                  <a:pt x="2241888" y="1574483"/>
                  <a:pt x="2380093" y="1637462"/>
                </a:cubicBezTo>
                <a:cubicBezTo>
                  <a:pt x="2518298" y="1700441"/>
                  <a:pt x="2636384" y="1774792"/>
                  <a:pt x="2734352" y="1860514"/>
                </a:cubicBezTo>
                <a:cubicBezTo>
                  <a:pt x="2832320" y="1946236"/>
                  <a:pt x="2907545" y="2050326"/>
                  <a:pt x="2960027" y="2172786"/>
                </a:cubicBezTo>
                <a:cubicBezTo>
                  <a:pt x="3012510" y="2295246"/>
                  <a:pt x="3038751" y="2443947"/>
                  <a:pt x="3038751" y="2618890"/>
                </a:cubicBezTo>
                <a:cubicBezTo>
                  <a:pt x="3038751" y="2842816"/>
                  <a:pt x="2997640" y="3030879"/>
                  <a:pt x="2915417" y="3183079"/>
                </a:cubicBezTo>
                <a:cubicBezTo>
                  <a:pt x="2833194" y="3335279"/>
                  <a:pt x="2724730" y="3456864"/>
                  <a:pt x="2590024" y="3547834"/>
                </a:cubicBezTo>
                <a:cubicBezTo>
                  <a:pt x="2455318" y="3638804"/>
                  <a:pt x="2303118" y="3704408"/>
                  <a:pt x="2133424" y="3744644"/>
                </a:cubicBezTo>
                <a:cubicBezTo>
                  <a:pt x="1963730" y="3784881"/>
                  <a:pt x="1793161" y="3805000"/>
                  <a:pt x="1621717" y="3805000"/>
                </a:cubicBezTo>
                <a:cubicBezTo>
                  <a:pt x="1485262" y="3805000"/>
                  <a:pt x="1345308" y="3794503"/>
                  <a:pt x="1201855" y="3773510"/>
                </a:cubicBezTo>
                <a:cubicBezTo>
                  <a:pt x="1058402" y="3752517"/>
                  <a:pt x="915824" y="3722777"/>
                  <a:pt x="774121" y="3684289"/>
                </a:cubicBezTo>
                <a:cubicBezTo>
                  <a:pt x="632417" y="3645802"/>
                  <a:pt x="495962" y="3600317"/>
                  <a:pt x="364755" y="3547834"/>
                </a:cubicBezTo>
                <a:cubicBezTo>
                  <a:pt x="233548" y="3495352"/>
                  <a:pt x="111963" y="3435871"/>
                  <a:pt x="0" y="3369393"/>
                </a:cubicBezTo>
                <a:lnTo>
                  <a:pt x="440855" y="2471938"/>
                </a:lnTo>
                <a:cubicBezTo>
                  <a:pt x="563315" y="2548912"/>
                  <a:pt x="691023" y="2617140"/>
                  <a:pt x="823979" y="2676621"/>
                </a:cubicBezTo>
                <a:cubicBezTo>
                  <a:pt x="935943" y="2729103"/>
                  <a:pt x="1062776" y="2776338"/>
                  <a:pt x="1204479" y="2818324"/>
                </a:cubicBezTo>
                <a:cubicBezTo>
                  <a:pt x="1346183" y="2860310"/>
                  <a:pt x="1490510" y="2881303"/>
                  <a:pt x="1637462" y="2881303"/>
                </a:cubicBezTo>
                <a:cubicBezTo>
                  <a:pt x="1749425" y="2881303"/>
                  <a:pt x="1827275" y="2866433"/>
                  <a:pt x="1871010" y="2836693"/>
                </a:cubicBezTo>
                <a:cubicBezTo>
                  <a:pt x="1914746" y="2806952"/>
                  <a:pt x="1936614" y="2767591"/>
                  <a:pt x="1936614" y="2718607"/>
                </a:cubicBezTo>
                <a:cubicBezTo>
                  <a:pt x="1936614" y="2666124"/>
                  <a:pt x="1914746" y="2621514"/>
                  <a:pt x="1871010" y="2584776"/>
                </a:cubicBezTo>
                <a:cubicBezTo>
                  <a:pt x="1827275" y="2548038"/>
                  <a:pt x="1766919" y="2515673"/>
                  <a:pt x="1689945" y="2487683"/>
                </a:cubicBezTo>
                <a:cubicBezTo>
                  <a:pt x="1612970" y="2459692"/>
                  <a:pt x="1524624" y="2431701"/>
                  <a:pt x="1424907" y="2403710"/>
                </a:cubicBezTo>
                <a:cubicBezTo>
                  <a:pt x="1325190" y="2375719"/>
                  <a:pt x="1219349" y="2342480"/>
                  <a:pt x="1107386" y="2303993"/>
                </a:cubicBezTo>
                <a:cubicBezTo>
                  <a:pt x="942940" y="2248011"/>
                  <a:pt x="801237" y="2187656"/>
                  <a:pt x="682276" y="2122927"/>
                </a:cubicBezTo>
                <a:cubicBezTo>
                  <a:pt x="563315" y="2058199"/>
                  <a:pt x="465347" y="1984723"/>
                  <a:pt x="388373" y="1902500"/>
                </a:cubicBezTo>
                <a:cubicBezTo>
                  <a:pt x="311398" y="1820277"/>
                  <a:pt x="254542" y="1726683"/>
                  <a:pt x="217804" y="1621717"/>
                </a:cubicBezTo>
                <a:cubicBezTo>
                  <a:pt x="181066" y="1516752"/>
                  <a:pt x="162697" y="1396041"/>
                  <a:pt x="162697" y="1259586"/>
                </a:cubicBezTo>
                <a:cubicBezTo>
                  <a:pt x="162697" y="1053154"/>
                  <a:pt x="200309" y="871214"/>
                  <a:pt x="275535" y="713766"/>
                </a:cubicBezTo>
                <a:cubicBezTo>
                  <a:pt x="350760" y="556318"/>
                  <a:pt x="453101" y="425110"/>
                  <a:pt x="582559" y="320145"/>
                </a:cubicBezTo>
                <a:cubicBezTo>
                  <a:pt x="712016" y="215180"/>
                  <a:pt x="859843" y="135581"/>
                  <a:pt x="1026038" y="81349"/>
                </a:cubicBezTo>
                <a:cubicBezTo>
                  <a:pt x="1192233" y="27116"/>
                  <a:pt x="1368051" y="0"/>
                  <a:pt x="155349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96D2931D-00FF-46C3-BFEC-3C722D59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84434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67EB5D2-D0EA-40CC-9288-02B96367B4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1550" y="1725726"/>
            <a:ext cx="3639377" cy="2392493"/>
          </a:xfrm>
          <a:custGeom>
            <a:avLst/>
            <a:gdLst>
              <a:gd name="connsiteX0" fmla="*/ 0 w 4852502"/>
              <a:gd name="connsiteY0" fmla="*/ 0 h 3189990"/>
              <a:gd name="connsiteX1" fmla="*/ 946871 w 4852502"/>
              <a:gd name="connsiteY1" fmla="*/ 0 h 3189990"/>
              <a:gd name="connsiteX2" fmla="*/ 1637192 w 4852502"/>
              <a:gd name="connsiteY2" fmla="*/ 2189110 h 3189990"/>
              <a:gd name="connsiteX3" fmla="*/ 1859985 w 4852502"/>
              <a:gd name="connsiteY3" fmla="*/ 1524107 h 3189990"/>
              <a:gd name="connsiteX4" fmla="*/ 1343510 w 4852502"/>
              <a:gd name="connsiteY4" fmla="*/ 0 h 3189990"/>
              <a:gd name="connsiteX5" fmla="*/ 2145228 w 4852502"/>
              <a:gd name="connsiteY5" fmla="*/ 0 h 3189990"/>
              <a:gd name="connsiteX6" fmla="*/ 2423719 w 4852502"/>
              <a:gd name="connsiteY6" fmla="*/ 984002 h 3189990"/>
              <a:gd name="connsiteX7" fmla="*/ 2707274 w 4852502"/>
              <a:gd name="connsiteY7" fmla="*/ 0 h 3189990"/>
              <a:gd name="connsiteX8" fmla="*/ 3508992 w 4852502"/>
              <a:gd name="connsiteY8" fmla="*/ 0 h 3189990"/>
              <a:gd name="connsiteX9" fmla="*/ 2984078 w 4852502"/>
              <a:gd name="connsiteY9" fmla="*/ 1524107 h 3189990"/>
              <a:gd name="connsiteX10" fmla="*/ 3213622 w 4852502"/>
              <a:gd name="connsiteY10" fmla="*/ 2189110 h 3189990"/>
              <a:gd name="connsiteX11" fmla="*/ 3898880 w 4852502"/>
              <a:gd name="connsiteY11" fmla="*/ 0 h 3189990"/>
              <a:gd name="connsiteX12" fmla="*/ 4852502 w 4852502"/>
              <a:gd name="connsiteY12" fmla="*/ 0 h 3189990"/>
              <a:gd name="connsiteX13" fmla="*/ 3603510 w 4852502"/>
              <a:gd name="connsiteY13" fmla="*/ 3189990 h 3189990"/>
              <a:gd name="connsiteX14" fmla="*/ 2877745 w 4852502"/>
              <a:gd name="connsiteY14" fmla="*/ 3189990 h 3189990"/>
              <a:gd name="connsiteX15" fmla="*/ 2423719 w 4852502"/>
              <a:gd name="connsiteY15" fmla="*/ 2050708 h 3189990"/>
              <a:gd name="connsiteX16" fmla="*/ 1974758 w 4852502"/>
              <a:gd name="connsiteY16" fmla="*/ 3189990 h 3189990"/>
              <a:gd name="connsiteX17" fmla="*/ 1248992 w 4852502"/>
              <a:gd name="connsiteY17" fmla="*/ 3189990 h 3189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852502" h="3189990">
                <a:moveTo>
                  <a:pt x="0" y="0"/>
                </a:moveTo>
                <a:lnTo>
                  <a:pt x="946871" y="0"/>
                </a:lnTo>
                <a:lnTo>
                  <a:pt x="1637192" y="2189110"/>
                </a:lnTo>
                <a:lnTo>
                  <a:pt x="1859985" y="1524107"/>
                </a:lnTo>
                <a:lnTo>
                  <a:pt x="1343510" y="0"/>
                </a:lnTo>
                <a:lnTo>
                  <a:pt x="2145228" y="0"/>
                </a:lnTo>
                <a:lnTo>
                  <a:pt x="2423719" y="984002"/>
                </a:lnTo>
                <a:lnTo>
                  <a:pt x="2707274" y="0"/>
                </a:lnTo>
                <a:lnTo>
                  <a:pt x="3508992" y="0"/>
                </a:lnTo>
                <a:lnTo>
                  <a:pt x="2984078" y="1524107"/>
                </a:lnTo>
                <a:lnTo>
                  <a:pt x="3213622" y="2189110"/>
                </a:lnTo>
                <a:lnTo>
                  <a:pt x="3898880" y="0"/>
                </a:lnTo>
                <a:lnTo>
                  <a:pt x="4852502" y="0"/>
                </a:lnTo>
                <a:lnTo>
                  <a:pt x="3603510" y="3189990"/>
                </a:lnTo>
                <a:lnTo>
                  <a:pt x="2877745" y="3189990"/>
                </a:lnTo>
                <a:lnTo>
                  <a:pt x="2423719" y="2050708"/>
                </a:lnTo>
                <a:lnTo>
                  <a:pt x="1974758" y="3189990"/>
                </a:lnTo>
                <a:lnTo>
                  <a:pt x="1248992" y="318999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96D2931D-00FF-46C3-BFEC-3C722D59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95228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C829F09-E67F-43BA-BCB2-FEA8AADAAD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18180" y="1563221"/>
            <a:ext cx="2910870" cy="2910870"/>
          </a:xfrm>
          <a:custGeom>
            <a:avLst/>
            <a:gdLst>
              <a:gd name="connsiteX0" fmla="*/ 1940580 w 3881160"/>
              <a:gd name="connsiteY0" fmla="*/ 1103406 h 3881160"/>
              <a:gd name="connsiteX1" fmla="*/ 1103406 w 3881160"/>
              <a:gd name="connsiteY1" fmla="*/ 1940580 h 3881160"/>
              <a:gd name="connsiteX2" fmla="*/ 1940580 w 3881160"/>
              <a:gd name="connsiteY2" fmla="*/ 2777754 h 3881160"/>
              <a:gd name="connsiteX3" fmla="*/ 2777754 w 3881160"/>
              <a:gd name="connsiteY3" fmla="*/ 1940580 h 3881160"/>
              <a:gd name="connsiteX4" fmla="*/ 1940580 w 3881160"/>
              <a:gd name="connsiteY4" fmla="*/ 1103406 h 3881160"/>
              <a:gd name="connsiteX5" fmla="*/ 1940580 w 3881160"/>
              <a:gd name="connsiteY5" fmla="*/ 0 h 3881160"/>
              <a:gd name="connsiteX6" fmla="*/ 3881160 w 3881160"/>
              <a:gd name="connsiteY6" fmla="*/ 1940580 h 3881160"/>
              <a:gd name="connsiteX7" fmla="*/ 1940580 w 3881160"/>
              <a:gd name="connsiteY7" fmla="*/ 3881160 h 3881160"/>
              <a:gd name="connsiteX8" fmla="*/ 0 w 3881160"/>
              <a:gd name="connsiteY8" fmla="*/ 1940580 h 3881160"/>
              <a:gd name="connsiteX9" fmla="*/ 1940580 w 3881160"/>
              <a:gd name="connsiteY9" fmla="*/ 0 h 3881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81160" h="3881160">
                <a:moveTo>
                  <a:pt x="1940580" y="1103406"/>
                </a:moveTo>
                <a:cubicBezTo>
                  <a:pt x="1478222" y="1103406"/>
                  <a:pt x="1103406" y="1478222"/>
                  <a:pt x="1103406" y="1940580"/>
                </a:cubicBezTo>
                <a:cubicBezTo>
                  <a:pt x="1103406" y="2402938"/>
                  <a:pt x="1478222" y="2777754"/>
                  <a:pt x="1940580" y="2777754"/>
                </a:cubicBezTo>
                <a:cubicBezTo>
                  <a:pt x="2402938" y="2777754"/>
                  <a:pt x="2777754" y="2402938"/>
                  <a:pt x="2777754" y="1940580"/>
                </a:cubicBezTo>
                <a:cubicBezTo>
                  <a:pt x="2777754" y="1478222"/>
                  <a:pt x="2402938" y="1103406"/>
                  <a:pt x="1940580" y="1103406"/>
                </a:cubicBezTo>
                <a:close/>
                <a:moveTo>
                  <a:pt x="1940580" y="0"/>
                </a:moveTo>
                <a:cubicBezTo>
                  <a:pt x="3012333" y="0"/>
                  <a:pt x="3881160" y="868827"/>
                  <a:pt x="3881160" y="1940580"/>
                </a:cubicBezTo>
                <a:cubicBezTo>
                  <a:pt x="3881160" y="3012333"/>
                  <a:pt x="3012333" y="3881160"/>
                  <a:pt x="1940580" y="3881160"/>
                </a:cubicBezTo>
                <a:cubicBezTo>
                  <a:pt x="868827" y="3881160"/>
                  <a:pt x="0" y="3012333"/>
                  <a:pt x="0" y="1940580"/>
                </a:cubicBezTo>
                <a:cubicBezTo>
                  <a:pt x="0" y="868827"/>
                  <a:pt x="868827" y="0"/>
                  <a:pt x="19405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96D2931D-00FF-46C3-BFEC-3C722D59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75157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0ADFB44-9FFD-4D12-8DC5-D4B204B95B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85646" y="1742293"/>
            <a:ext cx="2010966" cy="2365772"/>
          </a:xfrm>
          <a:custGeom>
            <a:avLst/>
            <a:gdLst>
              <a:gd name="connsiteX0" fmla="*/ 0 w 2681288"/>
              <a:gd name="connsiteY0" fmla="*/ 0 h 3154363"/>
              <a:gd name="connsiteX1" fmla="*/ 2681288 w 2681288"/>
              <a:gd name="connsiteY1" fmla="*/ 0 h 3154363"/>
              <a:gd name="connsiteX2" fmla="*/ 2681288 w 2681288"/>
              <a:gd name="connsiteY2" fmla="*/ 755650 h 3154363"/>
              <a:gd name="connsiteX3" fmla="*/ 1776413 w 2681288"/>
              <a:gd name="connsiteY3" fmla="*/ 755650 h 3154363"/>
              <a:gd name="connsiteX4" fmla="*/ 1776413 w 2681288"/>
              <a:gd name="connsiteY4" fmla="*/ 3154363 h 3154363"/>
              <a:gd name="connsiteX5" fmla="*/ 909638 w 2681288"/>
              <a:gd name="connsiteY5" fmla="*/ 3154363 h 3154363"/>
              <a:gd name="connsiteX6" fmla="*/ 909638 w 2681288"/>
              <a:gd name="connsiteY6" fmla="*/ 755650 h 3154363"/>
              <a:gd name="connsiteX7" fmla="*/ 0 w 2681288"/>
              <a:gd name="connsiteY7" fmla="*/ 755650 h 3154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1288" h="3154363">
                <a:moveTo>
                  <a:pt x="0" y="0"/>
                </a:moveTo>
                <a:lnTo>
                  <a:pt x="2681288" y="0"/>
                </a:lnTo>
                <a:lnTo>
                  <a:pt x="2681288" y="755650"/>
                </a:lnTo>
                <a:lnTo>
                  <a:pt x="1776413" y="755650"/>
                </a:lnTo>
                <a:lnTo>
                  <a:pt x="1776413" y="3154363"/>
                </a:lnTo>
                <a:lnTo>
                  <a:pt x="909638" y="3154363"/>
                </a:lnTo>
                <a:lnTo>
                  <a:pt x="909638" y="755650"/>
                </a:lnTo>
                <a:lnTo>
                  <a:pt x="0" y="7556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96D2931D-00FF-46C3-BFEC-3C722D59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97320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F3738EE-2FE1-4DD2-8A59-8FB0CCE6E9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9144000" cy="1678780"/>
          </a:xfrm>
          <a:custGeom>
            <a:avLst/>
            <a:gdLst>
              <a:gd name="connsiteX0" fmla="*/ 0 w 12192000"/>
              <a:gd name="connsiteY0" fmla="*/ 0 h 3609975"/>
              <a:gd name="connsiteX1" fmla="*/ 12192000 w 12192000"/>
              <a:gd name="connsiteY1" fmla="*/ 0 h 3609975"/>
              <a:gd name="connsiteX2" fmla="*/ 12192000 w 12192000"/>
              <a:gd name="connsiteY2" fmla="*/ 3609975 h 3609975"/>
              <a:gd name="connsiteX3" fmla="*/ 0 w 12192000"/>
              <a:gd name="connsiteY3" fmla="*/ 3609975 h 3609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609975">
                <a:moveTo>
                  <a:pt x="0" y="0"/>
                </a:moveTo>
                <a:lnTo>
                  <a:pt x="12192000" y="0"/>
                </a:lnTo>
                <a:lnTo>
                  <a:pt x="12192000" y="3609975"/>
                </a:lnTo>
                <a:lnTo>
                  <a:pt x="0" y="36099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C3E3D6B-BED3-4736-9C7C-3969705BF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26446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636AB48-AF86-481E-BFB1-C47ADE5D352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89802" y="0"/>
            <a:ext cx="2700300" cy="5143500"/>
          </a:xfrm>
          <a:custGeom>
            <a:avLst/>
            <a:gdLst>
              <a:gd name="connsiteX0" fmla="*/ 0 w 3600400"/>
              <a:gd name="connsiteY0" fmla="*/ 0 h 6858000"/>
              <a:gd name="connsiteX1" fmla="*/ 3600400 w 3600400"/>
              <a:gd name="connsiteY1" fmla="*/ 0 h 6858000"/>
              <a:gd name="connsiteX2" fmla="*/ 3600400 w 3600400"/>
              <a:gd name="connsiteY2" fmla="*/ 6858000 h 6858000"/>
              <a:gd name="connsiteX3" fmla="*/ 0 w 3600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0400" h="6858000">
                <a:moveTo>
                  <a:pt x="0" y="0"/>
                </a:moveTo>
                <a:lnTo>
                  <a:pt x="3600400" y="0"/>
                </a:lnTo>
                <a:lnTo>
                  <a:pt x="36004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69325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8D30BE4-DEB3-4959-B73D-61BCE429CB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288701"/>
            <a:ext cx="9144000" cy="2147146"/>
          </a:xfrm>
          <a:custGeom>
            <a:avLst/>
            <a:gdLst>
              <a:gd name="connsiteX0" fmla="*/ 0 w 12192000"/>
              <a:gd name="connsiteY0" fmla="*/ 0 h 2862861"/>
              <a:gd name="connsiteX1" fmla="*/ 12192000 w 12192000"/>
              <a:gd name="connsiteY1" fmla="*/ 0 h 2862861"/>
              <a:gd name="connsiteX2" fmla="*/ 12192000 w 12192000"/>
              <a:gd name="connsiteY2" fmla="*/ 2862861 h 2862861"/>
              <a:gd name="connsiteX3" fmla="*/ 0 w 12192000"/>
              <a:gd name="connsiteY3" fmla="*/ 2862861 h 286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862861">
                <a:moveTo>
                  <a:pt x="0" y="0"/>
                </a:moveTo>
                <a:lnTo>
                  <a:pt x="12192000" y="0"/>
                </a:lnTo>
                <a:lnTo>
                  <a:pt x="12192000" y="2862861"/>
                </a:lnTo>
                <a:lnTo>
                  <a:pt x="0" y="28628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96D2931D-00FF-46C3-BFEC-3C722D59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75496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73387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850F5F3-6110-4C6E-9D10-48B8550924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00150" y="1092995"/>
            <a:ext cx="1743075" cy="1743075"/>
          </a:xfrm>
          <a:custGeom>
            <a:avLst/>
            <a:gdLst>
              <a:gd name="connsiteX0" fmla="*/ 1162050 w 2324100"/>
              <a:gd name="connsiteY0" fmla="*/ 0 h 2324100"/>
              <a:gd name="connsiteX1" fmla="*/ 2324100 w 2324100"/>
              <a:gd name="connsiteY1" fmla="*/ 1162050 h 2324100"/>
              <a:gd name="connsiteX2" fmla="*/ 1162050 w 2324100"/>
              <a:gd name="connsiteY2" fmla="*/ 2324100 h 2324100"/>
              <a:gd name="connsiteX3" fmla="*/ 0 w 2324100"/>
              <a:gd name="connsiteY3" fmla="*/ 1162050 h 2324100"/>
              <a:gd name="connsiteX4" fmla="*/ 1162050 w 2324100"/>
              <a:gd name="connsiteY4" fmla="*/ 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4100" h="2324100">
                <a:moveTo>
                  <a:pt x="1162050" y="0"/>
                </a:moveTo>
                <a:cubicBezTo>
                  <a:pt x="1803832" y="0"/>
                  <a:pt x="2324100" y="520268"/>
                  <a:pt x="2324100" y="1162050"/>
                </a:cubicBezTo>
                <a:cubicBezTo>
                  <a:pt x="2324100" y="1803832"/>
                  <a:pt x="1803832" y="2324100"/>
                  <a:pt x="1162050" y="2324100"/>
                </a:cubicBezTo>
                <a:cubicBezTo>
                  <a:pt x="520268" y="2324100"/>
                  <a:pt x="0" y="1803832"/>
                  <a:pt x="0" y="1162050"/>
                </a:cubicBezTo>
                <a:cubicBezTo>
                  <a:pt x="0" y="520268"/>
                  <a:pt x="520268" y="0"/>
                  <a:pt x="11620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697AF6F-13E7-4A21-9A3C-9DD23AE0365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00463" y="1092995"/>
            <a:ext cx="1743075" cy="1743075"/>
          </a:xfrm>
          <a:custGeom>
            <a:avLst/>
            <a:gdLst>
              <a:gd name="connsiteX0" fmla="*/ 1162050 w 2324100"/>
              <a:gd name="connsiteY0" fmla="*/ 0 h 2324100"/>
              <a:gd name="connsiteX1" fmla="*/ 2324100 w 2324100"/>
              <a:gd name="connsiteY1" fmla="*/ 1162050 h 2324100"/>
              <a:gd name="connsiteX2" fmla="*/ 1162050 w 2324100"/>
              <a:gd name="connsiteY2" fmla="*/ 2324100 h 2324100"/>
              <a:gd name="connsiteX3" fmla="*/ 0 w 2324100"/>
              <a:gd name="connsiteY3" fmla="*/ 1162050 h 2324100"/>
              <a:gd name="connsiteX4" fmla="*/ 1162050 w 2324100"/>
              <a:gd name="connsiteY4" fmla="*/ 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4100" h="2324100">
                <a:moveTo>
                  <a:pt x="1162050" y="0"/>
                </a:moveTo>
                <a:cubicBezTo>
                  <a:pt x="1803832" y="0"/>
                  <a:pt x="2324100" y="520268"/>
                  <a:pt x="2324100" y="1162050"/>
                </a:cubicBezTo>
                <a:cubicBezTo>
                  <a:pt x="2324100" y="1803832"/>
                  <a:pt x="1803832" y="2324100"/>
                  <a:pt x="1162050" y="2324100"/>
                </a:cubicBezTo>
                <a:cubicBezTo>
                  <a:pt x="520268" y="2324100"/>
                  <a:pt x="0" y="1803832"/>
                  <a:pt x="0" y="1162050"/>
                </a:cubicBezTo>
                <a:cubicBezTo>
                  <a:pt x="0" y="520268"/>
                  <a:pt x="520268" y="0"/>
                  <a:pt x="11620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9568977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A2728E5B-D355-45C5-9863-B7EB492FE8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  <a:custGeom>
            <a:avLst/>
            <a:gdLst>
              <a:gd name="connsiteX0" fmla="*/ 0 w 12192000"/>
              <a:gd name="connsiteY0" fmla="*/ 0 h 3517900"/>
              <a:gd name="connsiteX1" fmla="*/ 12192000 w 12192000"/>
              <a:gd name="connsiteY1" fmla="*/ 0 h 3517900"/>
              <a:gd name="connsiteX2" fmla="*/ 12192000 w 12192000"/>
              <a:gd name="connsiteY2" fmla="*/ 3517900 h 3517900"/>
              <a:gd name="connsiteX3" fmla="*/ 0 w 12192000"/>
              <a:gd name="connsiteY3" fmla="*/ 3517900 h 351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517900">
                <a:moveTo>
                  <a:pt x="0" y="0"/>
                </a:moveTo>
                <a:lnTo>
                  <a:pt x="12192000" y="0"/>
                </a:lnTo>
                <a:lnTo>
                  <a:pt x="12192000" y="3517900"/>
                </a:lnTo>
                <a:lnTo>
                  <a:pt x="0" y="35179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96D2931D-00FF-46C3-BFEC-3C722D59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7294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4CE9870-750C-4675-BDE3-7FA1E18ECEA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2505075"/>
            <a:ext cx="9144000" cy="2638425"/>
          </a:xfrm>
          <a:custGeom>
            <a:avLst/>
            <a:gdLst>
              <a:gd name="connsiteX0" fmla="*/ 0 w 12192000"/>
              <a:gd name="connsiteY0" fmla="*/ 0 h 3517900"/>
              <a:gd name="connsiteX1" fmla="*/ 12192000 w 12192000"/>
              <a:gd name="connsiteY1" fmla="*/ 0 h 3517900"/>
              <a:gd name="connsiteX2" fmla="*/ 12192000 w 12192000"/>
              <a:gd name="connsiteY2" fmla="*/ 3517900 h 3517900"/>
              <a:gd name="connsiteX3" fmla="*/ 0 w 12192000"/>
              <a:gd name="connsiteY3" fmla="*/ 3517900 h 351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517900">
                <a:moveTo>
                  <a:pt x="0" y="0"/>
                </a:moveTo>
                <a:lnTo>
                  <a:pt x="12192000" y="0"/>
                </a:lnTo>
                <a:lnTo>
                  <a:pt x="12192000" y="3517900"/>
                </a:lnTo>
                <a:lnTo>
                  <a:pt x="0" y="35179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56626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0BDC2AF-94DB-4817-952B-B2AF48654EC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704153" cy="4336196"/>
          </a:xfrm>
          <a:custGeom>
            <a:avLst/>
            <a:gdLst>
              <a:gd name="connsiteX0" fmla="*/ 0 w 7605537"/>
              <a:gd name="connsiteY0" fmla="*/ 0 h 5781595"/>
              <a:gd name="connsiteX1" fmla="*/ 7605537 w 7605537"/>
              <a:gd name="connsiteY1" fmla="*/ 0 h 5781595"/>
              <a:gd name="connsiteX2" fmla="*/ 2857610 w 7605537"/>
              <a:gd name="connsiteY2" fmla="*/ 5781595 h 5781595"/>
              <a:gd name="connsiteX3" fmla="*/ 0 w 7605537"/>
              <a:gd name="connsiteY3" fmla="*/ 3436761 h 5781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05537" h="5781595">
                <a:moveTo>
                  <a:pt x="0" y="0"/>
                </a:moveTo>
                <a:lnTo>
                  <a:pt x="7605537" y="0"/>
                </a:lnTo>
                <a:lnTo>
                  <a:pt x="2857610" y="5781595"/>
                </a:lnTo>
                <a:lnTo>
                  <a:pt x="0" y="343676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1B20ECDE-3754-43CE-A3F3-6A8C42897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l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93371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00C606A-5573-42DF-83B1-7665B1CE443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72000" y="464345"/>
            <a:ext cx="4107657" cy="2516642"/>
          </a:xfrm>
          <a:custGeom>
            <a:avLst/>
            <a:gdLst>
              <a:gd name="connsiteX0" fmla="*/ 0 w 5476876"/>
              <a:gd name="connsiteY0" fmla="*/ 0 h 3355523"/>
              <a:gd name="connsiteX1" fmla="*/ 5476876 w 5476876"/>
              <a:gd name="connsiteY1" fmla="*/ 0 h 3355523"/>
              <a:gd name="connsiteX2" fmla="*/ 5476876 w 5476876"/>
              <a:gd name="connsiteY2" fmla="*/ 3355523 h 3355523"/>
              <a:gd name="connsiteX3" fmla="*/ 0 w 5476876"/>
              <a:gd name="connsiteY3" fmla="*/ 3355523 h 3355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6876" h="3355523">
                <a:moveTo>
                  <a:pt x="0" y="0"/>
                </a:moveTo>
                <a:lnTo>
                  <a:pt x="5476876" y="0"/>
                </a:lnTo>
                <a:lnTo>
                  <a:pt x="5476876" y="3355523"/>
                </a:lnTo>
                <a:lnTo>
                  <a:pt x="0" y="335552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43384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F4753DEC-EFCB-43DE-928E-A20C65125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81930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3879056" y="1462087"/>
            <a:ext cx="1385888" cy="1385888"/>
          </a:xfrm>
          <a:custGeom>
            <a:avLst/>
            <a:gdLst>
              <a:gd name="connsiteX0" fmla="*/ 923925 w 1847850"/>
              <a:gd name="connsiteY0" fmla="*/ 0 h 1847850"/>
              <a:gd name="connsiteX1" fmla="*/ 1847850 w 1847850"/>
              <a:gd name="connsiteY1" fmla="*/ 923925 h 1847850"/>
              <a:gd name="connsiteX2" fmla="*/ 923925 w 1847850"/>
              <a:gd name="connsiteY2" fmla="*/ 1847850 h 1847850"/>
              <a:gd name="connsiteX3" fmla="*/ 0 w 1847850"/>
              <a:gd name="connsiteY3" fmla="*/ 923925 h 1847850"/>
              <a:gd name="connsiteX4" fmla="*/ 923925 w 1847850"/>
              <a:gd name="connsiteY4" fmla="*/ 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7850" h="1847850">
                <a:moveTo>
                  <a:pt x="923925" y="0"/>
                </a:moveTo>
                <a:cubicBezTo>
                  <a:pt x="1434195" y="0"/>
                  <a:pt x="1847850" y="413655"/>
                  <a:pt x="1847850" y="923925"/>
                </a:cubicBezTo>
                <a:cubicBezTo>
                  <a:pt x="1847850" y="1434195"/>
                  <a:pt x="1434195" y="1847850"/>
                  <a:pt x="923925" y="1847850"/>
                </a:cubicBezTo>
                <a:cubicBezTo>
                  <a:pt x="413655" y="1847850"/>
                  <a:pt x="0" y="1434195"/>
                  <a:pt x="0" y="923925"/>
                </a:cubicBezTo>
                <a:cubicBezTo>
                  <a:pt x="0" y="413655"/>
                  <a:pt x="413655" y="0"/>
                  <a:pt x="923925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2648FBB8-65C8-4003-ADAF-8D9577195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6186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2E5AFAF-24E7-4377-9D48-1D2F4153C3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1" y="1356054"/>
            <a:ext cx="1662746" cy="1662746"/>
          </a:xfrm>
          <a:custGeom>
            <a:avLst/>
            <a:gdLst>
              <a:gd name="connsiteX0" fmla="*/ 0 w 2216995"/>
              <a:gd name="connsiteY0" fmla="*/ 0 h 2216995"/>
              <a:gd name="connsiteX1" fmla="*/ 2216995 w 2216995"/>
              <a:gd name="connsiteY1" fmla="*/ 0 h 2216995"/>
              <a:gd name="connsiteX2" fmla="*/ 2216995 w 2216995"/>
              <a:gd name="connsiteY2" fmla="*/ 2216995 h 2216995"/>
              <a:gd name="connsiteX3" fmla="*/ 0 w 2216995"/>
              <a:gd name="connsiteY3" fmla="*/ 2216995 h 2216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6995" h="2216995">
                <a:moveTo>
                  <a:pt x="0" y="0"/>
                </a:moveTo>
                <a:lnTo>
                  <a:pt x="2216995" y="0"/>
                </a:lnTo>
                <a:lnTo>
                  <a:pt x="2216995" y="2216995"/>
                </a:lnTo>
                <a:lnTo>
                  <a:pt x="0" y="221699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8CE83495-0E36-4103-962E-A813EF693E0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13051" y="3021643"/>
            <a:ext cx="821696" cy="821696"/>
          </a:xfrm>
          <a:custGeom>
            <a:avLst/>
            <a:gdLst>
              <a:gd name="connsiteX0" fmla="*/ 0 w 1095594"/>
              <a:gd name="connsiteY0" fmla="*/ 0 h 1095594"/>
              <a:gd name="connsiteX1" fmla="*/ 1095594 w 1095594"/>
              <a:gd name="connsiteY1" fmla="*/ 0 h 1095594"/>
              <a:gd name="connsiteX2" fmla="*/ 1095594 w 1095594"/>
              <a:gd name="connsiteY2" fmla="*/ 1095594 h 1095594"/>
              <a:gd name="connsiteX3" fmla="*/ 0 w 1095594"/>
              <a:gd name="connsiteY3" fmla="*/ 1095594 h 1095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5594" h="1095594">
                <a:moveTo>
                  <a:pt x="0" y="0"/>
                </a:moveTo>
                <a:lnTo>
                  <a:pt x="1095594" y="0"/>
                </a:lnTo>
                <a:lnTo>
                  <a:pt x="1095594" y="1095594"/>
                </a:lnTo>
                <a:lnTo>
                  <a:pt x="0" y="109559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579C0D7-DD23-4688-BA6A-3670881422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34748" y="1356054"/>
            <a:ext cx="2444909" cy="3323102"/>
          </a:xfrm>
          <a:custGeom>
            <a:avLst/>
            <a:gdLst>
              <a:gd name="connsiteX0" fmla="*/ 0 w 3259879"/>
              <a:gd name="connsiteY0" fmla="*/ 0 h 4430803"/>
              <a:gd name="connsiteX1" fmla="*/ 3259879 w 3259879"/>
              <a:gd name="connsiteY1" fmla="*/ 0 h 4430803"/>
              <a:gd name="connsiteX2" fmla="*/ 3259879 w 3259879"/>
              <a:gd name="connsiteY2" fmla="*/ 4430803 h 4430803"/>
              <a:gd name="connsiteX3" fmla="*/ 0 w 3259879"/>
              <a:gd name="connsiteY3" fmla="*/ 4430803 h 4430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879" h="4430803">
                <a:moveTo>
                  <a:pt x="0" y="0"/>
                </a:moveTo>
                <a:lnTo>
                  <a:pt x="3259879" y="0"/>
                </a:lnTo>
                <a:lnTo>
                  <a:pt x="3259879" y="4430803"/>
                </a:lnTo>
                <a:lnTo>
                  <a:pt x="0" y="443080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3908964E-3644-4EA6-B98D-0CA37478A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92255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67BFA55-3816-4ADE-ABBD-68A6CAEF948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493045"/>
            <a:ext cx="9144000" cy="1764506"/>
          </a:xfrm>
          <a:custGeom>
            <a:avLst/>
            <a:gdLst>
              <a:gd name="connsiteX0" fmla="*/ 0 w 12192000"/>
              <a:gd name="connsiteY0" fmla="*/ 0 h 2352675"/>
              <a:gd name="connsiteX1" fmla="*/ 12192000 w 12192000"/>
              <a:gd name="connsiteY1" fmla="*/ 0 h 2352675"/>
              <a:gd name="connsiteX2" fmla="*/ 12192000 w 12192000"/>
              <a:gd name="connsiteY2" fmla="*/ 2352675 h 2352675"/>
              <a:gd name="connsiteX3" fmla="*/ 0 w 12192000"/>
              <a:gd name="connsiteY3" fmla="*/ 2352675 h 2352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352675">
                <a:moveTo>
                  <a:pt x="0" y="0"/>
                </a:moveTo>
                <a:lnTo>
                  <a:pt x="12192000" y="0"/>
                </a:lnTo>
                <a:lnTo>
                  <a:pt x="12192000" y="2352675"/>
                </a:lnTo>
                <a:lnTo>
                  <a:pt x="0" y="235267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96D2931D-00FF-46C3-BFEC-3C722D59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49070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3C720F6-AB94-4194-AFCD-5DA01D79C05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59694" y="464344"/>
            <a:ext cx="6424613" cy="2107406"/>
          </a:xfrm>
          <a:custGeom>
            <a:avLst/>
            <a:gdLst>
              <a:gd name="connsiteX0" fmla="*/ 0 w 8566150"/>
              <a:gd name="connsiteY0" fmla="*/ 0 h 3025775"/>
              <a:gd name="connsiteX1" fmla="*/ 8566150 w 8566150"/>
              <a:gd name="connsiteY1" fmla="*/ 0 h 3025775"/>
              <a:gd name="connsiteX2" fmla="*/ 8566150 w 8566150"/>
              <a:gd name="connsiteY2" fmla="*/ 3025775 h 3025775"/>
              <a:gd name="connsiteX3" fmla="*/ 0 w 8566150"/>
              <a:gd name="connsiteY3" fmla="*/ 3025775 h 302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66150" h="3025775">
                <a:moveTo>
                  <a:pt x="0" y="0"/>
                </a:moveTo>
                <a:lnTo>
                  <a:pt x="8566150" y="0"/>
                </a:lnTo>
                <a:lnTo>
                  <a:pt x="8566150" y="3025775"/>
                </a:lnTo>
                <a:lnTo>
                  <a:pt x="0" y="302577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29232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75718563-F0D2-4B3F-B237-03DCBE32A75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02270" y="1383618"/>
            <a:ext cx="1782198" cy="2266622"/>
          </a:xfrm>
          <a:custGeom>
            <a:avLst/>
            <a:gdLst>
              <a:gd name="connsiteX0" fmla="*/ 1188132 w 2376264"/>
              <a:gd name="connsiteY0" fmla="*/ 0 h 3022162"/>
              <a:gd name="connsiteX1" fmla="*/ 2376264 w 2376264"/>
              <a:gd name="connsiteY1" fmla="*/ 1188132 h 3022162"/>
              <a:gd name="connsiteX2" fmla="*/ 2376264 w 2376264"/>
              <a:gd name="connsiteY2" fmla="*/ 3022162 h 3022162"/>
              <a:gd name="connsiteX3" fmla="*/ 0 w 2376264"/>
              <a:gd name="connsiteY3" fmla="*/ 3022162 h 3022162"/>
              <a:gd name="connsiteX4" fmla="*/ 0 w 2376264"/>
              <a:gd name="connsiteY4" fmla="*/ 1188132 h 3022162"/>
              <a:gd name="connsiteX5" fmla="*/ 1188132 w 2376264"/>
              <a:gd name="connsiteY5" fmla="*/ 0 h 3022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76264" h="3022162">
                <a:moveTo>
                  <a:pt x="1188132" y="0"/>
                </a:moveTo>
                <a:cubicBezTo>
                  <a:pt x="1844319" y="0"/>
                  <a:pt x="2376264" y="531945"/>
                  <a:pt x="2376264" y="1188132"/>
                </a:cubicBezTo>
                <a:lnTo>
                  <a:pt x="2376264" y="3022162"/>
                </a:lnTo>
                <a:lnTo>
                  <a:pt x="0" y="3022162"/>
                </a:lnTo>
                <a:lnTo>
                  <a:pt x="0" y="1188132"/>
                </a:lnTo>
                <a:cubicBezTo>
                  <a:pt x="0" y="531945"/>
                  <a:pt x="531945" y="0"/>
                  <a:pt x="11881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E8AB329-076A-4F33-AAF9-9F5C6F9F1ED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88024" y="1383618"/>
            <a:ext cx="1782198" cy="2266622"/>
          </a:xfrm>
          <a:custGeom>
            <a:avLst/>
            <a:gdLst>
              <a:gd name="connsiteX0" fmla="*/ 1188132 w 2376264"/>
              <a:gd name="connsiteY0" fmla="*/ 0 h 3022162"/>
              <a:gd name="connsiteX1" fmla="*/ 2376264 w 2376264"/>
              <a:gd name="connsiteY1" fmla="*/ 1188132 h 3022162"/>
              <a:gd name="connsiteX2" fmla="*/ 2376264 w 2376264"/>
              <a:gd name="connsiteY2" fmla="*/ 3022162 h 3022162"/>
              <a:gd name="connsiteX3" fmla="*/ 0 w 2376264"/>
              <a:gd name="connsiteY3" fmla="*/ 3022162 h 3022162"/>
              <a:gd name="connsiteX4" fmla="*/ 0 w 2376264"/>
              <a:gd name="connsiteY4" fmla="*/ 1188132 h 3022162"/>
              <a:gd name="connsiteX5" fmla="*/ 1188132 w 2376264"/>
              <a:gd name="connsiteY5" fmla="*/ 0 h 3022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76264" h="3022162">
                <a:moveTo>
                  <a:pt x="1188132" y="0"/>
                </a:moveTo>
                <a:cubicBezTo>
                  <a:pt x="1844319" y="0"/>
                  <a:pt x="2376264" y="531945"/>
                  <a:pt x="2376264" y="1188132"/>
                </a:cubicBezTo>
                <a:lnTo>
                  <a:pt x="2376264" y="3022162"/>
                </a:lnTo>
                <a:lnTo>
                  <a:pt x="0" y="3022162"/>
                </a:lnTo>
                <a:lnTo>
                  <a:pt x="0" y="1188132"/>
                </a:lnTo>
                <a:cubicBezTo>
                  <a:pt x="0" y="531945"/>
                  <a:pt x="531945" y="0"/>
                  <a:pt x="11881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D58C647-98F4-4BC3-93F4-7DE4CEF2B7A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573778" y="1383618"/>
            <a:ext cx="1782198" cy="2266622"/>
          </a:xfrm>
          <a:custGeom>
            <a:avLst/>
            <a:gdLst>
              <a:gd name="connsiteX0" fmla="*/ 1188132 w 2376264"/>
              <a:gd name="connsiteY0" fmla="*/ 0 h 3022162"/>
              <a:gd name="connsiteX1" fmla="*/ 2376264 w 2376264"/>
              <a:gd name="connsiteY1" fmla="*/ 1188132 h 3022162"/>
              <a:gd name="connsiteX2" fmla="*/ 2376264 w 2376264"/>
              <a:gd name="connsiteY2" fmla="*/ 3022162 h 3022162"/>
              <a:gd name="connsiteX3" fmla="*/ 0 w 2376264"/>
              <a:gd name="connsiteY3" fmla="*/ 3022162 h 3022162"/>
              <a:gd name="connsiteX4" fmla="*/ 0 w 2376264"/>
              <a:gd name="connsiteY4" fmla="*/ 1188132 h 3022162"/>
              <a:gd name="connsiteX5" fmla="*/ 1188132 w 2376264"/>
              <a:gd name="connsiteY5" fmla="*/ 0 h 3022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76264" h="3022162">
                <a:moveTo>
                  <a:pt x="1188132" y="0"/>
                </a:moveTo>
                <a:cubicBezTo>
                  <a:pt x="1844319" y="0"/>
                  <a:pt x="2376264" y="531945"/>
                  <a:pt x="2376264" y="1188132"/>
                </a:cubicBezTo>
                <a:lnTo>
                  <a:pt x="2376264" y="3022162"/>
                </a:lnTo>
                <a:lnTo>
                  <a:pt x="0" y="3022162"/>
                </a:lnTo>
                <a:lnTo>
                  <a:pt x="0" y="1188132"/>
                </a:lnTo>
                <a:cubicBezTo>
                  <a:pt x="0" y="531945"/>
                  <a:pt x="531945" y="0"/>
                  <a:pt x="11881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65BD251-D7A3-44C9-9709-351A227A001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9532" y="1383618"/>
            <a:ext cx="1782198" cy="2266622"/>
          </a:xfrm>
          <a:custGeom>
            <a:avLst/>
            <a:gdLst>
              <a:gd name="connsiteX0" fmla="*/ 1188132 w 2376264"/>
              <a:gd name="connsiteY0" fmla="*/ 0 h 3022162"/>
              <a:gd name="connsiteX1" fmla="*/ 2376264 w 2376264"/>
              <a:gd name="connsiteY1" fmla="*/ 1188132 h 3022162"/>
              <a:gd name="connsiteX2" fmla="*/ 2376264 w 2376264"/>
              <a:gd name="connsiteY2" fmla="*/ 3022162 h 3022162"/>
              <a:gd name="connsiteX3" fmla="*/ 0 w 2376264"/>
              <a:gd name="connsiteY3" fmla="*/ 3022162 h 3022162"/>
              <a:gd name="connsiteX4" fmla="*/ 0 w 2376264"/>
              <a:gd name="connsiteY4" fmla="*/ 1188132 h 3022162"/>
              <a:gd name="connsiteX5" fmla="*/ 1188132 w 2376264"/>
              <a:gd name="connsiteY5" fmla="*/ 0 h 3022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76264" h="3022162">
                <a:moveTo>
                  <a:pt x="1188132" y="0"/>
                </a:moveTo>
                <a:cubicBezTo>
                  <a:pt x="1844319" y="0"/>
                  <a:pt x="2376264" y="531945"/>
                  <a:pt x="2376264" y="1188132"/>
                </a:cubicBezTo>
                <a:lnTo>
                  <a:pt x="2376264" y="3022162"/>
                </a:lnTo>
                <a:lnTo>
                  <a:pt x="0" y="3022162"/>
                </a:lnTo>
                <a:lnTo>
                  <a:pt x="0" y="1188132"/>
                </a:lnTo>
                <a:cubicBezTo>
                  <a:pt x="0" y="531945"/>
                  <a:pt x="531945" y="0"/>
                  <a:pt x="11881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64846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7348918-CBB5-4F86-8337-7ACD7C77923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6217963-AC9A-4DC6-AEF2-CEE5D5730EB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3762648"/>
            <a:ext cx="9144000" cy="1380853"/>
          </a:xfrm>
          <a:custGeom>
            <a:avLst/>
            <a:gdLst>
              <a:gd name="connsiteX0" fmla="*/ 0 w 12192000"/>
              <a:gd name="connsiteY0" fmla="*/ 0 h 1841137"/>
              <a:gd name="connsiteX1" fmla="*/ 12192000 w 12192000"/>
              <a:gd name="connsiteY1" fmla="*/ 0 h 1841137"/>
              <a:gd name="connsiteX2" fmla="*/ 12192000 w 12192000"/>
              <a:gd name="connsiteY2" fmla="*/ 1841137 h 1841137"/>
              <a:gd name="connsiteX3" fmla="*/ 0 w 12192000"/>
              <a:gd name="connsiteY3" fmla="*/ 1841137 h 1841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841137">
                <a:moveTo>
                  <a:pt x="0" y="0"/>
                </a:moveTo>
                <a:lnTo>
                  <a:pt x="12192000" y="0"/>
                </a:lnTo>
                <a:lnTo>
                  <a:pt x="12192000" y="1841137"/>
                </a:lnTo>
                <a:lnTo>
                  <a:pt x="0" y="184113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29188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464343" y="1"/>
            <a:ext cx="3288507" cy="5143500"/>
          </a:xfrm>
          <a:custGeom>
            <a:avLst/>
            <a:gdLst>
              <a:gd name="connsiteX0" fmla="*/ 0 w 4384676"/>
              <a:gd name="connsiteY0" fmla="*/ 0 h 6858000"/>
              <a:gd name="connsiteX1" fmla="*/ 4384676 w 4384676"/>
              <a:gd name="connsiteY1" fmla="*/ 0 h 6858000"/>
              <a:gd name="connsiteX2" fmla="*/ 4384676 w 4384676"/>
              <a:gd name="connsiteY2" fmla="*/ 6858000 h 6858000"/>
              <a:gd name="connsiteX3" fmla="*/ 0 w 438467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4676" h="6858000">
                <a:moveTo>
                  <a:pt x="0" y="0"/>
                </a:moveTo>
                <a:lnTo>
                  <a:pt x="4384676" y="0"/>
                </a:lnTo>
                <a:lnTo>
                  <a:pt x="438467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8594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886325" y="0"/>
            <a:ext cx="4257675" cy="51435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1976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878681" y="1429483"/>
            <a:ext cx="1528763" cy="1528763"/>
          </a:xfrm>
          <a:custGeom>
            <a:avLst/>
            <a:gdLst>
              <a:gd name="connsiteX0" fmla="*/ 1019175 w 2038350"/>
              <a:gd name="connsiteY0" fmla="*/ 0 h 2038350"/>
              <a:gd name="connsiteX1" fmla="*/ 2038350 w 2038350"/>
              <a:gd name="connsiteY1" fmla="*/ 1019175 h 2038350"/>
              <a:gd name="connsiteX2" fmla="*/ 1019175 w 2038350"/>
              <a:gd name="connsiteY2" fmla="*/ 2038350 h 2038350"/>
              <a:gd name="connsiteX3" fmla="*/ 0 w 2038350"/>
              <a:gd name="connsiteY3" fmla="*/ 1019175 h 2038350"/>
              <a:gd name="connsiteX4" fmla="*/ 1019175 w 2038350"/>
              <a:gd name="connsiteY4" fmla="*/ 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8350" h="2038350">
                <a:moveTo>
                  <a:pt x="1019175" y="0"/>
                </a:moveTo>
                <a:cubicBezTo>
                  <a:pt x="1582050" y="0"/>
                  <a:pt x="2038350" y="456300"/>
                  <a:pt x="2038350" y="1019175"/>
                </a:cubicBezTo>
                <a:cubicBezTo>
                  <a:pt x="2038350" y="1582050"/>
                  <a:pt x="1582050" y="2038350"/>
                  <a:pt x="1019175" y="2038350"/>
                </a:cubicBezTo>
                <a:cubicBezTo>
                  <a:pt x="456300" y="2038350"/>
                  <a:pt x="0" y="1582050"/>
                  <a:pt x="0" y="1019175"/>
                </a:cubicBezTo>
                <a:cubicBezTo>
                  <a:pt x="0" y="456300"/>
                  <a:pt x="456300" y="0"/>
                  <a:pt x="1019175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77A1B3F-0202-4C4F-ADD8-77DDE541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100000"/>
              </a:lnSpc>
              <a:defRPr sz="2100" spc="150" baseline="0">
                <a:latin typeface="Raleway Black" panose="020B0A03030101060003" pitchFamily="34" charset="0"/>
                <a:ea typeface="Lato Bold" panose="020F0502020204030203" pitchFamily="34" charset="0"/>
                <a:cs typeface="Lato Bold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61078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3752850" cy="5143500"/>
          </a:xfrm>
          <a:custGeom>
            <a:avLst/>
            <a:gdLst>
              <a:gd name="connsiteX0" fmla="*/ 0 w 5003800"/>
              <a:gd name="connsiteY0" fmla="*/ 0 h 6858000"/>
              <a:gd name="connsiteX1" fmla="*/ 5003800 w 5003800"/>
              <a:gd name="connsiteY1" fmla="*/ 0 h 6858000"/>
              <a:gd name="connsiteX2" fmla="*/ 5003800 w 5003800"/>
              <a:gd name="connsiteY2" fmla="*/ 6858000 h 6858000"/>
              <a:gd name="connsiteX3" fmla="*/ 0 w 50038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03800" h="6858000">
                <a:moveTo>
                  <a:pt x="0" y="0"/>
                </a:moveTo>
                <a:lnTo>
                  <a:pt x="5003800" y="0"/>
                </a:lnTo>
                <a:lnTo>
                  <a:pt x="50038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28833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4079327" y="390515"/>
            <a:ext cx="4600329" cy="2054198"/>
          </a:xfrm>
          <a:custGeom>
            <a:avLst/>
            <a:gdLst>
              <a:gd name="connsiteX0" fmla="*/ 0 w 6133772"/>
              <a:gd name="connsiteY0" fmla="*/ 0 h 2738930"/>
              <a:gd name="connsiteX1" fmla="*/ 6133772 w 6133772"/>
              <a:gd name="connsiteY1" fmla="*/ 0 h 2738930"/>
              <a:gd name="connsiteX2" fmla="*/ 6133772 w 6133772"/>
              <a:gd name="connsiteY2" fmla="*/ 2738930 h 2738930"/>
              <a:gd name="connsiteX3" fmla="*/ 0 w 6133772"/>
              <a:gd name="connsiteY3" fmla="*/ 2738930 h 2738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33772" h="2738930">
                <a:moveTo>
                  <a:pt x="0" y="0"/>
                </a:moveTo>
                <a:lnTo>
                  <a:pt x="6133772" y="0"/>
                </a:lnTo>
                <a:lnTo>
                  <a:pt x="6133772" y="2738930"/>
                </a:lnTo>
                <a:lnTo>
                  <a:pt x="0" y="273893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079327" y="2624959"/>
            <a:ext cx="4600329" cy="2054198"/>
          </a:xfrm>
          <a:custGeom>
            <a:avLst/>
            <a:gdLst>
              <a:gd name="connsiteX0" fmla="*/ 0 w 6133772"/>
              <a:gd name="connsiteY0" fmla="*/ 0 h 2738930"/>
              <a:gd name="connsiteX1" fmla="*/ 6133772 w 6133772"/>
              <a:gd name="connsiteY1" fmla="*/ 0 h 2738930"/>
              <a:gd name="connsiteX2" fmla="*/ 6133772 w 6133772"/>
              <a:gd name="connsiteY2" fmla="*/ 2738930 h 2738930"/>
              <a:gd name="connsiteX3" fmla="*/ 0 w 6133772"/>
              <a:gd name="connsiteY3" fmla="*/ 2738930 h 2738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33772" h="2738930">
                <a:moveTo>
                  <a:pt x="0" y="0"/>
                </a:moveTo>
                <a:lnTo>
                  <a:pt x="6133772" y="0"/>
                </a:lnTo>
                <a:lnTo>
                  <a:pt x="6133772" y="2738930"/>
                </a:lnTo>
                <a:lnTo>
                  <a:pt x="0" y="273893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0AACD627-E3CC-4A3F-BF1A-0E783E8ED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94868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795D62B-E174-485B-AF6F-315C0CB7007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81596" y="2515566"/>
            <a:ext cx="1626445" cy="1626445"/>
          </a:xfrm>
          <a:custGeom>
            <a:avLst/>
            <a:gdLst>
              <a:gd name="connsiteX0" fmla="*/ 1081320 w 2168593"/>
              <a:gd name="connsiteY0" fmla="*/ 0 h 2168593"/>
              <a:gd name="connsiteX1" fmla="*/ 2168593 w 2168593"/>
              <a:gd name="connsiteY1" fmla="*/ 1081321 h 2168593"/>
              <a:gd name="connsiteX2" fmla="*/ 1081320 w 2168593"/>
              <a:gd name="connsiteY2" fmla="*/ 2168593 h 2168593"/>
              <a:gd name="connsiteX3" fmla="*/ 0 w 2168593"/>
              <a:gd name="connsiteY3" fmla="*/ 1081321 h 2168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8593" h="2168593">
                <a:moveTo>
                  <a:pt x="1081320" y="0"/>
                </a:moveTo>
                <a:lnTo>
                  <a:pt x="2168593" y="1081321"/>
                </a:lnTo>
                <a:lnTo>
                  <a:pt x="1081320" y="2168593"/>
                </a:lnTo>
                <a:lnTo>
                  <a:pt x="0" y="108132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A1C909E-4814-470F-9529-3F9917880A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01801" y="2109327"/>
            <a:ext cx="1626445" cy="1626445"/>
          </a:xfrm>
          <a:custGeom>
            <a:avLst/>
            <a:gdLst>
              <a:gd name="connsiteX0" fmla="*/ 1083305 w 2168593"/>
              <a:gd name="connsiteY0" fmla="*/ 0 h 2168593"/>
              <a:gd name="connsiteX1" fmla="*/ 2168593 w 2168593"/>
              <a:gd name="connsiteY1" fmla="*/ 1083305 h 2168593"/>
              <a:gd name="connsiteX2" fmla="*/ 1083305 w 2168593"/>
              <a:gd name="connsiteY2" fmla="*/ 2168593 h 2168593"/>
              <a:gd name="connsiteX3" fmla="*/ 0 w 2168593"/>
              <a:gd name="connsiteY3" fmla="*/ 1083305 h 2168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8593" h="2168593">
                <a:moveTo>
                  <a:pt x="1083305" y="0"/>
                </a:moveTo>
                <a:lnTo>
                  <a:pt x="2168593" y="1083305"/>
                </a:lnTo>
                <a:lnTo>
                  <a:pt x="1083305" y="2168593"/>
                </a:lnTo>
                <a:lnTo>
                  <a:pt x="0" y="108330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FA4DE8F8-7D1F-4037-9C1F-B074B2557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0A77E04-450A-4F4E-ABDC-27577254C99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92587" y="3326556"/>
            <a:ext cx="1626445" cy="1626445"/>
          </a:xfrm>
          <a:custGeom>
            <a:avLst/>
            <a:gdLst>
              <a:gd name="connsiteX0" fmla="*/ 1087273 w 2168593"/>
              <a:gd name="connsiteY0" fmla="*/ 0 h 2168593"/>
              <a:gd name="connsiteX1" fmla="*/ 2168593 w 2168593"/>
              <a:gd name="connsiteY1" fmla="*/ 1087273 h 2168593"/>
              <a:gd name="connsiteX2" fmla="*/ 1087273 w 2168593"/>
              <a:gd name="connsiteY2" fmla="*/ 2168593 h 2168593"/>
              <a:gd name="connsiteX3" fmla="*/ 0 w 2168593"/>
              <a:gd name="connsiteY3" fmla="*/ 1087273 h 2168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8593" h="2168593">
                <a:moveTo>
                  <a:pt x="1087273" y="0"/>
                </a:moveTo>
                <a:lnTo>
                  <a:pt x="2168593" y="1087273"/>
                </a:lnTo>
                <a:lnTo>
                  <a:pt x="1087273" y="2168593"/>
                </a:lnTo>
                <a:lnTo>
                  <a:pt x="0" y="108727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D433679-F647-4DD3-9C0C-D00FCEEFBA8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87836" y="1295361"/>
            <a:ext cx="1626445" cy="1626445"/>
          </a:xfrm>
          <a:custGeom>
            <a:avLst/>
            <a:gdLst>
              <a:gd name="connsiteX0" fmla="*/ 1085288 w 2168593"/>
              <a:gd name="connsiteY0" fmla="*/ 0 h 2168593"/>
              <a:gd name="connsiteX1" fmla="*/ 2168593 w 2168593"/>
              <a:gd name="connsiteY1" fmla="*/ 1085289 h 2168593"/>
              <a:gd name="connsiteX2" fmla="*/ 1085288 w 2168593"/>
              <a:gd name="connsiteY2" fmla="*/ 2168593 h 2168593"/>
              <a:gd name="connsiteX3" fmla="*/ 0 w 2168593"/>
              <a:gd name="connsiteY3" fmla="*/ 1085289 h 2168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8593" h="2168593">
                <a:moveTo>
                  <a:pt x="1085288" y="0"/>
                </a:moveTo>
                <a:lnTo>
                  <a:pt x="2168593" y="1085289"/>
                </a:lnTo>
                <a:lnTo>
                  <a:pt x="1085288" y="2168593"/>
                </a:lnTo>
                <a:lnTo>
                  <a:pt x="0" y="1085289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04925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FA4DE8F8-7D1F-4037-9C1F-B074B2557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45DE4A7-4596-4DC0-A291-59099A93F20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9173" y="1248007"/>
            <a:ext cx="2885158" cy="3321795"/>
          </a:xfrm>
          <a:custGeom>
            <a:avLst/>
            <a:gdLst>
              <a:gd name="connsiteX0" fmla="*/ 0 w 3846877"/>
              <a:gd name="connsiteY0" fmla="*/ 0 h 4429060"/>
              <a:gd name="connsiteX1" fmla="*/ 3846877 w 3846877"/>
              <a:gd name="connsiteY1" fmla="*/ 2216769 h 4429060"/>
              <a:gd name="connsiteX2" fmla="*/ 0 w 3846877"/>
              <a:gd name="connsiteY2" fmla="*/ 4429060 h 442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46877" h="4429060">
                <a:moveTo>
                  <a:pt x="0" y="0"/>
                </a:moveTo>
                <a:lnTo>
                  <a:pt x="3846877" y="2216769"/>
                </a:lnTo>
                <a:lnTo>
                  <a:pt x="0" y="442906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3946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FA4DE8F8-7D1F-4037-9C1F-B074B2557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607E6B1-24BA-4694-AE9D-903CB093609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300163"/>
            <a:ext cx="9144000" cy="2093119"/>
          </a:xfrm>
          <a:custGeom>
            <a:avLst/>
            <a:gdLst>
              <a:gd name="connsiteX0" fmla="*/ 0 w 12192000"/>
              <a:gd name="connsiteY0" fmla="*/ 0 h 2505074"/>
              <a:gd name="connsiteX1" fmla="*/ 12192000 w 12192000"/>
              <a:gd name="connsiteY1" fmla="*/ 0 h 2505074"/>
              <a:gd name="connsiteX2" fmla="*/ 12192000 w 12192000"/>
              <a:gd name="connsiteY2" fmla="*/ 2505074 h 2505074"/>
              <a:gd name="connsiteX3" fmla="*/ 0 w 12192000"/>
              <a:gd name="connsiteY3" fmla="*/ 2505074 h 2505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505074">
                <a:moveTo>
                  <a:pt x="0" y="0"/>
                </a:moveTo>
                <a:lnTo>
                  <a:pt x="12192000" y="0"/>
                </a:lnTo>
                <a:lnTo>
                  <a:pt x="12192000" y="2505074"/>
                </a:lnTo>
                <a:lnTo>
                  <a:pt x="0" y="25050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2329976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607E6B1-24BA-4694-AE9D-903CB093609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457575"/>
          </a:xfrm>
          <a:custGeom>
            <a:avLst/>
            <a:gdLst>
              <a:gd name="connsiteX0" fmla="*/ 0 w 12192000"/>
              <a:gd name="connsiteY0" fmla="*/ 0 h 2505074"/>
              <a:gd name="connsiteX1" fmla="*/ 12192000 w 12192000"/>
              <a:gd name="connsiteY1" fmla="*/ 0 h 2505074"/>
              <a:gd name="connsiteX2" fmla="*/ 12192000 w 12192000"/>
              <a:gd name="connsiteY2" fmla="*/ 2505074 h 2505074"/>
              <a:gd name="connsiteX3" fmla="*/ 0 w 12192000"/>
              <a:gd name="connsiteY3" fmla="*/ 2505074 h 2505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505074">
                <a:moveTo>
                  <a:pt x="0" y="0"/>
                </a:moveTo>
                <a:lnTo>
                  <a:pt x="12192000" y="0"/>
                </a:lnTo>
                <a:lnTo>
                  <a:pt x="12192000" y="2505074"/>
                </a:lnTo>
                <a:lnTo>
                  <a:pt x="0" y="25050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FA4DE8F8-7D1F-4037-9C1F-B074B2557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35771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C365E4D1-9E81-4E3D-8581-CAA9660E611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5009" y="1437624"/>
            <a:ext cx="1669277" cy="1669277"/>
          </a:xfrm>
          <a:custGeom>
            <a:avLst/>
            <a:gdLst>
              <a:gd name="connsiteX0" fmla="*/ 1112851 w 2225702"/>
              <a:gd name="connsiteY0" fmla="*/ 0 h 2225702"/>
              <a:gd name="connsiteX1" fmla="*/ 2225702 w 2225702"/>
              <a:gd name="connsiteY1" fmla="*/ 1112851 h 2225702"/>
              <a:gd name="connsiteX2" fmla="*/ 1112851 w 2225702"/>
              <a:gd name="connsiteY2" fmla="*/ 2225702 h 2225702"/>
              <a:gd name="connsiteX3" fmla="*/ 0 w 2225702"/>
              <a:gd name="connsiteY3" fmla="*/ 1112851 h 2225702"/>
              <a:gd name="connsiteX4" fmla="*/ 1112851 w 2225702"/>
              <a:gd name="connsiteY4" fmla="*/ 0 h 2225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5702" h="2225702">
                <a:moveTo>
                  <a:pt x="1112851" y="0"/>
                </a:moveTo>
                <a:cubicBezTo>
                  <a:pt x="1727462" y="0"/>
                  <a:pt x="2225702" y="498240"/>
                  <a:pt x="2225702" y="1112851"/>
                </a:cubicBezTo>
                <a:cubicBezTo>
                  <a:pt x="2225702" y="1727462"/>
                  <a:pt x="1727462" y="2225702"/>
                  <a:pt x="1112851" y="2225702"/>
                </a:cubicBezTo>
                <a:cubicBezTo>
                  <a:pt x="498240" y="2225702"/>
                  <a:pt x="0" y="1727462"/>
                  <a:pt x="0" y="1112851"/>
                </a:cubicBezTo>
                <a:cubicBezTo>
                  <a:pt x="0" y="498240"/>
                  <a:pt x="498240" y="0"/>
                  <a:pt x="111285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0128ED7A-B88D-48BA-86AE-AE265FD6E66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62311" y="1437624"/>
            <a:ext cx="1669277" cy="1669277"/>
          </a:xfrm>
          <a:custGeom>
            <a:avLst/>
            <a:gdLst>
              <a:gd name="connsiteX0" fmla="*/ 1112851 w 2225702"/>
              <a:gd name="connsiteY0" fmla="*/ 0 h 2225702"/>
              <a:gd name="connsiteX1" fmla="*/ 2225702 w 2225702"/>
              <a:gd name="connsiteY1" fmla="*/ 1112851 h 2225702"/>
              <a:gd name="connsiteX2" fmla="*/ 1112851 w 2225702"/>
              <a:gd name="connsiteY2" fmla="*/ 2225702 h 2225702"/>
              <a:gd name="connsiteX3" fmla="*/ 0 w 2225702"/>
              <a:gd name="connsiteY3" fmla="*/ 1112851 h 2225702"/>
              <a:gd name="connsiteX4" fmla="*/ 1112851 w 2225702"/>
              <a:gd name="connsiteY4" fmla="*/ 0 h 2225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5702" h="2225702">
                <a:moveTo>
                  <a:pt x="1112851" y="0"/>
                </a:moveTo>
                <a:cubicBezTo>
                  <a:pt x="1727462" y="0"/>
                  <a:pt x="2225702" y="498240"/>
                  <a:pt x="2225702" y="1112851"/>
                </a:cubicBezTo>
                <a:cubicBezTo>
                  <a:pt x="2225702" y="1727462"/>
                  <a:pt x="1727462" y="2225702"/>
                  <a:pt x="1112851" y="2225702"/>
                </a:cubicBezTo>
                <a:cubicBezTo>
                  <a:pt x="498240" y="2225702"/>
                  <a:pt x="0" y="1727462"/>
                  <a:pt x="0" y="1112851"/>
                </a:cubicBezTo>
                <a:cubicBezTo>
                  <a:pt x="0" y="498240"/>
                  <a:pt x="498240" y="0"/>
                  <a:pt x="111285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72FF91CA-42F5-424C-B8CA-294462504BE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49612" y="1437624"/>
            <a:ext cx="1669277" cy="1669277"/>
          </a:xfrm>
          <a:custGeom>
            <a:avLst/>
            <a:gdLst>
              <a:gd name="connsiteX0" fmla="*/ 1112851 w 2225702"/>
              <a:gd name="connsiteY0" fmla="*/ 0 h 2225702"/>
              <a:gd name="connsiteX1" fmla="*/ 2225702 w 2225702"/>
              <a:gd name="connsiteY1" fmla="*/ 1112851 h 2225702"/>
              <a:gd name="connsiteX2" fmla="*/ 1112851 w 2225702"/>
              <a:gd name="connsiteY2" fmla="*/ 2225702 h 2225702"/>
              <a:gd name="connsiteX3" fmla="*/ 0 w 2225702"/>
              <a:gd name="connsiteY3" fmla="*/ 1112851 h 2225702"/>
              <a:gd name="connsiteX4" fmla="*/ 1112851 w 2225702"/>
              <a:gd name="connsiteY4" fmla="*/ 0 h 2225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5702" h="2225702">
                <a:moveTo>
                  <a:pt x="1112851" y="0"/>
                </a:moveTo>
                <a:cubicBezTo>
                  <a:pt x="1727462" y="0"/>
                  <a:pt x="2225702" y="498240"/>
                  <a:pt x="2225702" y="1112851"/>
                </a:cubicBezTo>
                <a:cubicBezTo>
                  <a:pt x="2225702" y="1727462"/>
                  <a:pt x="1727462" y="2225702"/>
                  <a:pt x="1112851" y="2225702"/>
                </a:cubicBezTo>
                <a:cubicBezTo>
                  <a:pt x="498240" y="2225702"/>
                  <a:pt x="0" y="1727462"/>
                  <a:pt x="0" y="1112851"/>
                </a:cubicBezTo>
                <a:cubicBezTo>
                  <a:pt x="0" y="498240"/>
                  <a:pt x="498240" y="0"/>
                  <a:pt x="111285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E3E0A342-E3EF-418F-8335-FE21D79305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36913" y="1437624"/>
            <a:ext cx="1669277" cy="1669277"/>
          </a:xfrm>
          <a:custGeom>
            <a:avLst/>
            <a:gdLst>
              <a:gd name="connsiteX0" fmla="*/ 1112851 w 2225702"/>
              <a:gd name="connsiteY0" fmla="*/ 0 h 2225702"/>
              <a:gd name="connsiteX1" fmla="*/ 2225702 w 2225702"/>
              <a:gd name="connsiteY1" fmla="*/ 1112851 h 2225702"/>
              <a:gd name="connsiteX2" fmla="*/ 1112851 w 2225702"/>
              <a:gd name="connsiteY2" fmla="*/ 2225702 h 2225702"/>
              <a:gd name="connsiteX3" fmla="*/ 0 w 2225702"/>
              <a:gd name="connsiteY3" fmla="*/ 1112851 h 2225702"/>
              <a:gd name="connsiteX4" fmla="*/ 1112851 w 2225702"/>
              <a:gd name="connsiteY4" fmla="*/ 0 h 2225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5702" h="2225702">
                <a:moveTo>
                  <a:pt x="1112851" y="0"/>
                </a:moveTo>
                <a:cubicBezTo>
                  <a:pt x="1727462" y="0"/>
                  <a:pt x="2225702" y="498240"/>
                  <a:pt x="2225702" y="1112851"/>
                </a:cubicBezTo>
                <a:cubicBezTo>
                  <a:pt x="2225702" y="1727462"/>
                  <a:pt x="1727462" y="2225702"/>
                  <a:pt x="1112851" y="2225702"/>
                </a:cubicBezTo>
                <a:cubicBezTo>
                  <a:pt x="498240" y="2225702"/>
                  <a:pt x="0" y="1727462"/>
                  <a:pt x="0" y="1112851"/>
                </a:cubicBezTo>
                <a:cubicBezTo>
                  <a:pt x="0" y="498240"/>
                  <a:pt x="498240" y="0"/>
                  <a:pt x="111285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31980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F4EFEEA-89DA-4F6C-A500-76C0A5CDD0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89674" y="0"/>
            <a:ext cx="2964656" cy="5143500"/>
          </a:xfrm>
          <a:custGeom>
            <a:avLst/>
            <a:gdLst>
              <a:gd name="connsiteX0" fmla="*/ 0 w 3952875"/>
              <a:gd name="connsiteY0" fmla="*/ 0 h 6858000"/>
              <a:gd name="connsiteX1" fmla="*/ 3952875 w 3952875"/>
              <a:gd name="connsiteY1" fmla="*/ 0 h 6858000"/>
              <a:gd name="connsiteX2" fmla="*/ 3952875 w 3952875"/>
              <a:gd name="connsiteY2" fmla="*/ 6858000 h 6858000"/>
              <a:gd name="connsiteX3" fmla="*/ 0 w 395287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2875" h="6858000">
                <a:moveTo>
                  <a:pt x="0" y="0"/>
                </a:moveTo>
                <a:lnTo>
                  <a:pt x="3952875" y="0"/>
                </a:lnTo>
                <a:lnTo>
                  <a:pt x="395287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9345626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BB7DE01-827A-4BE7-9755-5C4C9A4F048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86262" y="0"/>
            <a:ext cx="4757738" cy="5143500"/>
          </a:xfrm>
          <a:custGeom>
            <a:avLst/>
            <a:gdLst>
              <a:gd name="connsiteX0" fmla="*/ 0 w 4455886"/>
              <a:gd name="connsiteY0" fmla="*/ 0 h 6858000"/>
              <a:gd name="connsiteX1" fmla="*/ 4455886 w 4455886"/>
              <a:gd name="connsiteY1" fmla="*/ 0 h 6858000"/>
              <a:gd name="connsiteX2" fmla="*/ 4455886 w 4455886"/>
              <a:gd name="connsiteY2" fmla="*/ 6858000 h 6858000"/>
              <a:gd name="connsiteX3" fmla="*/ 0 w 4455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5886" h="6858000">
                <a:moveTo>
                  <a:pt x="0" y="0"/>
                </a:moveTo>
                <a:lnTo>
                  <a:pt x="4455886" y="0"/>
                </a:lnTo>
                <a:lnTo>
                  <a:pt x="445588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FA4DE8F8-7D1F-4037-9C1F-B074B2557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l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76051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BB7DE01-827A-4BE7-9755-5C4C9A4F048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757738" cy="5143500"/>
          </a:xfrm>
          <a:custGeom>
            <a:avLst/>
            <a:gdLst>
              <a:gd name="connsiteX0" fmla="*/ 0 w 4455886"/>
              <a:gd name="connsiteY0" fmla="*/ 0 h 6858000"/>
              <a:gd name="connsiteX1" fmla="*/ 4455886 w 4455886"/>
              <a:gd name="connsiteY1" fmla="*/ 0 h 6858000"/>
              <a:gd name="connsiteX2" fmla="*/ 4455886 w 4455886"/>
              <a:gd name="connsiteY2" fmla="*/ 6858000 h 6858000"/>
              <a:gd name="connsiteX3" fmla="*/ 0 w 4455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5886" h="6858000">
                <a:moveTo>
                  <a:pt x="0" y="0"/>
                </a:moveTo>
                <a:lnTo>
                  <a:pt x="4455886" y="0"/>
                </a:lnTo>
                <a:lnTo>
                  <a:pt x="445588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4933475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94C0BF-A302-43FC-9789-888E2C174F2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1557"/>
            <a:ext cx="9144000" cy="2859057"/>
          </a:xfrm>
          <a:custGeom>
            <a:avLst/>
            <a:gdLst>
              <a:gd name="connsiteX0" fmla="*/ 0 w 12192000"/>
              <a:gd name="connsiteY0" fmla="*/ 0 h 3812076"/>
              <a:gd name="connsiteX1" fmla="*/ 12192000 w 12192000"/>
              <a:gd name="connsiteY1" fmla="*/ 0 h 3812076"/>
              <a:gd name="connsiteX2" fmla="*/ 12192000 w 12192000"/>
              <a:gd name="connsiteY2" fmla="*/ 3812076 h 3812076"/>
              <a:gd name="connsiteX3" fmla="*/ 0 w 12192000"/>
              <a:gd name="connsiteY3" fmla="*/ 3812076 h 3812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812076">
                <a:moveTo>
                  <a:pt x="0" y="0"/>
                </a:moveTo>
                <a:lnTo>
                  <a:pt x="12192000" y="0"/>
                </a:lnTo>
                <a:lnTo>
                  <a:pt x="12192000" y="3812076"/>
                </a:lnTo>
                <a:lnTo>
                  <a:pt x="0" y="381207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7D51D9D6-BC12-4B96-BA06-9AD27B4C1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39089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D68616E-A804-4FFF-A62E-C10752A1D2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1" y="1634765"/>
            <a:ext cx="4095749" cy="2744779"/>
          </a:xfrm>
          <a:custGeom>
            <a:avLst/>
            <a:gdLst>
              <a:gd name="connsiteX0" fmla="*/ 1742871 w 5460999"/>
              <a:gd name="connsiteY0" fmla="*/ 3186638 h 3659705"/>
              <a:gd name="connsiteX1" fmla="*/ 3751324 w 5460999"/>
              <a:gd name="connsiteY1" fmla="*/ 3186638 h 3659705"/>
              <a:gd name="connsiteX2" fmla="*/ 3751324 w 5460999"/>
              <a:gd name="connsiteY2" fmla="*/ 3659705 h 3659705"/>
              <a:gd name="connsiteX3" fmla="*/ 1742871 w 5460999"/>
              <a:gd name="connsiteY3" fmla="*/ 3659705 h 3659705"/>
              <a:gd name="connsiteX4" fmla="*/ 1742872 w 5460999"/>
              <a:gd name="connsiteY4" fmla="*/ 2447768 h 3659705"/>
              <a:gd name="connsiteX5" fmla="*/ 5460999 w 5460999"/>
              <a:gd name="connsiteY5" fmla="*/ 2447768 h 3659705"/>
              <a:gd name="connsiteX6" fmla="*/ 5460999 w 5460999"/>
              <a:gd name="connsiteY6" fmla="*/ 3126808 h 3659705"/>
              <a:gd name="connsiteX7" fmla="*/ 1742872 w 5460999"/>
              <a:gd name="connsiteY7" fmla="*/ 3126808 h 3659705"/>
              <a:gd name="connsiteX8" fmla="*/ 3811383 w 5460999"/>
              <a:gd name="connsiteY8" fmla="*/ 1275843 h 3659705"/>
              <a:gd name="connsiteX9" fmla="*/ 4763851 w 5460999"/>
              <a:gd name="connsiteY9" fmla="*/ 1275843 h 3659705"/>
              <a:gd name="connsiteX10" fmla="*/ 4763851 w 5460999"/>
              <a:gd name="connsiteY10" fmla="*/ 2392487 h 3659705"/>
              <a:gd name="connsiteX11" fmla="*/ 3811383 w 5460999"/>
              <a:gd name="connsiteY11" fmla="*/ 2392487 h 3659705"/>
              <a:gd name="connsiteX12" fmla="*/ 0 w 5460999"/>
              <a:gd name="connsiteY12" fmla="*/ 1275843 h 3659705"/>
              <a:gd name="connsiteX13" fmla="*/ 3751325 w 5460999"/>
              <a:gd name="connsiteY13" fmla="*/ 1275843 h 3659705"/>
              <a:gd name="connsiteX14" fmla="*/ 3751325 w 5460999"/>
              <a:gd name="connsiteY14" fmla="*/ 2392487 h 3659705"/>
              <a:gd name="connsiteX15" fmla="*/ 0 w 5460999"/>
              <a:gd name="connsiteY15" fmla="*/ 2392487 h 3659705"/>
              <a:gd name="connsiteX16" fmla="*/ 1045723 w 5460999"/>
              <a:gd name="connsiteY16" fmla="*/ 0 h 3659705"/>
              <a:gd name="connsiteX17" fmla="*/ 4763850 w 5460999"/>
              <a:gd name="connsiteY17" fmla="*/ 0 h 3659705"/>
              <a:gd name="connsiteX18" fmla="*/ 4763850 w 5460999"/>
              <a:gd name="connsiteY18" fmla="*/ 1220011 h 3659705"/>
              <a:gd name="connsiteX19" fmla="*/ 1045723 w 5460999"/>
              <a:gd name="connsiteY19" fmla="*/ 1220011 h 3659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460999" h="3659705">
                <a:moveTo>
                  <a:pt x="1742871" y="3186638"/>
                </a:moveTo>
                <a:lnTo>
                  <a:pt x="3751324" y="3186638"/>
                </a:lnTo>
                <a:lnTo>
                  <a:pt x="3751324" y="3659705"/>
                </a:lnTo>
                <a:lnTo>
                  <a:pt x="1742871" y="3659705"/>
                </a:lnTo>
                <a:close/>
                <a:moveTo>
                  <a:pt x="1742872" y="2447768"/>
                </a:moveTo>
                <a:lnTo>
                  <a:pt x="5460999" y="2447768"/>
                </a:lnTo>
                <a:lnTo>
                  <a:pt x="5460999" y="3126808"/>
                </a:lnTo>
                <a:lnTo>
                  <a:pt x="1742872" y="3126808"/>
                </a:lnTo>
                <a:close/>
                <a:moveTo>
                  <a:pt x="3811383" y="1275843"/>
                </a:moveTo>
                <a:lnTo>
                  <a:pt x="4763851" y="1275843"/>
                </a:lnTo>
                <a:lnTo>
                  <a:pt x="4763851" y="2392487"/>
                </a:lnTo>
                <a:lnTo>
                  <a:pt x="3811383" y="2392487"/>
                </a:lnTo>
                <a:close/>
                <a:moveTo>
                  <a:pt x="0" y="1275843"/>
                </a:moveTo>
                <a:lnTo>
                  <a:pt x="3751325" y="1275843"/>
                </a:lnTo>
                <a:lnTo>
                  <a:pt x="3751325" y="2392487"/>
                </a:lnTo>
                <a:lnTo>
                  <a:pt x="0" y="2392487"/>
                </a:lnTo>
                <a:close/>
                <a:moveTo>
                  <a:pt x="1045723" y="0"/>
                </a:moveTo>
                <a:lnTo>
                  <a:pt x="4763850" y="0"/>
                </a:lnTo>
                <a:lnTo>
                  <a:pt x="4763850" y="1220011"/>
                </a:lnTo>
                <a:lnTo>
                  <a:pt x="1045723" y="12200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7D51D9D6-BC12-4B96-BA06-9AD27B4C1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68163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7D51D9D6-BC12-4B96-BA06-9AD27B4C1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8678BE3-FB6F-489E-B5F6-203E055B11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87361" y="1795262"/>
            <a:ext cx="662637" cy="662637"/>
          </a:xfrm>
          <a:custGeom>
            <a:avLst/>
            <a:gdLst>
              <a:gd name="connsiteX0" fmla="*/ 441758 w 883516"/>
              <a:gd name="connsiteY0" fmla="*/ 0 h 883516"/>
              <a:gd name="connsiteX1" fmla="*/ 883516 w 883516"/>
              <a:gd name="connsiteY1" fmla="*/ 441758 h 883516"/>
              <a:gd name="connsiteX2" fmla="*/ 441758 w 883516"/>
              <a:gd name="connsiteY2" fmla="*/ 883516 h 883516"/>
              <a:gd name="connsiteX3" fmla="*/ 0 w 883516"/>
              <a:gd name="connsiteY3" fmla="*/ 441758 h 883516"/>
              <a:gd name="connsiteX4" fmla="*/ 441758 w 883516"/>
              <a:gd name="connsiteY4" fmla="*/ 0 h 883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516" h="883516">
                <a:moveTo>
                  <a:pt x="441758" y="0"/>
                </a:moveTo>
                <a:cubicBezTo>
                  <a:pt x="685734" y="0"/>
                  <a:pt x="883516" y="197782"/>
                  <a:pt x="883516" y="441758"/>
                </a:cubicBezTo>
                <a:cubicBezTo>
                  <a:pt x="883516" y="685734"/>
                  <a:pt x="685734" y="883516"/>
                  <a:pt x="441758" y="883516"/>
                </a:cubicBezTo>
                <a:cubicBezTo>
                  <a:pt x="197782" y="883516"/>
                  <a:pt x="0" y="685734"/>
                  <a:pt x="0" y="441758"/>
                </a:cubicBezTo>
                <a:cubicBezTo>
                  <a:pt x="0" y="197782"/>
                  <a:pt x="197782" y="0"/>
                  <a:pt x="44175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F51FFFE2-B1CF-4986-8C98-374905A464B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40682" y="1795262"/>
            <a:ext cx="662637" cy="662637"/>
          </a:xfrm>
          <a:custGeom>
            <a:avLst/>
            <a:gdLst>
              <a:gd name="connsiteX0" fmla="*/ 441758 w 883516"/>
              <a:gd name="connsiteY0" fmla="*/ 0 h 883516"/>
              <a:gd name="connsiteX1" fmla="*/ 883516 w 883516"/>
              <a:gd name="connsiteY1" fmla="*/ 441758 h 883516"/>
              <a:gd name="connsiteX2" fmla="*/ 441758 w 883516"/>
              <a:gd name="connsiteY2" fmla="*/ 883516 h 883516"/>
              <a:gd name="connsiteX3" fmla="*/ 0 w 883516"/>
              <a:gd name="connsiteY3" fmla="*/ 441758 h 883516"/>
              <a:gd name="connsiteX4" fmla="*/ 441758 w 883516"/>
              <a:gd name="connsiteY4" fmla="*/ 0 h 883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516" h="883516">
                <a:moveTo>
                  <a:pt x="441758" y="0"/>
                </a:moveTo>
                <a:cubicBezTo>
                  <a:pt x="685734" y="0"/>
                  <a:pt x="883516" y="197782"/>
                  <a:pt x="883516" y="441758"/>
                </a:cubicBezTo>
                <a:cubicBezTo>
                  <a:pt x="883516" y="685734"/>
                  <a:pt x="685734" y="883516"/>
                  <a:pt x="441758" y="883516"/>
                </a:cubicBezTo>
                <a:cubicBezTo>
                  <a:pt x="197782" y="883516"/>
                  <a:pt x="0" y="685734"/>
                  <a:pt x="0" y="441758"/>
                </a:cubicBezTo>
                <a:cubicBezTo>
                  <a:pt x="0" y="197782"/>
                  <a:pt x="197782" y="0"/>
                  <a:pt x="44175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9634331C-0796-46AC-BE60-723AF4073A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94002" y="1795262"/>
            <a:ext cx="662637" cy="662637"/>
          </a:xfrm>
          <a:custGeom>
            <a:avLst/>
            <a:gdLst>
              <a:gd name="connsiteX0" fmla="*/ 441758 w 883516"/>
              <a:gd name="connsiteY0" fmla="*/ 0 h 883516"/>
              <a:gd name="connsiteX1" fmla="*/ 883516 w 883516"/>
              <a:gd name="connsiteY1" fmla="*/ 441758 h 883516"/>
              <a:gd name="connsiteX2" fmla="*/ 441758 w 883516"/>
              <a:gd name="connsiteY2" fmla="*/ 883516 h 883516"/>
              <a:gd name="connsiteX3" fmla="*/ 0 w 883516"/>
              <a:gd name="connsiteY3" fmla="*/ 441758 h 883516"/>
              <a:gd name="connsiteX4" fmla="*/ 441758 w 883516"/>
              <a:gd name="connsiteY4" fmla="*/ 0 h 883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516" h="883516">
                <a:moveTo>
                  <a:pt x="441758" y="0"/>
                </a:moveTo>
                <a:cubicBezTo>
                  <a:pt x="685734" y="0"/>
                  <a:pt x="883516" y="197782"/>
                  <a:pt x="883516" y="441758"/>
                </a:cubicBezTo>
                <a:cubicBezTo>
                  <a:pt x="883516" y="685734"/>
                  <a:pt x="685734" y="883516"/>
                  <a:pt x="441758" y="883516"/>
                </a:cubicBezTo>
                <a:cubicBezTo>
                  <a:pt x="197782" y="883516"/>
                  <a:pt x="0" y="685734"/>
                  <a:pt x="0" y="441758"/>
                </a:cubicBezTo>
                <a:cubicBezTo>
                  <a:pt x="0" y="197782"/>
                  <a:pt x="197782" y="0"/>
                  <a:pt x="44175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F15CD068-6A2C-4F1B-9C02-0730C8D5F5C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94002" y="3528536"/>
            <a:ext cx="662637" cy="662637"/>
          </a:xfrm>
          <a:custGeom>
            <a:avLst/>
            <a:gdLst>
              <a:gd name="connsiteX0" fmla="*/ 441758 w 883516"/>
              <a:gd name="connsiteY0" fmla="*/ 0 h 883516"/>
              <a:gd name="connsiteX1" fmla="*/ 883516 w 883516"/>
              <a:gd name="connsiteY1" fmla="*/ 441758 h 883516"/>
              <a:gd name="connsiteX2" fmla="*/ 441758 w 883516"/>
              <a:gd name="connsiteY2" fmla="*/ 883516 h 883516"/>
              <a:gd name="connsiteX3" fmla="*/ 0 w 883516"/>
              <a:gd name="connsiteY3" fmla="*/ 441758 h 883516"/>
              <a:gd name="connsiteX4" fmla="*/ 441758 w 883516"/>
              <a:gd name="connsiteY4" fmla="*/ 0 h 883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516" h="883516">
                <a:moveTo>
                  <a:pt x="441758" y="0"/>
                </a:moveTo>
                <a:cubicBezTo>
                  <a:pt x="685734" y="0"/>
                  <a:pt x="883516" y="197782"/>
                  <a:pt x="883516" y="441758"/>
                </a:cubicBezTo>
                <a:cubicBezTo>
                  <a:pt x="883516" y="685734"/>
                  <a:pt x="685734" y="883516"/>
                  <a:pt x="441758" y="883516"/>
                </a:cubicBezTo>
                <a:cubicBezTo>
                  <a:pt x="197782" y="883516"/>
                  <a:pt x="0" y="685734"/>
                  <a:pt x="0" y="441758"/>
                </a:cubicBezTo>
                <a:cubicBezTo>
                  <a:pt x="0" y="197782"/>
                  <a:pt x="197782" y="0"/>
                  <a:pt x="44175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3F0D947-4796-47F7-A1E8-400785555A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40682" y="3528536"/>
            <a:ext cx="662637" cy="662637"/>
          </a:xfrm>
          <a:custGeom>
            <a:avLst/>
            <a:gdLst>
              <a:gd name="connsiteX0" fmla="*/ 441758 w 883516"/>
              <a:gd name="connsiteY0" fmla="*/ 0 h 883516"/>
              <a:gd name="connsiteX1" fmla="*/ 883516 w 883516"/>
              <a:gd name="connsiteY1" fmla="*/ 441758 h 883516"/>
              <a:gd name="connsiteX2" fmla="*/ 441758 w 883516"/>
              <a:gd name="connsiteY2" fmla="*/ 883516 h 883516"/>
              <a:gd name="connsiteX3" fmla="*/ 0 w 883516"/>
              <a:gd name="connsiteY3" fmla="*/ 441758 h 883516"/>
              <a:gd name="connsiteX4" fmla="*/ 441758 w 883516"/>
              <a:gd name="connsiteY4" fmla="*/ 0 h 883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516" h="883516">
                <a:moveTo>
                  <a:pt x="441758" y="0"/>
                </a:moveTo>
                <a:cubicBezTo>
                  <a:pt x="685734" y="0"/>
                  <a:pt x="883516" y="197782"/>
                  <a:pt x="883516" y="441758"/>
                </a:cubicBezTo>
                <a:cubicBezTo>
                  <a:pt x="883516" y="685734"/>
                  <a:pt x="685734" y="883516"/>
                  <a:pt x="441758" y="883516"/>
                </a:cubicBezTo>
                <a:cubicBezTo>
                  <a:pt x="197782" y="883516"/>
                  <a:pt x="0" y="685734"/>
                  <a:pt x="0" y="441758"/>
                </a:cubicBezTo>
                <a:cubicBezTo>
                  <a:pt x="0" y="197782"/>
                  <a:pt x="197782" y="0"/>
                  <a:pt x="44175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FBF7D3B3-75E8-4682-8204-3D53748844B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487361" y="3528536"/>
            <a:ext cx="662637" cy="662637"/>
          </a:xfrm>
          <a:custGeom>
            <a:avLst/>
            <a:gdLst>
              <a:gd name="connsiteX0" fmla="*/ 441758 w 883516"/>
              <a:gd name="connsiteY0" fmla="*/ 0 h 883516"/>
              <a:gd name="connsiteX1" fmla="*/ 883516 w 883516"/>
              <a:gd name="connsiteY1" fmla="*/ 441758 h 883516"/>
              <a:gd name="connsiteX2" fmla="*/ 441758 w 883516"/>
              <a:gd name="connsiteY2" fmla="*/ 883516 h 883516"/>
              <a:gd name="connsiteX3" fmla="*/ 0 w 883516"/>
              <a:gd name="connsiteY3" fmla="*/ 441758 h 883516"/>
              <a:gd name="connsiteX4" fmla="*/ 441758 w 883516"/>
              <a:gd name="connsiteY4" fmla="*/ 0 h 883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516" h="883516">
                <a:moveTo>
                  <a:pt x="441758" y="0"/>
                </a:moveTo>
                <a:cubicBezTo>
                  <a:pt x="685734" y="0"/>
                  <a:pt x="883516" y="197782"/>
                  <a:pt x="883516" y="441758"/>
                </a:cubicBezTo>
                <a:cubicBezTo>
                  <a:pt x="883516" y="685734"/>
                  <a:pt x="685734" y="883516"/>
                  <a:pt x="441758" y="883516"/>
                </a:cubicBezTo>
                <a:cubicBezTo>
                  <a:pt x="197782" y="883516"/>
                  <a:pt x="0" y="685734"/>
                  <a:pt x="0" y="441758"/>
                </a:cubicBezTo>
                <a:cubicBezTo>
                  <a:pt x="0" y="197782"/>
                  <a:pt x="197782" y="0"/>
                  <a:pt x="44175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356769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91DAEDA3-C95A-4AFC-92EB-932A7472CB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83258" y="2739648"/>
            <a:ext cx="719138" cy="719138"/>
          </a:xfrm>
          <a:custGeom>
            <a:avLst/>
            <a:gdLst>
              <a:gd name="connsiteX0" fmla="*/ 479425 w 958850"/>
              <a:gd name="connsiteY0" fmla="*/ 0 h 958850"/>
              <a:gd name="connsiteX1" fmla="*/ 958850 w 958850"/>
              <a:gd name="connsiteY1" fmla="*/ 479425 h 958850"/>
              <a:gd name="connsiteX2" fmla="*/ 479425 w 958850"/>
              <a:gd name="connsiteY2" fmla="*/ 958850 h 958850"/>
              <a:gd name="connsiteX3" fmla="*/ 0 w 958850"/>
              <a:gd name="connsiteY3" fmla="*/ 479425 h 958850"/>
              <a:gd name="connsiteX4" fmla="*/ 479425 w 958850"/>
              <a:gd name="connsiteY4" fmla="*/ 0 h 95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8850" h="958850">
                <a:moveTo>
                  <a:pt x="479425" y="0"/>
                </a:moveTo>
                <a:cubicBezTo>
                  <a:pt x="744204" y="0"/>
                  <a:pt x="958850" y="214646"/>
                  <a:pt x="958850" y="479425"/>
                </a:cubicBezTo>
                <a:cubicBezTo>
                  <a:pt x="958850" y="744204"/>
                  <a:pt x="744204" y="958850"/>
                  <a:pt x="479425" y="958850"/>
                </a:cubicBezTo>
                <a:cubicBezTo>
                  <a:pt x="214646" y="958850"/>
                  <a:pt x="0" y="744204"/>
                  <a:pt x="0" y="479425"/>
                </a:cubicBezTo>
                <a:cubicBezTo>
                  <a:pt x="0" y="214646"/>
                  <a:pt x="214646" y="0"/>
                  <a:pt x="47942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D262203C-5E60-43AF-BB18-91E8F85143F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55490" y="2739648"/>
            <a:ext cx="719138" cy="719138"/>
          </a:xfrm>
          <a:custGeom>
            <a:avLst/>
            <a:gdLst>
              <a:gd name="connsiteX0" fmla="*/ 479425 w 958850"/>
              <a:gd name="connsiteY0" fmla="*/ 0 h 958850"/>
              <a:gd name="connsiteX1" fmla="*/ 958850 w 958850"/>
              <a:gd name="connsiteY1" fmla="*/ 479425 h 958850"/>
              <a:gd name="connsiteX2" fmla="*/ 479425 w 958850"/>
              <a:gd name="connsiteY2" fmla="*/ 958850 h 958850"/>
              <a:gd name="connsiteX3" fmla="*/ 0 w 958850"/>
              <a:gd name="connsiteY3" fmla="*/ 479425 h 958850"/>
              <a:gd name="connsiteX4" fmla="*/ 479425 w 958850"/>
              <a:gd name="connsiteY4" fmla="*/ 0 h 95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8850" h="958850">
                <a:moveTo>
                  <a:pt x="479425" y="0"/>
                </a:moveTo>
                <a:cubicBezTo>
                  <a:pt x="744204" y="0"/>
                  <a:pt x="958850" y="214646"/>
                  <a:pt x="958850" y="479425"/>
                </a:cubicBezTo>
                <a:cubicBezTo>
                  <a:pt x="958850" y="744204"/>
                  <a:pt x="744204" y="958850"/>
                  <a:pt x="479425" y="958850"/>
                </a:cubicBezTo>
                <a:cubicBezTo>
                  <a:pt x="214646" y="958850"/>
                  <a:pt x="0" y="744204"/>
                  <a:pt x="0" y="479425"/>
                </a:cubicBezTo>
                <a:cubicBezTo>
                  <a:pt x="0" y="214646"/>
                  <a:pt x="214646" y="0"/>
                  <a:pt x="47942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7D51D9D6-BC12-4B96-BA06-9AD27B4C1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EA383DF1-E759-4958-8DB3-4A98A9F04A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37638" y="2739648"/>
            <a:ext cx="719138" cy="719138"/>
          </a:xfrm>
          <a:custGeom>
            <a:avLst/>
            <a:gdLst>
              <a:gd name="connsiteX0" fmla="*/ 479425 w 958850"/>
              <a:gd name="connsiteY0" fmla="*/ 0 h 958850"/>
              <a:gd name="connsiteX1" fmla="*/ 958850 w 958850"/>
              <a:gd name="connsiteY1" fmla="*/ 479425 h 958850"/>
              <a:gd name="connsiteX2" fmla="*/ 479425 w 958850"/>
              <a:gd name="connsiteY2" fmla="*/ 958850 h 958850"/>
              <a:gd name="connsiteX3" fmla="*/ 0 w 958850"/>
              <a:gd name="connsiteY3" fmla="*/ 479425 h 958850"/>
              <a:gd name="connsiteX4" fmla="*/ 479425 w 958850"/>
              <a:gd name="connsiteY4" fmla="*/ 0 h 95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8850" h="958850">
                <a:moveTo>
                  <a:pt x="479425" y="0"/>
                </a:moveTo>
                <a:cubicBezTo>
                  <a:pt x="744204" y="0"/>
                  <a:pt x="958850" y="214646"/>
                  <a:pt x="958850" y="479425"/>
                </a:cubicBezTo>
                <a:cubicBezTo>
                  <a:pt x="958850" y="744204"/>
                  <a:pt x="744204" y="958850"/>
                  <a:pt x="479425" y="958850"/>
                </a:cubicBezTo>
                <a:cubicBezTo>
                  <a:pt x="214646" y="958850"/>
                  <a:pt x="0" y="744204"/>
                  <a:pt x="0" y="479425"/>
                </a:cubicBezTo>
                <a:cubicBezTo>
                  <a:pt x="0" y="214646"/>
                  <a:pt x="214646" y="0"/>
                  <a:pt x="47942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46794171-3AA5-49D7-8263-BFF9EBF5313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69374" y="2739648"/>
            <a:ext cx="719138" cy="719138"/>
          </a:xfrm>
          <a:custGeom>
            <a:avLst/>
            <a:gdLst>
              <a:gd name="connsiteX0" fmla="*/ 479425 w 958850"/>
              <a:gd name="connsiteY0" fmla="*/ 0 h 958850"/>
              <a:gd name="connsiteX1" fmla="*/ 958850 w 958850"/>
              <a:gd name="connsiteY1" fmla="*/ 479425 h 958850"/>
              <a:gd name="connsiteX2" fmla="*/ 479425 w 958850"/>
              <a:gd name="connsiteY2" fmla="*/ 958850 h 958850"/>
              <a:gd name="connsiteX3" fmla="*/ 0 w 958850"/>
              <a:gd name="connsiteY3" fmla="*/ 479425 h 958850"/>
              <a:gd name="connsiteX4" fmla="*/ 479425 w 958850"/>
              <a:gd name="connsiteY4" fmla="*/ 0 h 95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8850" h="958850">
                <a:moveTo>
                  <a:pt x="479425" y="0"/>
                </a:moveTo>
                <a:cubicBezTo>
                  <a:pt x="744204" y="0"/>
                  <a:pt x="958850" y="214646"/>
                  <a:pt x="958850" y="479425"/>
                </a:cubicBezTo>
                <a:cubicBezTo>
                  <a:pt x="958850" y="744204"/>
                  <a:pt x="744204" y="958850"/>
                  <a:pt x="479425" y="958850"/>
                </a:cubicBezTo>
                <a:cubicBezTo>
                  <a:pt x="214646" y="958850"/>
                  <a:pt x="0" y="744204"/>
                  <a:pt x="0" y="479425"/>
                </a:cubicBezTo>
                <a:cubicBezTo>
                  <a:pt x="0" y="214646"/>
                  <a:pt x="214646" y="0"/>
                  <a:pt x="47942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244555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D236E0C-7617-4EC7-AC22-DE997F9832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16494" y="1825769"/>
            <a:ext cx="1588944" cy="1588944"/>
          </a:xfrm>
          <a:custGeom>
            <a:avLst/>
            <a:gdLst>
              <a:gd name="connsiteX0" fmla="*/ 1059297 w 2118592"/>
              <a:gd name="connsiteY0" fmla="*/ 0 h 2118592"/>
              <a:gd name="connsiteX1" fmla="*/ 1059297 w 2118592"/>
              <a:gd name="connsiteY1" fmla="*/ 1059296 h 2118592"/>
              <a:gd name="connsiteX2" fmla="*/ 2118592 w 2118592"/>
              <a:gd name="connsiteY2" fmla="*/ 1059296 h 2118592"/>
              <a:gd name="connsiteX3" fmla="*/ 1059296 w 2118592"/>
              <a:gd name="connsiteY3" fmla="*/ 2118592 h 2118592"/>
              <a:gd name="connsiteX4" fmla="*/ 0 w 2118592"/>
              <a:gd name="connsiteY4" fmla="*/ 1059296 h 2118592"/>
              <a:gd name="connsiteX5" fmla="*/ 1 w 2118592"/>
              <a:gd name="connsiteY5" fmla="*/ 1059296 h 2118592"/>
              <a:gd name="connsiteX6" fmla="*/ 1059297 w 2118592"/>
              <a:gd name="connsiteY6" fmla="*/ 0 h 2118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18592" h="2118592">
                <a:moveTo>
                  <a:pt x="1059297" y="0"/>
                </a:moveTo>
                <a:lnTo>
                  <a:pt x="1059297" y="1059296"/>
                </a:lnTo>
                <a:lnTo>
                  <a:pt x="2118592" y="1059296"/>
                </a:lnTo>
                <a:cubicBezTo>
                  <a:pt x="2118592" y="1644329"/>
                  <a:pt x="1644329" y="2118592"/>
                  <a:pt x="1059296" y="2118592"/>
                </a:cubicBezTo>
                <a:cubicBezTo>
                  <a:pt x="474263" y="2118592"/>
                  <a:pt x="0" y="1644329"/>
                  <a:pt x="0" y="1059296"/>
                </a:cubicBezTo>
                <a:lnTo>
                  <a:pt x="1" y="1059296"/>
                </a:lnTo>
                <a:cubicBezTo>
                  <a:pt x="1" y="474263"/>
                  <a:pt x="474264" y="0"/>
                  <a:pt x="10592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812B925-1EC3-4423-AC0C-30297E137F9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77528" y="1825769"/>
            <a:ext cx="1588944" cy="1588944"/>
          </a:xfrm>
          <a:custGeom>
            <a:avLst/>
            <a:gdLst>
              <a:gd name="connsiteX0" fmla="*/ 1059297 w 2118592"/>
              <a:gd name="connsiteY0" fmla="*/ 0 h 2118592"/>
              <a:gd name="connsiteX1" fmla="*/ 1059297 w 2118592"/>
              <a:gd name="connsiteY1" fmla="*/ 1059296 h 2118592"/>
              <a:gd name="connsiteX2" fmla="*/ 2118592 w 2118592"/>
              <a:gd name="connsiteY2" fmla="*/ 1059296 h 2118592"/>
              <a:gd name="connsiteX3" fmla="*/ 1059296 w 2118592"/>
              <a:gd name="connsiteY3" fmla="*/ 2118592 h 2118592"/>
              <a:gd name="connsiteX4" fmla="*/ 0 w 2118592"/>
              <a:gd name="connsiteY4" fmla="*/ 1059296 h 2118592"/>
              <a:gd name="connsiteX5" fmla="*/ 1 w 2118592"/>
              <a:gd name="connsiteY5" fmla="*/ 1059296 h 2118592"/>
              <a:gd name="connsiteX6" fmla="*/ 1059297 w 2118592"/>
              <a:gd name="connsiteY6" fmla="*/ 0 h 2118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18592" h="2118592">
                <a:moveTo>
                  <a:pt x="1059297" y="0"/>
                </a:moveTo>
                <a:lnTo>
                  <a:pt x="1059297" y="1059296"/>
                </a:lnTo>
                <a:lnTo>
                  <a:pt x="2118592" y="1059296"/>
                </a:lnTo>
                <a:cubicBezTo>
                  <a:pt x="2118592" y="1644329"/>
                  <a:pt x="1644329" y="2118592"/>
                  <a:pt x="1059296" y="2118592"/>
                </a:cubicBezTo>
                <a:cubicBezTo>
                  <a:pt x="474263" y="2118592"/>
                  <a:pt x="0" y="1644329"/>
                  <a:pt x="0" y="1059296"/>
                </a:cubicBezTo>
                <a:lnTo>
                  <a:pt x="1" y="1059296"/>
                </a:lnTo>
                <a:cubicBezTo>
                  <a:pt x="1" y="474263"/>
                  <a:pt x="474264" y="0"/>
                  <a:pt x="10592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F5B26D7-AE31-4C90-9B54-BD0F377B71B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38562" y="1825768"/>
            <a:ext cx="1588944" cy="1588944"/>
          </a:xfrm>
          <a:custGeom>
            <a:avLst/>
            <a:gdLst>
              <a:gd name="connsiteX0" fmla="*/ 1059297 w 2118592"/>
              <a:gd name="connsiteY0" fmla="*/ 0 h 2118592"/>
              <a:gd name="connsiteX1" fmla="*/ 1059297 w 2118592"/>
              <a:gd name="connsiteY1" fmla="*/ 1059296 h 2118592"/>
              <a:gd name="connsiteX2" fmla="*/ 2118592 w 2118592"/>
              <a:gd name="connsiteY2" fmla="*/ 1059296 h 2118592"/>
              <a:gd name="connsiteX3" fmla="*/ 1059296 w 2118592"/>
              <a:gd name="connsiteY3" fmla="*/ 2118592 h 2118592"/>
              <a:gd name="connsiteX4" fmla="*/ 0 w 2118592"/>
              <a:gd name="connsiteY4" fmla="*/ 1059296 h 2118592"/>
              <a:gd name="connsiteX5" fmla="*/ 1 w 2118592"/>
              <a:gd name="connsiteY5" fmla="*/ 1059296 h 2118592"/>
              <a:gd name="connsiteX6" fmla="*/ 1059297 w 2118592"/>
              <a:gd name="connsiteY6" fmla="*/ 0 h 2118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18592" h="2118592">
                <a:moveTo>
                  <a:pt x="1059297" y="0"/>
                </a:moveTo>
                <a:lnTo>
                  <a:pt x="1059297" y="1059296"/>
                </a:lnTo>
                <a:lnTo>
                  <a:pt x="2118592" y="1059296"/>
                </a:lnTo>
                <a:cubicBezTo>
                  <a:pt x="2118592" y="1644329"/>
                  <a:pt x="1644329" y="2118592"/>
                  <a:pt x="1059296" y="2118592"/>
                </a:cubicBezTo>
                <a:cubicBezTo>
                  <a:pt x="474263" y="2118592"/>
                  <a:pt x="0" y="1644329"/>
                  <a:pt x="0" y="1059296"/>
                </a:cubicBezTo>
                <a:lnTo>
                  <a:pt x="1" y="1059296"/>
                </a:lnTo>
                <a:cubicBezTo>
                  <a:pt x="1" y="474263"/>
                  <a:pt x="474264" y="0"/>
                  <a:pt x="10592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7D51D9D6-BC12-4B96-BA06-9AD27B4C1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20588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5957FC9A-AA16-47E4-B408-6C0806E3D44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343" y="1013501"/>
            <a:ext cx="915117" cy="915117"/>
          </a:xfrm>
          <a:custGeom>
            <a:avLst/>
            <a:gdLst>
              <a:gd name="connsiteX0" fmla="*/ 0 w 1220156"/>
              <a:gd name="connsiteY0" fmla="*/ 0 h 1220156"/>
              <a:gd name="connsiteX1" fmla="*/ 1220156 w 1220156"/>
              <a:gd name="connsiteY1" fmla="*/ 0 h 1220156"/>
              <a:gd name="connsiteX2" fmla="*/ 1220156 w 1220156"/>
              <a:gd name="connsiteY2" fmla="*/ 1220156 h 1220156"/>
              <a:gd name="connsiteX3" fmla="*/ 0 w 1220156"/>
              <a:gd name="connsiteY3" fmla="*/ 1220156 h 122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156" h="1220156">
                <a:moveTo>
                  <a:pt x="0" y="0"/>
                </a:moveTo>
                <a:lnTo>
                  <a:pt x="1220156" y="0"/>
                </a:lnTo>
                <a:lnTo>
                  <a:pt x="1220156" y="1220156"/>
                </a:lnTo>
                <a:lnTo>
                  <a:pt x="0" y="12201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2ACBE59A-B3A7-4934-9DD4-9DB5D063A7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996657" y="1013501"/>
            <a:ext cx="915117" cy="915117"/>
          </a:xfrm>
          <a:custGeom>
            <a:avLst/>
            <a:gdLst>
              <a:gd name="connsiteX0" fmla="*/ 0 w 1220156"/>
              <a:gd name="connsiteY0" fmla="*/ 0 h 1220156"/>
              <a:gd name="connsiteX1" fmla="*/ 1220156 w 1220156"/>
              <a:gd name="connsiteY1" fmla="*/ 0 h 1220156"/>
              <a:gd name="connsiteX2" fmla="*/ 1220156 w 1220156"/>
              <a:gd name="connsiteY2" fmla="*/ 1220156 h 1220156"/>
              <a:gd name="connsiteX3" fmla="*/ 0 w 1220156"/>
              <a:gd name="connsiteY3" fmla="*/ 1220156 h 122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156" h="1220156">
                <a:moveTo>
                  <a:pt x="0" y="0"/>
                </a:moveTo>
                <a:lnTo>
                  <a:pt x="1220156" y="0"/>
                </a:lnTo>
                <a:lnTo>
                  <a:pt x="1220156" y="1220156"/>
                </a:lnTo>
                <a:lnTo>
                  <a:pt x="0" y="12201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F8C7210D-E2C3-4151-B2B5-D7E1125B3C6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00111" y="1013501"/>
            <a:ext cx="915117" cy="915117"/>
          </a:xfrm>
          <a:custGeom>
            <a:avLst/>
            <a:gdLst>
              <a:gd name="connsiteX0" fmla="*/ 0 w 1220156"/>
              <a:gd name="connsiteY0" fmla="*/ 0 h 1220156"/>
              <a:gd name="connsiteX1" fmla="*/ 1220156 w 1220156"/>
              <a:gd name="connsiteY1" fmla="*/ 0 h 1220156"/>
              <a:gd name="connsiteX2" fmla="*/ 1220156 w 1220156"/>
              <a:gd name="connsiteY2" fmla="*/ 1220156 h 1220156"/>
              <a:gd name="connsiteX3" fmla="*/ 0 w 1220156"/>
              <a:gd name="connsiteY3" fmla="*/ 1220156 h 122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156" h="1220156">
                <a:moveTo>
                  <a:pt x="0" y="0"/>
                </a:moveTo>
                <a:lnTo>
                  <a:pt x="1220156" y="0"/>
                </a:lnTo>
                <a:lnTo>
                  <a:pt x="1220156" y="1220156"/>
                </a:lnTo>
                <a:lnTo>
                  <a:pt x="0" y="12201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465696F3-D2E9-4EAC-A548-DDF785824F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64540" y="3155364"/>
            <a:ext cx="915117" cy="915117"/>
          </a:xfrm>
          <a:custGeom>
            <a:avLst/>
            <a:gdLst>
              <a:gd name="connsiteX0" fmla="*/ 0 w 1220156"/>
              <a:gd name="connsiteY0" fmla="*/ 0 h 1220156"/>
              <a:gd name="connsiteX1" fmla="*/ 1220156 w 1220156"/>
              <a:gd name="connsiteY1" fmla="*/ 0 h 1220156"/>
              <a:gd name="connsiteX2" fmla="*/ 1220156 w 1220156"/>
              <a:gd name="connsiteY2" fmla="*/ 1220156 h 1220156"/>
              <a:gd name="connsiteX3" fmla="*/ 0 w 1220156"/>
              <a:gd name="connsiteY3" fmla="*/ 1220156 h 122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156" h="1220156">
                <a:moveTo>
                  <a:pt x="0" y="0"/>
                </a:moveTo>
                <a:lnTo>
                  <a:pt x="1220156" y="0"/>
                </a:lnTo>
                <a:lnTo>
                  <a:pt x="1220156" y="1220156"/>
                </a:lnTo>
                <a:lnTo>
                  <a:pt x="0" y="12201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8F70149C-3D3E-4F3C-B4CE-273BBB1014E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32228" y="3155364"/>
            <a:ext cx="915117" cy="915117"/>
          </a:xfrm>
          <a:custGeom>
            <a:avLst/>
            <a:gdLst>
              <a:gd name="connsiteX0" fmla="*/ 0 w 1220156"/>
              <a:gd name="connsiteY0" fmla="*/ 0 h 1220156"/>
              <a:gd name="connsiteX1" fmla="*/ 1220156 w 1220156"/>
              <a:gd name="connsiteY1" fmla="*/ 0 h 1220156"/>
              <a:gd name="connsiteX2" fmla="*/ 1220156 w 1220156"/>
              <a:gd name="connsiteY2" fmla="*/ 1220156 h 1220156"/>
              <a:gd name="connsiteX3" fmla="*/ 0 w 1220156"/>
              <a:gd name="connsiteY3" fmla="*/ 1220156 h 122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156" h="1220156">
                <a:moveTo>
                  <a:pt x="0" y="0"/>
                </a:moveTo>
                <a:lnTo>
                  <a:pt x="1220156" y="0"/>
                </a:lnTo>
                <a:lnTo>
                  <a:pt x="1220156" y="1220156"/>
                </a:lnTo>
                <a:lnTo>
                  <a:pt x="0" y="12201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67168A71-9EC0-4872-A60D-00D1914A4E5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228774" y="3155364"/>
            <a:ext cx="915117" cy="915117"/>
          </a:xfrm>
          <a:custGeom>
            <a:avLst/>
            <a:gdLst>
              <a:gd name="connsiteX0" fmla="*/ 0 w 1220156"/>
              <a:gd name="connsiteY0" fmla="*/ 0 h 1220156"/>
              <a:gd name="connsiteX1" fmla="*/ 1220156 w 1220156"/>
              <a:gd name="connsiteY1" fmla="*/ 0 h 1220156"/>
              <a:gd name="connsiteX2" fmla="*/ 1220156 w 1220156"/>
              <a:gd name="connsiteY2" fmla="*/ 1220156 h 1220156"/>
              <a:gd name="connsiteX3" fmla="*/ 0 w 1220156"/>
              <a:gd name="connsiteY3" fmla="*/ 1220156 h 122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156" h="1220156">
                <a:moveTo>
                  <a:pt x="0" y="0"/>
                </a:moveTo>
                <a:lnTo>
                  <a:pt x="1220156" y="0"/>
                </a:lnTo>
                <a:lnTo>
                  <a:pt x="1220156" y="1220156"/>
                </a:lnTo>
                <a:lnTo>
                  <a:pt x="0" y="12201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1126050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22AB351-89D9-41FD-BE0A-79898C4CF5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57288" y="1485901"/>
            <a:ext cx="1885950" cy="2128836"/>
          </a:xfrm>
          <a:custGeom>
            <a:avLst/>
            <a:gdLst>
              <a:gd name="connsiteX0" fmla="*/ 0 w 2514600"/>
              <a:gd name="connsiteY0" fmla="*/ 0 h 2838448"/>
              <a:gd name="connsiteX1" fmla="*/ 2514600 w 2514600"/>
              <a:gd name="connsiteY1" fmla="*/ 0 h 2838448"/>
              <a:gd name="connsiteX2" fmla="*/ 2514600 w 2514600"/>
              <a:gd name="connsiteY2" fmla="*/ 2838448 h 2838448"/>
              <a:gd name="connsiteX3" fmla="*/ 0 w 2514600"/>
              <a:gd name="connsiteY3" fmla="*/ 2838448 h 283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4600" h="2838448">
                <a:moveTo>
                  <a:pt x="0" y="0"/>
                </a:moveTo>
                <a:lnTo>
                  <a:pt x="2514600" y="0"/>
                </a:lnTo>
                <a:lnTo>
                  <a:pt x="2514600" y="2838448"/>
                </a:lnTo>
                <a:lnTo>
                  <a:pt x="0" y="283844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6A31A061-E594-4303-8947-1FE298DB73E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29025" y="1485901"/>
            <a:ext cx="1885950" cy="2128836"/>
          </a:xfrm>
          <a:custGeom>
            <a:avLst/>
            <a:gdLst>
              <a:gd name="connsiteX0" fmla="*/ 0 w 2514600"/>
              <a:gd name="connsiteY0" fmla="*/ 0 h 2838448"/>
              <a:gd name="connsiteX1" fmla="*/ 2514600 w 2514600"/>
              <a:gd name="connsiteY1" fmla="*/ 0 h 2838448"/>
              <a:gd name="connsiteX2" fmla="*/ 2514600 w 2514600"/>
              <a:gd name="connsiteY2" fmla="*/ 2838448 h 2838448"/>
              <a:gd name="connsiteX3" fmla="*/ 0 w 2514600"/>
              <a:gd name="connsiteY3" fmla="*/ 2838448 h 283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4600" h="2838448">
                <a:moveTo>
                  <a:pt x="0" y="0"/>
                </a:moveTo>
                <a:lnTo>
                  <a:pt x="2514600" y="0"/>
                </a:lnTo>
                <a:lnTo>
                  <a:pt x="2514600" y="2838448"/>
                </a:lnTo>
                <a:lnTo>
                  <a:pt x="0" y="283844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FBD9399-EC49-499E-8104-13954C4E065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00763" y="1485901"/>
            <a:ext cx="1885950" cy="2128836"/>
          </a:xfrm>
          <a:custGeom>
            <a:avLst/>
            <a:gdLst>
              <a:gd name="connsiteX0" fmla="*/ 0 w 2514600"/>
              <a:gd name="connsiteY0" fmla="*/ 0 h 2838448"/>
              <a:gd name="connsiteX1" fmla="*/ 2514600 w 2514600"/>
              <a:gd name="connsiteY1" fmla="*/ 0 h 2838448"/>
              <a:gd name="connsiteX2" fmla="*/ 2514600 w 2514600"/>
              <a:gd name="connsiteY2" fmla="*/ 2838448 h 2838448"/>
              <a:gd name="connsiteX3" fmla="*/ 0 w 2514600"/>
              <a:gd name="connsiteY3" fmla="*/ 2838448 h 283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4600" h="2838448">
                <a:moveTo>
                  <a:pt x="0" y="0"/>
                </a:moveTo>
                <a:lnTo>
                  <a:pt x="2514600" y="0"/>
                </a:lnTo>
                <a:lnTo>
                  <a:pt x="2514600" y="2838448"/>
                </a:lnTo>
                <a:lnTo>
                  <a:pt x="0" y="283844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1E505BDE-F800-4788-842C-D6CD34F9D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00141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F26995F-B738-4D60-95BD-4BBC6E3B9C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924" y="1444989"/>
            <a:ext cx="1228500" cy="1228500"/>
          </a:xfrm>
          <a:custGeom>
            <a:avLst/>
            <a:gdLst>
              <a:gd name="connsiteX0" fmla="*/ 819000 w 1638000"/>
              <a:gd name="connsiteY0" fmla="*/ 0 h 1638000"/>
              <a:gd name="connsiteX1" fmla="*/ 1638000 w 1638000"/>
              <a:gd name="connsiteY1" fmla="*/ 819000 h 1638000"/>
              <a:gd name="connsiteX2" fmla="*/ 819000 w 1638000"/>
              <a:gd name="connsiteY2" fmla="*/ 1638000 h 1638000"/>
              <a:gd name="connsiteX3" fmla="*/ 0 w 1638000"/>
              <a:gd name="connsiteY3" fmla="*/ 819000 h 1638000"/>
              <a:gd name="connsiteX4" fmla="*/ 819000 w 1638000"/>
              <a:gd name="connsiteY4" fmla="*/ 0 h 16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000" h="1638000">
                <a:moveTo>
                  <a:pt x="819000" y="0"/>
                </a:moveTo>
                <a:cubicBezTo>
                  <a:pt x="1271321" y="0"/>
                  <a:pt x="1638000" y="366679"/>
                  <a:pt x="1638000" y="819000"/>
                </a:cubicBezTo>
                <a:cubicBezTo>
                  <a:pt x="1638000" y="1271321"/>
                  <a:pt x="1271321" y="1638000"/>
                  <a:pt x="819000" y="1638000"/>
                </a:cubicBezTo>
                <a:cubicBezTo>
                  <a:pt x="366679" y="1638000"/>
                  <a:pt x="0" y="1271321"/>
                  <a:pt x="0" y="819000"/>
                </a:cubicBezTo>
                <a:cubicBezTo>
                  <a:pt x="0" y="366679"/>
                  <a:pt x="366679" y="0"/>
                  <a:pt x="8190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A7E1A4A-A669-4659-AB20-08A2869BE47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283020" y="1444989"/>
            <a:ext cx="1228500" cy="1228500"/>
          </a:xfrm>
          <a:custGeom>
            <a:avLst/>
            <a:gdLst>
              <a:gd name="connsiteX0" fmla="*/ 819000 w 1638000"/>
              <a:gd name="connsiteY0" fmla="*/ 0 h 1638000"/>
              <a:gd name="connsiteX1" fmla="*/ 1638000 w 1638000"/>
              <a:gd name="connsiteY1" fmla="*/ 819000 h 1638000"/>
              <a:gd name="connsiteX2" fmla="*/ 819000 w 1638000"/>
              <a:gd name="connsiteY2" fmla="*/ 1638000 h 1638000"/>
              <a:gd name="connsiteX3" fmla="*/ 0 w 1638000"/>
              <a:gd name="connsiteY3" fmla="*/ 819000 h 1638000"/>
              <a:gd name="connsiteX4" fmla="*/ 819000 w 1638000"/>
              <a:gd name="connsiteY4" fmla="*/ 0 h 16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000" h="1638000">
                <a:moveTo>
                  <a:pt x="819000" y="0"/>
                </a:moveTo>
                <a:cubicBezTo>
                  <a:pt x="1271321" y="0"/>
                  <a:pt x="1638000" y="366679"/>
                  <a:pt x="1638000" y="819000"/>
                </a:cubicBezTo>
                <a:cubicBezTo>
                  <a:pt x="1638000" y="1271321"/>
                  <a:pt x="1271321" y="1638000"/>
                  <a:pt x="819000" y="1638000"/>
                </a:cubicBezTo>
                <a:cubicBezTo>
                  <a:pt x="366679" y="1638000"/>
                  <a:pt x="0" y="1271321"/>
                  <a:pt x="0" y="819000"/>
                </a:cubicBezTo>
                <a:cubicBezTo>
                  <a:pt x="0" y="366679"/>
                  <a:pt x="366679" y="0"/>
                  <a:pt x="8190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8E6943D-36AB-4F2A-B396-17B8BE063C0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956115" y="1444989"/>
            <a:ext cx="1228500" cy="1228500"/>
          </a:xfrm>
          <a:custGeom>
            <a:avLst/>
            <a:gdLst>
              <a:gd name="connsiteX0" fmla="*/ 819000 w 1638000"/>
              <a:gd name="connsiteY0" fmla="*/ 0 h 1638000"/>
              <a:gd name="connsiteX1" fmla="*/ 1638000 w 1638000"/>
              <a:gd name="connsiteY1" fmla="*/ 819000 h 1638000"/>
              <a:gd name="connsiteX2" fmla="*/ 819000 w 1638000"/>
              <a:gd name="connsiteY2" fmla="*/ 1638000 h 1638000"/>
              <a:gd name="connsiteX3" fmla="*/ 0 w 1638000"/>
              <a:gd name="connsiteY3" fmla="*/ 819000 h 1638000"/>
              <a:gd name="connsiteX4" fmla="*/ 819000 w 1638000"/>
              <a:gd name="connsiteY4" fmla="*/ 0 h 16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000" h="1638000">
                <a:moveTo>
                  <a:pt x="819000" y="0"/>
                </a:moveTo>
                <a:cubicBezTo>
                  <a:pt x="1271321" y="0"/>
                  <a:pt x="1638000" y="366679"/>
                  <a:pt x="1638000" y="819000"/>
                </a:cubicBezTo>
                <a:cubicBezTo>
                  <a:pt x="1638000" y="1271321"/>
                  <a:pt x="1271321" y="1638000"/>
                  <a:pt x="819000" y="1638000"/>
                </a:cubicBezTo>
                <a:cubicBezTo>
                  <a:pt x="366679" y="1638000"/>
                  <a:pt x="0" y="1271321"/>
                  <a:pt x="0" y="819000"/>
                </a:cubicBezTo>
                <a:cubicBezTo>
                  <a:pt x="0" y="366679"/>
                  <a:pt x="366679" y="0"/>
                  <a:pt x="8190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501CB8FA-DD35-412F-B826-E1BB65BDA7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31392" y="1444989"/>
            <a:ext cx="1228500" cy="1228500"/>
          </a:xfrm>
          <a:custGeom>
            <a:avLst/>
            <a:gdLst>
              <a:gd name="connsiteX0" fmla="*/ 819000 w 1638000"/>
              <a:gd name="connsiteY0" fmla="*/ 0 h 1638000"/>
              <a:gd name="connsiteX1" fmla="*/ 1638000 w 1638000"/>
              <a:gd name="connsiteY1" fmla="*/ 819000 h 1638000"/>
              <a:gd name="connsiteX2" fmla="*/ 819000 w 1638000"/>
              <a:gd name="connsiteY2" fmla="*/ 1638000 h 1638000"/>
              <a:gd name="connsiteX3" fmla="*/ 0 w 1638000"/>
              <a:gd name="connsiteY3" fmla="*/ 819000 h 1638000"/>
              <a:gd name="connsiteX4" fmla="*/ 819000 w 1638000"/>
              <a:gd name="connsiteY4" fmla="*/ 0 h 16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000" h="1638000">
                <a:moveTo>
                  <a:pt x="819000" y="0"/>
                </a:moveTo>
                <a:cubicBezTo>
                  <a:pt x="1271321" y="0"/>
                  <a:pt x="1638000" y="366679"/>
                  <a:pt x="1638000" y="819000"/>
                </a:cubicBezTo>
                <a:cubicBezTo>
                  <a:pt x="1638000" y="1271321"/>
                  <a:pt x="1271321" y="1638000"/>
                  <a:pt x="819000" y="1638000"/>
                </a:cubicBezTo>
                <a:cubicBezTo>
                  <a:pt x="366679" y="1638000"/>
                  <a:pt x="0" y="1271321"/>
                  <a:pt x="0" y="819000"/>
                </a:cubicBezTo>
                <a:cubicBezTo>
                  <a:pt x="0" y="366679"/>
                  <a:pt x="366679" y="0"/>
                  <a:pt x="8190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4753B6-C498-425E-A24F-C9D957FF43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05576" y="1444989"/>
            <a:ext cx="1228500" cy="1228500"/>
          </a:xfrm>
          <a:custGeom>
            <a:avLst/>
            <a:gdLst>
              <a:gd name="connsiteX0" fmla="*/ 819000 w 1638000"/>
              <a:gd name="connsiteY0" fmla="*/ 0 h 1638000"/>
              <a:gd name="connsiteX1" fmla="*/ 1638000 w 1638000"/>
              <a:gd name="connsiteY1" fmla="*/ 819000 h 1638000"/>
              <a:gd name="connsiteX2" fmla="*/ 819000 w 1638000"/>
              <a:gd name="connsiteY2" fmla="*/ 1638000 h 1638000"/>
              <a:gd name="connsiteX3" fmla="*/ 0 w 1638000"/>
              <a:gd name="connsiteY3" fmla="*/ 819000 h 1638000"/>
              <a:gd name="connsiteX4" fmla="*/ 819000 w 1638000"/>
              <a:gd name="connsiteY4" fmla="*/ 0 h 16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000" h="1638000">
                <a:moveTo>
                  <a:pt x="819000" y="0"/>
                </a:moveTo>
                <a:cubicBezTo>
                  <a:pt x="1271321" y="0"/>
                  <a:pt x="1638000" y="366679"/>
                  <a:pt x="1638000" y="819000"/>
                </a:cubicBezTo>
                <a:cubicBezTo>
                  <a:pt x="1638000" y="1271321"/>
                  <a:pt x="1271321" y="1638000"/>
                  <a:pt x="819000" y="1638000"/>
                </a:cubicBezTo>
                <a:cubicBezTo>
                  <a:pt x="366679" y="1638000"/>
                  <a:pt x="0" y="1271321"/>
                  <a:pt x="0" y="819000"/>
                </a:cubicBezTo>
                <a:cubicBezTo>
                  <a:pt x="0" y="366679"/>
                  <a:pt x="366679" y="0"/>
                  <a:pt x="8190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192562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2883DBF-6567-42B0-88DE-B99AD13884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33475" y="1611816"/>
            <a:ext cx="2150145" cy="2150144"/>
          </a:xfrm>
          <a:custGeom>
            <a:avLst/>
            <a:gdLst>
              <a:gd name="connsiteX0" fmla="*/ 0 w 2866860"/>
              <a:gd name="connsiteY0" fmla="*/ 0 h 2866859"/>
              <a:gd name="connsiteX1" fmla="*/ 2866860 w 2866860"/>
              <a:gd name="connsiteY1" fmla="*/ 0 h 2866859"/>
              <a:gd name="connsiteX2" fmla="*/ 2866860 w 2866860"/>
              <a:gd name="connsiteY2" fmla="*/ 2866859 h 2866859"/>
              <a:gd name="connsiteX3" fmla="*/ 0 w 2866860"/>
              <a:gd name="connsiteY3" fmla="*/ 2866859 h 28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66860" h="2866859">
                <a:moveTo>
                  <a:pt x="0" y="0"/>
                </a:moveTo>
                <a:lnTo>
                  <a:pt x="2866860" y="0"/>
                </a:lnTo>
                <a:lnTo>
                  <a:pt x="2866860" y="2866859"/>
                </a:lnTo>
                <a:lnTo>
                  <a:pt x="0" y="28668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45003C3-01D5-4B67-A088-DF7FCDC9DCF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83621" y="1398508"/>
            <a:ext cx="2576761" cy="2576760"/>
          </a:xfrm>
          <a:custGeom>
            <a:avLst/>
            <a:gdLst>
              <a:gd name="connsiteX0" fmla="*/ 0 w 3435681"/>
              <a:gd name="connsiteY0" fmla="*/ 0 h 3435680"/>
              <a:gd name="connsiteX1" fmla="*/ 3435681 w 3435681"/>
              <a:gd name="connsiteY1" fmla="*/ 0 h 3435680"/>
              <a:gd name="connsiteX2" fmla="*/ 3435681 w 3435681"/>
              <a:gd name="connsiteY2" fmla="*/ 3435680 h 3435680"/>
              <a:gd name="connsiteX3" fmla="*/ 0 w 3435681"/>
              <a:gd name="connsiteY3" fmla="*/ 3435680 h 3435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5681" h="3435680">
                <a:moveTo>
                  <a:pt x="0" y="0"/>
                </a:moveTo>
                <a:lnTo>
                  <a:pt x="3435681" y="0"/>
                </a:lnTo>
                <a:lnTo>
                  <a:pt x="3435681" y="3435680"/>
                </a:lnTo>
                <a:lnTo>
                  <a:pt x="0" y="34356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135E3B1-08F4-4996-A893-193073A4D00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60380" y="1611816"/>
            <a:ext cx="2150145" cy="2150144"/>
          </a:xfrm>
          <a:custGeom>
            <a:avLst/>
            <a:gdLst>
              <a:gd name="connsiteX0" fmla="*/ 0 w 2866860"/>
              <a:gd name="connsiteY0" fmla="*/ 0 h 2866859"/>
              <a:gd name="connsiteX1" fmla="*/ 2866860 w 2866860"/>
              <a:gd name="connsiteY1" fmla="*/ 0 h 2866859"/>
              <a:gd name="connsiteX2" fmla="*/ 2866860 w 2866860"/>
              <a:gd name="connsiteY2" fmla="*/ 2866859 h 2866859"/>
              <a:gd name="connsiteX3" fmla="*/ 0 w 2866860"/>
              <a:gd name="connsiteY3" fmla="*/ 2866859 h 28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66860" h="2866859">
                <a:moveTo>
                  <a:pt x="0" y="0"/>
                </a:moveTo>
                <a:lnTo>
                  <a:pt x="2866860" y="0"/>
                </a:lnTo>
                <a:lnTo>
                  <a:pt x="2866860" y="2866859"/>
                </a:lnTo>
                <a:lnTo>
                  <a:pt x="0" y="28668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1E505BDE-F800-4788-842C-D6CD34F9D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41940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C8292F0-90B3-478C-975C-D8A8599CEFF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21566" y="1475313"/>
            <a:ext cx="1307309" cy="1307309"/>
          </a:xfrm>
          <a:custGeom>
            <a:avLst/>
            <a:gdLst>
              <a:gd name="connsiteX0" fmla="*/ 871539 w 1743078"/>
              <a:gd name="connsiteY0" fmla="*/ 0 h 1743078"/>
              <a:gd name="connsiteX1" fmla="*/ 1743078 w 1743078"/>
              <a:gd name="connsiteY1" fmla="*/ 871539 h 1743078"/>
              <a:gd name="connsiteX2" fmla="*/ 871539 w 1743078"/>
              <a:gd name="connsiteY2" fmla="*/ 1743078 h 1743078"/>
              <a:gd name="connsiteX3" fmla="*/ 0 w 1743078"/>
              <a:gd name="connsiteY3" fmla="*/ 871539 h 1743078"/>
              <a:gd name="connsiteX4" fmla="*/ 871539 w 1743078"/>
              <a:gd name="connsiteY4" fmla="*/ 0 h 1743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3078" h="1743078">
                <a:moveTo>
                  <a:pt x="871539" y="0"/>
                </a:moveTo>
                <a:cubicBezTo>
                  <a:pt x="1352877" y="0"/>
                  <a:pt x="1743078" y="390201"/>
                  <a:pt x="1743078" y="871539"/>
                </a:cubicBezTo>
                <a:cubicBezTo>
                  <a:pt x="1743078" y="1352877"/>
                  <a:pt x="1352877" y="1743078"/>
                  <a:pt x="871539" y="1743078"/>
                </a:cubicBezTo>
                <a:cubicBezTo>
                  <a:pt x="390201" y="1743078"/>
                  <a:pt x="0" y="1352877"/>
                  <a:pt x="0" y="871539"/>
                </a:cubicBezTo>
                <a:cubicBezTo>
                  <a:pt x="0" y="390201"/>
                  <a:pt x="390201" y="0"/>
                  <a:pt x="87153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CC667BF-B882-4AFA-AE10-2B3A838BE3E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18345" y="1475313"/>
            <a:ext cx="1307309" cy="1307309"/>
          </a:xfrm>
          <a:custGeom>
            <a:avLst/>
            <a:gdLst>
              <a:gd name="connsiteX0" fmla="*/ 871539 w 1743078"/>
              <a:gd name="connsiteY0" fmla="*/ 0 h 1743078"/>
              <a:gd name="connsiteX1" fmla="*/ 1743078 w 1743078"/>
              <a:gd name="connsiteY1" fmla="*/ 871539 h 1743078"/>
              <a:gd name="connsiteX2" fmla="*/ 871539 w 1743078"/>
              <a:gd name="connsiteY2" fmla="*/ 1743078 h 1743078"/>
              <a:gd name="connsiteX3" fmla="*/ 0 w 1743078"/>
              <a:gd name="connsiteY3" fmla="*/ 871539 h 1743078"/>
              <a:gd name="connsiteX4" fmla="*/ 871539 w 1743078"/>
              <a:gd name="connsiteY4" fmla="*/ 0 h 1743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3078" h="1743078">
                <a:moveTo>
                  <a:pt x="871539" y="0"/>
                </a:moveTo>
                <a:cubicBezTo>
                  <a:pt x="1352877" y="0"/>
                  <a:pt x="1743078" y="390201"/>
                  <a:pt x="1743078" y="871539"/>
                </a:cubicBezTo>
                <a:cubicBezTo>
                  <a:pt x="1743078" y="1352877"/>
                  <a:pt x="1352877" y="1743078"/>
                  <a:pt x="871539" y="1743078"/>
                </a:cubicBezTo>
                <a:cubicBezTo>
                  <a:pt x="390201" y="1743078"/>
                  <a:pt x="0" y="1352877"/>
                  <a:pt x="0" y="871539"/>
                </a:cubicBezTo>
                <a:cubicBezTo>
                  <a:pt x="0" y="390201"/>
                  <a:pt x="390201" y="0"/>
                  <a:pt x="87153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3A6C4F8-8575-4A4B-B2A4-F4DD4812706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15125" y="1475313"/>
            <a:ext cx="1307309" cy="1307309"/>
          </a:xfrm>
          <a:custGeom>
            <a:avLst/>
            <a:gdLst>
              <a:gd name="connsiteX0" fmla="*/ 871539 w 1743078"/>
              <a:gd name="connsiteY0" fmla="*/ 0 h 1743078"/>
              <a:gd name="connsiteX1" fmla="*/ 1743078 w 1743078"/>
              <a:gd name="connsiteY1" fmla="*/ 871539 h 1743078"/>
              <a:gd name="connsiteX2" fmla="*/ 871539 w 1743078"/>
              <a:gd name="connsiteY2" fmla="*/ 1743078 h 1743078"/>
              <a:gd name="connsiteX3" fmla="*/ 0 w 1743078"/>
              <a:gd name="connsiteY3" fmla="*/ 871539 h 1743078"/>
              <a:gd name="connsiteX4" fmla="*/ 871539 w 1743078"/>
              <a:gd name="connsiteY4" fmla="*/ 0 h 1743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3078" h="1743078">
                <a:moveTo>
                  <a:pt x="871539" y="0"/>
                </a:moveTo>
                <a:cubicBezTo>
                  <a:pt x="1352877" y="0"/>
                  <a:pt x="1743078" y="390201"/>
                  <a:pt x="1743078" y="871539"/>
                </a:cubicBezTo>
                <a:cubicBezTo>
                  <a:pt x="1743078" y="1352877"/>
                  <a:pt x="1352877" y="1743078"/>
                  <a:pt x="871539" y="1743078"/>
                </a:cubicBezTo>
                <a:cubicBezTo>
                  <a:pt x="390201" y="1743078"/>
                  <a:pt x="0" y="1352877"/>
                  <a:pt x="0" y="871539"/>
                </a:cubicBezTo>
                <a:cubicBezTo>
                  <a:pt x="0" y="390201"/>
                  <a:pt x="390201" y="0"/>
                  <a:pt x="87153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1E505BDE-F800-4788-842C-D6CD34F9D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20058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8487B39B-7F13-4423-A31A-5520362BB39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344" y="464344"/>
            <a:ext cx="1250157" cy="1250157"/>
          </a:xfrm>
          <a:custGeom>
            <a:avLst/>
            <a:gdLst>
              <a:gd name="connsiteX0" fmla="*/ 833438 w 1666876"/>
              <a:gd name="connsiteY0" fmla="*/ 0 h 1666876"/>
              <a:gd name="connsiteX1" fmla="*/ 1666876 w 1666876"/>
              <a:gd name="connsiteY1" fmla="*/ 833438 h 1666876"/>
              <a:gd name="connsiteX2" fmla="*/ 833438 w 1666876"/>
              <a:gd name="connsiteY2" fmla="*/ 1666876 h 1666876"/>
              <a:gd name="connsiteX3" fmla="*/ 0 w 1666876"/>
              <a:gd name="connsiteY3" fmla="*/ 833438 h 1666876"/>
              <a:gd name="connsiteX4" fmla="*/ 833438 w 1666876"/>
              <a:gd name="connsiteY4" fmla="*/ 0 h 16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6876" h="1666876">
                <a:moveTo>
                  <a:pt x="833438" y="0"/>
                </a:moveTo>
                <a:cubicBezTo>
                  <a:pt x="1293733" y="0"/>
                  <a:pt x="1666876" y="373143"/>
                  <a:pt x="1666876" y="833438"/>
                </a:cubicBezTo>
                <a:cubicBezTo>
                  <a:pt x="1666876" y="1293733"/>
                  <a:pt x="1293733" y="1666876"/>
                  <a:pt x="833438" y="1666876"/>
                </a:cubicBezTo>
                <a:cubicBezTo>
                  <a:pt x="373143" y="1666876"/>
                  <a:pt x="0" y="1293733"/>
                  <a:pt x="0" y="833438"/>
                </a:cubicBezTo>
                <a:cubicBezTo>
                  <a:pt x="0" y="373143"/>
                  <a:pt x="373143" y="0"/>
                  <a:pt x="8334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DFD7C1D-E839-4331-B082-BF054D9D67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86063" y="464344"/>
            <a:ext cx="1250157" cy="1250157"/>
          </a:xfrm>
          <a:custGeom>
            <a:avLst/>
            <a:gdLst>
              <a:gd name="connsiteX0" fmla="*/ 833438 w 1666876"/>
              <a:gd name="connsiteY0" fmla="*/ 0 h 1666876"/>
              <a:gd name="connsiteX1" fmla="*/ 1666876 w 1666876"/>
              <a:gd name="connsiteY1" fmla="*/ 833438 h 1666876"/>
              <a:gd name="connsiteX2" fmla="*/ 833438 w 1666876"/>
              <a:gd name="connsiteY2" fmla="*/ 1666876 h 1666876"/>
              <a:gd name="connsiteX3" fmla="*/ 0 w 1666876"/>
              <a:gd name="connsiteY3" fmla="*/ 833438 h 1666876"/>
              <a:gd name="connsiteX4" fmla="*/ 833438 w 1666876"/>
              <a:gd name="connsiteY4" fmla="*/ 0 h 16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6876" h="1666876">
                <a:moveTo>
                  <a:pt x="833438" y="0"/>
                </a:moveTo>
                <a:cubicBezTo>
                  <a:pt x="1293733" y="0"/>
                  <a:pt x="1666876" y="373143"/>
                  <a:pt x="1666876" y="833438"/>
                </a:cubicBezTo>
                <a:cubicBezTo>
                  <a:pt x="1666876" y="1293733"/>
                  <a:pt x="1293733" y="1666876"/>
                  <a:pt x="833438" y="1666876"/>
                </a:cubicBezTo>
                <a:cubicBezTo>
                  <a:pt x="373143" y="1666876"/>
                  <a:pt x="0" y="1293733"/>
                  <a:pt x="0" y="833438"/>
                </a:cubicBezTo>
                <a:cubicBezTo>
                  <a:pt x="0" y="373143"/>
                  <a:pt x="373143" y="0"/>
                  <a:pt x="8334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456D7E63-7174-4D3E-8517-572C12FD4C7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107781" y="464344"/>
            <a:ext cx="1250157" cy="1250157"/>
          </a:xfrm>
          <a:custGeom>
            <a:avLst/>
            <a:gdLst>
              <a:gd name="connsiteX0" fmla="*/ 833438 w 1666876"/>
              <a:gd name="connsiteY0" fmla="*/ 0 h 1666876"/>
              <a:gd name="connsiteX1" fmla="*/ 1666876 w 1666876"/>
              <a:gd name="connsiteY1" fmla="*/ 833438 h 1666876"/>
              <a:gd name="connsiteX2" fmla="*/ 833438 w 1666876"/>
              <a:gd name="connsiteY2" fmla="*/ 1666876 h 1666876"/>
              <a:gd name="connsiteX3" fmla="*/ 0 w 1666876"/>
              <a:gd name="connsiteY3" fmla="*/ 833438 h 1666876"/>
              <a:gd name="connsiteX4" fmla="*/ 833438 w 1666876"/>
              <a:gd name="connsiteY4" fmla="*/ 0 h 16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6876" h="1666876">
                <a:moveTo>
                  <a:pt x="833438" y="0"/>
                </a:moveTo>
                <a:cubicBezTo>
                  <a:pt x="1293733" y="0"/>
                  <a:pt x="1666876" y="373143"/>
                  <a:pt x="1666876" y="833438"/>
                </a:cubicBezTo>
                <a:cubicBezTo>
                  <a:pt x="1666876" y="1293733"/>
                  <a:pt x="1293733" y="1666876"/>
                  <a:pt x="833438" y="1666876"/>
                </a:cubicBezTo>
                <a:cubicBezTo>
                  <a:pt x="373143" y="1666876"/>
                  <a:pt x="0" y="1293733"/>
                  <a:pt x="0" y="833438"/>
                </a:cubicBezTo>
                <a:cubicBezTo>
                  <a:pt x="0" y="373143"/>
                  <a:pt x="373143" y="0"/>
                  <a:pt x="8334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C0B6F1CF-4A59-4BC3-AAF8-A375E0BDDF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29500" y="464344"/>
            <a:ext cx="1250157" cy="1250157"/>
          </a:xfrm>
          <a:custGeom>
            <a:avLst/>
            <a:gdLst>
              <a:gd name="connsiteX0" fmla="*/ 833438 w 1666876"/>
              <a:gd name="connsiteY0" fmla="*/ 0 h 1666876"/>
              <a:gd name="connsiteX1" fmla="*/ 1666876 w 1666876"/>
              <a:gd name="connsiteY1" fmla="*/ 833438 h 1666876"/>
              <a:gd name="connsiteX2" fmla="*/ 833438 w 1666876"/>
              <a:gd name="connsiteY2" fmla="*/ 1666876 h 1666876"/>
              <a:gd name="connsiteX3" fmla="*/ 0 w 1666876"/>
              <a:gd name="connsiteY3" fmla="*/ 833438 h 1666876"/>
              <a:gd name="connsiteX4" fmla="*/ 833438 w 1666876"/>
              <a:gd name="connsiteY4" fmla="*/ 0 h 16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6876" h="1666876">
                <a:moveTo>
                  <a:pt x="833438" y="0"/>
                </a:moveTo>
                <a:cubicBezTo>
                  <a:pt x="1293733" y="0"/>
                  <a:pt x="1666876" y="373143"/>
                  <a:pt x="1666876" y="833438"/>
                </a:cubicBezTo>
                <a:cubicBezTo>
                  <a:pt x="1666876" y="1293733"/>
                  <a:pt x="1293733" y="1666876"/>
                  <a:pt x="833438" y="1666876"/>
                </a:cubicBezTo>
                <a:cubicBezTo>
                  <a:pt x="373143" y="1666876"/>
                  <a:pt x="0" y="1293733"/>
                  <a:pt x="0" y="833438"/>
                </a:cubicBezTo>
                <a:cubicBezTo>
                  <a:pt x="0" y="373143"/>
                  <a:pt x="373143" y="0"/>
                  <a:pt x="8334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EFD19172-ACCD-4476-84EE-076C7A4F423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07781" y="2671762"/>
            <a:ext cx="1250157" cy="1250157"/>
          </a:xfrm>
          <a:custGeom>
            <a:avLst/>
            <a:gdLst>
              <a:gd name="connsiteX0" fmla="*/ 833438 w 1666876"/>
              <a:gd name="connsiteY0" fmla="*/ 0 h 1666876"/>
              <a:gd name="connsiteX1" fmla="*/ 1666876 w 1666876"/>
              <a:gd name="connsiteY1" fmla="*/ 833438 h 1666876"/>
              <a:gd name="connsiteX2" fmla="*/ 833438 w 1666876"/>
              <a:gd name="connsiteY2" fmla="*/ 1666876 h 1666876"/>
              <a:gd name="connsiteX3" fmla="*/ 0 w 1666876"/>
              <a:gd name="connsiteY3" fmla="*/ 833438 h 1666876"/>
              <a:gd name="connsiteX4" fmla="*/ 833438 w 1666876"/>
              <a:gd name="connsiteY4" fmla="*/ 0 h 16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6876" h="1666876">
                <a:moveTo>
                  <a:pt x="833438" y="0"/>
                </a:moveTo>
                <a:cubicBezTo>
                  <a:pt x="1293733" y="0"/>
                  <a:pt x="1666876" y="373143"/>
                  <a:pt x="1666876" y="833438"/>
                </a:cubicBezTo>
                <a:cubicBezTo>
                  <a:pt x="1666876" y="1293733"/>
                  <a:pt x="1293733" y="1666876"/>
                  <a:pt x="833438" y="1666876"/>
                </a:cubicBezTo>
                <a:cubicBezTo>
                  <a:pt x="373143" y="1666876"/>
                  <a:pt x="0" y="1293733"/>
                  <a:pt x="0" y="833438"/>
                </a:cubicBezTo>
                <a:cubicBezTo>
                  <a:pt x="0" y="373143"/>
                  <a:pt x="373143" y="0"/>
                  <a:pt x="8334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4EDDE1B7-9AB0-4FF7-BFE0-C0FF5FBB187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429500" y="2671762"/>
            <a:ext cx="1250157" cy="1250157"/>
          </a:xfrm>
          <a:custGeom>
            <a:avLst/>
            <a:gdLst>
              <a:gd name="connsiteX0" fmla="*/ 833438 w 1666876"/>
              <a:gd name="connsiteY0" fmla="*/ 0 h 1666876"/>
              <a:gd name="connsiteX1" fmla="*/ 1666876 w 1666876"/>
              <a:gd name="connsiteY1" fmla="*/ 833438 h 1666876"/>
              <a:gd name="connsiteX2" fmla="*/ 833438 w 1666876"/>
              <a:gd name="connsiteY2" fmla="*/ 1666876 h 1666876"/>
              <a:gd name="connsiteX3" fmla="*/ 0 w 1666876"/>
              <a:gd name="connsiteY3" fmla="*/ 833438 h 1666876"/>
              <a:gd name="connsiteX4" fmla="*/ 833438 w 1666876"/>
              <a:gd name="connsiteY4" fmla="*/ 0 h 16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6876" h="1666876">
                <a:moveTo>
                  <a:pt x="833438" y="0"/>
                </a:moveTo>
                <a:cubicBezTo>
                  <a:pt x="1293733" y="0"/>
                  <a:pt x="1666876" y="373143"/>
                  <a:pt x="1666876" y="833438"/>
                </a:cubicBezTo>
                <a:cubicBezTo>
                  <a:pt x="1666876" y="1293733"/>
                  <a:pt x="1293733" y="1666876"/>
                  <a:pt x="833438" y="1666876"/>
                </a:cubicBezTo>
                <a:cubicBezTo>
                  <a:pt x="373143" y="1666876"/>
                  <a:pt x="0" y="1293733"/>
                  <a:pt x="0" y="833438"/>
                </a:cubicBezTo>
                <a:cubicBezTo>
                  <a:pt x="0" y="373143"/>
                  <a:pt x="373143" y="0"/>
                  <a:pt x="8334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8FFDDFF3-68B7-40CE-9201-821590CC1D3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786063" y="2671762"/>
            <a:ext cx="1250157" cy="1250157"/>
          </a:xfrm>
          <a:custGeom>
            <a:avLst/>
            <a:gdLst>
              <a:gd name="connsiteX0" fmla="*/ 833438 w 1666876"/>
              <a:gd name="connsiteY0" fmla="*/ 0 h 1666876"/>
              <a:gd name="connsiteX1" fmla="*/ 1666876 w 1666876"/>
              <a:gd name="connsiteY1" fmla="*/ 833438 h 1666876"/>
              <a:gd name="connsiteX2" fmla="*/ 833438 w 1666876"/>
              <a:gd name="connsiteY2" fmla="*/ 1666876 h 1666876"/>
              <a:gd name="connsiteX3" fmla="*/ 0 w 1666876"/>
              <a:gd name="connsiteY3" fmla="*/ 833438 h 1666876"/>
              <a:gd name="connsiteX4" fmla="*/ 833438 w 1666876"/>
              <a:gd name="connsiteY4" fmla="*/ 0 h 16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6876" h="1666876">
                <a:moveTo>
                  <a:pt x="833438" y="0"/>
                </a:moveTo>
                <a:cubicBezTo>
                  <a:pt x="1293733" y="0"/>
                  <a:pt x="1666876" y="373143"/>
                  <a:pt x="1666876" y="833438"/>
                </a:cubicBezTo>
                <a:cubicBezTo>
                  <a:pt x="1666876" y="1293733"/>
                  <a:pt x="1293733" y="1666876"/>
                  <a:pt x="833438" y="1666876"/>
                </a:cubicBezTo>
                <a:cubicBezTo>
                  <a:pt x="373143" y="1666876"/>
                  <a:pt x="0" y="1293733"/>
                  <a:pt x="0" y="833438"/>
                </a:cubicBezTo>
                <a:cubicBezTo>
                  <a:pt x="0" y="373143"/>
                  <a:pt x="373143" y="0"/>
                  <a:pt x="8334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DFBA5D71-5749-4EEB-8A6F-E461B7B6BB7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4344" y="2671762"/>
            <a:ext cx="1250157" cy="1250157"/>
          </a:xfrm>
          <a:custGeom>
            <a:avLst/>
            <a:gdLst>
              <a:gd name="connsiteX0" fmla="*/ 833438 w 1666876"/>
              <a:gd name="connsiteY0" fmla="*/ 0 h 1666876"/>
              <a:gd name="connsiteX1" fmla="*/ 1666876 w 1666876"/>
              <a:gd name="connsiteY1" fmla="*/ 833438 h 1666876"/>
              <a:gd name="connsiteX2" fmla="*/ 833438 w 1666876"/>
              <a:gd name="connsiteY2" fmla="*/ 1666876 h 1666876"/>
              <a:gd name="connsiteX3" fmla="*/ 0 w 1666876"/>
              <a:gd name="connsiteY3" fmla="*/ 833438 h 1666876"/>
              <a:gd name="connsiteX4" fmla="*/ 833438 w 1666876"/>
              <a:gd name="connsiteY4" fmla="*/ 0 h 16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6876" h="1666876">
                <a:moveTo>
                  <a:pt x="833438" y="0"/>
                </a:moveTo>
                <a:cubicBezTo>
                  <a:pt x="1293733" y="0"/>
                  <a:pt x="1666876" y="373143"/>
                  <a:pt x="1666876" y="833438"/>
                </a:cubicBezTo>
                <a:cubicBezTo>
                  <a:pt x="1666876" y="1293733"/>
                  <a:pt x="1293733" y="1666876"/>
                  <a:pt x="833438" y="1666876"/>
                </a:cubicBezTo>
                <a:cubicBezTo>
                  <a:pt x="373143" y="1666876"/>
                  <a:pt x="0" y="1293733"/>
                  <a:pt x="0" y="833438"/>
                </a:cubicBezTo>
                <a:cubicBezTo>
                  <a:pt x="0" y="373143"/>
                  <a:pt x="373143" y="0"/>
                  <a:pt x="8334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5191120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6CCACE-AA6E-4500-889A-94B6C43308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78933" y="2045469"/>
            <a:ext cx="1108105" cy="1111208"/>
          </a:xfrm>
          <a:custGeom>
            <a:avLst/>
            <a:gdLst>
              <a:gd name="connsiteX0" fmla="*/ 0 w 1477473"/>
              <a:gd name="connsiteY0" fmla="*/ 0 h 1481611"/>
              <a:gd name="connsiteX1" fmla="*/ 1477473 w 1477473"/>
              <a:gd name="connsiteY1" fmla="*/ 0 h 1481611"/>
              <a:gd name="connsiteX2" fmla="*/ 1477473 w 1477473"/>
              <a:gd name="connsiteY2" fmla="*/ 1481611 h 1481611"/>
              <a:gd name="connsiteX3" fmla="*/ 0 w 1477473"/>
              <a:gd name="connsiteY3" fmla="*/ 1481611 h 1481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7473" h="1481611">
                <a:moveTo>
                  <a:pt x="0" y="0"/>
                </a:moveTo>
                <a:lnTo>
                  <a:pt x="1477473" y="0"/>
                </a:lnTo>
                <a:lnTo>
                  <a:pt x="1477473" y="1481611"/>
                </a:lnTo>
                <a:lnTo>
                  <a:pt x="0" y="14816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45987599-0507-429D-80E8-C775F969B09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85688" y="1618676"/>
            <a:ext cx="1351764" cy="1353315"/>
          </a:xfrm>
          <a:custGeom>
            <a:avLst/>
            <a:gdLst>
              <a:gd name="connsiteX0" fmla="*/ 0 w 1802352"/>
              <a:gd name="connsiteY0" fmla="*/ 0 h 1804420"/>
              <a:gd name="connsiteX1" fmla="*/ 1802352 w 1802352"/>
              <a:gd name="connsiteY1" fmla="*/ 0 h 1804420"/>
              <a:gd name="connsiteX2" fmla="*/ 1802352 w 1802352"/>
              <a:gd name="connsiteY2" fmla="*/ 1804420 h 1804420"/>
              <a:gd name="connsiteX3" fmla="*/ 0 w 1802352"/>
              <a:gd name="connsiteY3" fmla="*/ 1804420 h 1804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2352" h="1804420">
                <a:moveTo>
                  <a:pt x="0" y="0"/>
                </a:moveTo>
                <a:lnTo>
                  <a:pt x="1802352" y="0"/>
                </a:lnTo>
                <a:lnTo>
                  <a:pt x="1802352" y="1804420"/>
                </a:lnTo>
                <a:lnTo>
                  <a:pt x="0" y="18044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A9D0250D-5652-4CE0-8F1D-05A35772101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640760" y="460909"/>
            <a:ext cx="1365731" cy="1367283"/>
          </a:xfrm>
          <a:custGeom>
            <a:avLst/>
            <a:gdLst>
              <a:gd name="connsiteX0" fmla="*/ 0 w 1820975"/>
              <a:gd name="connsiteY0" fmla="*/ 0 h 1823044"/>
              <a:gd name="connsiteX1" fmla="*/ 1820975 w 1820975"/>
              <a:gd name="connsiteY1" fmla="*/ 0 h 1823044"/>
              <a:gd name="connsiteX2" fmla="*/ 1820975 w 1820975"/>
              <a:gd name="connsiteY2" fmla="*/ 1823044 h 1823044"/>
              <a:gd name="connsiteX3" fmla="*/ 0 w 1820975"/>
              <a:gd name="connsiteY3" fmla="*/ 1823044 h 182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0975" h="1823044">
                <a:moveTo>
                  <a:pt x="0" y="0"/>
                </a:moveTo>
                <a:lnTo>
                  <a:pt x="1820975" y="0"/>
                </a:lnTo>
                <a:lnTo>
                  <a:pt x="1820975" y="1823044"/>
                </a:lnTo>
                <a:lnTo>
                  <a:pt x="0" y="182304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6F061DBE-CEB4-4451-95C8-9564A9FDDF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14454" y="1198095"/>
            <a:ext cx="1108105" cy="1111208"/>
          </a:xfrm>
          <a:custGeom>
            <a:avLst/>
            <a:gdLst>
              <a:gd name="connsiteX0" fmla="*/ 0 w 1477473"/>
              <a:gd name="connsiteY0" fmla="*/ 0 h 1481611"/>
              <a:gd name="connsiteX1" fmla="*/ 1477473 w 1477473"/>
              <a:gd name="connsiteY1" fmla="*/ 0 h 1481611"/>
              <a:gd name="connsiteX2" fmla="*/ 1477473 w 1477473"/>
              <a:gd name="connsiteY2" fmla="*/ 1481611 h 1481611"/>
              <a:gd name="connsiteX3" fmla="*/ 0 w 1477473"/>
              <a:gd name="connsiteY3" fmla="*/ 1481611 h 1481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7473" h="1481611">
                <a:moveTo>
                  <a:pt x="0" y="0"/>
                </a:moveTo>
                <a:lnTo>
                  <a:pt x="1477473" y="0"/>
                </a:lnTo>
                <a:lnTo>
                  <a:pt x="1477473" y="1481611"/>
                </a:lnTo>
                <a:lnTo>
                  <a:pt x="0" y="14816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3998810-A7F9-40C1-BD8A-F72D3134436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06491" y="2495539"/>
            <a:ext cx="1142248" cy="1142248"/>
          </a:xfrm>
          <a:custGeom>
            <a:avLst/>
            <a:gdLst>
              <a:gd name="connsiteX0" fmla="*/ 0 w 1522997"/>
              <a:gd name="connsiteY0" fmla="*/ 0 h 1522997"/>
              <a:gd name="connsiteX1" fmla="*/ 1522997 w 1522997"/>
              <a:gd name="connsiteY1" fmla="*/ 0 h 1522997"/>
              <a:gd name="connsiteX2" fmla="*/ 1522997 w 1522997"/>
              <a:gd name="connsiteY2" fmla="*/ 1522997 h 1522997"/>
              <a:gd name="connsiteX3" fmla="*/ 0 w 1522997"/>
              <a:gd name="connsiteY3" fmla="*/ 1522997 h 1522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2997" h="1522997">
                <a:moveTo>
                  <a:pt x="0" y="0"/>
                </a:moveTo>
                <a:lnTo>
                  <a:pt x="1522997" y="0"/>
                </a:lnTo>
                <a:lnTo>
                  <a:pt x="1522997" y="1522997"/>
                </a:lnTo>
                <a:lnTo>
                  <a:pt x="0" y="15229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DDE34381-3510-4599-8FCE-70609B7765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640759" y="2045469"/>
            <a:ext cx="1106553" cy="1111208"/>
          </a:xfrm>
          <a:custGeom>
            <a:avLst/>
            <a:gdLst>
              <a:gd name="connsiteX0" fmla="*/ 0 w 1475404"/>
              <a:gd name="connsiteY0" fmla="*/ 0 h 1481611"/>
              <a:gd name="connsiteX1" fmla="*/ 1475404 w 1475404"/>
              <a:gd name="connsiteY1" fmla="*/ 0 h 1481611"/>
              <a:gd name="connsiteX2" fmla="*/ 1475404 w 1475404"/>
              <a:gd name="connsiteY2" fmla="*/ 1481611 h 1481611"/>
              <a:gd name="connsiteX3" fmla="*/ 0 w 1475404"/>
              <a:gd name="connsiteY3" fmla="*/ 1481611 h 1481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5404" h="1481611">
                <a:moveTo>
                  <a:pt x="0" y="0"/>
                </a:moveTo>
                <a:lnTo>
                  <a:pt x="1475404" y="0"/>
                </a:lnTo>
                <a:lnTo>
                  <a:pt x="1475404" y="1481611"/>
                </a:lnTo>
                <a:lnTo>
                  <a:pt x="0" y="14816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1700EC9F-010B-43B1-A0F9-A9D7CF07A1C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437452" y="3364639"/>
            <a:ext cx="1309860" cy="1314516"/>
          </a:xfrm>
          <a:custGeom>
            <a:avLst/>
            <a:gdLst>
              <a:gd name="connsiteX0" fmla="*/ 0 w 1746480"/>
              <a:gd name="connsiteY0" fmla="*/ 0 h 1752688"/>
              <a:gd name="connsiteX1" fmla="*/ 1746480 w 1746480"/>
              <a:gd name="connsiteY1" fmla="*/ 0 h 1752688"/>
              <a:gd name="connsiteX2" fmla="*/ 1746480 w 1746480"/>
              <a:gd name="connsiteY2" fmla="*/ 1752688 h 1752688"/>
              <a:gd name="connsiteX3" fmla="*/ 0 w 1746480"/>
              <a:gd name="connsiteY3" fmla="*/ 1752688 h 1752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6480" h="1752688">
                <a:moveTo>
                  <a:pt x="0" y="0"/>
                </a:moveTo>
                <a:lnTo>
                  <a:pt x="1746480" y="0"/>
                </a:lnTo>
                <a:lnTo>
                  <a:pt x="1746480" y="1752688"/>
                </a:lnTo>
                <a:lnTo>
                  <a:pt x="0" y="17526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0AFBCBE5-E9DB-46BD-8490-26F89F6ED22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59306" y="3232722"/>
            <a:ext cx="1163975" cy="1167079"/>
          </a:xfrm>
          <a:custGeom>
            <a:avLst/>
            <a:gdLst>
              <a:gd name="connsiteX0" fmla="*/ 0 w 1551967"/>
              <a:gd name="connsiteY0" fmla="*/ 0 h 1556105"/>
              <a:gd name="connsiteX1" fmla="*/ 1551967 w 1551967"/>
              <a:gd name="connsiteY1" fmla="*/ 0 h 1556105"/>
              <a:gd name="connsiteX2" fmla="*/ 1551967 w 1551967"/>
              <a:gd name="connsiteY2" fmla="*/ 1556105 h 1556105"/>
              <a:gd name="connsiteX3" fmla="*/ 0 w 1551967"/>
              <a:gd name="connsiteY3" fmla="*/ 1556105 h 155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1967" h="1556105">
                <a:moveTo>
                  <a:pt x="0" y="0"/>
                </a:moveTo>
                <a:lnTo>
                  <a:pt x="1551967" y="0"/>
                </a:lnTo>
                <a:lnTo>
                  <a:pt x="1551967" y="1556105"/>
                </a:lnTo>
                <a:lnTo>
                  <a:pt x="0" y="15561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l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50137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E19A032-15EA-48DA-B22A-494E8C5017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343" y="1650216"/>
            <a:ext cx="4107657" cy="3028939"/>
          </a:xfrm>
          <a:custGeom>
            <a:avLst/>
            <a:gdLst>
              <a:gd name="connsiteX0" fmla="*/ 0 w 5476876"/>
              <a:gd name="connsiteY0" fmla="*/ 0 h 4038585"/>
              <a:gd name="connsiteX1" fmla="*/ 5476876 w 5476876"/>
              <a:gd name="connsiteY1" fmla="*/ 0 h 4038585"/>
              <a:gd name="connsiteX2" fmla="*/ 5476876 w 5476876"/>
              <a:gd name="connsiteY2" fmla="*/ 4038585 h 4038585"/>
              <a:gd name="connsiteX3" fmla="*/ 0 w 5476876"/>
              <a:gd name="connsiteY3" fmla="*/ 4038585 h 4038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6876" h="4038585">
                <a:moveTo>
                  <a:pt x="0" y="0"/>
                </a:moveTo>
                <a:lnTo>
                  <a:pt x="5476876" y="0"/>
                </a:lnTo>
                <a:lnTo>
                  <a:pt x="5476876" y="4038585"/>
                </a:lnTo>
                <a:lnTo>
                  <a:pt x="0" y="40385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l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68422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90530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75718563-F0D2-4B3F-B237-03DCBE32A75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02270" y="1383618"/>
            <a:ext cx="1782198" cy="2266622"/>
          </a:xfrm>
          <a:custGeom>
            <a:avLst/>
            <a:gdLst>
              <a:gd name="connsiteX0" fmla="*/ 1188132 w 2376264"/>
              <a:gd name="connsiteY0" fmla="*/ 0 h 3022162"/>
              <a:gd name="connsiteX1" fmla="*/ 2376264 w 2376264"/>
              <a:gd name="connsiteY1" fmla="*/ 1188132 h 3022162"/>
              <a:gd name="connsiteX2" fmla="*/ 2376264 w 2376264"/>
              <a:gd name="connsiteY2" fmla="*/ 3022162 h 3022162"/>
              <a:gd name="connsiteX3" fmla="*/ 0 w 2376264"/>
              <a:gd name="connsiteY3" fmla="*/ 3022162 h 3022162"/>
              <a:gd name="connsiteX4" fmla="*/ 0 w 2376264"/>
              <a:gd name="connsiteY4" fmla="*/ 1188132 h 3022162"/>
              <a:gd name="connsiteX5" fmla="*/ 1188132 w 2376264"/>
              <a:gd name="connsiteY5" fmla="*/ 0 h 3022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76264" h="3022162">
                <a:moveTo>
                  <a:pt x="1188132" y="0"/>
                </a:moveTo>
                <a:cubicBezTo>
                  <a:pt x="1844319" y="0"/>
                  <a:pt x="2376264" y="531945"/>
                  <a:pt x="2376264" y="1188132"/>
                </a:cubicBezTo>
                <a:lnTo>
                  <a:pt x="2376264" y="3022162"/>
                </a:lnTo>
                <a:lnTo>
                  <a:pt x="0" y="3022162"/>
                </a:lnTo>
                <a:lnTo>
                  <a:pt x="0" y="1188132"/>
                </a:lnTo>
                <a:cubicBezTo>
                  <a:pt x="0" y="531945"/>
                  <a:pt x="531945" y="0"/>
                  <a:pt x="11881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E8AB329-076A-4F33-AAF9-9F5C6F9F1ED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88024" y="1383618"/>
            <a:ext cx="1782198" cy="2266622"/>
          </a:xfrm>
          <a:custGeom>
            <a:avLst/>
            <a:gdLst>
              <a:gd name="connsiteX0" fmla="*/ 1188132 w 2376264"/>
              <a:gd name="connsiteY0" fmla="*/ 0 h 3022162"/>
              <a:gd name="connsiteX1" fmla="*/ 2376264 w 2376264"/>
              <a:gd name="connsiteY1" fmla="*/ 1188132 h 3022162"/>
              <a:gd name="connsiteX2" fmla="*/ 2376264 w 2376264"/>
              <a:gd name="connsiteY2" fmla="*/ 3022162 h 3022162"/>
              <a:gd name="connsiteX3" fmla="*/ 0 w 2376264"/>
              <a:gd name="connsiteY3" fmla="*/ 3022162 h 3022162"/>
              <a:gd name="connsiteX4" fmla="*/ 0 w 2376264"/>
              <a:gd name="connsiteY4" fmla="*/ 1188132 h 3022162"/>
              <a:gd name="connsiteX5" fmla="*/ 1188132 w 2376264"/>
              <a:gd name="connsiteY5" fmla="*/ 0 h 3022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76264" h="3022162">
                <a:moveTo>
                  <a:pt x="1188132" y="0"/>
                </a:moveTo>
                <a:cubicBezTo>
                  <a:pt x="1844319" y="0"/>
                  <a:pt x="2376264" y="531945"/>
                  <a:pt x="2376264" y="1188132"/>
                </a:cubicBezTo>
                <a:lnTo>
                  <a:pt x="2376264" y="3022162"/>
                </a:lnTo>
                <a:lnTo>
                  <a:pt x="0" y="3022162"/>
                </a:lnTo>
                <a:lnTo>
                  <a:pt x="0" y="1188132"/>
                </a:lnTo>
                <a:cubicBezTo>
                  <a:pt x="0" y="531945"/>
                  <a:pt x="531945" y="0"/>
                  <a:pt x="11881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D58C647-98F4-4BC3-93F4-7DE4CEF2B7A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573778" y="1383618"/>
            <a:ext cx="1782198" cy="2266622"/>
          </a:xfrm>
          <a:custGeom>
            <a:avLst/>
            <a:gdLst>
              <a:gd name="connsiteX0" fmla="*/ 1188132 w 2376264"/>
              <a:gd name="connsiteY0" fmla="*/ 0 h 3022162"/>
              <a:gd name="connsiteX1" fmla="*/ 2376264 w 2376264"/>
              <a:gd name="connsiteY1" fmla="*/ 1188132 h 3022162"/>
              <a:gd name="connsiteX2" fmla="*/ 2376264 w 2376264"/>
              <a:gd name="connsiteY2" fmla="*/ 3022162 h 3022162"/>
              <a:gd name="connsiteX3" fmla="*/ 0 w 2376264"/>
              <a:gd name="connsiteY3" fmla="*/ 3022162 h 3022162"/>
              <a:gd name="connsiteX4" fmla="*/ 0 w 2376264"/>
              <a:gd name="connsiteY4" fmla="*/ 1188132 h 3022162"/>
              <a:gd name="connsiteX5" fmla="*/ 1188132 w 2376264"/>
              <a:gd name="connsiteY5" fmla="*/ 0 h 3022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76264" h="3022162">
                <a:moveTo>
                  <a:pt x="1188132" y="0"/>
                </a:moveTo>
                <a:cubicBezTo>
                  <a:pt x="1844319" y="0"/>
                  <a:pt x="2376264" y="531945"/>
                  <a:pt x="2376264" y="1188132"/>
                </a:cubicBezTo>
                <a:lnTo>
                  <a:pt x="2376264" y="3022162"/>
                </a:lnTo>
                <a:lnTo>
                  <a:pt x="0" y="3022162"/>
                </a:lnTo>
                <a:lnTo>
                  <a:pt x="0" y="1188132"/>
                </a:lnTo>
                <a:cubicBezTo>
                  <a:pt x="0" y="531945"/>
                  <a:pt x="531945" y="0"/>
                  <a:pt x="11881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65BD251-D7A3-44C9-9709-351A227A001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9532" y="1383618"/>
            <a:ext cx="1782198" cy="2266622"/>
          </a:xfrm>
          <a:custGeom>
            <a:avLst/>
            <a:gdLst>
              <a:gd name="connsiteX0" fmla="*/ 1188132 w 2376264"/>
              <a:gd name="connsiteY0" fmla="*/ 0 h 3022162"/>
              <a:gd name="connsiteX1" fmla="*/ 2376264 w 2376264"/>
              <a:gd name="connsiteY1" fmla="*/ 1188132 h 3022162"/>
              <a:gd name="connsiteX2" fmla="*/ 2376264 w 2376264"/>
              <a:gd name="connsiteY2" fmla="*/ 3022162 h 3022162"/>
              <a:gd name="connsiteX3" fmla="*/ 0 w 2376264"/>
              <a:gd name="connsiteY3" fmla="*/ 3022162 h 3022162"/>
              <a:gd name="connsiteX4" fmla="*/ 0 w 2376264"/>
              <a:gd name="connsiteY4" fmla="*/ 1188132 h 3022162"/>
              <a:gd name="connsiteX5" fmla="*/ 1188132 w 2376264"/>
              <a:gd name="connsiteY5" fmla="*/ 0 h 3022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76264" h="3022162">
                <a:moveTo>
                  <a:pt x="1188132" y="0"/>
                </a:moveTo>
                <a:cubicBezTo>
                  <a:pt x="1844319" y="0"/>
                  <a:pt x="2376264" y="531945"/>
                  <a:pt x="2376264" y="1188132"/>
                </a:cubicBezTo>
                <a:lnTo>
                  <a:pt x="2376264" y="3022162"/>
                </a:lnTo>
                <a:lnTo>
                  <a:pt x="0" y="3022162"/>
                </a:lnTo>
                <a:lnTo>
                  <a:pt x="0" y="1188132"/>
                </a:lnTo>
                <a:cubicBezTo>
                  <a:pt x="0" y="531945"/>
                  <a:pt x="531945" y="0"/>
                  <a:pt x="11881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92062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C365E4D1-9E81-4E3D-8581-CAA9660E611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5009" y="1437624"/>
            <a:ext cx="1669277" cy="1669277"/>
          </a:xfrm>
          <a:custGeom>
            <a:avLst/>
            <a:gdLst>
              <a:gd name="connsiteX0" fmla="*/ 1112851 w 2225702"/>
              <a:gd name="connsiteY0" fmla="*/ 0 h 2225702"/>
              <a:gd name="connsiteX1" fmla="*/ 2225702 w 2225702"/>
              <a:gd name="connsiteY1" fmla="*/ 1112851 h 2225702"/>
              <a:gd name="connsiteX2" fmla="*/ 1112851 w 2225702"/>
              <a:gd name="connsiteY2" fmla="*/ 2225702 h 2225702"/>
              <a:gd name="connsiteX3" fmla="*/ 0 w 2225702"/>
              <a:gd name="connsiteY3" fmla="*/ 1112851 h 2225702"/>
              <a:gd name="connsiteX4" fmla="*/ 1112851 w 2225702"/>
              <a:gd name="connsiteY4" fmla="*/ 0 h 2225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5702" h="2225702">
                <a:moveTo>
                  <a:pt x="1112851" y="0"/>
                </a:moveTo>
                <a:cubicBezTo>
                  <a:pt x="1727462" y="0"/>
                  <a:pt x="2225702" y="498240"/>
                  <a:pt x="2225702" y="1112851"/>
                </a:cubicBezTo>
                <a:cubicBezTo>
                  <a:pt x="2225702" y="1727462"/>
                  <a:pt x="1727462" y="2225702"/>
                  <a:pt x="1112851" y="2225702"/>
                </a:cubicBezTo>
                <a:cubicBezTo>
                  <a:pt x="498240" y="2225702"/>
                  <a:pt x="0" y="1727462"/>
                  <a:pt x="0" y="1112851"/>
                </a:cubicBezTo>
                <a:cubicBezTo>
                  <a:pt x="0" y="498240"/>
                  <a:pt x="498240" y="0"/>
                  <a:pt x="111285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0128ED7A-B88D-48BA-86AE-AE265FD6E66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62311" y="1437624"/>
            <a:ext cx="1669277" cy="1669277"/>
          </a:xfrm>
          <a:custGeom>
            <a:avLst/>
            <a:gdLst>
              <a:gd name="connsiteX0" fmla="*/ 1112851 w 2225702"/>
              <a:gd name="connsiteY0" fmla="*/ 0 h 2225702"/>
              <a:gd name="connsiteX1" fmla="*/ 2225702 w 2225702"/>
              <a:gd name="connsiteY1" fmla="*/ 1112851 h 2225702"/>
              <a:gd name="connsiteX2" fmla="*/ 1112851 w 2225702"/>
              <a:gd name="connsiteY2" fmla="*/ 2225702 h 2225702"/>
              <a:gd name="connsiteX3" fmla="*/ 0 w 2225702"/>
              <a:gd name="connsiteY3" fmla="*/ 1112851 h 2225702"/>
              <a:gd name="connsiteX4" fmla="*/ 1112851 w 2225702"/>
              <a:gd name="connsiteY4" fmla="*/ 0 h 2225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5702" h="2225702">
                <a:moveTo>
                  <a:pt x="1112851" y="0"/>
                </a:moveTo>
                <a:cubicBezTo>
                  <a:pt x="1727462" y="0"/>
                  <a:pt x="2225702" y="498240"/>
                  <a:pt x="2225702" y="1112851"/>
                </a:cubicBezTo>
                <a:cubicBezTo>
                  <a:pt x="2225702" y="1727462"/>
                  <a:pt x="1727462" y="2225702"/>
                  <a:pt x="1112851" y="2225702"/>
                </a:cubicBezTo>
                <a:cubicBezTo>
                  <a:pt x="498240" y="2225702"/>
                  <a:pt x="0" y="1727462"/>
                  <a:pt x="0" y="1112851"/>
                </a:cubicBezTo>
                <a:cubicBezTo>
                  <a:pt x="0" y="498240"/>
                  <a:pt x="498240" y="0"/>
                  <a:pt x="111285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72FF91CA-42F5-424C-B8CA-294462504BE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49612" y="1437624"/>
            <a:ext cx="1669277" cy="1669277"/>
          </a:xfrm>
          <a:custGeom>
            <a:avLst/>
            <a:gdLst>
              <a:gd name="connsiteX0" fmla="*/ 1112851 w 2225702"/>
              <a:gd name="connsiteY0" fmla="*/ 0 h 2225702"/>
              <a:gd name="connsiteX1" fmla="*/ 2225702 w 2225702"/>
              <a:gd name="connsiteY1" fmla="*/ 1112851 h 2225702"/>
              <a:gd name="connsiteX2" fmla="*/ 1112851 w 2225702"/>
              <a:gd name="connsiteY2" fmla="*/ 2225702 h 2225702"/>
              <a:gd name="connsiteX3" fmla="*/ 0 w 2225702"/>
              <a:gd name="connsiteY3" fmla="*/ 1112851 h 2225702"/>
              <a:gd name="connsiteX4" fmla="*/ 1112851 w 2225702"/>
              <a:gd name="connsiteY4" fmla="*/ 0 h 2225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5702" h="2225702">
                <a:moveTo>
                  <a:pt x="1112851" y="0"/>
                </a:moveTo>
                <a:cubicBezTo>
                  <a:pt x="1727462" y="0"/>
                  <a:pt x="2225702" y="498240"/>
                  <a:pt x="2225702" y="1112851"/>
                </a:cubicBezTo>
                <a:cubicBezTo>
                  <a:pt x="2225702" y="1727462"/>
                  <a:pt x="1727462" y="2225702"/>
                  <a:pt x="1112851" y="2225702"/>
                </a:cubicBezTo>
                <a:cubicBezTo>
                  <a:pt x="498240" y="2225702"/>
                  <a:pt x="0" y="1727462"/>
                  <a:pt x="0" y="1112851"/>
                </a:cubicBezTo>
                <a:cubicBezTo>
                  <a:pt x="0" y="498240"/>
                  <a:pt x="498240" y="0"/>
                  <a:pt x="111285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E3E0A342-E3EF-418F-8335-FE21D79305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36913" y="1437624"/>
            <a:ext cx="1669277" cy="1669277"/>
          </a:xfrm>
          <a:custGeom>
            <a:avLst/>
            <a:gdLst>
              <a:gd name="connsiteX0" fmla="*/ 1112851 w 2225702"/>
              <a:gd name="connsiteY0" fmla="*/ 0 h 2225702"/>
              <a:gd name="connsiteX1" fmla="*/ 2225702 w 2225702"/>
              <a:gd name="connsiteY1" fmla="*/ 1112851 h 2225702"/>
              <a:gd name="connsiteX2" fmla="*/ 1112851 w 2225702"/>
              <a:gd name="connsiteY2" fmla="*/ 2225702 h 2225702"/>
              <a:gd name="connsiteX3" fmla="*/ 0 w 2225702"/>
              <a:gd name="connsiteY3" fmla="*/ 1112851 h 2225702"/>
              <a:gd name="connsiteX4" fmla="*/ 1112851 w 2225702"/>
              <a:gd name="connsiteY4" fmla="*/ 0 h 2225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5702" h="2225702">
                <a:moveTo>
                  <a:pt x="1112851" y="0"/>
                </a:moveTo>
                <a:cubicBezTo>
                  <a:pt x="1727462" y="0"/>
                  <a:pt x="2225702" y="498240"/>
                  <a:pt x="2225702" y="1112851"/>
                </a:cubicBezTo>
                <a:cubicBezTo>
                  <a:pt x="2225702" y="1727462"/>
                  <a:pt x="1727462" y="2225702"/>
                  <a:pt x="1112851" y="2225702"/>
                </a:cubicBezTo>
                <a:cubicBezTo>
                  <a:pt x="498240" y="2225702"/>
                  <a:pt x="0" y="1727462"/>
                  <a:pt x="0" y="1112851"/>
                </a:cubicBezTo>
                <a:cubicBezTo>
                  <a:pt x="0" y="498240"/>
                  <a:pt x="498240" y="0"/>
                  <a:pt x="111285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96155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F26995F-B738-4D60-95BD-4BBC6E3B9C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924" y="1444989"/>
            <a:ext cx="1228500" cy="1228500"/>
          </a:xfrm>
          <a:custGeom>
            <a:avLst/>
            <a:gdLst>
              <a:gd name="connsiteX0" fmla="*/ 819000 w 1638000"/>
              <a:gd name="connsiteY0" fmla="*/ 0 h 1638000"/>
              <a:gd name="connsiteX1" fmla="*/ 1638000 w 1638000"/>
              <a:gd name="connsiteY1" fmla="*/ 819000 h 1638000"/>
              <a:gd name="connsiteX2" fmla="*/ 819000 w 1638000"/>
              <a:gd name="connsiteY2" fmla="*/ 1638000 h 1638000"/>
              <a:gd name="connsiteX3" fmla="*/ 0 w 1638000"/>
              <a:gd name="connsiteY3" fmla="*/ 819000 h 1638000"/>
              <a:gd name="connsiteX4" fmla="*/ 819000 w 1638000"/>
              <a:gd name="connsiteY4" fmla="*/ 0 h 16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000" h="1638000">
                <a:moveTo>
                  <a:pt x="819000" y="0"/>
                </a:moveTo>
                <a:cubicBezTo>
                  <a:pt x="1271321" y="0"/>
                  <a:pt x="1638000" y="366679"/>
                  <a:pt x="1638000" y="819000"/>
                </a:cubicBezTo>
                <a:cubicBezTo>
                  <a:pt x="1638000" y="1271321"/>
                  <a:pt x="1271321" y="1638000"/>
                  <a:pt x="819000" y="1638000"/>
                </a:cubicBezTo>
                <a:cubicBezTo>
                  <a:pt x="366679" y="1638000"/>
                  <a:pt x="0" y="1271321"/>
                  <a:pt x="0" y="819000"/>
                </a:cubicBezTo>
                <a:cubicBezTo>
                  <a:pt x="0" y="366679"/>
                  <a:pt x="366679" y="0"/>
                  <a:pt x="8190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A7E1A4A-A669-4659-AB20-08A2869BE47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283020" y="1444989"/>
            <a:ext cx="1228500" cy="1228500"/>
          </a:xfrm>
          <a:custGeom>
            <a:avLst/>
            <a:gdLst>
              <a:gd name="connsiteX0" fmla="*/ 819000 w 1638000"/>
              <a:gd name="connsiteY0" fmla="*/ 0 h 1638000"/>
              <a:gd name="connsiteX1" fmla="*/ 1638000 w 1638000"/>
              <a:gd name="connsiteY1" fmla="*/ 819000 h 1638000"/>
              <a:gd name="connsiteX2" fmla="*/ 819000 w 1638000"/>
              <a:gd name="connsiteY2" fmla="*/ 1638000 h 1638000"/>
              <a:gd name="connsiteX3" fmla="*/ 0 w 1638000"/>
              <a:gd name="connsiteY3" fmla="*/ 819000 h 1638000"/>
              <a:gd name="connsiteX4" fmla="*/ 819000 w 1638000"/>
              <a:gd name="connsiteY4" fmla="*/ 0 h 16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000" h="1638000">
                <a:moveTo>
                  <a:pt x="819000" y="0"/>
                </a:moveTo>
                <a:cubicBezTo>
                  <a:pt x="1271321" y="0"/>
                  <a:pt x="1638000" y="366679"/>
                  <a:pt x="1638000" y="819000"/>
                </a:cubicBezTo>
                <a:cubicBezTo>
                  <a:pt x="1638000" y="1271321"/>
                  <a:pt x="1271321" y="1638000"/>
                  <a:pt x="819000" y="1638000"/>
                </a:cubicBezTo>
                <a:cubicBezTo>
                  <a:pt x="366679" y="1638000"/>
                  <a:pt x="0" y="1271321"/>
                  <a:pt x="0" y="819000"/>
                </a:cubicBezTo>
                <a:cubicBezTo>
                  <a:pt x="0" y="366679"/>
                  <a:pt x="366679" y="0"/>
                  <a:pt x="8190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8E6943D-36AB-4F2A-B396-17B8BE063C0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956115" y="1444989"/>
            <a:ext cx="1228500" cy="1228500"/>
          </a:xfrm>
          <a:custGeom>
            <a:avLst/>
            <a:gdLst>
              <a:gd name="connsiteX0" fmla="*/ 819000 w 1638000"/>
              <a:gd name="connsiteY0" fmla="*/ 0 h 1638000"/>
              <a:gd name="connsiteX1" fmla="*/ 1638000 w 1638000"/>
              <a:gd name="connsiteY1" fmla="*/ 819000 h 1638000"/>
              <a:gd name="connsiteX2" fmla="*/ 819000 w 1638000"/>
              <a:gd name="connsiteY2" fmla="*/ 1638000 h 1638000"/>
              <a:gd name="connsiteX3" fmla="*/ 0 w 1638000"/>
              <a:gd name="connsiteY3" fmla="*/ 819000 h 1638000"/>
              <a:gd name="connsiteX4" fmla="*/ 819000 w 1638000"/>
              <a:gd name="connsiteY4" fmla="*/ 0 h 16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000" h="1638000">
                <a:moveTo>
                  <a:pt x="819000" y="0"/>
                </a:moveTo>
                <a:cubicBezTo>
                  <a:pt x="1271321" y="0"/>
                  <a:pt x="1638000" y="366679"/>
                  <a:pt x="1638000" y="819000"/>
                </a:cubicBezTo>
                <a:cubicBezTo>
                  <a:pt x="1638000" y="1271321"/>
                  <a:pt x="1271321" y="1638000"/>
                  <a:pt x="819000" y="1638000"/>
                </a:cubicBezTo>
                <a:cubicBezTo>
                  <a:pt x="366679" y="1638000"/>
                  <a:pt x="0" y="1271321"/>
                  <a:pt x="0" y="819000"/>
                </a:cubicBezTo>
                <a:cubicBezTo>
                  <a:pt x="0" y="366679"/>
                  <a:pt x="366679" y="0"/>
                  <a:pt x="8190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501CB8FA-DD35-412F-B826-E1BB65BDA7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31392" y="1444989"/>
            <a:ext cx="1228500" cy="1228500"/>
          </a:xfrm>
          <a:custGeom>
            <a:avLst/>
            <a:gdLst>
              <a:gd name="connsiteX0" fmla="*/ 819000 w 1638000"/>
              <a:gd name="connsiteY0" fmla="*/ 0 h 1638000"/>
              <a:gd name="connsiteX1" fmla="*/ 1638000 w 1638000"/>
              <a:gd name="connsiteY1" fmla="*/ 819000 h 1638000"/>
              <a:gd name="connsiteX2" fmla="*/ 819000 w 1638000"/>
              <a:gd name="connsiteY2" fmla="*/ 1638000 h 1638000"/>
              <a:gd name="connsiteX3" fmla="*/ 0 w 1638000"/>
              <a:gd name="connsiteY3" fmla="*/ 819000 h 1638000"/>
              <a:gd name="connsiteX4" fmla="*/ 819000 w 1638000"/>
              <a:gd name="connsiteY4" fmla="*/ 0 h 16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000" h="1638000">
                <a:moveTo>
                  <a:pt x="819000" y="0"/>
                </a:moveTo>
                <a:cubicBezTo>
                  <a:pt x="1271321" y="0"/>
                  <a:pt x="1638000" y="366679"/>
                  <a:pt x="1638000" y="819000"/>
                </a:cubicBezTo>
                <a:cubicBezTo>
                  <a:pt x="1638000" y="1271321"/>
                  <a:pt x="1271321" y="1638000"/>
                  <a:pt x="819000" y="1638000"/>
                </a:cubicBezTo>
                <a:cubicBezTo>
                  <a:pt x="366679" y="1638000"/>
                  <a:pt x="0" y="1271321"/>
                  <a:pt x="0" y="819000"/>
                </a:cubicBezTo>
                <a:cubicBezTo>
                  <a:pt x="0" y="366679"/>
                  <a:pt x="366679" y="0"/>
                  <a:pt x="8190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4753B6-C498-425E-A24F-C9D957FF43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05576" y="1444989"/>
            <a:ext cx="1228500" cy="1228500"/>
          </a:xfrm>
          <a:custGeom>
            <a:avLst/>
            <a:gdLst>
              <a:gd name="connsiteX0" fmla="*/ 819000 w 1638000"/>
              <a:gd name="connsiteY0" fmla="*/ 0 h 1638000"/>
              <a:gd name="connsiteX1" fmla="*/ 1638000 w 1638000"/>
              <a:gd name="connsiteY1" fmla="*/ 819000 h 1638000"/>
              <a:gd name="connsiteX2" fmla="*/ 819000 w 1638000"/>
              <a:gd name="connsiteY2" fmla="*/ 1638000 h 1638000"/>
              <a:gd name="connsiteX3" fmla="*/ 0 w 1638000"/>
              <a:gd name="connsiteY3" fmla="*/ 819000 h 1638000"/>
              <a:gd name="connsiteX4" fmla="*/ 819000 w 1638000"/>
              <a:gd name="connsiteY4" fmla="*/ 0 h 16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000" h="1638000">
                <a:moveTo>
                  <a:pt x="819000" y="0"/>
                </a:moveTo>
                <a:cubicBezTo>
                  <a:pt x="1271321" y="0"/>
                  <a:pt x="1638000" y="366679"/>
                  <a:pt x="1638000" y="819000"/>
                </a:cubicBezTo>
                <a:cubicBezTo>
                  <a:pt x="1638000" y="1271321"/>
                  <a:pt x="1271321" y="1638000"/>
                  <a:pt x="819000" y="1638000"/>
                </a:cubicBezTo>
                <a:cubicBezTo>
                  <a:pt x="366679" y="1638000"/>
                  <a:pt x="0" y="1271321"/>
                  <a:pt x="0" y="819000"/>
                </a:cubicBezTo>
                <a:cubicBezTo>
                  <a:pt x="0" y="366679"/>
                  <a:pt x="366679" y="0"/>
                  <a:pt x="8190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81769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6FC1E99-99E9-4B34-9343-93F5031DFC2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35796" y="2085696"/>
            <a:ext cx="2160240" cy="2646294"/>
          </a:xfrm>
          <a:custGeom>
            <a:avLst/>
            <a:gdLst>
              <a:gd name="connsiteX0" fmla="*/ 0 w 2880320"/>
              <a:gd name="connsiteY0" fmla="*/ 0 h 3528392"/>
              <a:gd name="connsiteX1" fmla="*/ 2880320 w 2880320"/>
              <a:gd name="connsiteY1" fmla="*/ 0 h 3528392"/>
              <a:gd name="connsiteX2" fmla="*/ 2880320 w 2880320"/>
              <a:gd name="connsiteY2" fmla="*/ 3528392 h 3528392"/>
              <a:gd name="connsiteX3" fmla="*/ 0 w 2880320"/>
              <a:gd name="connsiteY3" fmla="*/ 3528392 h 3528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3528392">
                <a:moveTo>
                  <a:pt x="0" y="0"/>
                </a:moveTo>
                <a:lnTo>
                  <a:pt x="2880320" y="0"/>
                </a:lnTo>
                <a:lnTo>
                  <a:pt x="2880320" y="3528392"/>
                </a:lnTo>
                <a:lnTo>
                  <a:pt x="0" y="352839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01B97E6-0ED9-471F-BEAC-CCBA86B556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44" y="411510"/>
            <a:ext cx="2160240" cy="2646294"/>
          </a:xfrm>
          <a:custGeom>
            <a:avLst/>
            <a:gdLst>
              <a:gd name="connsiteX0" fmla="*/ 0 w 2880320"/>
              <a:gd name="connsiteY0" fmla="*/ 0 h 3528392"/>
              <a:gd name="connsiteX1" fmla="*/ 2880320 w 2880320"/>
              <a:gd name="connsiteY1" fmla="*/ 0 h 3528392"/>
              <a:gd name="connsiteX2" fmla="*/ 2880320 w 2880320"/>
              <a:gd name="connsiteY2" fmla="*/ 3528392 h 3528392"/>
              <a:gd name="connsiteX3" fmla="*/ 0 w 2880320"/>
              <a:gd name="connsiteY3" fmla="*/ 3528392 h 3528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3528392">
                <a:moveTo>
                  <a:pt x="0" y="0"/>
                </a:moveTo>
                <a:lnTo>
                  <a:pt x="2880320" y="0"/>
                </a:lnTo>
                <a:lnTo>
                  <a:pt x="2880320" y="3528392"/>
                </a:lnTo>
                <a:lnTo>
                  <a:pt x="0" y="352839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233088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6FC1E99-99E9-4B34-9343-93F5031DFC2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35796" y="2085696"/>
            <a:ext cx="2160240" cy="2646294"/>
          </a:xfrm>
          <a:custGeom>
            <a:avLst/>
            <a:gdLst>
              <a:gd name="connsiteX0" fmla="*/ 0 w 2880320"/>
              <a:gd name="connsiteY0" fmla="*/ 0 h 3528392"/>
              <a:gd name="connsiteX1" fmla="*/ 2880320 w 2880320"/>
              <a:gd name="connsiteY1" fmla="*/ 0 h 3528392"/>
              <a:gd name="connsiteX2" fmla="*/ 2880320 w 2880320"/>
              <a:gd name="connsiteY2" fmla="*/ 3528392 h 3528392"/>
              <a:gd name="connsiteX3" fmla="*/ 0 w 2880320"/>
              <a:gd name="connsiteY3" fmla="*/ 3528392 h 3528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3528392">
                <a:moveTo>
                  <a:pt x="0" y="0"/>
                </a:moveTo>
                <a:lnTo>
                  <a:pt x="2880320" y="0"/>
                </a:lnTo>
                <a:lnTo>
                  <a:pt x="2880320" y="3528392"/>
                </a:lnTo>
                <a:lnTo>
                  <a:pt x="0" y="352839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01B97E6-0ED9-471F-BEAC-CCBA86B556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44" y="411510"/>
            <a:ext cx="2160240" cy="2646294"/>
          </a:xfrm>
          <a:custGeom>
            <a:avLst/>
            <a:gdLst>
              <a:gd name="connsiteX0" fmla="*/ 0 w 2880320"/>
              <a:gd name="connsiteY0" fmla="*/ 0 h 3528392"/>
              <a:gd name="connsiteX1" fmla="*/ 2880320 w 2880320"/>
              <a:gd name="connsiteY1" fmla="*/ 0 h 3528392"/>
              <a:gd name="connsiteX2" fmla="*/ 2880320 w 2880320"/>
              <a:gd name="connsiteY2" fmla="*/ 3528392 h 3528392"/>
              <a:gd name="connsiteX3" fmla="*/ 0 w 2880320"/>
              <a:gd name="connsiteY3" fmla="*/ 3528392 h 3528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3528392">
                <a:moveTo>
                  <a:pt x="0" y="0"/>
                </a:moveTo>
                <a:lnTo>
                  <a:pt x="2880320" y="0"/>
                </a:lnTo>
                <a:lnTo>
                  <a:pt x="2880320" y="3528392"/>
                </a:lnTo>
                <a:lnTo>
                  <a:pt x="0" y="352839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40863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6FC1E99-99E9-4B34-9343-93F5031DFC2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52889" y="2085696"/>
            <a:ext cx="2160240" cy="2646294"/>
          </a:xfrm>
          <a:custGeom>
            <a:avLst/>
            <a:gdLst>
              <a:gd name="connsiteX0" fmla="*/ 0 w 2880320"/>
              <a:gd name="connsiteY0" fmla="*/ 0 h 3528392"/>
              <a:gd name="connsiteX1" fmla="*/ 2880320 w 2880320"/>
              <a:gd name="connsiteY1" fmla="*/ 0 h 3528392"/>
              <a:gd name="connsiteX2" fmla="*/ 2880320 w 2880320"/>
              <a:gd name="connsiteY2" fmla="*/ 3528392 h 3528392"/>
              <a:gd name="connsiteX3" fmla="*/ 0 w 2880320"/>
              <a:gd name="connsiteY3" fmla="*/ 3528392 h 3528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3528392">
                <a:moveTo>
                  <a:pt x="0" y="0"/>
                </a:moveTo>
                <a:lnTo>
                  <a:pt x="2880320" y="0"/>
                </a:lnTo>
                <a:lnTo>
                  <a:pt x="2880320" y="3528392"/>
                </a:lnTo>
                <a:lnTo>
                  <a:pt x="0" y="352839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01B97E6-0ED9-471F-BEAC-CCBA86B556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84637" y="411510"/>
            <a:ext cx="2160240" cy="2646294"/>
          </a:xfrm>
          <a:custGeom>
            <a:avLst/>
            <a:gdLst>
              <a:gd name="connsiteX0" fmla="*/ 0 w 2880320"/>
              <a:gd name="connsiteY0" fmla="*/ 0 h 3528392"/>
              <a:gd name="connsiteX1" fmla="*/ 2880320 w 2880320"/>
              <a:gd name="connsiteY1" fmla="*/ 0 h 3528392"/>
              <a:gd name="connsiteX2" fmla="*/ 2880320 w 2880320"/>
              <a:gd name="connsiteY2" fmla="*/ 3528392 h 3528392"/>
              <a:gd name="connsiteX3" fmla="*/ 0 w 2880320"/>
              <a:gd name="connsiteY3" fmla="*/ 3528392 h 3528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3528392">
                <a:moveTo>
                  <a:pt x="0" y="0"/>
                </a:moveTo>
                <a:lnTo>
                  <a:pt x="2880320" y="0"/>
                </a:lnTo>
                <a:lnTo>
                  <a:pt x="2880320" y="3528392"/>
                </a:lnTo>
                <a:lnTo>
                  <a:pt x="0" y="352839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868769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DB3255D-0B50-4D85-818E-9C8F039AB27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52889" y="411510"/>
            <a:ext cx="2160240" cy="4320480"/>
          </a:xfrm>
          <a:custGeom>
            <a:avLst/>
            <a:gdLst>
              <a:gd name="connsiteX0" fmla="*/ 0 w 2880320"/>
              <a:gd name="connsiteY0" fmla="*/ 0 h 5760640"/>
              <a:gd name="connsiteX1" fmla="*/ 2880320 w 2880320"/>
              <a:gd name="connsiteY1" fmla="*/ 0 h 5760640"/>
              <a:gd name="connsiteX2" fmla="*/ 2880320 w 2880320"/>
              <a:gd name="connsiteY2" fmla="*/ 5760640 h 5760640"/>
              <a:gd name="connsiteX3" fmla="*/ 0 w 2880320"/>
              <a:gd name="connsiteY3" fmla="*/ 5760640 h 5760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5760640">
                <a:moveTo>
                  <a:pt x="0" y="0"/>
                </a:moveTo>
                <a:lnTo>
                  <a:pt x="2880320" y="0"/>
                </a:lnTo>
                <a:lnTo>
                  <a:pt x="2880320" y="5760640"/>
                </a:lnTo>
                <a:lnTo>
                  <a:pt x="0" y="576064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4003790-7A3D-426A-B565-E040AA0EAE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84637" y="411510"/>
            <a:ext cx="2160240" cy="2106234"/>
          </a:xfrm>
          <a:custGeom>
            <a:avLst/>
            <a:gdLst>
              <a:gd name="connsiteX0" fmla="*/ 0 w 2880320"/>
              <a:gd name="connsiteY0" fmla="*/ 0 h 2808312"/>
              <a:gd name="connsiteX1" fmla="*/ 2880320 w 2880320"/>
              <a:gd name="connsiteY1" fmla="*/ 0 h 2808312"/>
              <a:gd name="connsiteX2" fmla="*/ 2880320 w 2880320"/>
              <a:gd name="connsiteY2" fmla="*/ 2808312 h 2808312"/>
              <a:gd name="connsiteX3" fmla="*/ 0 w 2880320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2808312">
                <a:moveTo>
                  <a:pt x="0" y="0"/>
                </a:moveTo>
                <a:lnTo>
                  <a:pt x="2880320" y="0"/>
                </a:lnTo>
                <a:lnTo>
                  <a:pt x="2880320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58759CF-678A-44BE-B7F5-BF55CF43AA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84637" y="2625756"/>
            <a:ext cx="2160240" cy="2106234"/>
          </a:xfrm>
          <a:custGeom>
            <a:avLst/>
            <a:gdLst>
              <a:gd name="connsiteX0" fmla="*/ 0 w 2880320"/>
              <a:gd name="connsiteY0" fmla="*/ 0 h 2808312"/>
              <a:gd name="connsiteX1" fmla="*/ 2880320 w 2880320"/>
              <a:gd name="connsiteY1" fmla="*/ 0 h 2808312"/>
              <a:gd name="connsiteX2" fmla="*/ 2880320 w 2880320"/>
              <a:gd name="connsiteY2" fmla="*/ 2808312 h 2808312"/>
              <a:gd name="connsiteX3" fmla="*/ 0 w 2880320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2808312">
                <a:moveTo>
                  <a:pt x="0" y="0"/>
                </a:moveTo>
                <a:lnTo>
                  <a:pt x="2880320" y="0"/>
                </a:lnTo>
                <a:lnTo>
                  <a:pt x="2880320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826915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DB3255D-0B50-4D85-818E-9C8F039AB27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735863" y="411510"/>
            <a:ext cx="2160240" cy="4320480"/>
          </a:xfrm>
          <a:custGeom>
            <a:avLst/>
            <a:gdLst>
              <a:gd name="connsiteX0" fmla="*/ 0 w 2880320"/>
              <a:gd name="connsiteY0" fmla="*/ 0 h 5760640"/>
              <a:gd name="connsiteX1" fmla="*/ 2880320 w 2880320"/>
              <a:gd name="connsiteY1" fmla="*/ 0 h 5760640"/>
              <a:gd name="connsiteX2" fmla="*/ 2880320 w 2880320"/>
              <a:gd name="connsiteY2" fmla="*/ 5760640 h 5760640"/>
              <a:gd name="connsiteX3" fmla="*/ 0 w 2880320"/>
              <a:gd name="connsiteY3" fmla="*/ 5760640 h 5760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5760640">
                <a:moveTo>
                  <a:pt x="0" y="0"/>
                </a:moveTo>
                <a:lnTo>
                  <a:pt x="2880320" y="0"/>
                </a:lnTo>
                <a:lnTo>
                  <a:pt x="2880320" y="5760640"/>
                </a:lnTo>
                <a:lnTo>
                  <a:pt x="0" y="576064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4003790-7A3D-426A-B565-E040AA0EAE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611" y="411510"/>
            <a:ext cx="2160240" cy="2106234"/>
          </a:xfrm>
          <a:custGeom>
            <a:avLst/>
            <a:gdLst>
              <a:gd name="connsiteX0" fmla="*/ 0 w 2880320"/>
              <a:gd name="connsiteY0" fmla="*/ 0 h 2808312"/>
              <a:gd name="connsiteX1" fmla="*/ 2880320 w 2880320"/>
              <a:gd name="connsiteY1" fmla="*/ 0 h 2808312"/>
              <a:gd name="connsiteX2" fmla="*/ 2880320 w 2880320"/>
              <a:gd name="connsiteY2" fmla="*/ 2808312 h 2808312"/>
              <a:gd name="connsiteX3" fmla="*/ 0 w 2880320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2808312">
                <a:moveTo>
                  <a:pt x="0" y="0"/>
                </a:moveTo>
                <a:lnTo>
                  <a:pt x="2880320" y="0"/>
                </a:lnTo>
                <a:lnTo>
                  <a:pt x="2880320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58759CF-678A-44BE-B7F5-BF55CF43AA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7611" y="2625756"/>
            <a:ext cx="2160240" cy="2106234"/>
          </a:xfrm>
          <a:custGeom>
            <a:avLst/>
            <a:gdLst>
              <a:gd name="connsiteX0" fmla="*/ 0 w 2880320"/>
              <a:gd name="connsiteY0" fmla="*/ 0 h 2808312"/>
              <a:gd name="connsiteX1" fmla="*/ 2880320 w 2880320"/>
              <a:gd name="connsiteY1" fmla="*/ 0 h 2808312"/>
              <a:gd name="connsiteX2" fmla="*/ 2880320 w 2880320"/>
              <a:gd name="connsiteY2" fmla="*/ 2808312 h 2808312"/>
              <a:gd name="connsiteX3" fmla="*/ 0 w 2880320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2808312">
                <a:moveTo>
                  <a:pt x="0" y="0"/>
                </a:moveTo>
                <a:lnTo>
                  <a:pt x="2880320" y="0"/>
                </a:lnTo>
                <a:lnTo>
                  <a:pt x="2880320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648759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4003790-7A3D-426A-B565-E040AA0EAE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44" y="411510"/>
            <a:ext cx="2160240" cy="2106234"/>
          </a:xfrm>
          <a:custGeom>
            <a:avLst/>
            <a:gdLst>
              <a:gd name="connsiteX0" fmla="*/ 0 w 2880320"/>
              <a:gd name="connsiteY0" fmla="*/ 0 h 2808312"/>
              <a:gd name="connsiteX1" fmla="*/ 2880320 w 2880320"/>
              <a:gd name="connsiteY1" fmla="*/ 0 h 2808312"/>
              <a:gd name="connsiteX2" fmla="*/ 2880320 w 2880320"/>
              <a:gd name="connsiteY2" fmla="*/ 2808312 h 2808312"/>
              <a:gd name="connsiteX3" fmla="*/ 0 w 2880320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2808312">
                <a:moveTo>
                  <a:pt x="0" y="0"/>
                </a:moveTo>
                <a:lnTo>
                  <a:pt x="2880320" y="0"/>
                </a:lnTo>
                <a:lnTo>
                  <a:pt x="2880320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58759CF-678A-44BE-B7F5-BF55CF43AA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7544" y="2625756"/>
            <a:ext cx="2160240" cy="2106234"/>
          </a:xfrm>
          <a:custGeom>
            <a:avLst/>
            <a:gdLst>
              <a:gd name="connsiteX0" fmla="*/ 0 w 2880320"/>
              <a:gd name="connsiteY0" fmla="*/ 0 h 2808312"/>
              <a:gd name="connsiteX1" fmla="*/ 2880320 w 2880320"/>
              <a:gd name="connsiteY1" fmla="*/ 0 h 2808312"/>
              <a:gd name="connsiteX2" fmla="*/ 2880320 w 2880320"/>
              <a:gd name="connsiteY2" fmla="*/ 2808312 h 2808312"/>
              <a:gd name="connsiteX3" fmla="*/ 0 w 2880320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2808312">
                <a:moveTo>
                  <a:pt x="0" y="0"/>
                </a:moveTo>
                <a:lnTo>
                  <a:pt x="2880320" y="0"/>
                </a:lnTo>
                <a:lnTo>
                  <a:pt x="2880320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6C929D8-2DFD-4073-ACB3-02565A559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735796" y="411510"/>
            <a:ext cx="2160240" cy="2106234"/>
          </a:xfrm>
          <a:custGeom>
            <a:avLst/>
            <a:gdLst>
              <a:gd name="connsiteX0" fmla="*/ 0 w 2880320"/>
              <a:gd name="connsiteY0" fmla="*/ 0 h 2808312"/>
              <a:gd name="connsiteX1" fmla="*/ 2880320 w 2880320"/>
              <a:gd name="connsiteY1" fmla="*/ 0 h 2808312"/>
              <a:gd name="connsiteX2" fmla="*/ 2880320 w 2880320"/>
              <a:gd name="connsiteY2" fmla="*/ 2808312 h 2808312"/>
              <a:gd name="connsiteX3" fmla="*/ 0 w 2880320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2808312">
                <a:moveTo>
                  <a:pt x="0" y="0"/>
                </a:moveTo>
                <a:lnTo>
                  <a:pt x="2880320" y="0"/>
                </a:lnTo>
                <a:lnTo>
                  <a:pt x="2880320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998E2C8-A154-4A59-8293-66248BA63F3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35796" y="2625756"/>
            <a:ext cx="2160240" cy="2106234"/>
          </a:xfrm>
          <a:custGeom>
            <a:avLst/>
            <a:gdLst>
              <a:gd name="connsiteX0" fmla="*/ 0 w 2880320"/>
              <a:gd name="connsiteY0" fmla="*/ 0 h 2808312"/>
              <a:gd name="connsiteX1" fmla="*/ 2880320 w 2880320"/>
              <a:gd name="connsiteY1" fmla="*/ 0 h 2808312"/>
              <a:gd name="connsiteX2" fmla="*/ 2880320 w 2880320"/>
              <a:gd name="connsiteY2" fmla="*/ 2808312 h 2808312"/>
              <a:gd name="connsiteX3" fmla="*/ 0 w 2880320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2808312">
                <a:moveTo>
                  <a:pt x="0" y="0"/>
                </a:moveTo>
                <a:lnTo>
                  <a:pt x="2880320" y="0"/>
                </a:lnTo>
                <a:lnTo>
                  <a:pt x="2880320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71797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302EB0E-88A5-4400-8FBA-82B05625E2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7544" y="411510"/>
            <a:ext cx="4428492" cy="2106234"/>
          </a:xfrm>
          <a:custGeom>
            <a:avLst/>
            <a:gdLst>
              <a:gd name="connsiteX0" fmla="*/ 0 w 5904656"/>
              <a:gd name="connsiteY0" fmla="*/ 0 h 2808312"/>
              <a:gd name="connsiteX1" fmla="*/ 5904656 w 5904656"/>
              <a:gd name="connsiteY1" fmla="*/ 0 h 2808312"/>
              <a:gd name="connsiteX2" fmla="*/ 5904656 w 5904656"/>
              <a:gd name="connsiteY2" fmla="*/ 2808312 h 2808312"/>
              <a:gd name="connsiteX3" fmla="*/ 0 w 5904656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4656" h="2808312">
                <a:moveTo>
                  <a:pt x="0" y="0"/>
                </a:moveTo>
                <a:lnTo>
                  <a:pt x="5904656" y="0"/>
                </a:lnTo>
                <a:lnTo>
                  <a:pt x="5904656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58759CF-678A-44BE-B7F5-BF55CF43AA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7544" y="2625756"/>
            <a:ext cx="2160240" cy="2106234"/>
          </a:xfrm>
          <a:custGeom>
            <a:avLst/>
            <a:gdLst>
              <a:gd name="connsiteX0" fmla="*/ 0 w 2880320"/>
              <a:gd name="connsiteY0" fmla="*/ 0 h 2808312"/>
              <a:gd name="connsiteX1" fmla="*/ 2880320 w 2880320"/>
              <a:gd name="connsiteY1" fmla="*/ 0 h 2808312"/>
              <a:gd name="connsiteX2" fmla="*/ 2880320 w 2880320"/>
              <a:gd name="connsiteY2" fmla="*/ 2808312 h 2808312"/>
              <a:gd name="connsiteX3" fmla="*/ 0 w 2880320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2808312">
                <a:moveTo>
                  <a:pt x="0" y="0"/>
                </a:moveTo>
                <a:lnTo>
                  <a:pt x="2880320" y="0"/>
                </a:lnTo>
                <a:lnTo>
                  <a:pt x="2880320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998E2C8-A154-4A59-8293-66248BA63F3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35796" y="2625756"/>
            <a:ext cx="2160240" cy="2106234"/>
          </a:xfrm>
          <a:custGeom>
            <a:avLst/>
            <a:gdLst>
              <a:gd name="connsiteX0" fmla="*/ 0 w 2880320"/>
              <a:gd name="connsiteY0" fmla="*/ 0 h 2808312"/>
              <a:gd name="connsiteX1" fmla="*/ 2880320 w 2880320"/>
              <a:gd name="connsiteY1" fmla="*/ 0 h 2808312"/>
              <a:gd name="connsiteX2" fmla="*/ 2880320 w 2880320"/>
              <a:gd name="connsiteY2" fmla="*/ 2808312 h 2808312"/>
              <a:gd name="connsiteX3" fmla="*/ 0 w 2880320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2808312">
                <a:moveTo>
                  <a:pt x="0" y="0"/>
                </a:moveTo>
                <a:lnTo>
                  <a:pt x="2880320" y="0"/>
                </a:lnTo>
                <a:lnTo>
                  <a:pt x="2880320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237353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302EB0E-88A5-4400-8FBA-82B05625E2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184637" y="2625756"/>
            <a:ext cx="4428492" cy="2106234"/>
          </a:xfrm>
          <a:custGeom>
            <a:avLst/>
            <a:gdLst>
              <a:gd name="connsiteX0" fmla="*/ 0 w 5904656"/>
              <a:gd name="connsiteY0" fmla="*/ 0 h 2808312"/>
              <a:gd name="connsiteX1" fmla="*/ 5904656 w 5904656"/>
              <a:gd name="connsiteY1" fmla="*/ 0 h 2808312"/>
              <a:gd name="connsiteX2" fmla="*/ 5904656 w 5904656"/>
              <a:gd name="connsiteY2" fmla="*/ 2808312 h 2808312"/>
              <a:gd name="connsiteX3" fmla="*/ 0 w 5904656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4656" h="2808312">
                <a:moveTo>
                  <a:pt x="0" y="0"/>
                </a:moveTo>
                <a:lnTo>
                  <a:pt x="5904656" y="0"/>
                </a:lnTo>
                <a:lnTo>
                  <a:pt x="5904656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58759CF-678A-44BE-B7F5-BF55CF43AA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84637" y="411510"/>
            <a:ext cx="2160240" cy="2106234"/>
          </a:xfrm>
          <a:custGeom>
            <a:avLst/>
            <a:gdLst>
              <a:gd name="connsiteX0" fmla="*/ 0 w 2880320"/>
              <a:gd name="connsiteY0" fmla="*/ 0 h 2808312"/>
              <a:gd name="connsiteX1" fmla="*/ 2880320 w 2880320"/>
              <a:gd name="connsiteY1" fmla="*/ 0 h 2808312"/>
              <a:gd name="connsiteX2" fmla="*/ 2880320 w 2880320"/>
              <a:gd name="connsiteY2" fmla="*/ 2808312 h 2808312"/>
              <a:gd name="connsiteX3" fmla="*/ 0 w 2880320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2808312">
                <a:moveTo>
                  <a:pt x="0" y="0"/>
                </a:moveTo>
                <a:lnTo>
                  <a:pt x="2880320" y="0"/>
                </a:lnTo>
                <a:lnTo>
                  <a:pt x="2880320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998E2C8-A154-4A59-8293-66248BA63F3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52889" y="411510"/>
            <a:ext cx="2160240" cy="2106234"/>
          </a:xfrm>
          <a:custGeom>
            <a:avLst/>
            <a:gdLst>
              <a:gd name="connsiteX0" fmla="*/ 0 w 2880320"/>
              <a:gd name="connsiteY0" fmla="*/ 0 h 2808312"/>
              <a:gd name="connsiteX1" fmla="*/ 2880320 w 2880320"/>
              <a:gd name="connsiteY1" fmla="*/ 0 h 2808312"/>
              <a:gd name="connsiteX2" fmla="*/ 2880320 w 2880320"/>
              <a:gd name="connsiteY2" fmla="*/ 2808312 h 2808312"/>
              <a:gd name="connsiteX3" fmla="*/ 0 w 2880320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2808312">
                <a:moveTo>
                  <a:pt x="0" y="0"/>
                </a:moveTo>
                <a:lnTo>
                  <a:pt x="2880320" y="0"/>
                </a:lnTo>
                <a:lnTo>
                  <a:pt x="2880320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746653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B2FD2B3-9859-45FB-831D-3F436B7729E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4053960" cy="3664295"/>
          </a:xfrm>
          <a:custGeom>
            <a:avLst/>
            <a:gdLst>
              <a:gd name="connsiteX0" fmla="*/ 1066013 w 5405280"/>
              <a:gd name="connsiteY0" fmla="*/ 0 h 4885726"/>
              <a:gd name="connsiteX1" fmla="*/ 4318518 w 5405280"/>
              <a:gd name="connsiteY1" fmla="*/ 0 h 4885726"/>
              <a:gd name="connsiteX2" fmla="*/ 5405280 w 5405280"/>
              <a:gd name="connsiteY2" fmla="*/ 2171722 h 4885726"/>
              <a:gd name="connsiteX3" fmla="*/ 2692265 w 5405280"/>
              <a:gd name="connsiteY3" fmla="*/ 4885726 h 4885726"/>
              <a:gd name="connsiteX4" fmla="*/ 0 w 5405280"/>
              <a:gd name="connsiteY4" fmla="*/ 2506432 h 4885726"/>
              <a:gd name="connsiteX5" fmla="*/ 0 w 5405280"/>
              <a:gd name="connsiteY5" fmla="*/ 1834418 h 4885726"/>
              <a:gd name="connsiteX6" fmla="*/ 1066013 w 5405280"/>
              <a:gd name="connsiteY6" fmla="*/ 0 h 4885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05280" h="4885726">
                <a:moveTo>
                  <a:pt x="1066013" y="0"/>
                </a:moveTo>
                <a:cubicBezTo>
                  <a:pt x="1066013" y="0"/>
                  <a:pt x="1066013" y="0"/>
                  <a:pt x="4318518" y="0"/>
                </a:cubicBezTo>
                <a:cubicBezTo>
                  <a:pt x="4977319" y="492984"/>
                  <a:pt x="5405280" y="1281757"/>
                  <a:pt x="5405280" y="2171722"/>
                </a:cubicBezTo>
                <a:cubicBezTo>
                  <a:pt x="5405280" y="3668835"/>
                  <a:pt x="4191426" y="4885726"/>
                  <a:pt x="2692265" y="4885726"/>
                </a:cubicBezTo>
                <a:cubicBezTo>
                  <a:pt x="1307227" y="4885726"/>
                  <a:pt x="165997" y="3847866"/>
                  <a:pt x="0" y="2506432"/>
                </a:cubicBezTo>
                <a:cubicBezTo>
                  <a:pt x="0" y="2506432"/>
                  <a:pt x="0" y="2506432"/>
                  <a:pt x="0" y="1834418"/>
                </a:cubicBezTo>
                <a:cubicBezTo>
                  <a:pt x="93373" y="1084564"/>
                  <a:pt x="490210" y="430712"/>
                  <a:pt x="106601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9809880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C43BE73-9F53-4B62-873C-CE7ADCBA46C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343" y="1480465"/>
            <a:ext cx="3421856" cy="3198692"/>
          </a:xfrm>
          <a:custGeom>
            <a:avLst/>
            <a:gdLst>
              <a:gd name="connsiteX0" fmla="*/ 0 w 4562475"/>
              <a:gd name="connsiteY0" fmla="*/ 0 h 4264922"/>
              <a:gd name="connsiteX1" fmla="*/ 4562475 w 4562475"/>
              <a:gd name="connsiteY1" fmla="*/ 0 h 4264922"/>
              <a:gd name="connsiteX2" fmla="*/ 4562475 w 4562475"/>
              <a:gd name="connsiteY2" fmla="*/ 4264922 h 4264922"/>
              <a:gd name="connsiteX3" fmla="*/ 0 w 4562475"/>
              <a:gd name="connsiteY3" fmla="*/ 4264922 h 426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62475" h="4264922">
                <a:moveTo>
                  <a:pt x="0" y="0"/>
                </a:moveTo>
                <a:lnTo>
                  <a:pt x="4562475" y="0"/>
                </a:lnTo>
                <a:lnTo>
                  <a:pt x="4562475" y="4264922"/>
                </a:lnTo>
                <a:lnTo>
                  <a:pt x="0" y="42649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36300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590ED9E-F513-4BB0-ABA7-F6DADC6C05C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206692" y="2944211"/>
            <a:ext cx="1518452" cy="1571756"/>
          </a:xfrm>
          <a:custGeom>
            <a:avLst/>
            <a:gdLst>
              <a:gd name="connsiteX0" fmla="*/ 0 w 2024602"/>
              <a:gd name="connsiteY0" fmla="*/ 0 h 2095675"/>
              <a:gd name="connsiteX1" fmla="*/ 2024602 w 2024602"/>
              <a:gd name="connsiteY1" fmla="*/ 0 h 2095675"/>
              <a:gd name="connsiteX2" fmla="*/ 2024602 w 2024602"/>
              <a:gd name="connsiteY2" fmla="*/ 2095675 h 2095675"/>
              <a:gd name="connsiteX3" fmla="*/ 0 w 2024602"/>
              <a:gd name="connsiteY3" fmla="*/ 2095675 h 209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4602" h="2095675">
                <a:moveTo>
                  <a:pt x="0" y="0"/>
                </a:moveTo>
                <a:lnTo>
                  <a:pt x="2024602" y="0"/>
                </a:lnTo>
                <a:lnTo>
                  <a:pt x="2024602" y="2095675"/>
                </a:lnTo>
                <a:lnTo>
                  <a:pt x="0" y="20956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5321C42-1E57-4878-8867-9D937C7B301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11583" y="1343641"/>
            <a:ext cx="1518452" cy="1512689"/>
          </a:xfrm>
          <a:custGeom>
            <a:avLst/>
            <a:gdLst>
              <a:gd name="connsiteX0" fmla="*/ 0 w 2024602"/>
              <a:gd name="connsiteY0" fmla="*/ 0 h 2016919"/>
              <a:gd name="connsiteX1" fmla="*/ 2024602 w 2024602"/>
              <a:gd name="connsiteY1" fmla="*/ 0 h 2016919"/>
              <a:gd name="connsiteX2" fmla="*/ 2024602 w 2024602"/>
              <a:gd name="connsiteY2" fmla="*/ 2016919 h 2016919"/>
              <a:gd name="connsiteX3" fmla="*/ 0 w 2024602"/>
              <a:gd name="connsiteY3" fmla="*/ 2016919 h 2016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4602" h="2016919">
                <a:moveTo>
                  <a:pt x="0" y="0"/>
                </a:moveTo>
                <a:lnTo>
                  <a:pt x="2024602" y="0"/>
                </a:lnTo>
                <a:lnTo>
                  <a:pt x="2024602" y="2016919"/>
                </a:lnTo>
                <a:lnTo>
                  <a:pt x="0" y="20169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A49B1FE-FCDD-4669-AED4-C0B490494BD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16474" y="2944211"/>
            <a:ext cx="1518452" cy="1571756"/>
          </a:xfrm>
          <a:custGeom>
            <a:avLst/>
            <a:gdLst>
              <a:gd name="connsiteX0" fmla="*/ 0 w 2024602"/>
              <a:gd name="connsiteY0" fmla="*/ 0 h 2095675"/>
              <a:gd name="connsiteX1" fmla="*/ 2024602 w 2024602"/>
              <a:gd name="connsiteY1" fmla="*/ 0 h 2095675"/>
              <a:gd name="connsiteX2" fmla="*/ 2024602 w 2024602"/>
              <a:gd name="connsiteY2" fmla="*/ 2095675 h 2095675"/>
              <a:gd name="connsiteX3" fmla="*/ 0 w 2024602"/>
              <a:gd name="connsiteY3" fmla="*/ 2095675 h 209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4602" h="2095675">
                <a:moveTo>
                  <a:pt x="0" y="0"/>
                </a:moveTo>
                <a:lnTo>
                  <a:pt x="2024602" y="0"/>
                </a:lnTo>
                <a:lnTo>
                  <a:pt x="2024602" y="2095675"/>
                </a:lnTo>
                <a:lnTo>
                  <a:pt x="0" y="20956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53B1CA2-FE3D-462D-8B8E-DF71FE3333C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21366" y="1343641"/>
            <a:ext cx="1561672" cy="1512689"/>
          </a:xfrm>
          <a:custGeom>
            <a:avLst/>
            <a:gdLst>
              <a:gd name="connsiteX0" fmla="*/ 0 w 2082229"/>
              <a:gd name="connsiteY0" fmla="*/ 0 h 2016919"/>
              <a:gd name="connsiteX1" fmla="*/ 2082229 w 2082229"/>
              <a:gd name="connsiteY1" fmla="*/ 0 h 2016919"/>
              <a:gd name="connsiteX2" fmla="*/ 2082229 w 2082229"/>
              <a:gd name="connsiteY2" fmla="*/ 2016919 h 2016919"/>
              <a:gd name="connsiteX3" fmla="*/ 0 w 2082229"/>
              <a:gd name="connsiteY3" fmla="*/ 2016919 h 2016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229" h="2016919">
                <a:moveTo>
                  <a:pt x="0" y="0"/>
                </a:moveTo>
                <a:lnTo>
                  <a:pt x="2082229" y="0"/>
                </a:lnTo>
                <a:lnTo>
                  <a:pt x="2082229" y="2016919"/>
                </a:lnTo>
                <a:lnTo>
                  <a:pt x="0" y="20169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EFF17E7-58C9-4A7B-A1D6-88AEB51A34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8582" y="1343641"/>
            <a:ext cx="1561672" cy="1512689"/>
          </a:xfrm>
          <a:custGeom>
            <a:avLst/>
            <a:gdLst>
              <a:gd name="connsiteX0" fmla="*/ 0 w 2082229"/>
              <a:gd name="connsiteY0" fmla="*/ 0 h 2016919"/>
              <a:gd name="connsiteX1" fmla="*/ 2082229 w 2082229"/>
              <a:gd name="connsiteY1" fmla="*/ 0 h 2016919"/>
              <a:gd name="connsiteX2" fmla="*/ 2082229 w 2082229"/>
              <a:gd name="connsiteY2" fmla="*/ 2016919 h 2016919"/>
              <a:gd name="connsiteX3" fmla="*/ 0 w 2082229"/>
              <a:gd name="connsiteY3" fmla="*/ 2016919 h 2016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229" h="2016919">
                <a:moveTo>
                  <a:pt x="0" y="0"/>
                </a:moveTo>
                <a:lnTo>
                  <a:pt x="2082229" y="0"/>
                </a:lnTo>
                <a:lnTo>
                  <a:pt x="2082229" y="2016919"/>
                </a:lnTo>
                <a:lnTo>
                  <a:pt x="0" y="20169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05286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61E30BF9-D654-4E9E-AA36-DA70B53CAC0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131067" y="2238292"/>
            <a:ext cx="1250085" cy="2168993"/>
          </a:xfrm>
          <a:custGeom>
            <a:avLst/>
            <a:gdLst>
              <a:gd name="connsiteX0" fmla="*/ 0 w 1666780"/>
              <a:gd name="connsiteY0" fmla="*/ 0 h 2891990"/>
              <a:gd name="connsiteX1" fmla="*/ 1666780 w 1666780"/>
              <a:gd name="connsiteY1" fmla="*/ 0 h 2891990"/>
              <a:gd name="connsiteX2" fmla="*/ 1666780 w 1666780"/>
              <a:gd name="connsiteY2" fmla="*/ 2891990 h 2891990"/>
              <a:gd name="connsiteX3" fmla="*/ 0 w 1666780"/>
              <a:gd name="connsiteY3" fmla="*/ 2891990 h 289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6780" h="2891990">
                <a:moveTo>
                  <a:pt x="0" y="0"/>
                </a:moveTo>
                <a:lnTo>
                  <a:pt x="1666780" y="0"/>
                </a:lnTo>
                <a:lnTo>
                  <a:pt x="1666780" y="2891990"/>
                </a:lnTo>
                <a:lnTo>
                  <a:pt x="0" y="289199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7C21CC15-4908-482C-8EC1-ACAEB785E11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762846" y="2238292"/>
            <a:ext cx="1250085" cy="2168993"/>
          </a:xfrm>
          <a:custGeom>
            <a:avLst/>
            <a:gdLst>
              <a:gd name="connsiteX0" fmla="*/ 0 w 1666780"/>
              <a:gd name="connsiteY0" fmla="*/ 0 h 2891990"/>
              <a:gd name="connsiteX1" fmla="*/ 1666780 w 1666780"/>
              <a:gd name="connsiteY1" fmla="*/ 0 h 2891990"/>
              <a:gd name="connsiteX2" fmla="*/ 1666780 w 1666780"/>
              <a:gd name="connsiteY2" fmla="*/ 2891990 h 2891990"/>
              <a:gd name="connsiteX3" fmla="*/ 0 w 1666780"/>
              <a:gd name="connsiteY3" fmla="*/ 2891990 h 289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6780" h="2891990">
                <a:moveTo>
                  <a:pt x="0" y="0"/>
                </a:moveTo>
                <a:lnTo>
                  <a:pt x="1666780" y="0"/>
                </a:lnTo>
                <a:lnTo>
                  <a:pt x="1666780" y="2891990"/>
                </a:lnTo>
                <a:lnTo>
                  <a:pt x="0" y="289199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26894258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6FC1E99-99E9-4B34-9343-93F5031DFC2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52889" y="2085696"/>
            <a:ext cx="2160240" cy="2646294"/>
          </a:xfrm>
          <a:custGeom>
            <a:avLst/>
            <a:gdLst>
              <a:gd name="connsiteX0" fmla="*/ 0 w 2880320"/>
              <a:gd name="connsiteY0" fmla="*/ 0 h 3528392"/>
              <a:gd name="connsiteX1" fmla="*/ 2880320 w 2880320"/>
              <a:gd name="connsiteY1" fmla="*/ 0 h 3528392"/>
              <a:gd name="connsiteX2" fmla="*/ 2880320 w 2880320"/>
              <a:gd name="connsiteY2" fmla="*/ 3528392 h 3528392"/>
              <a:gd name="connsiteX3" fmla="*/ 0 w 2880320"/>
              <a:gd name="connsiteY3" fmla="*/ 3528392 h 3528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3528392">
                <a:moveTo>
                  <a:pt x="0" y="0"/>
                </a:moveTo>
                <a:lnTo>
                  <a:pt x="2880320" y="0"/>
                </a:lnTo>
                <a:lnTo>
                  <a:pt x="2880320" y="3528392"/>
                </a:lnTo>
                <a:lnTo>
                  <a:pt x="0" y="352839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01B97E6-0ED9-471F-BEAC-CCBA86B556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84637" y="411510"/>
            <a:ext cx="2160240" cy="2646294"/>
          </a:xfrm>
          <a:custGeom>
            <a:avLst/>
            <a:gdLst>
              <a:gd name="connsiteX0" fmla="*/ 0 w 2880320"/>
              <a:gd name="connsiteY0" fmla="*/ 0 h 3528392"/>
              <a:gd name="connsiteX1" fmla="*/ 2880320 w 2880320"/>
              <a:gd name="connsiteY1" fmla="*/ 0 h 3528392"/>
              <a:gd name="connsiteX2" fmla="*/ 2880320 w 2880320"/>
              <a:gd name="connsiteY2" fmla="*/ 3528392 h 3528392"/>
              <a:gd name="connsiteX3" fmla="*/ 0 w 2880320"/>
              <a:gd name="connsiteY3" fmla="*/ 3528392 h 3528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3528392">
                <a:moveTo>
                  <a:pt x="0" y="0"/>
                </a:moveTo>
                <a:lnTo>
                  <a:pt x="2880320" y="0"/>
                </a:lnTo>
                <a:lnTo>
                  <a:pt x="2880320" y="3528392"/>
                </a:lnTo>
                <a:lnTo>
                  <a:pt x="0" y="352839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572661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097DFA5-1A1E-4A87-8AC1-72F9F80A540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536553" y="1394441"/>
            <a:ext cx="2558727" cy="2257430"/>
          </a:xfrm>
          <a:custGeom>
            <a:avLst/>
            <a:gdLst>
              <a:gd name="connsiteX0" fmla="*/ 0 w 3411636"/>
              <a:gd name="connsiteY0" fmla="*/ 0 h 3009906"/>
              <a:gd name="connsiteX1" fmla="*/ 3375735 w 3411636"/>
              <a:gd name="connsiteY1" fmla="*/ 733685 h 3009906"/>
              <a:gd name="connsiteX2" fmla="*/ 3411636 w 3411636"/>
              <a:gd name="connsiteY2" fmla="*/ 3009906 h 3009906"/>
              <a:gd name="connsiteX3" fmla="*/ 0 w 3411636"/>
              <a:gd name="connsiteY3" fmla="*/ 2951677 h 3009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11636" h="3009906">
                <a:moveTo>
                  <a:pt x="0" y="0"/>
                </a:moveTo>
                <a:lnTo>
                  <a:pt x="3375735" y="733685"/>
                </a:lnTo>
                <a:lnTo>
                  <a:pt x="3411636" y="3009906"/>
                </a:lnTo>
                <a:lnTo>
                  <a:pt x="0" y="295167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574323A-8E40-44D9-B6A9-6ADC0017CCB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95282" y="1707654"/>
            <a:ext cx="1231170" cy="1960439"/>
          </a:xfrm>
          <a:custGeom>
            <a:avLst/>
            <a:gdLst>
              <a:gd name="connsiteX0" fmla="*/ 1641560 w 1641560"/>
              <a:gd name="connsiteY0" fmla="*/ 0 h 2613918"/>
              <a:gd name="connsiteX1" fmla="*/ 1579799 w 1641560"/>
              <a:gd name="connsiteY1" fmla="*/ 2582170 h 2613918"/>
              <a:gd name="connsiteX2" fmla="*/ 0 w 1641560"/>
              <a:gd name="connsiteY2" fmla="*/ 2613918 h 2613918"/>
              <a:gd name="connsiteX3" fmla="*/ 67179 w 1641560"/>
              <a:gd name="connsiteY3" fmla="*/ 652951 h 261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1560" h="2613918">
                <a:moveTo>
                  <a:pt x="1641560" y="0"/>
                </a:moveTo>
                <a:lnTo>
                  <a:pt x="1579799" y="2582170"/>
                </a:lnTo>
                <a:lnTo>
                  <a:pt x="0" y="2613918"/>
                </a:lnTo>
                <a:lnTo>
                  <a:pt x="67179" y="65295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62729454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A9902ECD-46F0-411B-AE8B-5F371BF9D18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040741" y="2071669"/>
            <a:ext cx="3075254" cy="1925282"/>
          </a:xfrm>
          <a:custGeom>
            <a:avLst/>
            <a:gdLst>
              <a:gd name="connsiteX0" fmla="*/ 0 w 4100338"/>
              <a:gd name="connsiteY0" fmla="*/ 0 h 2567043"/>
              <a:gd name="connsiteX1" fmla="*/ 4100338 w 4100338"/>
              <a:gd name="connsiteY1" fmla="*/ 0 h 2567043"/>
              <a:gd name="connsiteX2" fmla="*/ 4100338 w 4100338"/>
              <a:gd name="connsiteY2" fmla="*/ 2567043 h 2567043"/>
              <a:gd name="connsiteX3" fmla="*/ 0 w 4100338"/>
              <a:gd name="connsiteY3" fmla="*/ 2567043 h 2567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00338" h="2567043">
                <a:moveTo>
                  <a:pt x="0" y="0"/>
                </a:moveTo>
                <a:lnTo>
                  <a:pt x="4100338" y="0"/>
                </a:lnTo>
                <a:lnTo>
                  <a:pt x="4100338" y="2567043"/>
                </a:lnTo>
                <a:lnTo>
                  <a:pt x="0" y="256704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64392872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BC4E8F-52E7-47FC-A05D-1B21C307214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557588" y="1738312"/>
            <a:ext cx="2030016" cy="27241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50761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BC4E8F-52E7-47FC-A05D-1B21C307214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796486" y="1639421"/>
            <a:ext cx="1551494" cy="271542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96070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BC4E8F-52E7-47FC-A05D-1B21C307214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796486" y="1639421"/>
            <a:ext cx="1551494" cy="271542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DD8E42BE-2361-4D02-90C6-F28DC39E82A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863411" y="1639421"/>
            <a:ext cx="1551494" cy="271542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7B13BC04-8B28-4389-9734-FC594BBAF0F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758886" y="1639421"/>
            <a:ext cx="1551494" cy="271542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08864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BC4E8F-52E7-47FC-A05D-1B21C307214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-204723" y="1639421"/>
            <a:ext cx="1551494" cy="271542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DD8E42BE-2361-4D02-90C6-F28DC39E82A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862202" y="1639421"/>
            <a:ext cx="1551494" cy="271542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96209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BC4E8F-52E7-47FC-A05D-1B21C307214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136460" y="1441204"/>
            <a:ext cx="3299702" cy="18643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35446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BC4E8F-52E7-47FC-A05D-1B21C307214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173795" y="1769090"/>
            <a:ext cx="3588296" cy="224572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22169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BC4E8F-52E7-47FC-A05D-1B21C307214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999662" y="1733596"/>
            <a:ext cx="2623334" cy="35364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23524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A5CD326-97C2-4933-AF94-0D261C94A3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03361" y="1773113"/>
            <a:ext cx="3978192" cy="2906044"/>
          </a:xfrm>
          <a:custGeom>
            <a:avLst/>
            <a:gdLst>
              <a:gd name="connsiteX0" fmla="*/ 0 w 5304256"/>
              <a:gd name="connsiteY0" fmla="*/ 0 h 3874725"/>
              <a:gd name="connsiteX1" fmla="*/ 5304256 w 5304256"/>
              <a:gd name="connsiteY1" fmla="*/ 0 h 3874725"/>
              <a:gd name="connsiteX2" fmla="*/ 5304256 w 5304256"/>
              <a:gd name="connsiteY2" fmla="*/ 3874725 h 3874725"/>
              <a:gd name="connsiteX3" fmla="*/ 0 w 5304256"/>
              <a:gd name="connsiteY3" fmla="*/ 3874725 h 387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4256" h="3874725">
                <a:moveTo>
                  <a:pt x="0" y="0"/>
                </a:moveTo>
                <a:lnTo>
                  <a:pt x="5304256" y="0"/>
                </a:lnTo>
                <a:lnTo>
                  <a:pt x="5304256" y="3874725"/>
                </a:lnTo>
                <a:lnTo>
                  <a:pt x="0" y="38747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24459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DB3255D-0B50-4D85-818E-9C8F039AB27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52889" y="411510"/>
            <a:ext cx="2160240" cy="4320480"/>
          </a:xfrm>
          <a:custGeom>
            <a:avLst/>
            <a:gdLst>
              <a:gd name="connsiteX0" fmla="*/ 0 w 2880320"/>
              <a:gd name="connsiteY0" fmla="*/ 0 h 5760640"/>
              <a:gd name="connsiteX1" fmla="*/ 2880320 w 2880320"/>
              <a:gd name="connsiteY1" fmla="*/ 0 h 5760640"/>
              <a:gd name="connsiteX2" fmla="*/ 2880320 w 2880320"/>
              <a:gd name="connsiteY2" fmla="*/ 5760640 h 5760640"/>
              <a:gd name="connsiteX3" fmla="*/ 0 w 2880320"/>
              <a:gd name="connsiteY3" fmla="*/ 5760640 h 5760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5760640">
                <a:moveTo>
                  <a:pt x="0" y="0"/>
                </a:moveTo>
                <a:lnTo>
                  <a:pt x="2880320" y="0"/>
                </a:lnTo>
                <a:lnTo>
                  <a:pt x="2880320" y="5760640"/>
                </a:lnTo>
                <a:lnTo>
                  <a:pt x="0" y="576064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4003790-7A3D-426A-B565-E040AA0EAE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84637" y="411510"/>
            <a:ext cx="2160240" cy="2106234"/>
          </a:xfrm>
          <a:custGeom>
            <a:avLst/>
            <a:gdLst>
              <a:gd name="connsiteX0" fmla="*/ 0 w 2880320"/>
              <a:gd name="connsiteY0" fmla="*/ 0 h 2808312"/>
              <a:gd name="connsiteX1" fmla="*/ 2880320 w 2880320"/>
              <a:gd name="connsiteY1" fmla="*/ 0 h 2808312"/>
              <a:gd name="connsiteX2" fmla="*/ 2880320 w 2880320"/>
              <a:gd name="connsiteY2" fmla="*/ 2808312 h 2808312"/>
              <a:gd name="connsiteX3" fmla="*/ 0 w 2880320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2808312">
                <a:moveTo>
                  <a:pt x="0" y="0"/>
                </a:moveTo>
                <a:lnTo>
                  <a:pt x="2880320" y="0"/>
                </a:lnTo>
                <a:lnTo>
                  <a:pt x="2880320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58759CF-678A-44BE-B7F5-BF55CF43AA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84637" y="2625756"/>
            <a:ext cx="2160240" cy="2106234"/>
          </a:xfrm>
          <a:custGeom>
            <a:avLst/>
            <a:gdLst>
              <a:gd name="connsiteX0" fmla="*/ 0 w 2880320"/>
              <a:gd name="connsiteY0" fmla="*/ 0 h 2808312"/>
              <a:gd name="connsiteX1" fmla="*/ 2880320 w 2880320"/>
              <a:gd name="connsiteY1" fmla="*/ 0 h 2808312"/>
              <a:gd name="connsiteX2" fmla="*/ 2880320 w 2880320"/>
              <a:gd name="connsiteY2" fmla="*/ 2808312 h 2808312"/>
              <a:gd name="connsiteX3" fmla="*/ 0 w 2880320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2808312">
                <a:moveTo>
                  <a:pt x="0" y="0"/>
                </a:moveTo>
                <a:lnTo>
                  <a:pt x="2880320" y="0"/>
                </a:lnTo>
                <a:lnTo>
                  <a:pt x="2880320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532103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A5CD326-97C2-4933-AF94-0D261C94A3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6250" y="1773113"/>
            <a:ext cx="3978192" cy="2906044"/>
          </a:xfrm>
          <a:custGeom>
            <a:avLst/>
            <a:gdLst>
              <a:gd name="connsiteX0" fmla="*/ 0 w 5304256"/>
              <a:gd name="connsiteY0" fmla="*/ 0 h 3874725"/>
              <a:gd name="connsiteX1" fmla="*/ 5304256 w 5304256"/>
              <a:gd name="connsiteY1" fmla="*/ 0 h 3874725"/>
              <a:gd name="connsiteX2" fmla="*/ 5304256 w 5304256"/>
              <a:gd name="connsiteY2" fmla="*/ 3874725 h 3874725"/>
              <a:gd name="connsiteX3" fmla="*/ 0 w 5304256"/>
              <a:gd name="connsiteY3" fmla="*/ 3874725 h 387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4256" h="3874725">
                <a:moveTo>
                  <a:pt x="0" y="0"/>
                </a:moveTo>
                <a:lnTo>
                  <a:pt x="5304256" y="0"/>
                </a:lnTo>
                <a:lnTo>
                  <a:pt x="5304256" y="3874725"/>
                </a:lnTo>
                <a:lnTo>
                  <a:pt x="0" y="38747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52387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5FB8A4C-A29B-4465-B7AD-C279CEA22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55835" y="1815667"/>
            <a:ext cx="2632331" cy="1487306"/>
          </a:xfrm>
          <a:custGeom>
            <a:avLst/>
            <a:gdLst>
              <a:gd name="connsiteX0" fmla="*/ 0 w 3509775"/>
              <a:gd name="connsiteY0" fmla="*/ 0 h 1983075"/>
              <a:gd name="connsiteX1" fmla="*/ 3509775 w 3509775"/>
              <a:gd name="connsiteY1" fmla="*/ 0 h 1983075"/>
              <a:gd name="connsiteX2" fmla="*/ 3509775 w 3509775"/>
              <a:gd name="connsiteY2" fmla="*/ 1983075 h 1983075"/>
              <a:gd name="connsiteX3" fmla="*/ 0 w 3509775"/>
              <a:gd name="connsiteY3" fmla="*/ 1983075 h 198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9775" h="1983075">
                <a:moveTo>
                  <a:pt x="0" y="0"/>
                </a:moveTo>
                <a:lnTo>
                  <a:pt x="3509775" y="0"/>
                </a:lnTo>
                <a:lnTo>
                  <a:pt x="3509775" y="1983075"/>
                </a:lnTo>
                <a:lnTo>
                  <a:pt x="0" y="19830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23938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5FB8A4C-A29B-4465-B7AD-C279CEA22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27891" y="1671000"/>
            <a:ext cx="3390112" cy="1915463"/>
          </a:xfrm>
          <a:custGeom>
            <a:avLst/>
            <a:gdLst>
              <a:gd name="connsiteX0" fmla="*/ 0 w 3509775"/>
              <a:gd name="connsiteY0" fmla="*/ 0 h 1983075"/>
              <a:gd name="connsiteX1" fmla="*/ 3509775 w 3509775"/>
              <a:gd name="connsiteY1" fmla="*/ 0 h 1983075"/>
              <a:gd name="connsiteX2" fmla="*/ 3509775 w 3509775"/>
              <a:gd name="connsiteY2" fmla="*/ 1983075 h 1983075"/>
              <a:gd name="connsiteX3" fmla="*/ 0 w 3509775"/>
              <a:gd name="connsiteY3" fmla="*/ 1983075 h 198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9775" h="1983075">
                <a:moveTo>
                  <a:pt x="0" y="0"/>
                </a:moveTo>
                <a:lnTo>
                  <a:pt x="3509775" y="0"/>
                </a:lnTo>
                <a:lnTo>
                  <a:pt x="3509775" y="1983075"/>
                </a:lnTo>
                <a:lnTo>
                  <a:pt x="0" y="19830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20168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FAFA5047-AC9C-4EBC-ADEF-8D058B2BE56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826103" y="1930438"/>
            <a:ext cx="1310062" cy="2317619"/>
          </a:xfrm>
          <a:custGeom>
            <a:avLst/>
            <a:gdLst>
              <a:gd name="connsiteX0" fmla="*/ 0 w 1746749"/>
              <a:gd name="connsiteY0" fmla="*/ 0 h 3090158"/>
              <a:gd name="connsiteX1" fmla="*/ 1746749 w 1746749"/>
              <a:gd name="connsiteY1" fmla="*/ 0 h 3090158"/>
              <a:gd name="connsiteX2" fmla="*/ 1746749 w 1746749"/>
              <a:gd name="connsiteY2" fmla="*/ 3090158 h 3090158"/>
              <a:gd name="connsiteX3" fmla="*/ 0 w 1746749"/>
              <a:gd name="connsiteY3" fmla="*/ 3090158 h 3090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6749" h="3090158">
                <a:moveTo>
                  <a:pt x="0" y="0"/>
                </a:moveTo>
                <a:lnTo>
                  <a:pt x="1746749" y="0"/>
                </a:lnTo>
                <a:lnTo>
                  <a:pt x="1746749" y="3090158"/>
                </a:lnTo>
                <a:lnTo>
                  <a:pt x="0" y="309015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A1ABE07-FC8E-48A8-89E5-8A5539866E0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286803" y="1930438"/>
            <a:ext cx="1310062" cy="2317619"/>
          </a:xfrm>
          <a:custGeom>
            <a:avLst/>
            <a:gdLst>
              <a:gd name="connsiteX0" fmla="*/ 0 w 1746749"/>
              <a:gd name="connsiteY0" fmla="*/ 0 h 3090158"/>
              <a:gd name="connsiteX1" fmla="*/ 1746749 w 1746749"/>
              <a:gd name="connsiteY1" fmla="*/ 0 h 3090158"/>
              <a:gd name="connsiteX2" fmla="*/ 1746749 w 1746749"/>
              <a:gd name="connsiteY2" fmla="*/ 3090158 h 3090158"/>
              <a:gd name="connsiteX3" fmla="*/ 0 w 1746749"/>
              <a:gd name="connsiteY3" fmla="*/ 3090158 h 3090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6749" h="3090158">
                <a:moveTo>
                  <a:pt x="0" y="0"/>
                </a:moveTo>
                <a:lnTo>
                  <a:pt x="1746749" y="0"/>
                </a:lnTo>
                <a:lnTo>
                  <a:pt x="1746749" y="3090158"/>
                </a:lnTo>
                <a:lnTo>
                  <a:pt x="0" y="309015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7C391202-5AAA-4798-B815-603480EF197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418132" y="1636074"/>
            <a:ext cx="1586704" cy="2738042"/>
          </a:xfrm>
          <a:custGeom>
            <a:avLst/>
            <a:gdLst>
              <a:gd name="connsiteX0" fmla="*/ 0 w 2115605"/>
              <a:gd name="connsiteY0" fmla="*/ 0 h 3650723"/>
              <a:gd name="connsiteX1" fmla="*/ 2115605 w 2115605"/>
              <a:gd name="connsiteY1" fmla="*/ 0 h 3650723"/>
              <a:gd name="connsiteX2" fmla="*/ 2115605 w 2115605"/>
              <a:gd name="connsiteY2" fmla="*/ 3650723 h 3650723"/>
              <a:gd name="connsiteX3" fmla="*/ 0 w 2115605"/>
              <a:gd name="connsiteY3" fmla="*/ 3650723 h 3650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5605" h="3650723">
                <a:moveTo>
                  <a:pt x="0" y="0"/>
                </a:moveTo>
                <a:lnTo>
                  <a:pt x="2115605" y="0"/>
                </a:lnTo>
                <a:lnTo>
                  <a:pt x="2115605" y="3650723"/>
                </a:lnTo>
                <a:lnTo>
                  <a:pt x="0" y="365072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46093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5BAE8F-D335-4141-AC68-8FBE42FCE86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1359060"/>
            <a:ext cx="2808312" cy="3784440"/>
          </a:xfrm>
          <a:custGeom>
            <a:avLst/>
            <a:gdLst>
              <a:gd name="connsiteX0" fmla="*/ 0 w 3744416"/>
              <a:gd name="connsiteY0" fmla="*/ 0 h 5045920"/>
              <a:gd name="connsiteX1" fmla="*/ 3120334 w 3744416"/>
              <a:gd name="connsiteY1" fmla="*/ 0 h 5045920"/>
              <a:gd name="connsiteX2" fmla="*/ 3744416 w 3744416"/>
              <a:gd name="connsiteY2" fmla="*/ 624082 h 5045920"/>
              <a:gd name="connsiteX3" fmla="*/ 3744416 w 3744416"/>
              <a:gd name="connsiteY3" fmla="*/ 5045920 h 5045920"/>
              <a:gd name="connsiteX4" fmla="*/ 0 w 3744416"/>
              <a:gd name="connsiteY4" fmla="*/ 5045920 h 504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4416" h="5045920">
                <a:moveTo>
                  <a:pt x="0" y="0"/>
                </a:moveTo>
                <a:lnTo>
                  <a:pt x="3120334" y="0"/>
                </a:lnTo>
                <a:cubicBezTo>
                  <a:pt x="3465005" y="0"/>
                  <a:pt x="3744416" y="279411"/>
                  <a:pt x="3744416" y="624082"/>
                </a:cubicBezTo>
                <a:lnTo>
                  <a:pt x="3744416" y="5045920"/>
                </a:lnTo>
                <a:lnTo>
                  <a:pt x="0" y="504592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l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29981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298511AF-1176-4912-B5A2-C55D39AB80C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100512" y="1405066"/>
            <a:ext cx="3271838" cy="1854428"/>
          </a:xfrm>
          <a:custGeom>
            <a:avLst/>
            <a:gdLst>
              <a:gd name="connsiteX0" fmla="*/ 0 w 4362450"/>
              <a:gd name="connsiteY0" fmla="*/ 0 h 2472571"/>
              <a:gd name="connsiteX1" fmla="*/ 4362450 w 4362450"/>
              <a:gd name="connsiteY1" fmla="*/ 0 h 2472571"/>
              <a:gd name="connsiteX2" fmla="*/ 4362450 w 4362450"/>
              <a:gd name="connsiteY2" fmla="*/ 2472571 h 2472571"/>
              <a:gd name="connsiteX3" fmla="*/ 0 w 4362450"/>
              <a:gd name="connsiteY3" fmla="*/ 2472571 h 247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62450" h="2472571">
                <a:moveTo>
                  <a:pt x="0" y="0"/>
                </a:moveTo>
                <a:lnTo>
                  <a:pt x="4362450" y="0"/>
                </a:lnTo>
                <a:lnTo>
                  <a:pt x="4362450" y="2472571"/>
                </a:lnTo>
                <a:lnTo>
                  <a:pt x="0" y="247257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A9C7832B-17BF-4B39-A8A8-C4DCA1F36FC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683174" y="2792738"/>
            <a:ext cx="2824174" cy="1768243"/>
          </a:xfrm>
          <a:custGeom>
            <a:avLst/>
            <a:gdLst>
              <a:gd name="connsiteX0" fmla="*/ 0 w 3765565"/>
              <a:gd name="connsiteY0" fmla="*/ 0 h 2357657"/>
              <a:gd name="connsiteX1" fmla="*/ 3765565 w 3765565"/>
              <a:gd name="connsiteY1" fmla="*/ 0 h 2357657"/>
              <a:gd name="connsiteX2" fmla="*/ 3765565 w 3765565"/>
              <a:gd name="connsiteY2" fmla="*/ 2357657 h 2357657"/>
              <a:gd name="connsiteX3" fmla="*/ 0 w 3765565"/>
              <a:gd name="connsiteY3" fmla="*/ 2357657 h 2357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5565" h="2357657">
                <a:moveTo>
                  <a:pt x="0" y="0"/>
                </a:moveTo>
                <a:lnTo>
                  <a:pt x="3765565" y="0"/>
                </a:lnTo>
                <a:lnTo>
                  <a:pt x="3765565" y="2357657"/>
                </a:lnTo>
                <a:lnTo>
                  <a:pt x="0" y="235765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B2F2F68A-1775-4FDF-8463-3031D6325B3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455477" y="3936208"/>
            <a:ext cx="441126" cy="770753"/>
          </a:xfrm>
          <a:custGeom>
            <a:avLst/>
            <a:gdLst>
              <a:gd name="connsiteX0" fmla="*/ 0 w 588168"/>
              <a:gd name="connsiteY0" fmla="*/ 0 h 1027670"/>
              <a:gd name="connsiteX1" fmla="*/ 588168 w 588168"/>
              <a:gd name="connsiteY1" fmla="*/ 0 h 1027670"/>
              <a:gd name="connsiteX2" fmla="*/ 588168 w 588168"/>
              <a:gd name="connsiteY2" fmla="*/ 1027670 h 1027670"/>
              <a:gd name="connsiteX3" fmla="*/ 0 w 588168"/>
              <a:gd name="connsiteY3" fmla="*/ 1027670 h 102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168" h="1027670">
                <a:moveTo>
                  <a:pt x="0" y="0"/>
                </a:moveTo>
                <a:lnTo>
                  <a:pt x="588168" y="0"/>
                </a:lnTo>
                <a:lnTo>
                  <a:pt x="588168" y="1027670"/>
                </a:lnTo>
                <a:lnTo>
                  <a:pt x="0" y="102767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B1E24573-CCF3-4082-8EB6-9FC6D259314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3462474" y="2792858"/>
            <a:ext cx="1109526" cy="1472339"/>
          </a:xfrm>
          <a:custGeom>
            <a:avLst/>
            <a:gdLst>
              <a:gd name="connsiteX0" fmla="*/ 0 w 1479368"/>
              <a:gd name="connsiteY0" fmla="*/ 0 h 1963119"/>
              <a:gd name="connsiteX1" fmla="*/ 1479368 w 1479368"/>
              <a:gd name="connsiteY1" fmla="*/ 0 h 1963119"/>
              <a:gd name="connsiteX2" fmla="*/ 1479368 w 1479368"/>
              <a:gd name="connsiteY2" fmla="*/ 1963119 h 1963119"/>
              <a:gd name="connsiteX3" fmla="*/ 0 w 1479368"/>
              <a:gd name="connsiteY3" fmla="*/ 1963119 h 1963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9368" h="1963119">
                <a:moveTo>
                  <a:pt x="0" y="0"/>
                </a:moveTo>
                <a:lnTo>
                  <a:pt x="1479368" y="0"/>
                </a:lnTo>
                <a:lnTo>
                  <a:pt x="1479368" y="1963119"/>
                </a:lnTo>
                <a:lnTo>
                  <a:pt x="0" y="196311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56396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icture Placeholder 52">
            <a:extLst>
              <a:ext uri="{FF2B5EF4-FFF2-40B4-BE49-F238E27FC236}">
                <a16:creationId xmlns:a16="http://schemas.microsoft.com/office/drawing/2014/main" id="{B8C230CC-6DB5-426D-A679-7559175EE0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52155" y="2397558"/>
            <a:ext cx="666750" cy="640556"/>
          </a:xfrm>
          <a:custGeom>
            <a:avLst/>
            <a:gdLst>
              <a:gd name="connsiteX0" fmla="*/ 78972 w 889000"/>
              <a:gd name="connsiteY0" fmla="*/ 0 h 854075"/>
              <a:gd name="connsiteX1" fmla="*/ 810028 w 889000"/>
              <a:gd name="connsiteY1" fmla="*/ 0 h 854075"/>
              <a:gd name="connsiteX2" fmla="*/ 889000 w 889000"/>
              <a:gd name="connsiteY2" fmla="*/ 79081 h 854075"/>
              <a:gd name="connsiteX3" fmla="*/ 889000 w 889000"/>
              <a:gd name="connsiteY3" fmla="*/ 774994 h 854075"/>
              <a:gd name="connsiteX4" fmla="*/ 810028 w 889000"/>
              <a:gd name="connsiteY4" fmla="*/ 854075 h 854075"/>
              <a:gd name="connsiteX5" fmla="*/ 78972 w 889000"/>
              <a:gd name="connsiteY5" fmla="*/ 854075 h 854075"/>
              <a:gd name="connsiteX6" fmla="*/ 0 w 889000"/>
              <a:gd name="connsiteY6" fmla="*/ 774994 h 854075"/>
              <a:gd name="connsiteX7" fmla="*/ 0 w 889000"/>
              <a:gd name="connsiteY7" fmla="*/ 79081 h 854075"/>
              <a:gd name="connsiteX8" fmla="*/ 78972 w 889000"/>
              <a:gd name="connsiteY8" fmla="*/ 0 h 85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9000" h="854075">
                <a:moveTo>
                  <a:pt x="78972" y="0"/>
                </a:moveTo>
                <a:cubicBezTo>
                  <a:pt x="810028" y="0"/>
                  <a:pt x="810028" y="0"/>
                  <a:pt x="810028" y="0"/>
                </a:cubicBezTo>
                <a:cubicBezTo>
                  <a:pt x="855155" y="0"/>
                  <a:pt x="889000" y="36151"/>
                  <a:pt x="889000" y="79081"/>
                </a:cubicBezTo>
                <a:lnTo>
                  <a:pt x="889000" y="774994"/>
                </a:lnTo>
                <a:cubicBezTo>
                  <a:pt x="889000" y="817924"/>
                  <a:pt x="855155" y="854075"/>
                  <a:pt x="810028" y="854075"/>
                </a:cubicBezTo>
                <a:cubicBezTo>
                  <a:pt x="78972" y="854075"/>
                  <a:pt x="78972" y="854075"/>
                  <a:pt x="78972" y="854075"/>
                </a:cubicBezTo>
                <a:cubicBezTo>
                  <a:pt x="33845" y="854075"/>
                  <a:pt x="0" y="817924"/>
                  <a:pt x="0" y="774994"/>
                </a:cubicBezTo>
                <a:cubicBezTo>
                  <a:pt x="0" y="79081"/>
                  <a:pt x="0" y="79081"/>
                  <a:pt x="0" y="79081"/>
                </a:cubicBezTo>
                <a:cubicBezTo>
                  <a:pt x="0" y="36151"/>
                  <a:pt x="33845" y="0"/>
                  <a:pt x="7897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DF42A610-B84B-4911-8BEE-C06D295CE08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7237" y="2397558"/>
            <a:ext cx="666750" cy="640556"/>
          </a:xfrm>
          <a:custGeom>
            <a:avLst/>
            <a:gdLst>
              <a:gd name="connsiteX0" fmla="*/ 78972 w 889000"/>
              <a:gd name="connsiteY0" fmla="*/ 0 h 854075"/>
              <a:gd name="connsiteX1" fmla="*/ 810028 w 889000"/>
              <a:gd name="connsiteY1" fmla="*/ 0 h 854075"/>
              <a:gd name="connsiteX2" fmla="*/ 889000 w 889000"/>
              <a:gd name="connsiteY2" fmla="*/ 79081 h 854075"/>
              <a:gd name="connsiteX3" fmla="*/ 889000 w 889000"/>
              <a:gd name="connsiteY3" fmla="*/ 774994 h 854075"/>
              <a:gd name="connsiteX4" fmla="*/ 810028 w 889000"/>
              <a:gd name="connsiteY4" fmla="*/ 854075 h 854075"/>
              <a:gd name="connsiteX5" fmla="*/ 78972 w 889000"/>
              <a:gd name="connsiteY5" fmla="*/ 854075 h 854075"/>
              <a:gd name="connsiteX6" fmla="*/ 0 w 889000"/>
              <a:gd name="connsiteY6" fmla="*/ 774994 h 854075"/>
              <a:gd name="connsiteX7" fmla="*/ 0 w 889000"/>
              <a:gd name="connsiteY7" fmla="*/ 79081 h 854075"/>
              <a:gd name="connsiteX8" fmla="*/ 78972 w 889000"/>
              <a:gd name="connsiteY8" fmla="*/ 0 h 85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9000" h="854075">
                <a:moveTo>
                  <a:pt x="78972" y="0"/>
                </a:moveTo>
                <a:cubicBezTo>
                  <a:pt x="810028" y="0"/>
                  <a:pt x="810028" y="0"/>
                  <a:pt x="810028" y="0"/>
                </a:cubicBezTo>
                <a:cubicBezTo>
                  <a:pt x="855155" y="0"/>
                  <a:pt x="889000" y="36151"/>
                  <a:pt x="889000" y="79081"/>
                </a:cubicBezTo>
                <a:lnTo>
                  <a:pt x="889000" y="774994"/>
                </a:lnTo>
                <a:cubicBezTo>
                  <a:pt x="889000" y="817924"/>
                  <a:pt x="855155" y="854075"/>
                  <a:pt x="810028" y="854075"/>
                </a:cubicBezTo>
                <a:cubicBezTo>
                  <a:pt x="78972" y="854075"/>
                  <a:pt x="78972" y="854075"/>
                  <a:pt x="78972" y="854075"/>
                </a:cubicBezTo>
                <a:cubicBezTo>
                  <a:pt x="33845" y="854075"/>
                  <a:pt x="0" y="817924"/>
                  <a:pt x="0" y="774994"/>
                </a:cubicBezTo>
                <a:cubicBezTo>
                  <a:pt x="0" y="79081"/>
                  <a:pt x="0" y="79081"/>
                  <a:pt x="0" y="79081"/>
                </a:cubicBezTo>
                <a:cubicBezTo>
                  <a:pt x="0" y="36151"/>
                  <a:pt x="33845" y="0"/>
                  <a:pt x="7897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6" name="Picture Placeholder 55">
            <a:extLst>
              <a:ext uri="{FF2B5EF4-FFF2-40B4-BE49-F238E27FC236}">
                <a16:creationId xmlns:a16="http://schemas.microsoft.com/office/drawing/2014/main" id="{54DC6916-3188-4B5A-BADA-B63D19F839D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28505" y="3622683"/>
            <a:ext cx="666750" cy="640556"/>
          </a:xfrm>
          <a:custGeom>
            <a:avLst/>
            <a:gdLst>
              <a:gd name="connsiteX0" fmla="*/ 78972 w 889000"/>
              <a:gd name="connsiteY0" fmla="*/ 0 h 854075"/>
              <a:gd name="connsiteX1" fmla="*/ 810028 w 889000"/>
              <a:gd name="connsiteY1" fmla="*/ 0 h 854075"/>
              <a:gd name="connsiteX2" fmla="*/ 889000 w 889000"/>
              <a:gd name="connsiteY2" fmla="*/ 79081 h 854075"/>
              <a:gd name="connsiteX3" fmla="*/ 889000 w 889000"/>
              <a:gd name="connsiteY3" fmla="*/ 774994 h 854075"/>
              <a:gd name="connsiteX4" fmla="*/ 810028 w 889000"/>
              <a:gd name="connsiteY4" fmla="*/ 854075 h 854075"/>
              <a:gd name="connsiteX5" fmla="*/ 78972 w 889000"/>
              <a:gd name="connsiteY5" fmla="*/ 854075 h 854075"/>
              <a:gd name="connsiteX6" fmla="*/ 0 w 889000"/>
              <a:gd name="connsiteY6" fmla="*/ 774994 h 854075"/>
              <a:gd name="connsiteX7" fmla="*/ 0 w 889000"/>
              <a:gd name="connsiteY7" fmla="*/ 79081 h 854075"/>
              <a:gd name="connsiteX8" fmla="*/ 78972 w 889000"/>
              <a:gd name="connsiteY8" fmla="*/ 0 h 85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9000" h="854075">
                <a:moveTo>
                  <a:pt x="78972" y="0"/>
                </a:moveTo>
                <a:cubicBezTo>
                  <a:pt x="810028" y="0"/>
                  <a:pt x="810028" y="0"/>
                  <a:pt x="810028" y="0"/>
                </a:cubicBezTo>
                <a:cubicBezTo>
                  <a:pt x="855155" y="0"/>
                  <a:pt x="889000" y="36152"/>
                  <a:pt x="889000" y="79081"/>
                </a:cubicBezTo>
                <a:lnTo>
                  <a:pt x="889000" y="774994"/>
                </a:lnTo>
                <a:cubicBezTo>
                  <a:pt x="889000" y="817924"/>
                  <a:pt x="855155" y="854075"/>
                  <a:pt x="810028" y="854075"/>
                </a:cubicBezTo>
                <a:cubicBezTo>
                  <a:pt x="78972" y="854075"/>
                  <a:pt x="78972" y="854075"/>
                  <a:pt x="78972" y="854075"/>
                </a:cubicBezTo>
                <a:cubicBezTo>
                  <a:pt x="33845" y="854075"/>
                  <a:pt x="0" y="817924"/>
                  <a:pt x="0" y="774994"/>
                </a:cubicBezTo>
                <a:cubicBezTo>
                  <a:pt x="0" y="79081"/>
                  <a:pt x="0" y="79081"/>
                  <a:pt x="0" y="79081"/>
                </a:cubicBezTo>
                <a:cubicBezTo>
                  <a:pt x="0" y="36152"/>
                  <a:pt x="33845" y="0"/>
                  <a:pt x="7897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id="{5659D82D-F5F0-443A-A65D-691978793F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935487" y="3622683"/>
            <a:ext cx="666750" cy="640556"/>
          </a:xfrm>
          <a:custGeom>
            <a:avLst/>
            <a:gdLst>
              <a:gd name="connsiteX0" fmla="*/ 78972 w 889000"/>
              <a:gd name="connsiteY0" fmla="*/ 0 h 854075"/>
              <a:gd name="connsiteX1" fmla="*/ 810028 w 889000"/>
              <a:gd name="connsiteY1" fmla="*/ 0 h 854075"/>
              <a:gd name="connsiteX2" fmla="*/ 889000 w 889000"/>
              <a:gd name="connsiteY2" fmla="*/ 79081 h 854075"/>
              <a:gd name="connsiteX3" fmla="*/ 889000 w 889000"/>
              <a:gd name="connsiteY3" fmla="*/ 774994 h 854075"/>
              <a:gd name="connsiteX4" fmla="*/ 810028 w 889000"/>
              <a:gd name="connsiteY4" fmla="*/ 854075 h 854075"/>
              <a:gd name="connsiteX5" fmla="*/ 78972 w 889000"/>
              <a:gd name="connsiteY5" fmla="*/ 854075 h 854075"/>
              <a:gd name="connsiteX6" fmla="*/ 0 w 889000"/>
              <a:gd name="connsiteY6" fmla="*/ 774994 h 854075"/>
              <a:gd name="connsiteX7" fmla="*/ 0 w 889000"/>
              <a:gd name="connsiteY7" fmla="*/ 79081 h 854075"/>
              <a:gd name="connsiteX8" fmla="*/ 78972 w 889000"/>
              <a:gd name="connsiteY8" fmla="*/ 0 h 85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9000" h="854075">
                <a:moveTo>
                  <a:pt x="78972" y="0"/>
                </a:moveTo>
                <a:cubicBezTo>
                  <a:pt x="810028" y="0"/>
                  <a:pt x="810028" y="0"/>
                  <a:pt x="810028" y="0"/>
                </a:cubicBezTo>
                <a:cubicBezTo>
                  <a:pt x="855155" y="0"/>
                  <a:pt x="889000" y="36152"/>
                  <a:pt x="889000" y="79081"/>
                </a:cubicBezTo>
                <a:lnTo>
                  <a:pt x="889000" y="774994"/>
                </a:lnTo>
                <a:cubicBezTo>
                  <a:pt x="889000" y="817924"/>
                  <a:pt x="855155" y="854075"/>
                  <a:pt x="810028" y="854075"/>
                </a:cubicBezTo>
                <a:cubicBezTo>
                  <a:pt x="78972" y="854075"/>
                  <a:pt x="78972" y="854075"/>
                  <a:pt x="78972" y="854075"/>
                </a:cubicBezTo>
                <a:cubicBezTo>
                  <a:pt x="33845" y="854075"/>
                  <a:pt x="0" y="817924"/>
                  <a:pt x="0" y="774994"/>
                </a:cubicBezTo>
                <a:cubicBezTo>
                  <a:pt x="0" y="79081"/>
                  <a:pt x="0" y="79081"/>
                  <a:pt x="0" y="79081"/>
                </a:cubicBezTo>
                <a:cubicBezTo>
                  <a:pt x="0" y="36152"/>
                  <a:pt x="33845" y="0"/>
                  <a:pt x="7897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4" name="Picture Placeholder 53">
            <a:extLst>
              <a:ext uri="{FF2B5EF4-FFF2-40B4-BE49-F238E27FC236}">
                <a16:creationId xmlns:a16="http://schemas.microsoft.com/office/drawing/2014/main" id="{36521860-067A-4C25-97A4-B1A0D4AE407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680568" y="3622683"/>
            <a:ext cx="666750" cy="640556"/>
          </a:xfrm>
          <a:custGeom>
            <a:avLst/>
            <a:gdLst>
              <a:gd name="connsiteX0" fmla="*/ 78972 w 889000"/>
              <a:gd name="connsiteY0" fmla="*/ 0 h 854075"/>
              <a:gd name="connsiteX1" fmla="*/ 810028 w 889000"/>
              <a:gd name="connsiteY1" fmla="*/ 0 h 854075"/>
              <a:gd name="connsiteX2" fmla="*/ 889000 w 889000"/>
              <a:gd name="connsiteY2" fmla="*/ 79081 h 854075"/>
              <a:gd name="connsiteX3" fmla="*/ 889000 w 889000"/>
              <a:gd name="connsiteY3" fmla="*/ 774994 h 854075"/>
              <a:gd name="connsiteX4" fmla="*/ 810028 w 889000"/>
              <a:gd name="connsiteY4" fmla="*/ 854075 h 854075"/>
              <a:gd name="connsiteX5" fmla="*/ 78972 w 889000"/>
              <a:gd name="connsiteY5" fmla="*/ 854075 h 854075"/>
              <a:gd name="connsiteX6" fmla="*/ 0 w 889000"/>
              <a:gd name="connsiteY6" fmla="*/ 774994 h 854075"/>
              <a:gd name="connsiteX7" fmla="*/ 0 w 889000"/>
              <a:gd name="connsiteY7" fmla="*/ 79081 h 854075"/>
              <a:gd name="connsiteX8" fmla="*/ 78972 w 889000"/>
              <a:gd name="connsiteY8" fmla="*/ 0 h 85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9000" h="854075">
                <a:moveTo>
                  <a:pt x="78972" y="0"/>
                </a:moveTo>
                <a:cubicBezTo>
                  <a:pt x="810028" y="0"/>
                  <a:pt x="810028" y="0"/>
                  <a:pt x="810028" y="0"/>
                </a:cubicBezTo>
                <a:cubicBezTo>
                  <a:pt x="855155" y="0"/>
                  <a:pt x="889000" y="36152"/>
                  <a:pt x="889000" y="79081"/>
                </a:cubicBezTo>
                <a:lnTo>
                  <a:pt x="889000" y="774994"/>
                </a:lnTo>
                <a:cubicBezTo>
                  <a:pt x="889000" y="817924"/>
                  <a:pt x="855155" y="854075"/>
                  <a:pt x="810028" y="854075"/>
                </a:cubicBezTo>
                <a:cubicBezTo>
                  <a:pt x="78972" y="854075"/>
                  <a:pt x="78972" y="854075"/>
                  <a:pt x="78972" y="854075"/>
                </a:cubicBezTo>
                <a:cubicBezTo>
                  <a:pt x="33845" y="854075"/>
                  <a:pt x="0" y="817924"/>
                  <a:pt x="0" y="774994"/>
                </a:cubicBezTo>
                <a:cubicBezTo>
                  <a:pt x="0" y="79081"/>
                  <a:pt x="0" y="79081"/>
                  <a:pt x="0" y="79081"/>
                </a:cubicBezTo>
                <a:cubicBezTo>
                  <a:pt x="0" y="36152"/>
                  <a:pt x="33845" y="0"/>
                  <a:pt x="7897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7" name="Picture Placeholder 56">
            <a:extLst>
              <a:ext uri="{FF2B5EF4-FFF2-40B4-BE49-F238E27FC236}">
                <a16:creationId xmlns:a16="http://schemas.microsoft.com/office/drawing/2014/main" id="{89CC740B-A1B9-44F0-982A-E540261C9E9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07237" y="3622683"/>
            <a:ext cx="666750" cy="640556"/>
          </a:xfrm>
          <a:custGeom>
            <a:avLst/>
            <a:gdLst>
              <a:gd name="connsiteX0" fmla="*/ 78972 w 889000"/>
              <a:gd name="connsiteY0" fmla="*/ 0 h 854075"/>
              <a:gd name="connsiteX1" fmla="*/ 810028 w 889000"/>
              <a:gd name="connsiteY1" fmla="*/ 0 h 854075"/>
              <a:gd name="connsiteX2" fmla="*/ 889000 w 889000"/>
              <a:gd name="connsiteY2" fmla="*/ 79081 h 854075"/>
              <a:gd name="connsiteX3" fmla="*/ 889000 w 889000"/>
              <a:gd name="connsiteY3" fmla="*/ 774994 h 854075"/>
              <a:gd name="connsiteX4" fmla="*/ 810028 w 889000"/>
              <a:gd name="connsiteY4" fmla="*/ 854075 h 854075"/>
              <a:gd name="connsiteX5" fmla="*/ 78972 w 889000"/>
              <a:gd name="connsiteY5" fmla="*/ 854075 h 854075"/>
              <a:gd name="connsiteX6" fmla="*/ 0 w 889000"/>
              <a:gd name="connsiteY6" fmla="*/ 774994 h 854075"/>
              <a:gd name="connsiteX7" fmla="*/ 0 w 889000"/>
              <a:gd name="connsiteY7" fmla="*/ 79081 h 854075"/>
              <a:gd name="connsiteX8" fmla="*/ 78972 w 889000"/>
              <a:gd name="connsiteY8" fmla="*/ 0 h 85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9000" h="854075">
                <a:moveTo>
                  <a:pt x="78972" y="0"/>
                </a:moveTo>
                <a:cubicBezTo>
                  <a:pt x="810028" y="0"/>
                  <a:pt x="810028" y="0"/>
                  <a:pt x="810028" y="0"/>
                </a:cubicBezTo>
                <a:cubicBezTo>
                  <a:pt x="855155" y="0"/>
                  <a:pt x="889000" y="36152"/>
                  <a:pt x="889000" y="79081"/>
                </a:cubicBezTo>
                <a:lnTo>
                  <a:pt x="889000" y="774994"/>
                </a:lnTo>
                <a:cubicBezTo>
                  <a:pt x="889000" y="817924"/>
                  <a:pt x="855155" y="854075"/>
                  <a:pt x="810028" y="854075"/>
                </a:cubicBezTo>
                <a:cubicBezTo>
                  <a:pt x="78972" y="854075"/>
                  <a:pt x="78972" y="854075"/>
                  <a:pt x="78972" y="854075"/>
                </a:cubicBezTo>
                <a:cubicBezTo>
                  <a:pt x="33845" y="854075"/>
                  <a:pt x="0" y="817924"/>
                  <a:pt x="0" y="774994"/>
                </a:cubicBezTo>
                <a:cubicBezTo>
                  <a:pt x="0" y="79081"/>
                  <a:pt x="0" y="79081"/>
                  <a:pt x="0" y="79081"/>
                </a:cubicBezTo>
                <a:cubicBezTo>
                  <a:pt x="0" y="36152"/>
                  <a:pt x="33845" y="0"/>
                  <a:pt x="7897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8" name="Picture Placeholder 57">
            <a:extLst>
              <a:ext uri="{FF2B5EF4-FFF2-40B4-BE49-F238E27FC236}">
                <a16:creationId xmlns:a16="http://schemas.microsoft.com/office/drawing/2014/main" id="{F99E935F-C88A-4CA0-AD7F-9856E515CA1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96683" y="3622683"/>
            <a:ext cx="666750" cy="640556"/>
          </a:xfrm>
          <a:custGeom>
            <a:avLst/>
            <a:gdLst>
              <a:gd name="connsiteX0" fmla="*/ 78972 w 889000"/>
              <a:gd name="connsiteY0" fmla="*/ 0 h 854075"/>
              <a:gd name="connsiteX1" fmla="*/ 810028 w 889000"/>
              <a:gd name="connsiteY1" fmla="*/ 0 h 854075"/>
              <a:gd name="connsiteX2" fmla="*/ 889000 w 889000"/>
              <a:gd name="connsiteY2" fmla="*/ 79081 h 854075"/>
              <a:gd name="connsiteX3" fmla="*/ 889000 w 889000"/>
              <a:gd name="connsiteY3" fmla="*/ 774994 h 854075"/>
              <a:gd name="connsiteX4" fmla="*/ 810028 w 889000"/>
              <a:gd name="connsiteY4" fmla="*/ 854075 h 854075"/>
              <a:gd name="connsiteX5" fmla="*/ 78972 w 889000"/>
              <a:gd name="connsiteY5" fmla="*/ 854075 h 854075"/>
              <a:gd name="connsiteX6" fmla="*/ 0 w 889000"/>
              <a:gd name="connsiteY6" fmla="*/ 774994 h 854075"/>
              <a:gd name="connsiteX7" fmla="*/ 0 w 889000"/>
              <a:gd name="connsiteY7" fmla="*/ 79081 h 854075"/>
              <a:gd name="connsiteX8" fmla="*/ 78972 w 889000"/>
              <a:gd name="connsiteY8" fmla="*/ 0 h 85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9000" h="854075">
                <a:moveTo>
                  <a:pt x="78972" y="0"/>
                </a:moveTo>
                <a:cubicBezTo>
                  <a:pt x="810028" y="0"/>
                  <a:pt x="810028" y="0"/>
                  <a:pt x="810028" y="0"/>
                </a:cubicBezTo>
                <a:cubicBezTo>
                  <a:pt x="855155" y="0"/>
                  <a:pt x="889000" y="36152"/>
                  <a:pt x="889000" y="79081"/>
                </a:cubicBezTo>
                <a:lnTo>
                  <a:pt x="889000" y="774994"/>
                </a:lnTo>
                <a:cubicBezTo>
                  <a:pt x="889000" y="817924"/>
                  <a:pt x="855155" y="854075"/>
                  <a:pt x="810028" y="854075"/>
                </a:cubicBezTo>
                <a:cubicBezTo>
                  <a:pt x="78972" y="854075"/>
                  <a:pt x="78972" y="854075"/>
                  <a:pt x="78972" y="854075"/>
                </a:cubicBezTo>
                <a:cubicBezTo>
                  <a:pt x="33845" y="854075"/>
                  <a:pt x="0" y="817924"/>
                  <a:pt x="0" y="774994"/>
                </a:cubicBezTo>
                <a:cubicBezTo>
                  <a:pt x="0" y="79081"/>
                  <a:pt x="0" y="79081"/>
                  <a:pt x="0" y="79081"/>
                </a:cubicBezTo>
                <a:cubicBezTo>
                  <a:pt x="0" y="36152"/>
                  <a:pt x="33845" y="0"/>
                  <a:pt x="7897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D3C36127-45E5-4AEF-9099-F284392DD3A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228505" y="1270380"/>
            <a:ext cx="666750" cy="640556"/>
          </a:xfrm>
          <a:custGeom>
            <a:avLst/>
            <a:gdLst>
              <a:gd name="connsiteX0" fmla="*/ 78972 w 889000"/>
              <a:gd name="connsiteY0" fmla="*/ 0 h 854075"/>
              <a:gd name="connsiteX1" fmla="*/ 810028 w 889000"/>
              <a:gd name="connsiteY1" fmla="*/ 0 h 854075"/>
              <a:gd name="connsiteX2" fmla="*/ 889000 w 889000"/>
              <a:gd name="connsiteY2" fmla="*/ 79081 h 854075"/>
              <a:gd name="connsiteX3" fmla="*/ 889000 w 889000"/>
              <a:gd name="connsiteY3" fmla="*/ 774994 h 854075"/>
              <a:gd name="connsiteX4" fmla="*/ 810028 w 889000"/>
              <a:gd name="connsiteY4" fmla="*/ 854075 h 854075"/>
              <a:gd name="connsiteX5" fmla="*/ 78972 w 889000"/>
              <a:gd name="connsiteY5" fmla="*/ 854075 h 854075"/>
              <a:gd name="connsiteX6" fmla="*/ 0 w 889000"/>
              <a:gd name="connsiteY6" fmla="*/ 774994 h 854075"/>
              <a:gd name="connsiteX7" fmla="*/ 0 w 889000"/>
              <a:gd name="connsiteY7" fmla="*/ 79081 h 854075"/>
              <a:gd name="connsiteX8" fmla="*/ 78972 w 889000"/>
              <a:gd name="connsiteY8" fmla="*/ 0 h 85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9000" h="854075">
                <a:moveTo>
                  <a:pt x="78972" y="0"/>
                </a:moveTo>
                <a:cubicBezTo>
                  <a:pt x="810028" y="0"/>
                  <a:pt x="810028" y="0"/>
                  <a:pt x="810028" y="0"/>
                </a:cubicBezTo>
                <a:cubicBezTo>
                  <a:pt x="855155" y="0"/>
                  <a:pt x="889000" y="36151"/>
                  <a:pt x="889000" y="79081"/>
                </a:cubicBezTo>
                <a:lnTo>
                  <a:pt x="889000" y="774994"/>
                </a:lnTo>
                <a:cubicBezTo>
                  <a:pt x="889000" y="817924"/>
                  <a:pt x="855155" y="854075"/>
                  <a:pt x="810028" y="854075"/>
                </a:cubicBezTo>
                <a:cubicBezTo>
                  <a:pt x="78972" y="854075"/>
                  <a:pt x="78972" y="854075"/>
                  <a:pt x="78972" y="854075"/>
                </a:cubicBezTo>
                <a:cubicBezTo>
                  <a:pt x="33845" y="854075"/>
                  <a:pt x="0" y="817924"/>
                  <a:pt x="0" y="774994"/>
                </a:cubicBezTo>
                <a:cubicBezTo>
                  <a:pt x="0" y="79081"/>
                  <a:pt x="0" y="79081"/>
                  <a:pt x="0" y="79081"/>
                </a:cubicBezTo>
                <a:cubicBezTo>
                  <a:pt x="0" y="36151"/>
                  <a:pt x="33845" y="0"/>
                  <a:pt x="7897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94117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53C1032-28D0-433B-8ACC-6A18FA4A87B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91076" y="1285875"/>
            <a:ext cx="3479006" cy="3857625"/>
          </a:xfrm>
          <a:custGeom>
            <a:avLst/>
            <a:gdLst>
              <a:gd name="connsiteX0" fmla="*/ 0 w 2870200"/>
              <a:gd name="connsiteY0" fmla="*/ 0 h 4953000"/>
              <a:gd name="connsiteX1" fmla="*/ 2870200 w 2870200"/>
              <a:gd name="connsiteY1" fmla="*/ 0 h 4953000"/>
              <a:gd name="connsiteX2" fmla="*/ 2870200 w 2870200"/>
              <a:gd name="connsiteY2" fmla="*/ 4953000 h 4953000"/>
              <a:gd name="connsiteX3" fmla="*/ 0 w 2870200"/>
              <a:gd name="connsiteY3" fmla="*/ 4953000 h 495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0200" h="4953000">
                <a:moveTo>
                  <a:pt x="0" y="0"/>
                </a:moveTo>
                <a:lnTo>
                  <a:pt x="2870200" y="0"/>
                </a:lnTo>
                <a:lnTo>
                  <a:pt x="2870200" y="4953000"/>
                </a:lnTo>
                <a:lnTo>
                  <a:pt x="0" y="4953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05951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53C1032-28D0-433B-8ACC-6A18FA4A87B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custGeom>
            <a:avLst/>
            <a:gdLst>
              <a:gd name="connsiteX0" fmla="*/ 0 w 2870200"/>
              <a:gd name="connsiteY0" fmla="*/ 0 h 4953000"/>
              <a:gd name="connsiteX1" fmla="*/ 2870200 w 2870200"/>
              <a:gd name="connsiteY1" fmla="*/ 0 h 4953000"/>
              <a:gd name="connsiteX2" fmla="*/ 2870200 w 2870200"/>
              <a:gd name="connsiteY2" fmla="*/ 4953000 h 4953000"/>
              <a:gd name="connsiteX3" fmla="*/ 0 w 2870200"/>
              <a:gd name="connsiteY3" fmla="*/ 4953000 h 495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0200" h="4953000">
                <a:moveTo>
                  <a:pt x="0" y="0"/>
                </a:moveTo>
                <a:lnTo>
                  <a:pt x="2870200" y="0"/>
                </a:lnTo>
                <a:lnTo>
                  <a:pt x="2870200" y="4953000"/>
                </a:lnTo>
                <a:lnTo>
                  <a:pt x="0" y="4953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5A801CA1-DC69-4997-99B0-90E78C04006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00338" y="1869672"/>
            <a:ext cx="3743325" cy="3273828"/>
          </a:xfrm>
          <a:custGeom>
            <a:avLst/>
            <a:gdLst>
              <a:gd name="connsiteX0" fmla="*/ 0 w 3810000"/>
              <a:gd name="connsiteY0" fmla="*/ 0 h 5419626"/>
              <a:gd name="connsiteX1" fmla="*/ 3810000 w 3810000"/>
              <a:gd name="connsiteY1" fmla="*/ 0 h 5419626"/>
              <a:gd name="connsiteX2" fmla="*/ 3810000 w 3810000"/>
              <a:gd name="connsiteY2" fmla="*/ 5419626 h 5419626"/>
              <a:gd name="connsiteX3" fmla="*/ 0 w 3810000"/>
              <a:gd name="connsiteY3" fmla="*/ 5419626 h 5419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000" h="5419626">
                <a:moveTo>
                  <a:pt x="0" y="0"/>
                </a:moveTo>
                <a:lnTo>
                  <a:pt x="3810000" y="0"/>
                </a:lnTo>
                <a:lnTo>
                  <a:pt x="3810000" y="5419626"/>
                </a:lnTo>
                <a:lnTo>
                  <a:pt x="0" y="541962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5887304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144174C-AEDB-46A1-9E6A-C5A7B153CC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1" y="1078780"/>
            <a:ext cx="4571999" cy="4064720"/>
          </a:xfrm>
          <a:custGeom>
            <a:avLst/>
            <a:gdLst>
              <a:gd name="connsiteX0" fmla="*/ 0 w 3810000"/>
              <a:gd name="connsiteY0" fmla="*/ 0 h 5419626"/>
              <a:gd name="connsiteX1" fmla="*/ 3810000 w 3810000"/>
              <a:gd name="connsiteY1" fmla="*/ 0 h 5419626"/>
              <a:gd name="connsiteX2" fmla="*/ 3810000 w 3810000"/>
              <a:gd name="connsiteY2" fmla="*/ 5419626 h 5419626"/>
              <a:gd name="connsiteX3" fmla="*/ 0 w 3810000"/>
              <a:gd name="connsiteY3" fmla="*/ 5419626 h 5419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000" h="5419626">
                <a:moveTo>
                  <a:pt x="0" y="0"/>
                </a:moveTo>
                <a:lnTo>
                  <a:pt x="3810000" y="0"/>
                </a:lnTo>
                <a:lnTo>
                  <a:pt x="3810000" y="5419626"/>
                </a:lnTo>
                <a:lnTo>
                  <a:pt x="0" y="541962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l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8878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DB3255D-0B50-4D85-818E-9C8F039AB27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735863" y="411510"/>
            <a:ext cx="2160240" cy="4320480"/>
          </a:xfrm>
          <a:custGeom>
            <a:avLst/>
            <a:gdLst>
              <a:gd name="connsiteX0" fmla="*/ 0 w 2880320"/>
              <a:gd name="connsiteY0" fmla="*/ 0 h 5760640"/>
              <a:gd name="connsiteX1" fmla="*/ 2880320 w 2880320"/>
              <a:gd name="connsiteY1" fmla="*/ 0 h 5760640"/>
              <a:gd name="connsiteX2" fmla="*/ 2880320 w 2880320"/>
              <a:gd name="connsiteY2" fmla="*/ 5760640 h 5760640"/>
              <a:gd name="connsiteX3" fmla="*/ 0 w 2880320"/>
              <a:gd name="connsiteY3" fmla="*/ 5760640 h 5760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5760640">
                <a:moveTo>
                  <a:pt x="0" y="0"/>
                </a:moveTo>
                <a:lnTo>
                  <a:pt x="2880320" y="0"/>
                </a:lnTo>
                <a:lnTo>
                  <a:pt x="2880320" y="5760640"/>
                </a:lnTo>
                <a:lnTo>
                  <a:pt x="0" y="576064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4003790-7A3D-426A-B565-E040AA0EAE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611" y="411510"/>
            <a:ext cx="2160240" cy="2106234"/>
          </a:xfrm>
          <a:custGeom>
            <a:avLst/>
            <a:gdLst>
              <a:gd name="connsiteX0" fmla="*/ 0 w 2880320"/>
              <a:gd name="connsiteY0" fmla="*/ 0 h 2808312"/>
              <a:gd name="connsiteX1" fmla="*/ 2880320 w 2880320"/>
              <a:gd name="connsiteY1" fmla="*/ 0 h 2808312"/>
              <a:gd name="connsiteX2" fmla="*/ 2880320 w 2880320"/>
              <a:gd name="connsiteY2" fmla="*/ 2808312 h 2808312"/>
              <a:gd name="connsiteX3" fmla="*/ 0 w 2880320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2808312">
                <a:moveTo>
                  <a:pt x="0" y="0"/>
                </a:moveTo>
                <a:lnTo>
                  <a:pt x="2880320" y="0"/>
                </a:lnTo>
                <a:lnTo>
                  <a:pt x="2880320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58759CF-678A-44BE-B7F5-BF55CF43AA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7611" y="2625756"/>
            <a:ext cx="2160240" cy="2106234"/>
          </a:xfrm>
          <a:custGeom>
            <a:avLst/>
            <a:gdLst>
              <a:gd name="connsiteX0" fmla="*/ 0 w 2880320"/>
              <a:gd name="connsiteY0" fmla="*/ 0 h 2808312"/>
              <a:gd name="connsiteX1" fmla="*/ 2880320 w 2880320"/>
              <a:gd name="connsiteY1" fmla="*/ 0 h 2808312"/>
              <a:gd name="connsiteX2" fmla="*/ 2880320 w 2880320"/>
              <a:gd name="connsiteY2" fmla="*/ 2808312 h 2808312"/>
              <a:gd name="connsiteX3" fmla="*/ 0 w 2880320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2808312">
                <a:moveTo>
                  <a:pt x="0" y="0"/>
                </a:moveTo>
                <a:lnTo>
                  <a:pt x="2880320" y="0"/>
                </a:lnTo>
                <a:lnTo>
                  <a:pt x="2880320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90671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FC99F80-A1B6-45F5-9E30-7BAD0C88943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38850" y="0"/>
            <a:ext cx="3105150" cy="5143499"/>
          </a:xfrm>
          <a:custGeom>
            <a:avLst/>
            <a:gdLst>
              <a:gd name="connsiteX0" fmla="*/ 0 w 3848100"/>
              <a:gd name="connsiteY0" fmla="*/ 0 h 6857998"/>
              <a:gd name="connsiteX1" fmla="*/ 3848100 w 3848100"/>
              <a:gd name="connsiteY1" fmla="*/ 0 h 6857998"/>
              <a:gd name="connsiteX2" fmla="*/ 3848100 w 3848100"/>
              <a:gd name="connsiteY2" fmla="*/ 6857998 h 6857998"/>
              <a:gd name="connsiteX3" fmla="*/ 0 w 3848100"/>
              <a:gd name="connsiteY3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48100" h="6857998">
                <a:moveTo>
                  <a:pt x="0" y="0"/>
                </a:moveTo>
                <a:lnTo>
                  <a:pt x="3848100" y="0"/>
                </a:lnTo>
                <a:lnTo>
                  <a:pt x="3848100" y="6857998"/>
                </a:lnTo>
                <a:lnTo>
                  <a:pt x="0" y="685799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820074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E557369-2DFE-44DB-BDB4-4559ED230A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343" y="464344"/>
            <a:ext cx="4107657" cy="4214813"/>
          </a:xfrm>
          <a:custGeom>
            <a:avLst/>
            <a:gdLst>
              <a:gd name="connsiteX0" fmla="*/ 0 w 5476876"/>
              <a:gd name="connsiteY0" fmla="*/ 0 h 5619750"/>
              <a:gd name="connsiteX1" fmla="*/ 5476876 w 5476876"/>
              <a:gd name="connsiteY1" fmla="*/ 0 h 5619750"/>
              <a:gd name="connsiteX2" fmla="*/ 5476876 w 5476876"/>
              <a:gd name="connsiteY2" fmla="*/ 5619750 h 5619750"/>
              <a:gd name="connsiteX3" fmla="*/ 0 w 5476876"/>
              <a:gd name="connsiteY3" fmla="*/ 5619750 h 561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6876" h="5619750">
                <a:moveTo>
                  <a:pt x="0" y="0"/>
                </a:moveTo>
                <a:lnTo>
                  <a:pt x="5476876" y="0"/>
                </a:lnTo>
                <a:lnTo>
                  <a:pt x="5476876" y="5619750"/>
                </a:lnTo>
                <a:lnTo>
                  <a:pt x="0" y="56197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1456836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9E4F35C-3500-4E24-BC58-26E521469B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05225" y="0"/>
            <a:ext cx="2714625" cy="5143500"/>
          </a:xfrm>
          <a:custGeom>
            <a:avLst/>
            <a:gdLst>
              <a:gd name="connsiteX0" fmla="*/ 0 w 3619500"/>
              <a:gd name="connsiteY0" fmla="*/ 0 h 6858000"/>
              <a:gd name="connsiteX1" fmla="*/ 3619500 w 3619500"/>
              <a:gd name="connsiteY1" fmla="*/ 0 h 6858000"/>
              <a:gd name="connsiteX2" fmla="*/ 3619500 w 3619500"/>
              <a:gd name="connsiteY2" fmla="*/ 6858000 h 6858000"/>
              <a:gd name="connsiteX3" fmla="*/ 0 w 36195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9500" h="6858000">
                <a:moveTo>
                  <a:pt x="0" y="0"/>
                </a:moveTo>
                <a:lnTo>
                  <a:pt x="3619500" y="0"/>
                </a:lnTo>
                <a:lnTo>
                  <a:pt x="36195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l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22013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0968D3D-7180-4BFC-83C0-51FD61D3B2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14843" y="1541163"/>
            <a:ext cx="2514314" cy="3031899"/>
          </a:xfrm>
          <a:custGeom>
            <a:avLst/>
            <a:gdLst>
              <a:gd name="connsiteX0" fmla="*/ 0 w 3352418"/>
              <a:gd name="connsiteY0" fmla="*/ 0 h 4042532"/>
              <a:gd name="connsiteX1" fmla="*/ 3352418 w 3352418"/>
              <a:gd name="connsiteY1" fmla="*/ 0 h 4042532"/>
              <a:gd name="connsiteX2" fmla="*/ 3352418 w 3352418"/>
              <a:gd name="connsiteY2" fmla="*/ 4042532 h 4042532"/>
              <a:gd name="connsiteX3" fmla="*/ 0 w 3352418"/>
              <a:gd name="connsiteY3" fmla="*/ 4042532 h 4042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2418" h="4042532">
                <a:moveTo>
                  <a:pt x="0" y="0"/>
                </a:moveTo>
                <a:lnTo>
                  <a:pt x="3352418" y="0"/>
                </a:lnTo>
                <a:lnTo>
                  <a:pt x="3352418" y="4042532"/>
                </a:lnTo>
                <a:lnTo>
                  <a:pt x="0" y="404253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59771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5B1458FF-62F7-468B-8446-DE1E17B08C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345" y="2991431"/>
            <a:ext cx="2053828" cy="1687723"/>
          </a:xfrm>
          <a:custGeom>
            <a:avLst/>
            <a:gdLst>
              <a:gd name="connsiteX0" fmla="*/ 0 w 2738437"/>
              <a:gd name="connsiteY0" fmla="*/ 0 h 2250297"/>
              <a:gd name="connsiteX1" fmla="*/ 2738437 w 2738437"/>
              <a:gd name="connsiteY1" fmla="*/ 0 h 2250297"/>
              <a:gd name="connsiteX2" fmla="*/ 2738437 w 2738437"/>
              <a:gd name="connsiteY2" fmla="*/ 2250297 h 2250297"/>
              <a:gd name="connsiteX3" fmla="*/ 0 w 2738437"/>
              <a:gd name="connsiteY3" fmla="*/ 2250297 h 22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8437" h="2250297">
                <a:moveTo>
                  <a:pt x="0" y="0"/>
                </a:moveTo>
                <a:lnTo>
                  <a:pt x="2738437" y="0"/>
                </a:lnTo>
                <a:lnTo>
                  <a:pt x="2738437" y="2250297"/>
                </a:lnTo>
                <a:lnTo>
                  <a:pt x="0" y="22502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88ACE4C1-1675-4EC4-AFB7-AC7F7007582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518173" y="1303708"/>
            <a:ext cx="2053828" cy="1687723"/>
          </a:xfrm>
          <a:custGeom>
            <a:avLst/>
            <a:gdLst>
              <a:gd name="connsiteX0" fmla="*/ 0 w 2738437"/>
              <a:gd name="connsiteY0" fmla="*/ 0 h 2250297"/>
              <a:gd name="connsiteX1" fmla="*/ 2738437 w 2738437"/>
              <a:gd name="connsiteY1" fmla="*/ 0 h 2250297"/>
              <a:gd name="connsiteX2" fmla="*/ 2738437 w 2738437"/>
              <a:gd name="connsiteY2" fmla="*/ 2250297 h 2250297"/>
              <a:gd name="connsiteX3" fmla="*/ 0 w 2738437"/>
              <a:gd name="connsiteY3" fmla="*/ 2250297 h 22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8437" h="2250297">
                <a:moveTo>
                  <a:pt x="0" y="0"/>
                </a:moveTo>
                <a:lnTo>
                  <a:pt x="2738437" y="0"/>
                </a:lnTo>
                <a:lnTo>
                  <a:pt x="2738437" y="2250297"/>
                </a:lnTo>
                <a:lnTo>
                  <a:pt x="0" y="22502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4ACDB53-28B2-45DB-B277-C64406F4AAC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1" y="2991431"/>
            <a:ext cx="2053828" cy="1687723"/>
          </a:xfrm>
          <a:custGeom>
            <a:avLst/>
            <a:gdLst>
              <a:gd name="connsiteX0" fmla="*/ 0 w 2738437"/>
              <a:gd name="connsiteY0" fmla="*/ 0 h 2250297"/>
              <a:gd name="connsiteX1" fmla="*/ 2738437 w 2738437"/>
              <a:gd name="connsiteY1" fmla="*/ 0 h 2250297"/>
              <a:gd name="connsiteX2" fmla="*/ 2738437 w 2738437"/>
              <a:gd name="connsiteY2" fmla="*/ 2250297 h 2250297"/>
              <a:gd name="connsiteX3" fmla="*/ 0 w 2738437"/>
              <a:gd name="connsiteY3" fmla="*/ 2250297 h 22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8437" h="2250297">
                <a:moveTo>
                  <a:pt x="0" y="0"/>
                </a:moveTo>
                <a:lnTo>
                  <a:pt x="2738437" y="0"/>
                </a:lnTo>
                <a:lnTo>
                  <a:pt x="2738437" y="2250297"/>
                </a:lnTo>
                <a:lnTo>
                  <a:pt x="0" y="22502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054029EB-4C7C-4CB5-BF26-F13B788AF1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25830" y="1303708"/>
            <a:ext cx="2053828" cy="1687723"/>
          </a:xfrm>
          <a:custGeom>
            <a:avLst/>
            <a:gdLst>
              <a:gd name="connsiteX0" fmla="*/ 0 w 2738437"/>
              <a:gd name="connsiteY0" fmla="*/ 0 h 2250297"/>
              <a:gd name="connsiteX1" fmla="*/ 2738437 w 2738437"/>
              <a:gd name="connsiteY1" fmla="*/ 0 h 2250297"/>
              <a:gd name="connsiteX2" fmla="*/ 2738437 w 2738437"/>
              <a:gd name="connsiteY2" fmla="*/ 2250297 h 2250297"/>
              <a:gd name="connsiteX3" fmla="*/ 0 w 2738437"/>
              <a:gd name="connsiteY3" fmla="*/ 2250297 h 22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8437" h="2250297">
                <a:moveTo>
                  <a:pt x="0" y="0"/>
                </a:moveTo>
                <a:lnTo>
                  <a:pt x="2738437" y="0"/>
                </a:lnTo>
                <a:lnTo>
                  <a:pt x="2738437" y="2250297"/>
                </a:lnTo>
                <a:lnTo>
                  <a:pt x="0" y="22502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7D51D9D6-BC12-4B96-BA06-9AD27B4C1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55881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5AC71A1-7714-44FE-8708-01E73CFB3A3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43701" y="1378743"/>
            <a:ext cx="1935956" cy="2143126"/>
          </a:xfrm>
          <a:custGeom>
            <a:avLst/>
            <a:gdLst>
              <a:gd name="connsiteX0" fmla="*/ 0 w 2581275"/>
              <a:gd name="connsiteY0" fmla="*/ 0 h 2857501"/>
              <a:gd name="connsiteX1" fmla="*/ 2581275 w 2581275"/>
              <a:gd name="connsiteY1" fmla="*/ 0 h 2857501"/>
              <a:gd name="connsiteX2" fmla="*/ 2581275 w 2581275"/>
              <a:gd name="connsiteY2" fmla="*/ 2857501 h 2857501"/>
              <a:gd name="connsiteX3" fmla="*/ 0 w 2581275"/>
              <a:gd name="connsiteY3" fmla="*/ 2857501 h 285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1275" h="2857501">
                <a:moveTo>
                  <a:pt x="0" y="0"/>
                </a:moveTo>
                <a:lnTo>
                  <a:pt x="2581275" y="0"/>
                </a:lnTo>
                <a:lnTo>
                  <a:pt x="2581275" y="2857501"/>
                </a:lnTo>
                <a:lnTo>
                  <a:pt x="0" y="28575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7D51D9D6-BC12-4B96-BA06-9AD27B4C1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DBBBA79-3046-4A15-B3AB-69CBA7E0C14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50581" y="1378743"/>
            <a:ext cx="1935956" cy="2143126"/>
          </a:xfrm>
          <a:custGeom>
            <a:avLst/>
            <a:gdLst>
              <a:gd name="connsiteX0" fmla="*/ 0 w 2581275"/>
              <a:gd name="connsiteY0" fmla="*/ 0 h 2857501"/>
              <a:gd name="connsiteX1" fmla="*/ 2581275 w 2581275"/>
              <a:gd name="connsiteY1" fmla="*/ 0 h 2857501"/>
              <a:gd name="connsiteX2" fmla="*/ 2581275 w 2581275"/>
              <a:gd name="connsiteY2" fmla="*/ 2857501 h 2857501"/>
              <a:gd name="connsiteX3" fmla="*/ 0 w 2581275"/>
              <a:gd name="connsiteY3" fmla="*/ 2857501 h 285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1275" h="2857501">
                <a:moveTo>
                  <a:pt x="0" y="0"/>
                </a:moveTo>
                <a:lnTo>
                  <a:pt x="2581275" y="0"/>
                </a:lnTo>
                <a:lnTo>
                  <a:pt x="2581275" y="2857501"/>
                </a:lnTo>
                <a:lnTo>
                  <a:pt x="0" y="28575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6C60A6E-77E4-41BC-8CF0-E11CFC0CB39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557462" y="1378743"/>
            <a:ext cx="1935956" cy="2143126"/>
          </a:xfrm>
          <a:custGeom>
            <a:avLst/>
            <a:gdLst>
              <a:gd name="connsiteX0" fmla="*/ 0 w 2581275"/>
              <a:gd name="connsiteY0" fmla="*/ 0 h 2857501"/>
              <a:gd name="connsiteX1" fmla="*/ 2581275 w 2581275"/>
              <a:gd name="connsiteY1" fmla="*/ 0 h 2857501"/>
              <a:gd name="connsiteX2" fmla="*/ 2581275 w 2581275"/>
              <a:gd name="connsiteY2" fmla="*/ 2857501 h 2857501"/>
              <a:gd name="connsiteX3" fmla="*/ 0 w 2581275"/>
              <a:gd name="connsiteY3" fmla="*/ 2857501 h 285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1275" h="2857501">
                <a:moveTo>
                  <a:pt x="0" y="0"/>
                </a:moveTo>
                <a:lnTo>
                  <a:pt x="2581275" y="0"/>
                </a:lnTo>
                <a:lnTo>
                  <a:pt x="2581275" y="2857501"/>
                </a:lnTo>
                <a:lnTo>
                  <a:pt x="0" y="28575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5BD5BFD-CC15-44F6-A703-9185E20B536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4344" y="1378743"/>
            <a:ext cx="1935956" cy="2143126"/>
          </a:xfrm>
          <a:custGeom>
            <a:avLst/>
            <a:gdLst>
              <a:gd name="connsiteX0" fmla="*/ 0 w 2581275"/>
              <a:gd name="connsiteY0" fmla="*/ 0 h 2857501"/>
              <a:gd name="connsiteX1" fmla="*/ 2581275 w 2581275"/>
              <a:gd name="connsiteY1" fmla="*/ 0 h 2857501"/>
              <a:gd name="connsiteX2" fmla="*/ 2581275 w 2581275"/>
              <a:gd name="connsiteY2" fmla="*/ 2857501 h 2857501"/>
              <a:gd name="connsiteX3" fmla="*/ 0 w 2581275"/>
              <a:gd name="connsiteY3" fmla="*/ 2857501 h 285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1275" h="2857501">
                <a:moveTo>
                  <a:pt x="0" y="0"/>
                </a:moveTo>
                <a:lnTo>
                  <a:pt x="2581275" y="0"/>
                </a:lnTo>
                <a:lnTo>
                  <a:pt x="2581275" y="2857501"/>
                </a:lnTo>
                <a:lnTo>
                  <a:pt x="0" y="28575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1153900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DEE6B5A-A0C5-4FBF-816C-1799D8467C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19175" y="847725"/>
            <a:ext cx="2571750" cy="1609725"/>
          </a:xfrm>
          <a:custGeom>
            <a:avLst/>
            <a:gdLst>
              <a:gd name="connsiteX0" fmla="*/ 0 w 3429000"/>
              <a:gd name="connsiteY0" fmla="*/ 0 h 2146300"/>
              <a:gd name="connsiteX1" fmla="*/ 3429000 w 3429000"/>
              <a:gd name="connsiteY1" fmla="*/ 0 h 2146300"/>
              <a:gd name="connsiteX2" fmla="*/ 3429000 w 3429000"/>
              <a:gd name="connsiteY2" fmla="*/ 2146300 h 2146300"/>
              <a:gd name="connsiteX3" fmla="*/ 0 w 3429000"/>
              <a:gd name="connsiteY3" fmla="*/ 2146300 h 214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2146300">
                <a:moveTo>
                  <a:pt x="0" y="0"/>
                </a:moveTo>
                <a:lnTo>
                  <a:pt x="3429000" y="0"/>
                </a:lnTo>
                <a:lnTo>
                  <a:pt x="3429000" y="2146300"/>
                </a:lnTo>
                <a:lnTo>
                  <a:pt x="0" y="21463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AE6F4A8-D85D-4212-BBB1-991D5B350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9175" y="2686050"/>
            <a:ext cx="2571750" cy="1609725"/>
          </a:xfrm>
          <a:custGeom>
            <a:avLst/>
            <a:gdLst>
              <a:gd name="connsiteX0" fmla="*/ 0 w 3429000"/>
              <a:gd name="connsiteY0" fmla="*/ 0 h 2146300"/>
              <a:gd name="connsiteX1" fmla="*/ 3429000 w 3429000"/>
              <a:gd name="connsiteY1" fmla="*/ 0 h 2146300"/>
              <a:gd name="connsiteX2" fmla="*/ 3429000 w 3429000"/>
              <a:gd name="connsiteY2" fmla="*/ 2146300 h 2146300"/>
              <a:gd name="connsiteX3" fmla="*/ 0 w 3429000"/>
              <a:gd name="connsiteY3" fmla="*/ 2146300 h 214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2146300">
                <a:moveTo>
                  <a:pt x="0" y="0"/>
                </a:moveTo>
                <a:lnTo>
                  <a:pt x="3429000" y="0"/>
                </a:lnTo>
                <a:lnTo>
                  <a:pt x="3429000" y="2146300"/>
                </a:lnTo>
                <a:lnTo>
                  <a:pt x="0" y="21463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99214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0F30542-BFE4-49C9-9548-B7183EE9E2F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4345" y="464344"/>
            <a:ext cx="1685925" cy="3725704"/>
          </a:xfrm>
          <a:custGeom>
            <a:avLst/>
            <a:gdLst>
              <a:gd name="connsiteX0" fmla="*/ 0 w 2247900"/>
              <a:gd name="connsiteY0" fmla="*/ 0 h 4967605"/>
              <a:gd name="connsiteX1" fmla="*/ 2247900 w 2247900"/>
              <a:gd name="connsiteY1" fmla="*/ 0 h 4967605"/>
              <a:gd name="connsiteX2" fmla="*/ 2247900 w 2247900"/>
              <a:gd name="connsiteY2" fmla="*/ 4967605 h 4967605"/>
              <a:gd name="connsiteX3" fmla="*/ 0 w 2247900"/>
              <a:gd name="connsiteY3" fmla="*/ 4967605 h 4967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7900" h="4967605">
                <a:moveTo>
                  <a:pt x="0" y="0"/>
                </a:moveTo>
                <a:lnTo>
                  <a:pt x="2247900" y="0"/>
                </a:lnTo>
                <a:lnTo>
                  <a:pt x="2247900" y="4967605"/>
                </a:lnTo>
                <a:lnTo>
                  <a:pt x="0" y="496760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45DB5AE-2C01-45AE-8B11-58678F3C968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6712" y="464344"/>
            <a:ext cx="1685925" cy="3725704"/>
          </a:xfrm>
          <a:custGeom>
            <a:avLst/>
            <a:gdLst>
              <a:gd name="connsiteX0" fmla="*/ 0 w 2247900"/>
              <a:gd name="connsiteY0" fmla="*/ 0 h 4967605"/>
              <a:gd name="connsiteX1" fmla="*/ 2247900 w 2247900"/>
              <a:gd name="connsiteY1" fmla="*/ 0 h 4967605"/>
              <a:gd name="connsiteX2" fmla="*/ 2247900 w 2247900"/>
              <a:gd name="connsiteY2" fmla="*/ 4967605 h 4967605"/>
              <a:gd name="connsiteX3" fmla="*/ 0 w 2247900"/>
              <a:gd name="connsiteY3" fmla="*/ 4967605 h 4967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7900" h="4967605">
                <a:moveTo>
                  <a:pt x="0" y="0"/>
                </a:moveTo>
                <a:lnTo>
                  <a:pt x="2247900" y="0"/>
                </a:lnTo>
                <a:lnTo>
                  <a:pt x="2247900" y="4967605"/>
                </a:lnTo>
                <a:lnTo>
                  <a:pt x="0" y="496760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4511621-C2A1-443A-B128-F117FEF119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250528" y="464344"/>
            <a:ext cx="1685925" cy="3725704"/>
          </a:xfrm>
          <a:custGeom>
            <a:avLst/>
            <a:gdLst>
              <a:gd name="connsiteX0" fmla="*/ 0 w 2247900"/>
              <a:gd name="connsiteY0" fmla="*/ 0 h 4967605"/>
              <a:gd name="connsiteX1" fmla="*/ 2247900 w 2247900"/>
              <a:gd name="connsiteY1" fmla="*/ 0 h 4967605"/>
              <a:gd name="connsiteX2" fmla="*/ 2247900 w 2247900"/>
              <a:gd name="connsiteY2" fmla="*/ 4967605 h 4967605"/>
              <a:gd name="connsiteX3" fmla="*/ 0 w 2247900"/>
              <a:gd name="connsiteY3" fmla="*/ 4967605 h 4967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7900" h="4967605">
                <a:moveTo>
                  <a:pt x="0" y="0"/>
                </a:moveTo>
                <a:lnTo>
                  <a:pt x="2247900" y="0"/>
                </a:lnTo>
                <a:lnTo>
                  <a:pt x="2247900" y="4967605"/>
                </a:lnTo>
                <a:lnTo>
                  <a:pt x="0" y="496760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21064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0F4BAC7-5C0D-454A-99A6-FD77C4CB09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81475" y="1990725"/>
            <a:ext cx="1562100" cy="1562100"/>
          </a:xfrm>
          <a:custGeom>
            <a:avLst/>
            <a:gdLst>
              <a:gd name="connsiteX0" fmla="*/ 0 w 2082800"/>
              <a:gd name="connsiteY0" fmla="*/ 0 h 2082800"/>
              <a:gd name="connsiteX1" fmla="*/ 2082800 w 2082800"/>
              <a:gd name="connsiteY1" fmla="*/ 0 h 2082800"/>
              <a:gd name="connsiteX2" fmla="*/ 2082800 w 2082800"/>
              <a:gd name="connsiteY2" fmla="*/ 2082800 h 2082800"/>
              <a:gd name="connsiteX3" fmla="*/ 0 w 2082800"/>
              <a:gd name="connsiteY3" fmla="*/ 2082800 h 208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00" h="2082800">
                <a:moveTo>
                  <a:pt x="0" y="0"/>
                </a:moveTo>
                <a:lnTo>
                  <a:pt x="2082800" y="0"/>
                </a:lnTo>
                <a:lnTo>
                  <a:pt x="2082800" y="2082800"/>
                </a:lnTo>
                <a:lnTo>
                  <a:pt x="0" y="20828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185C50FE-A5E4-448B-BB00-652145B445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72175" y="1990725"/>
            <a:ext cx="1562100" cy="1562100"/>
          </a:xfrm>
          <a:custGeom>
            <a:avLst/>
            <a:gdLst>
              <a:gd name="connsiteX0" fmla="*/ 0 w 2082800"/>
              <a:gd name="connsiteY0" fmla="*/ 0 h 2082800"/>
              <a:gd name="connsiteX1" fmla="*/ 2082800 w 2082800"/>
              <a:gd name="connsiteY1" fmla="*/ 0 h 2082800"/>
              <a:gd name="connsiteX2" fmla="*/ 2082800 w 2082800"/>
              <a:gd name="connsiteY2" fmla="*/ 2082800 h 2082800"/>
              <a:gd name="connsiteX3" fmla="*/ 0 w 2082800"/>
              <a:gd name="connsiteY3" fmla="*/ 2082800 h 208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00" h="2082800">
                <a:moveTo>
                  <a:pt x="0" y="0"/>
                </a:moveTo>
                <a:lnTo>
                  <a:pt x="2082800" y="0"/>
                </a:lnTo>
                <a:lnTo>
                  <a:pt x="2082800" y="2082800"/>
                </a:lnTo>
                <a:lnTo>
                  <a:pt x="0" y="20828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022CEB9A-A885-4F7A-83B2-F6FAC7D37D8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762875" y="1990725"/>
            <a:ext cx="1562100" cy="1562100"/>
          </a:xfrm>
          <a:custGeom>
            <a:avLst/>
            <a:gdLst>
              <a:gd name="connsiteX0" fmla="*/ 0 w 2082800"/>
              <a:gd name="connsiteY0" fmla="*/ 0 h 2082800"/>
              <a:gd name="connsiteX1" fmla="*/ 2082800 w 2082800"/>
              <a:gd name="connsiteY1" fmla="*/ 0 h 2082800"/>
              <a:gd name="connsiteX2" fmla="*/ 2082800 w 2082800"/>
              <a:gd name="connsiteY2" fmla="*/ 2082800 h 2082800"/>
              <a:gd name="connsiteX3" fmla="*/ 0 w 2082800"/>
              <a:gd name="connsiteY3" fmla="*/ 2082800 h 208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00" h="2082800">
                <a:moveTo>
                  <a:pt x="0" y="0"/>
                </a:moveTo>
                <a:lnTo>
                  <a:pt x="2082800" y="0"/>
                </a:lnTo>
                <a:lnTo>
                  <a:pt x="2082800" y="2082800"/>
                </a:lnTo>
                <a:lnTo>
                  <a:pt x="0" y="20828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E89729F-083E-4710-964D-A82260A3C94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3143250" cy="5143500"/>
          </a:xfrm>
          <a:custGeom>
            <a:avLst/>
            <a:gdLst>
              <a:gd name="connsiteX0" fmla="*/ 0 w 4191000"/>
              <a:gd name="connsiteY0" fmla="*/ 0 h 6858000"/>
              <a:gd name="connsiteX1" fmla="*/ 4191000 w 4191000"/>
              <a:gd name="connsiteY1" fmla="*/ 0 h 6858000"/>
              <a:gd name="connsiteX2" fmla="*/ 4191000 w 4191000"/>
              <a:gd name="connsiteY2" fmla="*/ 6858000 h 6858000"/>
              <a:gd name="connsiteX3" fmla="*/ 0 w 4191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1000" h="6858000">
                <a:moveTo>
                  <a:pt x="0" y="0"/>
                </a:moveTo>
                <a:lnTo>
                  <a:pt x="4191000" y="0"/>
                </a:lnTo>
                <a:lnTo>
                  <a:pt x="4191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51722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50E77465-6E00-45A3-8034-717E01AA01E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45527" y="2903330"/>
            <a:ext cx="2028298" cy="1748531"/>
          </a:xfrm>
          <a:custGeom>
            <a:avLst/>
            <a:gdLst>
              <a:gd name="connsiteX0" fmla="*/ 0 w 2704397"/>
              <a:gd name="connsiteY0" fmla="*/ 0 h 2331375"/>
              <a:gd name="connsiteX1" fmla="*/ 2704397 w 2704397"/>
              <a:gd name="connsiteY1" fmla="*/ 0 h 2331375"/>
              <a:gd name="connsiteX2" fmla="*/ 1352198 w 2704397"/>
              <a:gd name="connsiteY2" fmla="*/ 2331375 h 233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04397" h="2331375">
                <a:moveTo>
                  <a:pt x="0" y="0"/>
                </a:moveTo>
                <a:lnTo>
                  <a:pt x="2704397" y="0"/>
                </a:lnTo>
                <a:lnTo>
                  <a:pt x="1352198" y="23313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51672465-9D00-4010-81BD-55B6C11441C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445528" y="902372"/>
            <a:ext cx="2028298" cy="1748531"/>
          </a:xfrm>
          <a:custGeom>
            <a:avLst/>
            <a:gdLst>
              <a:gd name="connsiteX0" fmla="*/ 1352199 w 2704397"/>
              <a:gd name="connsiteY0" fmla="*/ 0 h 2331375"/>
              <a:gd name="connsiteX1" fmla="*/ 2704397 w 2704397"/>
              <a:gd name="connsiteY1" fmla="*/ 2331375 h 2331375"/>
              <a:gd name="connsiteX2" fmla="*/ 0 w 2704397"/>
              <a:gd name="connsiteY2" fmla="*/ 2331375 h 233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04397" h="2331375">
                <a:moveTo>
                  <a:pt x="1352199" y="0"/>
                </a:moveTo>
                <a:lnTo>
                  <a:pt x="2704397" y="2331375"/>
                </a:lnTo>
                <a:lnTo>
                  <a:pt x="0" y="23313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A04A6BC9-71D5-4D6B-B67A-794A0CDBC8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73586" y="491641"/>
            <a:ext cx="2028298" cy="1748531"/>
          </a:xfrm>
          <a:custGeom>
            <a:avLst/>
            <a:gdLst>
              <a:gd name="connsiteX0" fmla="*/ 0 w 2704397"/>
              <a:gd name="connsiteY0" fmla="*/ 0 h 2331375"/>
              <a:gd name="connsiteX1" fmla="*/ 2704397 w 2704397"/>
              <a:gd name="connsiteY1" fmla="*/ 0 h 2331375"/>
              <a:gd name="connsiteX2" fmla="*/ 1352198 w 2704397"/>
              <a:gd name="connsiteY2" fmla="*/ 2331375 h 233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04397" h="2331375">
                <a:moveTo>
                  <a:pt x="0" y="0"/>
                </a:moveTo>
                <a:lnTo>
                  <a:pt x="2704397" y="0"/>
                </a:lnTo>
                <a:lnTo>
                  <a:pt x="1352198" y="23313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782B0C69-5404-4714-B4B1-E20FFA5633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92495" y="491641"/>
            <a:ext cx="2028298" cy="1748531"/>
          </a:xfrm>
          <a:custGeom>
            <a:avLst/>
            <a:gdLst>
              <a:gd name="connsiteX0" fmla="*/ 0 w 2704397"/>
              <a:gd name="connsiteY0" fmla="*/ 0 h 2331375"/>
              <a:gd name="connsiteX1" fmla="*/ 2704397 w 2704397"/>
              <a:gd name="connsiteY1" fmla="*/ 0 h 2331375"/>
              <a:gd name="connsiteX2" fmla="*/ 1352198 w 2704397"/>
              <a:gd name="connsiteY2" fmla="*/ 2331375 h 233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04397" h="2331375">
                <a:moveTo>
                  <a:pt x="0" y="0"/>
                </a:moveTo>
                <a:lnTo>
                  <a:pt x="2704397" y="0"/>
                </a:lnTo>
                <a:lnTo>
                  <a:pt x="1352198" y="23313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7096890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4003790-7A3D-426A-B565-E040AA0EAE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44" y="411510"/>
            <a:ext cx="2160240" cy="2106234"/>
          </a:xfrm>
          <a:custGeom>
            <a:avLst/>
            <a:gdLst>
              <a:gd name="connsiteX0" fmla="*/ 0 w 2880320"/>
              <a:gd name="connsiteY0" fmla="*/ 0 h 2808312"/>
              <a:gd name="connsiteX1" fmla="*/ 2880320 w 2880320"/>
              <a:gd name="connsiteY1" fmla="*/ 0 h 2808312"/>
              <a:gd name="connsiteX2" fmla="*/ 2880320 w 2880320"/>
              <a:gd name="connsiteY2" fmla="*/ 2808312 h 2808312"/>
              <a:gd name="connsiteX3" fmla="*/ 0 w 2880320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2808312">
                <a:moveTo>
                  <a:pt x="0" y="0"/>
                </a:moveTo>
                <a:lnTo>
                  <a:pt x="2880320" y="0"/>
                </a:lnTo>
                <a:lnTo>
                  <a:pt x="2880320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58759CF-678A-44BE-B7F5-BF55CF43AA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7544" y="2625756"/>
            <a:ext cx="2160240" cy="2106234"/>
          </a:xfrm>
          <a:custGeom>
            <a:avLst/>
            <a:gdLst>
              <a:gd name="connsiteX0" fmla="*/ 0 w 2880320"/>
              <a:gd name="connsiteY0" fmla="*/ 0 h 2808312"/>
              <a:gd name="connsiteX1" fmla="*/ 2880320 w 2880320"/>
              <a:gd name="connsiteY1" fmla="*/ 0 h 2808312"/>
              <a:gd name="connsiteX2" fmla="*/ 2880320 w 2880320"/>
              <a:gd name="connsiteY2" fmla="*/ 2808312 h 2808312"/>
              <a:gd name="connsiteX3" fmla="*/ 0 w 2880320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2808312">
                <a:moveTo>
                  <a:pt x="0" y="0"/>
                </a:moveTo>
                <a:lnTo>
                  <a:pt x="2880320" y="0"/>
                </a:lnTo>
                <a:lnTo>
                  <a:pt x="2880320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6C929D8-2DFD-4073-ACB3-02565A559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735796" y="411510"/>
            <a:ext cx="2160240" cy="2106234"/>
          </a:xfrm>
          <a:custGeom>
            <a:avLst/>
            <a:gdLst>
              <a:gd name="connsiteX0" fmla="*/ 0 w 2880320"/>
              <a:gd name="connsiteY0" fmla="*/ 0 h 2808312"/>
              <a:gd name="connsiteX1" fmla="*/ 2880320 w 2880320"/>
              <a:gd name="connsiteY1" fmla="*/ 0 h 2808312"/>
              <a:gd name="connsiteX2" fmla="*/ 2880320 w 2880320"/>
              <a:gd name="connsiteY2" fmla="*/ 2808312 h 2808312"/>
              <a:gd name="connsiteX3" fmla="*/ 0 w 2880320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2808312">
                <a:moveTo>
                  <a:pt x="0" y="0"/>
                </a:moveTo>
                <a:lnTo>
                  <a:pt x="2880320" y="0"/>
                </a:lnTo>
                <a:lnTo>
                  <a:pt x="2880320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998E2C8-A154-4A59-8293-66248BA63F3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35796" y="2625756"/>
            <a:ext cx="2160240" cy="2106234"/>
          </a:xfrm>
          <a:custGeom>
            <a:avLst/>
            <a:gdLst>
              <a:gd name="connsiteX0" fmla="*/ 0 w 2880320"/>
              <a:gd name="connsiteY0" fmla="*/ 0 h 2808312"/>
              <a:gd name="connsiteX1" fmla="*/ 2880320 w 2880320"/>
              <a:gd name="connsiteY1" fmla="*/ 0 h 2808312"/>
              <a:gd name="connsiteX2" fmla="*/ 2880320 w 2880320"/>
              <a:gd name="connsiteY2" fmla="*/ 2808312 h 2808312"/>
              <a:gd name="connsiteX3" fmla="*/ 0 w 2880320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2808312">
                <a:moveTo>
                  <a:pt x="0" y="0"/>
                </a:moveTo>
                <a:lnTo>
                  <a:pt x="2880320" y="0"/>
                </a:lnTo>
                <a:lnTo>
                  <a:pt x="2880320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330086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96458E5B-FCC6-45CE-B96A-1F98BC784EF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65181" y="0"/>
            <a:ext cx="1466273" cy="3270915"/>
          </a:xfrm>
          <a:custGeom>
            <a:avLst/>
            <a:gdLst>
              <a:gd name="connsiteX0" fmla="*/ 0 w 1955030"/>
              <a:gd name="connsiteY0" fmla="*/ 0 h 4361220"/>
              <a:gd name="connsiteX1" fmla="*/ 1955030 w 1955030"/>
              <a:gd name="connsiteY1" fmla="*/ 0 h 4361220"/>
              <a:gd name="connsiteX2" fmla="*/ 1955030 w 1955030"/>
              <a:gd name="connsiteY2" fmla="*/ 4361220 h 4361220"/>
              <a:gd name="connsiteX3" fmla="*/ 0 w 1955030"/>
              <a:gd name="connsiteY3" fmla="*/ 4361220 h 4361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5030" h="4361220">
                <a:moveTo>
                  <a:pt x="0" y="0"/>
                </a:moveTo>
                <a:lnTo>
                  <a:pt x="1955030" y="0"/>
                </a:lnTo>
                <a:lnTo>
                  <a:pt x="1955030" y="4361220"/>
                </a:lnTo>
                <a:lnTo>
                  <a:pt x="0" y="436122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17">
            <a:extLst>
              <a:ext uri="{FF2B5EF4-FFF2-40B4-BE49-F238E27FC236}">
                <a16:creationId xmlns:a16="http://schemas.microsoft.com/office/drawing/2014/main" id="{FB40103A-4D56-42B9-879A-79CC55CE57D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55167" y="0"/>
            <a:ext cx="1466273" cy="2076666"/>
          </a:xfrm>
          <a:custGeom>
            <a:avLst/>
            <a:gdLst>
              <a:gd name="connsiteX0" fmla="*/ 0 w 1955030"/>
              <a:gd name="connsiteY0" fmla="*/ 0 h 2768888"/>
              <a:gd name="connsiteX1" fmla="*/ 1955030 w 1955030"/>
              <a:gd name="connsiteY1" fmla="*/ 0 h 2768888"/>
              <a:gd name="connsiteX2" fmla="*/ 1955030 w 1955030"/>
              <a:gd name="connsiteY2" fmla="*/ 2768888 h 2768888"/>
              <a:gd name="connsiteX3" fmla="*/ 0 w 1955030"/>
              <a:gd name="connsiteY3" fmla="*/ 2768888 h 2768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5030" h="2768888">
                <a:moveTo>
                  <a:pt x="0" y="0"/>
                </a:moveTo>
                <a:lnTo>
                  <a:pt x="1955030" y="0"/>
                </a:lnTo>
                <a:lnTo>
                  <a:pt x="1955030" y="2768888"/>
                </a:lnTo>
                <a:lnTo>
                  <a:pt x="0" y="276888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8">
            <a:extLst>
              <a:ext uri="{FF2B5EF4-FFF2-40B4-BE49-F238E27FC236}">
                <a16:creationId xmlns:a16="http://schemas.microsoft.com/office/drawing/2014/main" id="{B1E25749-5F18-4EE9-BD5D-531546A806E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610174" y="0"/>
            <a:ext cx="1466273" cy="3980830"/>
          </a:xfrm>
          <a:custGeom>
            <a:avLst/>
            <a:gdLst>
              <a:gd name="connsiteX0" fmla="*/ 0 w 1955030"/>
              <a:gd name="connsiteY0" fmla="*/ 0 h 5307773"/>
              <a:gd name="connsiteX1" fmla="*/ 1955030 w 1955030"/>
              <a:gd name="connsiteY1" fmla="*/ 0 h 5307773"/>
              <a:gd name="connsiteX2" fmla="*/ 1955030 w 1955030"/>
              <a:gd name="connsiteY2" fmla="*/ 5307773 h 5307773"/>
              <a:gd name="connsiteX3" fmla="*/ 0 w 1955030"/>
              <a:gd name="connsiteY3" fmla="*/ 5307773 h 5307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5030" h="5307773">
                <a:moveTo>
                  <a:pt x="0" y="0"/>
                </a:moveTo>
                <a:lnTo>
                  <a:pt x="1955030" y="0"/>
                </a:lnTo>
                <a:lnTo>
                  <a:pt x="1955030" y="5307773"/>
                </a:lnTo>
                <a:lnTo>
                  <a:pt x="0" y="530777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90762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2D4461AE-8545-4B6F-B5CD-5DAEC68012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32142" y="1011447"/>
            <a:ext cx="2122098" cy="3065253"/>
          </a:xfrm>
          <a:prstGeom prst="roundRect">
            <a:avLst>
              <a:gd name="adj" fmla="val 3577"/>
            </a:avLst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2093C2DF-1FEE-4E3B-8CBE-EA9DBE3DF1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44027" y="1790220"/>
            <a:ext cx="1116993" cy="2321804"/>
          </a:xfrm>
          <a:prstGeom prst="roundRect">
            <a:avLst>
              <a:gd name="adj" fmla="val 13436"/>
            </a:avLst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919AC9DC-95E2-4C48-88A8-5950F0E00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01509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718D338-BE25-40FA-8898-8EEF1683BD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43910" y="4790123"/>
            <a:ext cx="1101090" cy="1976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 i="1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/>
              <a:t>www.siteexample.com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2F20948-C739-4CAD-BE9F-0D7A480704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45000" y="4744402"/>
            <a:ext cx="39585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i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24087EED-2C44-45B7-952B-683F8BC9A5D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DB1593A-71BF-4BC1-AEE8-09F333ED7BC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19112" y="1342248"/>
            <a:ext cx="2395538" cy="1470044"/>
          </a:xfrm>
          <a:custGeom>
            <a:avLst/>
            <a:gdLst>
              <a:gd name="connsiteX0" fmla="*/ 0 w 3194050"/>
              <a:gd name="connsiteY0" fmla="*/ 0 h 1960059"/>
              <a:gd name="connsiteX1" fmla="*/ 3194050 w 3194050"/>
              <a:gd name="connsiteY1" fmla="*/ 0 h 1960059"/>
              <a:gd name="connsiteX2" fmla="*/ 3194050 w 3194050"/>
              <a:gd name="connsiteY2" fmla="*/ 1960059 h 1960059"/>
              <a:gd name="connsiteX3" fmla="*/ 0 w 3194050"/>
              <a:gd name="connsiteY3" fmla="*/ 1960059 h 1960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4050" h="1960059">
                <a:moveTo>
                  <a:pt x="0" y="0"/>
                </a:moveTo>
                <a:lnTo>
                  <a:pt x="3194050" y="0"/>
                </a:lnTo>
                <a:lnTo>
                  <a:pt x="3194050" y="1960059"/>
                </a:lnTo>
                <a:lnTo>
                  <a:pt x="0" y="1960059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8158A70-A5D1-4765-B1F6-F2075C3AC8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74231" y="1342248"/>
            <a:ext cx="2395538" cy="1470044"/>
          </a:xfrm>
          <a:custGeom>
            <a:avLst/>
            <a:gdLst>
              <a:gd name="connsiteX0" fmla="*/ 0 w 3194050"/>
              <a:gd name="connsiteY0" fmla="*/ 0 h 1960059"/>
              <a:gd name="connsiteX1" fmla="*/ 3194050 w 3194050"/>
              <a:gd name="connsiteY1" fmla="*/ 0 h 1960059"/>
              <a:gd name="connsiteX2" fmla="*/ 3194050 w 3194050"/>
              <a:gd name="connsiteY2" fmla="*/ 1960059 h 1960059"/>
              <a:gd name="connsiteX3" fmla="*/ 0 w 3194050"/>
              <a:gd name="connsiteY3" fmla="*/ 1960059 h 1960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4050" h="1960059">
                <a:moveTo>
                  <a:pt x="0" y="0"/>
                </a:moveTo>
                <a:lnTo>
                  <a:pt x="3194050" y="0"/>
                </a:lnTo>
                <a:lnTo>
                  <a:pt x="3194050" y="1960059"/>
                </a:lnTo>
                <a:lnTo>
                  <a:pt x="0" y="1960059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F334ABA-4E07-482A-B8D0-CBE8D205287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9350" y="1342248"/>
            <a:ext cx="2395538" cy="1470044"/>
          </a:xfrm>
          <a:custGeom>
            <a:avLst/>
            <a:gdLst>
              <a:gd name="connsiteX0" fmla="*/ 0 w 3194050"/>
              <a:gd name="connsiteY0" fmla="*/ 0 h 1960059"/>
              <a:gd name="connsiteX1" fmla="*/ 3194050 w 3194050"/>
              <a:gd name="connsiteY1" fmla="*/ 0 h 1960059"/>
              <a:gd name="connsiteX2" fmla="*/ 3194050 w 3194050"/>
              <a:gd name="connsiteY2" fmla="*/ 1960059 h 1960059"/>
              <a:gd name="connsiteX3" fmla="*/ 0 w 3194050"/>
              <a:gd name="connsiteY3" fmla="*/ 1960059 h 1960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4050" h="1960059">
                <a:moveTo>
                  <a:pt x="0" y="0"/>
                </a:moveTo>
                <a:lnTo>
                  <a:pt x="3194050" y="0"/>
                </a:lnTo>
                <a:lnTo>
                  <a:pt x="3194050" y="1960059"/>
                </a:lnTo>
                <a:lnTo>
                  <a:pt x="0" y="1960059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43EB1797-BF94-4DAD-ADB5-63D1E6A14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92695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8158A70-A5D1-4765-B1F6-F2075C3AC8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4948" y="2043798"/>
            <a:ext cx="2014538" cy="3514525"/>
          </a:xfrm>
          <a:custGeom>
            <a:avLst/>
            <a:gdLst>
              <a:gd name="connsiteX0" fmla="*/ 0 w 3194050"/>
              <a:gd name="connsiteY0" fmla="*/ 0 h 1960059"/>
              <a:gd name="connsiteX1" fmla="*/ 3194050 w 3194050"/>
              <a:gd name="connsiteY1" fmla="*/ 0 h 1960059"/>
              <a:gd name="connsiteX2" fmla="*/ 3194050 w 3194050"/>
              <a:gd name="connsiteY2" fmla="*/ 1960059 h 1960059"/>
              <a:gd name="connsiteX3" fmla="*/ 0 w 3194050"/>
              <a:gd name="connsiteY3" fmla="*/ 1960059 h 1960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4050" h="1960059">
                <a:moveTo>
                  <a:pt x="0" y="0"/>
                </a:moveTo>
                <a:lnTo>
                  <a:pt x="3194050" y="0"/>
                </a:lnTo>
                <a:lnTo>
                  <a:pt x="3194050" y="1960059"/>
                </a:lnTo>
                <a:lnTo>
                  <a:pt x="0" y="1960059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DFD59BE2-B880-44BF-996D-DDABC93E3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92109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64305-169C-4E29-A29D-EFA8A77DCF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43910" y="4790123"/>
            <a:ext cx="1101090" cy="1976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 i="1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/>
              <a:t>www.siteexample.com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BE2B4-42DE-414D-9679-D4C753997F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45000" y="4744402"/>
            <a:ext cx="39585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i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24087EED-2C44-45B7-952B-683F8BC9A5D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6C6D71-1340-46BD-B481-BD5D65FA1D49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E356092-82AF-4F68-9A8D-27994526CAB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2571750"/>
            <a:ext cx="3048000" cy="2571750"/>
          </a:xfrm>
          <a:custGeom>
            <a:avLst/>
            <a:gdLst>
              <a:gd name="connsiteX0" fmla="*/ 0 w 4064000"/>
              <a:gd name="connsiteY0" fmla="*/ 0 h 3429000"/>
              <a:gd name="connsiteX1" fmla="*/ 4064000 w 4064000"/>
              <a:gd name="connsiteY1" fmla="*/ 0 h 3429000"/>
              <a:gd name="connsiteX2" fmla="*/ 4064000 w 4064000"/>
              <a:gd name="connsiteY2" fmla="*/ 3429000 h 3429000"/>
              <a:gd name="connsiteX3" fmla="*/ 0 w 4064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3429000">
                <a:moveTo>
                  <a:pt x="0" y="0"/>
                </a:moveTo>
                <a:lnTo>
                  <a:pt x="4064000" y="0"/>
                </a:lnTo>
                <a:lnTo>
                  <a:pt x="4064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1965DE7-D63A-4753-988E-13DE1C2C0CC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2571750"/>
            <a:ext cx="3048000" cy="2571750"/>
          </a:xfrm>
          <a:custGeom>
            <a:avLst/>
            <a:gdLst>
              <a:gd name="connsiteX0" fmla="*/ 0 w 4064000"/>
              <a:gd name="connsiteY0" fmla="*/ 0 h 3429000"/>
              <a:gd name="connsiteX1" fmla="*/ 4064000 w 4064000"/>
              <a:gd name="connsiteY1" fmla="*/ 0 h 3429000"/>
              <a:gd name="connsiteX2" fmla="*/ 4064000 w 4064000"/>
              <a:gd name="connsiteY2" fmla="*/ 3429000 h 3429000"/>
              <a:gd name="connsiteX3" fmla="*/ 0 w 4064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3429000">
                <a:moveTo>
                  <a:pt x="0" y="0"/>
                </a:moveTo>
                <a:lnTo>
                  <a:pt x="4064000" y="0"/>
                </a:lnTo>
                <a:lnTo>
                  <a:pt x="4064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DDB0E98-C8C9-4537-AC57-95D15190FD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8000" y="0"/>
            <a:ext cx="3048000" cy="2571750"/>
          </a:xfrm>
          <a:custGeom>
            <a:avLst/>
            <a:gdLst>
              <a:gd name="connsiteX0" fmla="*/ 0 w 4064000"/>
              <a:gd name="connsiteY0" fmla="*/ 0 h 3429000"/>
              <a:gd name="connsiteX1" fmla="*/ 4064000 w 4064000"/>
              <a:gd name="connsiteY1" fmla="*/ 0 h 3429000"/>
              <a:gd name="connsiteX2" fmla="*/ 4064000 w 4064000"/>
              <a:gd name="connsiteY2" fmla="*/ 3429000 h 3429000"/>
              <a:gd name="connsiteX3" fmla="*/ 0 w 4064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3429000">
                <a:moveTo>
                  <a:pt x="0" y="0"/>
                </a:moveTo>
                <a:lnTo>
                  <a:pt x="4064000" y="0"/>
                </a:lnTo>
                <a:lnTo>
                  <a:pt x="4064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16335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0" y="-1"/>
            <a:ext cx="9144000" cy="2757488"/>
          </a:xfrm>
          <a:custGeom>
            <a:avLst/>
            <a:gdLst>
              <a:gd name="connsiteX0" fmla="*/ 0 w 12192000"/>
              <a:gd name="connsiteY0" fmla="*/ 0 h 2752724"/>
              <a:gd name="connsiteX1" fmla="*/ 12192000 w 12192000"/>
              <a:gd name="connsiteY1" fmla="*/ 0 h 2752724"/>
              <a:gd name="connsiteX2" fmla="*/ 12192000 w 12192000"/>
              <a:gd name="connsiteY2" fmla="*/ 2752724 h 2752724"/>
              <a:gd name="connsiteX3" fmla="*/ 0 w 12192000"/>
              <a:gd name="connsiteY3" fmla="*/ 2752724 h 2752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752724">
                <a:moveTo>
                  <a:pt x="0" y="0"/>
                </a:moveTo>
                <a:lnTo>
                  <a:pt x="12192000" y="0"/>
                </a:lnTo>
                <a:lnTo>
                  <a:pt x="12192000" y="2752724"/>
                </a:lnTo>
                <a:lnTo>
                  <a:pt x="0" y="275272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83109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1DD5DF-DC99-475B-B4DF-CB0A2ED61B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29862" y="0"/>
            <a:ext cx="5814138" cy="5143500"/>
          </a:xfrm>
          <a:custGeom>
            <a:avLst/>
            <a:gdLst>
              <a:gd name="connsiteX0" fmla="*/ 0 w 4828804"/>
              <a:gd name="connsiteY0" fmla="*/ 0 h 4250034"/>
              <a:gd name="connsiteX1" fmla="*/ 4828804 w 4828804"/>
              <a:gd name="connsiteY1" fmla="*/ 0 h 4250034"/>
              <a:gd name="connsiteX2" fmla="*/ 4828804 w 4828804"/>
              <a:gd name="connsiteY2" fmla="*/ 4250034 h 4250034"/>
              <a:gd name="connsiteX3" fmla="*/ 0 w 4828804"/>
              <a:gd name="connsiteY3" fmla="*/ 4250034 h 425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8804" h="4250034">
                <a:moveTo>
                  <a:pt x="0" y="0"/>
                </a:moveTo>
                <a:lnTo>
                  <a:pt x="4828804" y="0"/>
                </a:lnTo>
                <a:lnTo>
                  <a:pt x="4828804" y="4250034"/>
                </a:lnTo>
                <a:lnTo>
                  <a:pt x="0" y="425003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9031638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7F2460C-3429-47F7-8CA8-204DF3E665A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05225" y="2605251"/>
            <a:ext cx="4482000" cy="2484000"/>
          </a:xfrm>
          <a:custGeom>
            <a:avLst/>
            <a:gdLst>
              <a:gd name="connsiteX0" fmla="*/ 0 w 5976000"/>
              <a:gd name="connsiteY0" fmla="*/ 0 h 3312000"/>
              <a:gd name="connsiteX1" fmla="*/ 5976000 w 5976000"/>
              <a:gd name="connsiteY1" fmla="*/ 0 h 3312000"/>
              <a:gd name="connsiteX2" fmla="*/ 5976000 w 5976000"/>
              <a:gd name="connsiteY2" fmla="*/ 3312000 h 3312000"/>
              <a:gd name="connsiteX3" fmla="*/ 0 w 5976000"/>
              <a:gd name="connsiteY3" fmla="*/ 3312000 h 33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6000" h="3312000">
                <a:moveTo>
                  <a:pt x="0" y="0"/>
                </a:moveTo>
                <a:lnTo>
                  <a:pt x="5976000" y="0"/>
                </a:lnTo>
                <a:lnTo>
                  <a:pt x="5976000" y="3312000"/>
                </a:lnTo>
                <a:lnTo>
                  <a:pt x="0" y="3312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6F2CDB8-F32A-40FB-B830-525BA3E592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6775" y="2605251"/>
            <a:ext cx="4482000" cy="2484000"/>
          </a:xfrm>
          <a:custGeom>
            <a:avLst/>
            <a:gdLst>
              <a:gd name="connsiteX0" fmla="*/ 0 w 5976000"/>
              <a:gd name="connsiteY0" fmla="*/ 0 h 3312000"/>
              <a:gd name="connsiteX1" fmla="*/ 5976000 w 5976000"/>
              <a:gd name="connsiteY1" fmla="*/ 0 h 3312000"/>
              <a:gd name="connsiteX2" fmla="*/ 5976000 w 5976000"/>
              <a:gd name="connsiteY2" fmla="*/ 3312000 h 3312000"/>
              <a:gd name="connsiteX3" fmla="*/ 0 w 5976000"/>
              <a:gd name="connsiteY3" fmla="*/ 3312000 h 33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6000" h="3312000">
                <a:moveTo>
                  <a:pt x="0" y="0"/>
                </a:moveTo>
                <a:lnTo>
                  <a:pt x="5976000" y="0"/>
                </a:lnTo>
                <a:lnTo>
                  <a:pt x="5976000" y="3312000"/>
                </a:lnTo>
                <a:lnTo>
                  <a:pt x="0" y="3312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A3B3037-ED03-4F49-9CB1-3E2C4E4CBBA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05225" y="54525"/>
            <a:ext cx="4482000" cy="2484000"/>
          </a:xfrm>
          <a:custGeom>
            <a:avLst/>
            <a:gdLst>
              <a:gd name="connsiteX0" fmla="*/ 0 w 5976000"/>
              <a:gd name="connsiteY0" fmla="*/ 0 h 3312000"/>
              <a:gd name="connsiteX1" fmla="*/ 5976000 w 5976000"/>
              <a:gd name="connsiteY1" fmla="*/ 0 h 3312000"/>
              <a:gd name="connsiteX2" fmla="*/ 5976000 w 5976000"/>
              <a:gd name="connsiteY2" fmla="*/ 3312000 h 3312000"/>
              <a:gd name="connsiteX3" fmla="*/ 0 w 5976000"/>
              <a:gd name="connsiteY3" fmla="*/ 3312000 h 33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6000" h="3312000">
                <a:moveTo>
                  <a:pt x="0" y="0"/>
                </a:moveTo>
                <a:lnTo>
                  <a:pt x="5976000" y="0"/>
                </a:lnTo>
                <a:lnTo>
                  <a:pt x="5976000" y="3312000"/>
                </a:lnTo>
                <a:lnTo>
                  <a:pt x="0" y="3312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00F8928-C6DA-4A05-9201-3EAD8CFE59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775" y="54525"/>
            <a:ext cx="4482000" cy="2484000"/>
          </a:xfrm>
          <a:custGeom>
            <a:avLst/>
            <a:gdLst>
              <a:gd name="connsiteX0" fmla="*/ 0 w 5976000"/>
              <a:gd name="connsiteY0" fmla="*/ 0 h 3312000"/>
              <a:gd name="connsiteX1" fmla="*/ 5976000 w 5976000"/>
              <a:gd name="connsiteY1" fmla="*/ 0 h 3312000"/>
              <a:gd name="connsiteX2" fmla="*/ 5976000 w 5976000"/>
              <a:gd name="connsiteY2" fmla="*/ 3312000 h 3312000"/>
              <a:gd name="connsiteX3" fmla="*/ 0 w 5976000"/>
              <a:gd name="connsiteY3" fmla="*/ 3312000 h 33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6000" h="3312000">
                <a:moveTo>
                  <a:pt x="0" y="0"/>
                </a:moveTo>
                <a:lnTo>
                  <a:pt x="5976000" y="0"/>
                </a:lnTo>
                <a:lnTo>
                  <a:pt x="5976000" y="3312000"/>
                </a:lnTo>
                <a:lnTo>
                  <a:pt x="0" y="3312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44901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CC392FE-E1E6-4152-9D2F-130724F44CD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07943" y="357506"/>
            <a:ext cx="2789363" cy="4445365"/>
          </a:xfrm>
          <a:custGeom>
            <a:avLst/>
            <a:gdLst>
              <a:gd name="connsiteX0" fmla="*/ 1859575 w 3719150"/>
              <a:gd name="connsiteY0" fmla="*/ 0 h 5927153"/>
              <a:gd name="connsiteX1" fmla="*/ 3719150 w 3719150"/>
              <a:gd name="connsiteY1" fmla="*/ 1859575 h 5927153"/>
              <a:gd name="connsiteX2" fmla="*/ 3719150 w 3719150"/>
              <a:gd name="connsiteY2" fmla="*/ 5927153 h 5927153"/>
              <a:gd name="connsiteX3" fmla="*/ 0 w 3719150"/>
              <a:gd name="connsiteY3" fmla="*/ 5927153 h 5927153"/>
              <a:gd name="connsiteX4" fmla="*/ 0 w 3719150"/>
              <a:gd name="connsiteY4" fmla="*/ 1859575 h 5927153"/>
              <a:gd name="connsiteX5" fmla="*/ 1859575 w 3719150"/>
              <a:gd name="connsiteY5" fmla="*/ 0 h 5927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19150" h="5927153">
                <a:moveTo>
                  <a:pt x="1859575" y="0"/>
                </a:moveTo>
                <a:cubicBezTo>
                  <a:pt x="2886590" y="0"/>
                  <a:pt x="3719150" y="832560"/>
                  <a:pt x="3719150" y="1859575"/>
                </a:cubicBezTo>
                <a:lnTo>
                  <a:pt x="3719150" y="5927153"/>
                </a:lnTo>
                <a:lnTo>
                  <a:pt x="0" y="5927153"/>
                </a:lnTo>
                <a:lnTo>
                  <a:pt x="0" y="1859575"/>
                </a:lnTo>
                <a:cubicBezTo>
                  <a:pt x="0" y="832560"/>
                  <a:pt x="832560" y="0"/>
                  <a:pt x="185957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A75F305-A9B2-4472-BAE6-F2BA0E707C2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77319" y="357505"/>
            <a:ext cx="2789363" cy="4445365"/>
          </a:xfrm>
          <a:custGeom>
            <a:avLst/>
            <a:gdLst>
              <a:gd name="connsiteX0" fmla="*/ 1859575 w 3719150"/>
              <a:gd name="connsiteY0" fmla="*/ 0 h 5927153"/>
              <a:gd name="connsiteX1" fmla="*/ 3719150 w 3719150"/>
              <a:gd name="connsiteY1" fmla="*/ 1859575 h 5927153"/>
              <a:gd name="connsiteX2" fmla="*/ 3719150 w 3719150"/>
              <a:gd name="connsiteY2" fmla="*/ 5927153 h 5927153"/>
              <a:gd name="connsiteX3" fmla="*/ 0 w 3719150"/>
              <a:gd name="connsiteY3" fmla="*/ 5927153 h 5927153"/>
              <a:gd name="connsiteX4" fmla="*/ 0 w 3719150"/>
              <a:gd name="connsiteY4" fmla="*/ 1859575 h 5927153"/>
              <a:gd name="connsiteX5" fmla="*/ 1859575 w 3719150"/>
              <a:gd name="connsiteY5" fmla="*/ 0 h 5927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19150" h="5927153">
                <a:moveTo>
                  <a:pt x="1859575" y="0"/>
                </a:moveTo>
                <a:cubicBezTo>
                  <a:pt x="2886590" y="0"/>
                  <a:pt x="3719150" y="832560"/>
                  <a:pt x="3719150" y="1859575"/>
                </a:cubicBezTo>
                <a:lnTo>
                  <a:pt x="3719150" y="5927153"/>
                </a:lnTo>
                <a:lnTo>
                  <a:pt x="0" y="5927153"/>
                </a:lnTo>
                <a:lnTo>
                  <a:pt x="0" y="1859575"/>
                </a:lnTo>
                <a:cubicBezTo>
                  <a:pt x="0" y="832560"/>
                  <a:pt x="832560" y="0"/>
                  <a:pt x="185957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4A37F18-7B2B-4F60-8252-B578E143D6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6696" y="357505"/>
            <a:ext cx="2789363" cy="4445365"/>
          </a:xfrm>
          <a:custGeom>
            <a:avLst/>
            <a:gdLst>
              <a:gd name="connsiteX0" fmla="*/ 1859575 w 3719150"/>
              <a:gd name="connsiteY0" fmla="*/ 0 h 5927153"/>
              <a:gd name="connsiteX1" fmla="*/ 3719150 w 3719150"/>
              <a:gd name="connsiteY1" fmla="*/ 1859575 h 5927153"/>
              <a:gd name="connsiteX2" fmla="*/ 3719150 w 3719150"/>
              <a:gd name="connsiteY2" fmla="*/ 5927153 h 5927153"/>
              <a:gd name="connsiteX3" fmla="*/ 0 w 3719150"/>
              <a:gd name="connsiteY3" fmla="*/ 5927153 h 5927153"/>
              <a:gd name="connsiteX4" fmla="*/ 0 w 3719150"/>
              <a:gd name="connsiteY4" fmla="*/ 1859575 h 5927153"/>
              <a:gd name="connsiteX5" fmla="*/ 1859575 w 3719150"/>
              <a:gd name="connsiteY5" fmla="*/ 0 h 5927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19150" h="5927153">
                <a:moveTo>
                  <a:pt x="1859575" y="0"/>
                </a:moveTo>
                <a:cubicBezTo>
                  <a:pt x="2886590" y="0"/>
                  <a:pt x="3719150" y="832560"/>
                  <a:pt x="3719150" y="1859575"/>
                </a:cubicBezTo>
                <a:lnTo>
                  <a:pt x="3719150" y="5927153"/>
                </a:lnTo>
                <a:lnTo>
                  <a:pt x="0" y="5927153"/>
                </a:lnTo>
                <a:lnTo>
                  <a:pt x="0" y="1859575"/>
                </a:lnTo>
                <a:cubicBezTo>
                  <a:pt x="0" y="832560"/>
                  <a:pt x="832560" y="0"/>
                  <a:pt x="185957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716391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12FEB07-ACFE-429D-AD48-8265981E2F1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763688" cy="5143500"/>
          </a:xfrm>
          <a:custGeom>
            <a:avLst/>
            <a:gdLst>
              <a:gd name="connsiteX0" fmla="*/ 0 w 2351584"/>
              <a:gd name="connsiteY0" fmla="*/ 0 h 6858000"/>
              <a:gd name="connsiteX1" fmla="*/ 2351584 w 2351584"/>
              <a:gd name="connsiteY1" fmla="*/ 0 h 6858000"/>
              <a:gd name="connsiteX2" fmla="*/ 2351584 w 2351584"/>
              <a:gd name="connsiteY2" fmla="*/ 6858000 h 6858000"/>
              <a:gd name="connsiteX3" fmla="*/ 0 w 235158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1584" h="6858000">
                <a:moveTo>
                  <a:pt x="0" y="0"/>
                </a:moveTo>
                <a:lnTo>
                  <a:pt x="2351584" y="0"/>
                </a:lnTo>
                <a:lnTo>
                  <a:pt x="235158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3839265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302EB0E-88A5-4400-8FBA-82B05625E2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7544" y="411510"/>
            <a:ext cx="4428492" cy="2106234"/>
          </a:xfrm>
          <a:custGeom>
            <a:avLst/>
            <a:gdLst>
              <a:gd name="connsiteX0" fmla="*/ 0 w 5904656"/>
              <a:gd name="connsiteY0" fmla="*/ 0 h 2808312"/>
              <a:gd name="connsiteX1" fmla="*/ 5904656 w 5904656"/>
              <a:gd name="connsiteY1" fmla="*/ 0 h 2808312"/>
              <a:gd name="connsiteX2" fmla="*/ 5904656 w 5904656"/>
              <a:gd name="connsiteY2" fmla="*/ 2808312 h 2808312"/>
              <a:gd name="connsiteX3" fmla="*/ 0 w 5904656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4656" h="2808312">
                <a:moveTo>
                  <a:pt x="0" y="0"/>
                </a:moveTo>
                <a:lnTo>
                  <a:pt x="5904656" y="0"/>
                </a:lnTo>
                <a:lnTo>
                  <a:pt x="5904656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58759CF-678A-44BE-B7F5-BF55CF43AA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7544" y="2625756"/>
            <a:ext cx="2160240" cy="2106234"/>
          </a:xfrm>
          <a:custGeom>
            <a:avLst/>
            <a:gdLst>
              <a:gd name="connsiteX0" fmla="*/ 0 w 2880320"/>
              <a:gd name="connsiteY0" fmla="*/ 0 h 2808312"/>
              <a:gd name="connsiteX1" fmla="*/ 2880320 w 2880320"/>
              <a:gd name="connsiteY1" fmla="*/ 0 h 2808312"/>
              <a:gd name="connsiteX2" fmla="*/ 2880320 w 2880320"/>
              <a:gd name="connsiteY2" fmla="*/ 2808312 h 2808312"/>
              <a:gd name="connsiteX3" fmla="*/ 0 w 2880320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2808312">
                <a:moveTo>
                  <a:pt x="0" y="0"/>
                </a:moveTo>
                <a:lnTo>
                  <a:pt x="2880320" y="0"/>
                </a:lnTo>
                <a:lnTo>
                  <a:pt x="2880320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998E2C8-A154-4A59-8293-66248BA63F3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35796" y="2625756"/>
            <a:ext cx="2160240" cy="2106234"/>
          </a:xfrm>
          <a:custGeom>
            <a:avLst/>
            <a:gdLst>
              <a:gd name="connsiteX0" fmla="*/ 0 w 2880320"/>
              <a:gd name="connsiteY0" fmla="*/ 0 h 2808312"/>
              <a:gd name="connsiteX1" fmla="*/ 2880320 w 2880320"/>
              <a:gd name="connsiteY1" fmla="*/ 0 h 2808312"/>
              <a:gd name="connsiteX2" fmla="*/ 2880320 w 2880320"/>
              <a:gd name="connsiteY2" fmla="*/ 2808312 h 2808312"/>
              <a:gd name="connsiteX3" fmla="*/ 0 w 2880320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2808312">
                <a:moveTo>
                  <a:pt x="0" y="0"/>
                </a:moveTo>
                <a:lnTo>
                  <a:pt x="2880320" y="0"/>
                </a:lnTo>
                <a:lnTo>
                  <a:pt x="2880320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997334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17B148-152F-4B58-8040-26D739D2C9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346" y="763748"/>
            <a:ext cx="2487476" cy="3616004"/>
          </a:xfrm>
          <a:custGeom>
            <a:avLst/>
            <a:gdLst>
              <a:gd name="connsiteX0" fmla="*/ 0 w 3316635"/>
              <a:gd name="connsiteY0" fmla="*/ 0 h 4821338"/>
              <a:gd name="connsiteX1" fmla="*/ 3316635 w 3316635"/>
              <a:gd name="connsiteY1" fmla="*/ 0 h 4821338"/>
              <a:gd name="connsiteX2" fmla="*/ 3316635 w 3316635"/>
              <a:gd name="connsiteY2" fmla="*/ 4821338 h 4821338"/>
              <a:gd name="connsiteX3" fmla="*/ 0 w 3316635"/>
              <a:gd name="connsiteY3" fmla="*/ 4821338 h 4821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6635" h="4821338">
                <a:moveTo>
                  <a:pt x="0" y="0"/>
                </a:moveTo>
                <a:lnTo>
                  <a:pt x="3316635" y="0"/>
                </a:lnTo>
                <a:lnTo>
                  <a:pt x="3316635" y="4821338"/>
                </a:lnTo>
                <a:lnTo>
                  <a:pt x="0" y="48213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741557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D960C9F-E282-422A-ADB9-3AA6D98206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32056" y="1068932"/>
            <a:ext cx="2207996" cy="3005636"/>
          </a:xfrm>
          <a:custGeom>
            <a:avLst/>
            <a:gdLst>
              <a:gd name="connsiteX0" fmla="*/ 0 w 2943995"/>
              <a:gd name="connsiteY0" fmla="*/ 0 h 4007514"/>
              <a:gd name="connsiteX1" fmla="*/ 2943995 w 2943995"/>
              <a:gd name="connsiteY1" fmla="*/ 0 h 4007514"/>
              <a:gd name="connsiteX2" fmla="*/ 2943995 w 2943995"/>
              <a:gd name="connsiteY2" fmla="*/ 4007514 h 4007514"/>
              <a:gd name="connsiteX3" fmla="*/ 0 w 2943995"/>
              <a:gd name="connsiteY3" fmla="*/ 4007514 h 4007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3995" h="4007514">
                <a:moveTo>
                  <a:pt x="0" y="0"/>
                </a:moveTo>
                <a:lnTo>
                  <a:pt x="2943995" y="0"/>
                </a:lnTo>
                <a:lnTo>
                  <a:pt x="2943995" y="4007514"/>
                </a:lnTo>
                <a:lnTo>
                  <a:pt x="0" y="40075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9646652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FFE19EA-D804-47F0-930A-76C58E67112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17694" y="0"/>
            <a:ext cx="1245339" cy="2895786"/>
          </a:xfrm>
          <a:custGeom>
            <a:avLst/>
            <a:gdLst>
              <a:gd name="connsiteX0" fmla="*/ 0 w 1660452"/>
              <a:gd name="connsiteY0" fmla="*/ 0 h 3861048"/>
              <a:gd name="connsiteX1" fmla="*/ 1660452 w 1660452"/>
              <a:gd name="connsiteY1" fmla="*/ 0 h 3861048"/>
              <a:gd name="connsiteX2" fmla="*/ 1660452 w 1660452"/>
              <a:gd name="connsiteY2" fmla="*/ 3861048 h 3861048"/>
              <a:gd name="connsiteX3" fmla="*/ 0 w 1660452"/>
              <a:gd name="connsiteY3" fmla="*/ 3861048 h 3861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0452" h="3861048">
                <a:moveTo>
                  <a:pt x="0" y="0"/>
                </a:moveTo>
                <a:lnTo>
                  <a:pt x="1660452" y="0"/>
                </a:lnTo>
                <a:lnTo>
                  <a:pt x="1660452" y="3861048"/>
                </a:lnTo>
                <a:lnTo>
                  <a:pt x="0" y="386104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79BF7F0-F64B-4C86-9F7A-C1021985953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817694" y="2983260"/>
            <a:ext cx="1245339" cy="2160240"/>
          </a:xfrm>
          <a:custGeom>
            <a:avLst/>
            <a:gdLst>
              <a:gd name="connsiteX0" fmla="*/ 0 w 1660452"/>
              <a:gd name="connsiteY0" fmla="*/ 0 h 2880320"/>
              <a:gd name="connsiteX1" fmla="*/ 1660452 w 1660452"/>
              <a:gd name="connsiteY1" fmla="*/ 0 h 2880320"/>
              <a:gd name="connsiteX2" fmla="*/ 1660452 w 1660452"/>
              <a:gd name="connsiteY2" fmla="*/ 2880320 h 2880320"/>
              <a:gd name="connsiteX3" fmla="*/ 0 w 1660452"/>
              <a:gd name="connsiteY3" fmla="*/ 2880320 h 288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0452" h="2880320">
                <a:moveTo>
                  <a:pt x="0" y="0"/>
                </a:moveTo>
                <a:lnTo>
                  <a:pt x="1660452" y="0"/>
                </a:lnTo>
                <a:lnTo>
                  <a:pt x="1660452" y="2880320"/>
                </a:lnTo>
                <a:lnTo>
                  <a:pt x="0" y="28803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50D5552-7E3C-4A1E-A7F9-A464CB80D89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4341" y="2247714"/>
            <a:ext cx="1245339" cy="2895786"/>
          </a:xfrm>
          <a:custGeom>
            <a:avLst/>
            <a:gdLst>
              <a:gd name="connsiteX0" fmla="*/ 0 w 1660452"/>
              <a:gd name="connsiteY0" fmla="*/ 0 h 3861048"/>
              <a:gd name="connsiteX1" fmla="*/ 1660452 w 1660452"/>
              <a:gd name="connsiteY1" fmla="*/ 0 h 3861048"/>
              <a:gd name="connsiteX2" fmla="*/ 1660452 w 1660452"/>
              <a:gd name="connsiteY2" fmla="*/ 3861048 h 3861048"/>
              <a:gd name="connsiteX3" fmla="*/ 0 w 1660452"/>
              <a:gd name="connsiteY3" fmla="*/ 3861048 h 3861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0452" h="3861048">
                <a:moveTo>
                  <a:pt x="0" y="0"/>
                </a:moveTo>
                <a:lnTo>
                  <a:pt x="1660452" y="0"/>
                </a:lnTo>
                <a:lnTo>
                  <a:pt x="1660452" y="3861048"/>
                </a:lnTo>
                <a:lnTo>
                  <a:pt x="0" y="386104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7D91EE7-8930-465F-AA50-A2B6DA54FA2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342" y="0"/>
            <a:ext cx="1245339" cy="2160240"/>
          </a:xfrm>
          <a:custGeom>
            <a:avLst/>
            <a:gdLst>
              <a:gd name="connsiteX0" fmla="*/ 0 w 1660452"/>
              <a:gd name="connsiteY0" fmla="*/ 0 h 2880320"/>
              <a:gd name="connsiteX1" fmla="*/ 1660452 w 1660452"/>
              <a:gd name="connsiteY1" fmla="*/ 0 h 2880320"/>
              <a:gd name="connsiteX2" fmla="*/ 1660452 w 1660452"/>
              <a:gd name="connsiteY2" fmla="*/ 2880320 h 2880320"/>
              <a:gd name="connsiteX3" fmla="*/ 0 w 1660452"/>
              <a:gd name="connsiteY3" fmla="*/ 2880320 h 288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0452" h="2880320">
                <a:moveTo>
                  <a:pt x="0" y="0"/>
                </a:moveTo>
                <a:lnTo>
                  <a:pt x="1660452" y="0"/>
                </a:lnTo>
                <a:lnTo>
                  <a:pt x="1660452" y="2880320"/>
                </a:lnTo>
                <a:lnTo>
                  <a:pt x="0" y="28803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9905924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B21A507-FDCC-4781-A094-6BFF78BB10A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38175" y="1167595"/>
            <a:ext cx="2544272" cy="3511562"/>
          </a:xfrm>
          <a:custGeom>
            <a:avLst/>
            <a:gdLst>
              <a:gd name="connsiteX0" fmla="*/ 0 w 3392363"/>
              <a:gd name="connsiteY0" fmla="*/ 0 h 4682083"/>
              <a:gd name="connsiteX1" fmla="*/ 3392363 w 3392363"/>
              <a:gd name="connsiteY1" fmla="*/ 0 h 4682083"/>
              <a:gd name="connsiteX2" fmla="*/ 3392363 w 3392363"/>
              <a:gd name="connsiteY2" fmla="*/ 4682083 h 4682083"/>
              <a:gd name="connsiteX3" fmla="*/ 0 w 3392363"/>
              <a:gd name="connsiteY3" fmla="*/ 4682083 h 4682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2363" h="4682083">
                <a:moveTo>
                  <a:pt x="0" y="0"/>
                </a:moveTo>
                <a:lnTo>
                  <a:pt x="3392363" y="0"/>
                </a:lnTo>
                <a:lnTo>
                  <a:pt x="3392363" y="4682083"/>
                </a:lnTo>
                <a:lnTo>
                  <a:pt x="0" y="468208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1066203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19E95B1-580C-4824-B94C-475C2D0D37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85577" y="1815666"/>
            <a:ext cx="2572298" cy="2572847"/>
          </a:xfrm>
          <a:custGeom>
            <a:avLst/>
            <a:gdLst>
              <a:gd name="connsiteX0" fmla="*/ 1715231 w 3429730"/>
              <a:gd name="connsiteY0" fmla="*/ 0 h 3430462"/>
              <a:gd name="connsiteX1" fmla="*/ 3421607 w 3429730"/>
              <a:gd name="connsiteY1" fmla="*/ 1539859 h 3430462"/>
              <a:gd name="connsiteX2" fmla="*/ 3429730 w 3429730"/>
              <a:gd name="connsiteY2" fmla="*/ 1700735 h 3430462"/>
              <a:gd name="connsiteX3" fmla="*/ 3429730 w 3429730"/>
              <a:gd name="connsiteY3" fmla="*/ 1729728 h 3430462"/>
              <a:gd name="connsiteX4" fmla="*/ 3421607 w 3429730"/>
              <a:gd name="connsiteY4" fmla="*/ 1890604 h 3430462"/>
              <a:gd name="connsiteX5" fmla="*/ 1715231 w 3429730"/>
              <a:gd name="connsiteY5" fmla="*/ 3430462 h 3430462"/>
              <a:gd name="connsiteX6" fmla="*/ 0 w 3429730"/>
              <a:gd name="connsiteY6" fmla="*/ 1715231 h 3430462"/>
              <a:gd name="connsiteX7" fmla="*/ 1715231 w 3429730"/>
              <a:gd name="connsiteY7" fmla="*/ 0 h 3430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9730" h="3430462">
                <a:moveTo>
                  <a:pt x="1715231" y="0"/>
                </a:moveTo>
                <a:cubicBezTo>
                  <a:pt x="2603321" y="0"/>
                  <a:pt x="3333770" y="674943"/>
                  <a:pt x="3421607" y="1539859"/>
                </a:cubicBezTo>
                <a:lnTo>
                  <a:pt x="3429730" y="1700735"/>
                </a:lnTo>
                <a:lnTo>
                  <a:pt x="3429730" y="1729728"/>
                </a:lnTo>
                <a:lnTo>
                  <a:pt x="3421607" y="1890604"/>
                </a:lnTo>
                <a:cubicBezTo>
                  <a:pt x="3333770" y="2755519"/>
                  <a:pt x="2603321" y="3430462"/>
                  <a:pt x="1715231" y="3430462"/>
                </a:cubicBezTo>
                <a:cubicBezTo>
                  <a:pt x="767935" y="3430462"/>
                  <a:pt x="0" y="2662527"/>
                  <a:pt x="0" y="1715231"/>
                </a:cubicBezTo>
                <a:cubicBezTo>
                  <a:pt x="0" y="767935"/>
                  <a:pt x="767935" y="0"/>
                  <a:pt x="17152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A37CD241-0490-47CC-83F4-E6B7B4E0C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63300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9F3A0A9D-0FE3-41BF-9E07-CD565B29E0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96966" y="2634403"/>
            <a:ext cx="2691900" cy="2392200"/>
          </a:xfrm>
          <a:custGeom>
            <a:avLst/>
            <a:gdLst>
              <a:gd name="connsiteX0" fmla="*/ 0 w 3589200"/>
              <a:gd name="connsiteY0" fmla="*/ 0 h 3189600"/>
              <a:gd name="connsiteX1" fmla="*/ 3589200 w 3589200"/>
              <a:gd name="connsiteY1" fmla="*/ 0 h 3189600"/>
              <a:gd name="connsiteX2" fmla="*/ 3589200 w 3589200"/>
              <a:gd name="connsiteY2" fmla="*/ 3189600 h 3189600"/>
              <a:gd name="connsiteX3" fmla="*/ 0 w 3589200"/>
              <a:gd name="connsiteY3" fmla="*/ 3189600 h 318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9200" h="3189600">
                <a:moveTo>
                  <a:pt x="0" y="0"/>
                </a:moveTo>
                <a:lnTo>
                  <a:pt x="3589200" y="0"/>
                </a:lnTo>
                <a:lnTo>
                  <a:pt x="3589200" y="3189600"/>
                </a:lnTo>
                <a:lnTo>
                  <a:pt x="0" y="3189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94073CE-0BB4-4232-87FE-3118AD29C4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461800" y="2634403"/>
            <a:ext cx="2691900" cy="2392200"/>
          </a:xfrm>
          <a:custGeom>
            <a:avLst/>
            <a:gdLst>
              <a:gd name="connsiteX0" fmla="*/ 0 w 3589200"/>
              <a:gd name="connsiteY0" fmla="*/ 0 h 3189600"/>
              <a:gd name="connsiteX1" fmla="*/ 3589200 w 3589200"/>
              <a:gd name="connsiteY1" fmla="*/ 0 h 3189600"/>
              <a:gd name="connsiteX2" fmla="*/ 3589200 w 3589200"/>
              <a:gd name="connsiteY2" fmla="*/ 3189600 h 3189600"/>
              <a:gd name="connsiteX3" fmla="*/ 0 w 3589200"/>
              <a:gd name="connsiteY3" fmla="*/ 3189600 h 318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9200" h="3189600">
                <a:moveTo>
                  <a:pt x="0" y="0"/>
                </a:moveTo>
                <a:lnTo>
                  <a:pt x="3589200" y="0"/>
                </a:lnTo>
                <a:lnTo>
                  <a:pt x="3589200" y="3189600"/>
                </a:lnTo>
                <a:lnTo>
                  <a:pt x="0" y="3189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DB1416F-A46C-4DDD-88D6-D84C43A06B6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96966" y="116897"/>
            <a:ext cx="2691900" cy="2392200"/>
          </a:xfrm>
          <a:custGeom>
            <a:avLst/>
            <a:gdLst>
              <a:gd name="connsiteX0" fmla="*/ 0 w 3589200"/>
              <a:gd name="connsiteY0" fmla="*/ 0 h 3189600"/>
              <a:gd name="connsiteX1" fmla="*/ 3589200 w 3589200"/>
              <a:gd name="connsiteY1" fmla="*/ 0 h 3189600"/>
              <a:gd name="connsiteX2" fmla="*/ 3589200 w 3589200"/>
              <a:gd name="connsiteY2" fmla="*/ 3189600 h 3189600"/>
              <a:gd name="connsiteX3" fmla="*/ 0 w 3589200"/>
              <a:gd name="connsiteY3" fmla="*/ 3189600 h 318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9200" h="3189600">
                <a:moveTo>
                  <a:pt x="0" y="0"/>
                </a:moveTo>
                <a:lnTo>
                  <a:pt x="3589200" y="0"/>
                </a:lnTo>
                <a:lnTo>
                  <a:pt x="3589200" y="3189600"/>
                </a:lnTo>
                <a:lnTo>
                  <a:pt x="0" y="3189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AB6F9DE-CB6E-4A95-B684-0B0788EE67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61800" y="116897"/>
            <a:ext cx="2691900" cy="2392200"/>
          </a:xfrm>
          <a:custGeom>
            <a:avLst/>
            <a:gdLst>
              <a:gd name="connsiteX0" fmla="*/ 0 w 3589200"/>
              <a:gd name="connsiteY0" fmla="*/ 0 h 3189600"/>
              <a:gd name="connsiteX1" fmla="*/ 3589200 w 3589200"/>
              <a:gd name="connsiteY1" fmla="*/ 0 h 3189600"/>
              <a:gd name="connsiteX2" fmla="*/ 3589200 w 3589200"/>
              <a:gd name="connsiteY2" fmla="*/ 3189600 h 3189600"/>
              <a:gd name="connsiteX3" fmla="*/ 0 w 3589200"/>
              <a:gd name="connsiteY3" fmla="*/ 3189600 h 318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9200" h="3189600">
                <a:moveTo>
                  <a:pt x="0" y="0"/>
                </a:moveTo>
                <a:lnTo>
                  <a:pt x="3589200" y="0"/>
                </a:lnTo>
                <a:lnTo>
                  <a:pt x="3589200" y="3189600"/>
                </a:lnTo>
                <a:lnTo>
                  <a:pt x="0" y="3189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241271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DC16560-118F-4375-8D3D-AECE580D3BA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77412" y="611333"/>
            <a:ext cx="2006878" cy="3920836"/>
          </a:xfrm>
          <a:custGeom>
            <a:avLst/>
            <a:gdLst>
              <a:gd name="connsiteX0" fmla="*/ 981927 w 2675836"/>
              <a:gd name="connsiteY0" fmla="*/ 0 h 4320480"/>
              <a:gd name="connsiteX1" fmla="*/ 2675836 w 2675836"/>
              <a:gd name="connsiteY1" fmla="*/ 0 h 4320480"/>
              <a:gd name="connsiteX2" fmla="*/ 1693909 w 2675836"/>
              <a:gd name="connsiteY2" fmla="*/ 4320480 h 4320480"/>
              <a:gd name="connsiteX3" fmla="*/ 0 w 2675836"/>
              <a:gd name="connsiteY3" fmla="*/ 4320480 h 432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5836" h="4320480">
                <a:moveTo>
                  <a:pt x="981927" y="0"/>
                </a:moveTo>
                <a:lnTo>
                  <a:pt x="2675836" y="0"/>
                </a:lnTo>
                <a:lnTo>
                  <a:pt x="1693909" y="4320480"/>
                </a:lnTo>
                <a:lnTo>
                  <a:pt x="0" y="43204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57251A1-26A6-4927-A5F8-FD6240B8CB7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12060" y="611333"/>
            <a:ext cx="2006878" cy="3920836"/>
          </a:xfrm>
          <a:custGeom>
            <a:avLst/>
            <a:gdLst>
              <a:gd name="connsiteX0" fmla="*/ 981927 w 2675836"/>
              <a:gd name="connsiteY0" fmla="*/ 0 h 4320480"/>
              <a:gd name="connsiteX1" fmla="*/ 2675836 w 2675836"/>
              <a:gd name="connsiteY1" fmla="*/ 0 h 4320480"/>
              <a:gd name="connsiteX2" fmla="*/ 1693909 w 2675836"/>
              <a:gd name="connsiteY2" fmla="*/ 4320480 h 4320480"/>
              <a:gd name="connsiteX3" fmla="*/ 0 w 2675836"/>
              <a:gd name="connsiteY3" fmla="*/ 4320480 h 432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5836" h="4320480">
                <a:moveTo>
                  <a:pt x="981927" y="0"/>
                </a:moveTo>
                <a:lnTo>
                  <a:pt x="2675836" y="0"/>
                </a:lnTo>
                <a:lnTo>
                  <a:pt x="1693909" y="4320480"/>
                </a:lnTo>
                <a:lnTo>
                  <a:pt x="0" y="43204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BCD88B6-ECD7-4AD9-A6AE-D1CDF234F53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46708" y="611333"/>
            <a:ext cx="2006878" cy="3920836"/>
          </a:xfrm>
          <a:custGeom>
            <a:avLst/>
            <a:gdLst>
              <a:gd name="connsiteX0" fmla="*/ 981927 w 2675836"/>
              <a:gd name="connsiteY0" fmla="*/ 0 h 4320480"/>
              <a:gd name="connsiteX1" fmla="*/ 2675836 w 2675836"/>
              <a:gd name="connsiteY1" fmla="*/ 0 h 4320480"/>
              <a:gd name="connsiteX2" fmla="*/ 1693909 w 2675836"/>
              <a:gd name="connsiteY2" fmla="*/ 4320480 h 4320480"/>
              <a:gd name="connsiteX3" fmla="*/ 0 w 2675836"/>
              <a:gd name="connsiteY3" fmla="*/ 4320480 h 432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5836" h="4320480">
                <a:moveTo>
                  <a:pt x="981927" y="0"/>
                </a:moveTo>
                <a:lnTo>
                  <a:pt x="2675836" y="0"/>
                </a:lnTo>
                <a:lnTo>
                  <a:pt x="1693909" y="4320480"/>
                </a:lnTo>
                <a:lnTo>
                  <a:pt x="0" y="43204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7667805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5BF3DF13-A2E8-4C57-9708-252B52DF64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6557"/>
            <a:ext cx="1400472" cy="1562193"/>
          </a:xfrm>
          <a:custGeom>
            <a:avLst/>
            <a:gdLst>
              <a:gd name="connsiteX0" fmla="*/ 0 w 1867296"/>
              <a:gd name="connsiteY0" fmla="*/ 0 h 2082924"/>
              <a:gd name="connsiteX1" fmla="*/ 1867296 w 1867296"/>
              <a:gd name="connsiteY1" fmla="*/ 0 h 2082924"/>
              <a:gd name="connsiteX2" fmla="*/ 1867296 w 1867296"/>
              <a:gd name="connsiteY2" fmla="*/ 2082924 h 2082924"/>
              <a:gd name="connsiteX3" fmla="*/ 0 w 1867296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296" h="2082924">
                <a:moveTo>
                  <a:pt x="0" y="0"/>
                </a:moveTo>
                <a:lnTo>
                  <a:pt x="1867296" y="0"/>
                </a:lnTo>
                <a:lnTo>
                  <a:pt x="1867296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48DEA7D4-D9A4-4AFF-8DA5-ED1DD0C8211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20589" y="-16557"/>
            <a:ext cx="2461059" cy="1562193"/>
          </a:xfrm>
          <a:custGeom>
            <a:avLst/>
            <a:gdLst>
              <a:gd name="connsiteX0" fmla="*/ 0 w 3281412"/>
              <a:gd name="connsiteY0" fmla="*/ 0 h 2082924"/>
              <a:gd name="connsiteX1" fmla="*/ 3281412 w 3281412"/>
              <a:gd name="connsiteY1" fmla="*/ 0 h 2082924"/>
              <a:gd name="connsiteX2" fmla="*/ 3281412 w 3281412"/>
              <a:gd name="connsiteY2" fmla="*/ 2082924 h 2082924"/>
              <a:gd name="connsiteX3" fmla="*/ 0 w 3281412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1412" h="2082924">
                <a:moveTo>
                  <a:pt x="0" y="0"/>
                </a:moveTo>
                <a:lnTo>
                  <a:pt x="3281412" y="0"/>
                </a:lnTo>
                <a:lnTo>
                  <a:pt x="3281412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F25C104C-4ABA-45C6-B3DB-F6E763A350F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01765" y="-16557"/>
            <a:ext cx="2461059" cy="1562193"/>
          </a:xfrm>
          <a:custGeom>
            <a:avLst/>
            <a:gdLst>
              <a:gd name="connsiteX0" fmla="*/ 0 w 3281412"/>
              <a:gd name="connsiteY0" fmla="*/ 0 h 2082924"/>
              <a:gd name="connsiteX1" fmla="*/ 3281412 w 3281412"/>
              <a:gd name="connsiteY1" fmla="*/ 0 h 2082924"/>
              <a:gd name="connsiteX2" fmla="*/ 3281412 w 3281412"/>
              <a:gd name="connsiteY2" fmla="*/ 2082924 h 2082924"/>
              <a:gd name="connsiteX3" fmla="*/ 0 w 3281412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1412" h="2082924">
                <a:moveTo>
                  <a:pt x="0" y="0"/>
                </a:moveTo>
                <a:lnTo>
                  <a:pt x="3281412" y="0"/>
                </a:lnTo>
                <a:lnTo>
                  <a:pt x="3281412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51342B97-38C2-45E6-BF14-2FB16A243D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82941" y="-16557"/>
            <a:ext cx="2461059" cy="1562193"/>
          </a:xfrm>
          <a:custGeom>
            <a:avLst/>
            <a:gdLst>
              <a:gd name="connsiteX0" fmla="*/ 0 w 3281412"/>
              <a:gd name="connsiteY0" fmla="*/ 0 h 2082924"/>
              <a:gd name="connsiteX1" fmla="*/ 3281412 w 3281412"/>
              <a:gd name="connsiteY1" fmla="*/ 0 h 2082924"/>
              <a:gd name="connsiteX2" fmla="*/ 3281412 w 3281412"/>
              <a:gd name="connsiteY2" fmla="*/ 2082924 h 2082924"/>
              <a:gd name="connsiteX3" fmla="*/ 0 w 3281412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1412" h="2082924">
                <a:moveTo>
                  <a:pt x="0" y="0"/>
                </a:moveTo>
                <a:lnTo>
                  <a:pt x="3281412" y="0"/>
                </a:lnTo>
                <a:lnTo>
                  <a:pt x="3281412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703622CF-1C6B-4718-8310-F93F93C0F30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62352" y="1653648"/>
            <a:ext cx="3981648" cy="1562193"/>
          </a:xfrm>
          <a:custGeom>
            <a:avLst/>
            <a:gdLst>
              <a:gd name="connsiteX0" fmla="*/ 0 w 5308864"/>
              <a:gd name="connsiteY0" fmla="*/ 0 h 2082924"/>
              <a:gd name="connsiteX1" fmla="*/ 5308864 w 5308864"/>
              <a:gd name="connsiteY1" fmla="*/ 0 h 2082924"/>
              <a:gd name="connsiteX2" fmla="*/ 5308864 w 5308864"/>
              <a:gd name="connsiteY2" fmla="*/ 2082924 h 2082924"/>
              <a:gd name="connsiteX3" fmla="*/ 0 w 5308864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864" h="2082924">
                <a:moveTo>
                  <a:pt x="0" y="0"/>
                </a:moveTo>
                <a:lnTo>
                  <a:pt x="5308864" y="0"/>
                </a:lnTo>
                <a:lnTo>
                  <a:pt x="5308864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FA97BA38-783D-43D9-B5A6-D1F564F3C53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581176" y="1653648"/>
            <a:ext cx="2461059" cy="1562193"/>
          </a:xfrm>
          <a:custGeom>
            <a:avLst/>
            <a:gdLst>
              <a:gd name="connsiteX0" fmla="*/ 0 w 3281412"/>
              <a:gd name="connsiteY0" fmla="*/ 0 h 2082924"/>
              <a:gd name="connsiteX1" fmla="*/ 3281412 w 3281412"/>
              <a:gd name="connsiteY1" fmla="*/ 0 h 2082924"/>
              <a:gd name="connsiteX2" fmla="*/ 3281412 w 3281412"/>
              <a:gd name="connsiteY2" fmla="*/ 2082924 h 2082924"/>
              <a:gd name="connsiteX3" fmla="*/ 0 w 3281412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1412" h="2082924">
                <a:moveTo>
                  <a:pt x="0" y="0"/>
                </a:moveTo>
                <a:lnTo>
                  <a:pt x="3281412" y="0"/>
                </a:lnTo>
                <a:lnTo>
                  <a:pt x="3281412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5697A554-BDFC-49C1-AC76-112837D5E1B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653648"/>
            <a:ext cx="2461059" cy="1562193"/>
          </a:xfrm>
          <a:custGeom>
            <a:avLst/>
            <a:gdLst>
              <a:gd name="connsiteX0" fmla="*/ 0 w 3281412"/>
              <a:gd name="connsiteY0" fmla="*/ 0 h 2082924"/>
              <a:gd name="connsiteX1" fmla="*/ 3281412 w 3281412"/>
              <a:gd name="connsiteY1" fmla="*/ 0 h 2082924"/>
              <a:gd name="connsiteX2" fmla="*/ 3281412 w 3281412"/>
              <a:gd name="connsiteY2" fmla="*/ 2082924 h 2082924"/>
              <a:gd name="connsiteX3" fmla="*/ 0 w 3281412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1412" h="2082924">
                <a:moveTo>
                  <a:pt x="0" y="0"/>
                </a:moveTo>
                <a:lnTo>
                  <a:pt x="3281412" y="0"/>
                </a:lnTo>
                <a:lnTo>
                  <a:pt x="3281412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9638706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1E00F53-5874-4810-AB4E-977D1D600E6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2571750"/>
            <a:ext cx="2465766" cy="1940235"/>
          </a:xfrm>
          <a:custGeom>
            <a:avLst/>
            <a:gdLst>
              <a:gd name="connsiteX0" fmla="*/ 0 w 3281412"/>
              <a:gd name="connsiteY0" fmla="*/ 0 h 2082924"/>
              <a:gd name="connsiteX1" fmla="*/ 3281412 w 3281412"/>
              <a:gd name="connsiteY1" fmla="*/ 0 h 2082924"/>
              <a:gd name="connsiteX2" fmla="*/ 3281412 w 3281412"/>
              <a:gd name="connsiteY2" fmla="*/ 2082924 h 2082924"/>
              <a:gd name="connsiteX3" fmla="*/ 0 w 3281412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1412" h="2082924">
                <a:moveTo>
                  <a:pt x="0" y="0"/>
                </a:moveTo>
                <a:lnTo>
                  <a:pt x="3281412" y="0"/>
                </a:lnTo>
                <a:lnTo>
                  <a:pt x="3281412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331526D-05A2-489C-8CBE-5A611E2CB9F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627784" y="2571750"/>
            <a:ext cx="3186354" cy="1940235"/>
          </a:xfrm>
          <a:custGeom>
            <a:avLst/>
            <a:gdLst>
              <a:gd name="connsiteX0" fmla="*/ 0 w 3281412"/>
              <a:gd name="connsiteY0" fmla="*/ 0 h 2082924"/>
              <a:gd name="connsiteX1" fmla="*/ 3281412 w 3281412"/>
              <a:gd name="connsiteY1" fmla="*/ 0 h 2082924"/>
              <a:gd name="connsiteX2" fmla="*/ 3281412 w 3281412"/>
              <a:gd name="connsiteY2" fmla="*/ 2082924 h 2082924"/>
              <a:gd name="connsiteX3" fmla="*/ 0 w 3281412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1412" h="2082924">
                <a:moveTo>
                  <a:pt x="0" y="0"/>
                </a:moveTo>
                <a:lnTo>
                  <a:pt x="3281412" y="0"/>
                </a:lnTo>
                <a:lnTo>
                  <a:pt x="3281412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23486E6-A9CB-46D9-B1AB-DEB17299C2C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976156" y="2571750"/>
            <a:ext cx="3167844" cy="1940235"/>
          </a:xfrm>
          <a:custGeom>
            <a:avLst/>
            <a:gdLst>
              <a:gd name="connsiteX0" fmla="*/ 0 w 3281412"/>
              <a:gd name="connsiteY0" fmla="*/ 0 h 2082924"/>
              <a:gd name="connsiteX1" fmla="*/ 3281412 w 3281412"/>
              <a:gd name="connsiteY1" fmla="*/ 0 h 2082924"/>
              <a:gd name="connsiteX2" fmla="*/ 3281412 w 3281412"/>
              <a:gd name="connsiteY2" fmla="*/ 2082924 h 2082924"/>
              <a:gd name="connsiteX3" fmla="*/ 0 w 3281412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1412" h="2082924">
                <a:moveTo>
                  <a:pt x="0" y="0"/>
                </a:moveTo>
                <a:lnTo>
                  <a:pt x="3281412" y="0"/>
                </a:lnTo>
                <a:lnTo>
                  <a:pt x="3281412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32950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72FE8F3E-235A-429E-BA6F-F86BC4FC8F6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72000" y="0"/>
            <a:ext cx="4572000" cy="5143500"/>
          </a:xfrm>
          <a:custGeom>
            <a:avLst/>
            <a:gdLst>
              <a:gd name="connsiteX0" fmla="*/ 0 w 3870190"/>
              <a:gd name="connsiteY0" fmla="*/ 0 h 3429000"/>
              <a:gd name="connsiteX1" fmla="*/ 3870190 w 3870190"/>
              <a:gd name="connsiteY1" fmla="*/ 0 h 3429000"/>
              <a:gd name="connsiteX2" fmla="*/ 3870190 w 3870190"/>
              <a:gd name="connsiteY2" fmla="*/ 3429000 h 3429000"/>
              <a:gd name="connsiteX3" fmla="*/ 0 w 387019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0190" h="3429000">
                <a:moveTo>
                  <a:pt x="0" y="0"/>
                </a:moveTo>
                <a:lnTo>
                  <a:pt x="3870190" y="0"/>
                </a:lnTo>
                <a:lnTo>
                  <a:pt x="387019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3354347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1DD5DF-DC99-475B-B4DF-CB0A2ED61B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343" y="1491630"/>
            <a:ext cx="3621603" cy="3187526"/>
          </a:xfrm>
          <a:custGeom>
            <a:avLst/>
            <a:gdLst>
              <a:gd name="connsiteX0" fmla="*/ 0 w 4828804"/>
              <a:gd name="connsiteY0" fmla="*/ 0 h 4250034"/>
              <a:gd name="connsiteX1" fmla="*/ 4828804 w 4828804"/>
              <a:gd name="connsiteY1" fmla="*/ 0 h 4250034"/>
              <a:gd name="connsiteX2" fmla="*/ 4828804 w 4828804"/>
              <a:gd name="connsiteY2" fmla="*/ 4250034 h 4250034"/>
              <a:gd name="connsiteX3" fmla="*/ 0 w 4828804"/>
              <a:gd name="connsiteY3" fmla="*/ 4250034 h 425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8804" h="4250034">
                <a:moveTo>
                  <a:pt x="0" y="0"/>
                </a:moveTo>
                <a:lnTo>
                  <a:pt x="4828804" y="0"/>
                </a:lnTo>
                <a:lnTo>
                  <a:pt x="4828804" y="4250034"/>
                </a:lnTo>
                <a:lnTo>
                  <a:pt x="0" y="425003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96D2931D-00FF-46C3-BFEC-3C722D59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64067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302EB0E-88A5-4400-8FBA-82B05625E2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184637" y="2625756"/>
            <a:ext cx="4428492" cy="2106234"/>
          </a:xfrm>
          <a:custGeom>
            <a:avLst/>
            <a:gdLst>
              <a:gd name="connsiteX0" fmla="*/ 0 w 5904656"/>
              <a:gd name="connsiteY0" fmla="*/ 0 h 2808312"/>
              <a:gd name="connsiteX1" fmla="*/ 5904656 w 5904656"/>
              <a:gd name="connsiteY1" fmla="*/ 0 h 2808312"/>
              <a:gd name="connsiteX2" fmla="*/ 5904656 w 5904656"/>
              <a:gd name="connsiteY2" fmla="*/ 2808312 h 2808312"/>
              <a:gd name="connsiteX3" fmla="*/ 0 w 5904656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4656" h="2808312">
                <a:moveTo>
                  <a:pt x="0" y="0"/>
                </a:moveTo>
                <a:lnTo>
                  <a:pt x="5904656" y="0"/>
                </a:lnTo>
                <a:lnTo>
                  <a:pt x="5904656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58759CF-678A-44BE-B7F5-BF55CF43AA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84637" y="411510"/>
            <a:ext cx="2160240" cy="2106234"/>
          </a:xfrm>
          <a:custGeom>
            <a:avLst/>
            <a:gdLst>
              <a:gd name="connsiteX0" fmla="*/ 0 w 2880320"/>
              <a:gd name="connsiteY0" fmla="*/ 0 h 2808312"/>
              <a:gd name="connsiteX1" fmla="*/ 2880320 w 2880320"/>
              <a:gd name="connsiteY1" fmla="*/ 0 h 2808312"/>
              <a:gd name="connsiteX2" fmla="*/ 2880320 w 2880320"/>
              <a:gd name="connsiteY2" fmla="*/ 2808312 h 2808312"/>
              <a:gd name="connsiteX3" fmla="*/ 0 w 2880320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2808312">
                <a:moveTo>
                  <a:pt x="0" y="0"/>
                </a:moveTo>
                <a:lnTo>
                  <a:pt x="2880320" y="0"/>
                </a:lnTo>
                <a:lnTo>
                  <a:pt x="2880320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998E2C8-A154-4A59-8293-66248BA63F3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52889" y="411510"/>
            <a:ext cx="2160240" cy="2106234"/>
          </a:xfrm>
          <a:custGeom>
            <a:avLst/>
            <a:gdLst>
              <a:gd name="connsiteX0" fmla="*/ 0 w 2880320"/>
              <a:gd name="connsiteY0" fmla="*/ 0 h 2808312"/>
              <a:gd name="connsiteX1" fmla="*/ 2880320 w 2880320"/>
              <a:gd name="connsiteY1" fmla="*/ 0 h 2808312"/>
              <a:gd name="connsiteX2" fmla="*/ 2880320 w 2880320"/>
              <a:gd name="connsiteY2" fmla="*/ 2808312 h 2808312"/>
              <a:gd name="connsiteX3" fmla="*/ 0 w 2880320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2808312">
                <a:moveTo>
                  <a:pt x="0" y="0"/>
                </a:moveTo>
                <a:lnTo>
                  <a:pt x="2880320" y="0"/>
                </a:lnTo>
                <a:lnTo>
                  <a:pt x="2880320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423044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C81296-5A76-45C9-A380-FCE3F9694A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00472" cy="2571750"/>
          </a:xfrm>
          <a:custGeom>
            <a:avLst/>
            <a:gdLst>
              <a:gd name="connsiteX0" fmla="*/ 0 w 1867296"/>
              <a:gd name="connsiteY0" fmla="*/ 0 h 2082924"/>
              <a:gd name="connsiteX1" fmla="*/ 1867296 w 1867296"/>
              <a:gd name="connsiteY1" fmla="*/ 0 h 2082924"/>
              <a:gd name="connsiteX2" fmla="*/ 1867296 w 1867296"/>
              <a:gd name="connsiteY2" fmla="*/ 2082924 h 2082924"/>
              <a:gd name="connsiteX3" fmla="*/ 0 w 1867296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296" h="2082924">
                <a:moveTo>
                  <a:pt x="0" y="0"/>
                </a:moveTo>
                <a:lnTo>
                  <a:pt x="1867296" y="0"/>
                </a:lnTo>
                <a:lnTo>
                  <a:pt x="1867296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BDDC2A0-C0BD-4FC2-8B7A-A109657BF86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93658" y="0"/>
            <a:ext cx="2322258" cy="2571750"/>
          </a:xfrm>
          <a:custGeom>
            <a:avLst/>
            <a:gdLst>
              <a:gd name="connsiteX0" fmla="*/ 0 w 1867296"/>
              <a:gd name="connsiteY0" fmla="*/ 0 h 2082924"/>
              <a:gd name="connsiteX1" fmla="*/ 1867296 w 1867296"/>
              <a:gd name="connsiteY1" fmla="*/ 0 h 2082924"/>
              <a:gd name="connsiteX2" fmla="*/ 1867296 w 1867296"/>
              <a:gd name="connsiteY2" fmla="*/ 2082924 h 2082924"/>
              <a:gd name="connsiteX3" fmla="*/ 0 w 1867296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296" h="2082924">
                <a:moveTo>
                  <a:pt x="0" y="0"/>
                </a:moveTo>
                <a:lnTo>
                  <a:pt x="1867296" y="0"/>
                </a:lnTo>
                <a:lnTo>
                  <a:pt x="1867296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83D5980-E6F3-4A7F-875B-17DBFC7252A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909102" y="0"/>
            <a:ext cx="2322258" cy="1202958"/>
          </a:xfrm>
          <a:custGeom>
            <a:avLst/>
            <a:gdLst>
              <a:gd name="connsiteX0" fmla="*/ 0 w 1867296"/>
              <a:gd name="connsiteY0" fmla="*/ 0 h 2082924"/>
              <a:gd name="connsiteX1" fmla="*/ 1867296 w 1867296"/>
              <a:gd name="connsiteY1" fmla="*/ 0 h 2082924"/>
              <a:gd name="connsiteX2" fmla="*/ 1867296 w 1867296"/>
              <a:gd name="connsiteY2" fmla="*/ 2082924 h 2082924"/>
              <a:gd name="connsiteX3" fmla="*/ 0 w 1867296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296" h="2082924">
                <a:moveTo>
                  <a:pt x="0" y="0"/>
                </a:moveTo>
                <a:lnTo>
                  <a:pt x="1867296" y="0"/>
                </a:lnTo>
                <a:lnTo>
                  <a:pt x="1867296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FCE86C2-FA91-4804-AC85-A73A1CAE0F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09102" y="1296144"/>
            <a:ext cx="2322258" cy="1275606"/>
          </a:xfrm>
          <a:custGeom>
            <a:avLst/>
            <a:gdLst>
              <a:gd name="connsiteX0" fmla="*/ 0 w 1867296"/>
              <a:gd name="connsiteY0" fmla="*/ 0 h 2082924"/>
              <a:gd name="connsiteX1" fmla="*/ 1867296 w 1867296"/>
              <a:gd name="connsiteY1" fmla="*/ 0 h 2082924"/>
              <a:gd name="connsiteX2" fmla="*/ 1867296 w 1867296"/>
              <a:gd name="connsiteY2" fmla="*/ 2082924 h 2082924"/>
              <a:gd name="connsiteX3" fmla="*/ 0 w 1867296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296" h="2082924">
                <a:moveTo>
                  <a:pt x="0" y="0"/>
                </a:moveTo>
                <a:lnTo>
                  <a:pt x="1867296" y="0"/>
                </a:lnTo>
                <a:lnTo>
                  <a:pt x="1867296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877FDA1-017C-424A-B4A5-0EF0CB6E417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24546" y="0"/>
            <a:ext cx="2819454" cy="2571750"/>
          </a:xfrm>
          <a:custGeom>
            <a:avLst/>
            <a:gdLst>
              <a:gd name="connsiteX0" fmla="*/ 0 w 1867296"/>
              <a:gd name="connsiteY0" fmla="*/ 0 h 2082924"/>
              <a:gd name="connsiteX1" fmla="*/ 1867296 w 1867296"/>
              <a:gd name="connsiteY1" fmla="*/ 0 h 2082924"/>
              <a:gd name="connsiteX2" fmla="*/ 1867296 w 1867296"/>
              <a:gd name="connsiteY2" fmla="*/ 2082924 h 2082924"/>
              <a:gd name="connsiteX3" fmla="*/ 0 w 1867296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296" h="2082924">
                <a:moveTo>
                  <a:pt x="0" y="0"/>
                </a:moveTo>
                <a:lnTo>
                  <a:pt x="1867296" y="0"/>
                </a:lnTo>
                <a:lnTo>
                  <a:pt x="1867296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1151145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D7615CF-BDD1-4B41-A195-CDBD885E1B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72000" y="815211"/>
            <a:ext cx="2754306" cy="3513079"/>
          </a:xfrm>
          <a:custGeom>
            <a:avLst/>
            <a:gdLst>
              <a:gd name="connsiteX0" fmla="*/ 0 w 3870190"/>
              <a:gd name="connsiteY0" fmla="*/ 0 h 3429000"/>
              <a:gd name="connsiteX1" fmla="*/ 3870190 w 3870190"/>
              <a:gd name="connsiteY1" fmla="*/ 0 h 3429000"/>
              <a:gd name="connsiteX2" fmla="*/ 3870190 w 3870190"/>
              <a:gd name="connsiteY2" fmla="*/ 3429000 h 3429000"/>
              <a:gd name="connsiteX3" fmla="*/ 0 w 387019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0190" h="3429000">
                <a:moveTo>
                  <a:pt x="0" y="0"/>
                </a:moveTo>
                <a:lnTo>
                  <a:pt x="3870190" y="0"/>
                </a:lnTo>
                <a:lnTo>
                  <a:pt x="387019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C52E61F-9A6D-4A2C-9C04-2695E5290D7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817694" y="815211"/>
            <a:ext cx="2754306" cy="3513079"/>
          </a:xfrm>
          <a:custGeom>
            <a:avLst/>
            <a:gdLst>
              <a:gd name="connsiteX0" fmla="*/ 0 w 3870190"/>
              <a:gd name="connsiteY0" fmla="*/ 0 h 3429000"/>
              <a:gd name="connsiteX1" fmla="*/ 3870190 w 3870190"/>
              <a:gd name="connsiteY1" fmla="*/ 0 h 3429000"/>
              <a:gd name="connsiteX2" fmla="*/ 3870190 w 3870190"/>
              <a:gd name="connsiteY2" fmla="*/ 3429000 h 3429000"/>
              <a:gd name="connsiteX3" fmla="*/ 0 w 387019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0190" h="3429000">
                <a:moveTo>
                  <a:pt x="0" y="0"/>
                </a:moveTo>
                <a:lnTo>
                  <a:pt x="3870190" y="0"/>
                </a:lnTo>
                <a:lnTo>
                  <a:pt x="387019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437664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57E6BA1C-6003-4F27-9C2F-662CD055E6D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66122" y="357225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392F4DC4-DEAD-4A80-ACB8-4EBF802A603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66831" y="357225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6A50E4FB-69F6-49B9-8750-1E8BC86E67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79302" y="357225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AA4C5F54-A9B2-443F-A872-A4A890E524E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85890" y="357225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155D70BA-89F4-48CC-8966-BCC0354FA7A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9532" y="1868717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459C41DF-1197-47F2-A78D-30EA7AE52D1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066122" y="1868717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7BBB1294-2014-4E2A-B669-1FA7E203748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766831" y="1868717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02B30015-6E1D-4866-8851-1B8322FF0A0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479302" y="1868717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59C00880-20A2-4584-82F0-ED9C75F7542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185890" y="1868717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D69335D6-03B6-49A9-BB21-FAD1328C544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59532" y="3380209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F74FD8C5-D31D-4BCC-B270-B20771DD9CC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066122" y="3380209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9D4612C5-EBA8-47FF-889A-CE452DAFFD1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766831" y="3380209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84E19D6E-1E98-4C42-9804-02C48F9B257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479302" y="3380209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9011B5B7-A451-4350-A00E-168A725755E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85890" y="3380209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701689D9-EEAC-4B79-BB1E-024B47340D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9532" y="357225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344192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icture Placeholder 59">
            <a:extLst>
              <a:ext uri="{FF2B5EF4-FFF2-40B4-BE49-F238E27FC236}">
                <a16:creationId xmlns:a16="http://schemas.microsoft.com/office/drawing/2014/main" id="{9E5CA37C-4CA9-46EA-93CE-3F3C3B817E6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1795" y="1383618"/>
            <a:ext cx="1947977" cy="1947977"/>
          </a:xfrm>
          <a:custGeom>
            <a:avLst/>
            <a:gdLst>
              <a:gd name="connsiteX0" fmla="*/ 2231405 w 4462810"/>
              <a:gd name="connsiteY0" fmla="*/ 0 h 4462810"/>
              <a:gd name="connsiteX1" fmla="*/ 4462810 w 4462810"/>
              <a:gd name="connsiteY1" fmla="*/ 2231405 h 4462810"/>
              <a:gd name="connsiteX2" fmla="*/ 2231405 w 4462810"/>
              <a:gd name="connsiteY2" fmla="*/ 4462810 h 4462810"/>
              <a:gd name="connsiteX3" fmla="*/ 0 w 4462810"/>
              <a:gd name="connsiteY3" fmla="*/ 2231405 h 4462810"/>
              <a:gd name="connsiteX4" fmla="*/ 2231405 w 4462810"/>
              <a:gd name="connsiteY4" fmla="*/ 0 h 446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2810" h="4462810">
                <a:moveTo>
                  <a:pt x="2231405" y="0"/>
                </a:moveTo>
                <a:cubicBezTo>
                  <a:pt x="3463776" y="0"/>
                  <a:pt x="4462810" y="999034"/>
                  <a:pt x="4462810" y="2231405"/>
                </a:cubicBezTo>
                <a:cubicBezTo>
                  <a:pt x="4462810" y="3463776"/>
                  <a:pt x="3463776" y="4462810"/>
                  <a:pt x="2231405" y="4462810"/>
                </a:cubicBezTo>
                <a:cubicBezTo>
                  <a:pt x="999034" y="4462810"/>
                  <a:pt x="0" y="3463776"/>
                  <a:pt x="0" y="2231405"/>
                </a:cubicBezTo>
                <a:cubicBezTo>
                  <a:pt x="0" y="999034"/>
                  <a:pt x="999034" y="0"/>
                  <a:pt x="22314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1" name="Picture Placeholder 60">
            <a:extLst>
              <a:ext uri="{FF2B5EF4-FFF2-40B4-BE49-F238E27FC236}">
                <a16:creationId xmlns:a16="http://schemas.microsoft.com/office/drawing/2014/main" id="{7F75CC3F-CBE9-4F62-9498-543C85B97D0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487113" y="1168920"/>
            <a:ext cx="1947977" cy="1947977"/>
          </a:xfrm>
          <a:custGeom>
            <a:avLst/>
            <a:gdLst>
              <a:gd name="connsiteX0" fmla="*/ 2231405 w 4462810"/>
              <a:gd name="connsiteY0" fmla="*/ 0 h 4462810"/>
              <a:gd name="connsiteX1" fmla="*/ 4462810 w 4462810"/>
              <a:gd name="connsiteY1" fmla="*/ 2231405 h 4462810"/>
              <a:gd name="connsiteX2" fmla="*/ 2231405 w 4462810"/>
              <a:gd name="connsiteY2" fmla="*/ 4462810 h 4462810"/>
              <a:gd name="connsiteX3" fmla="*/ 0 w 4462810"/>
              <a:gd name="connsiteY3" fmla="*/ 2231405 h 4462810"/>
              <a:gd name="connsiteX4" fmla="*/ 2231405 w 4462810"/>
              <a:gd name="connsiteY4" fmla="*/ 0 h 446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2810" h="4462810">
                <a:moveTo>
                  <a:pt x="2231405" y="0"/>
                </a:moveTo>
                <a:cubicBezTo>
                  <a:pt x="3463776" y="0"/>
                  <a:pt x="4462810" y="999034"/>
                  <a:pt x="4462810" y="2231405"/>
                </a:cubicBezTo>
                <a:cubicBezTo>
                  <a:pt x="4462810" y="3463776"/>
                  <a:pt x="3463776" y="4462810"/>
                  <a:pt x="2231405" y="4462810"/>
                </a:cubicBezTo>
                <a:cubicBezTo>
                  <a:pt x="999034" y="4462810"/>
                  <a:pt x="0" y="3463776"/>
                  <a:pt x="0" y="2231405"/>
                </a:cubicBezTo>
                <a:cubicBezTo>
                  <a:pt x="0" y="999034"/>
                  <a:pt x="999034" y="0"/>
                  <a:pt x="22314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43321709-4AE6-423B-B4E6-A4009B8EF1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62577" y="3160395"/>
            <a:ext cx="1412501" cy="1412501"/>
          </a:xfrm>
          <a:custGeom>
            <a:avLst/>
            <a:gdLst>
              <a:gd name="connsiteX0" fmla="*/ 2231405 w 4462810"/>
              <a:gd name="connsiteY0" fmla="*/ 0 h 4462810"/>
              <a:gd name="connsiteX1" fmla="*/ 4462810 w 4462810"/>
              <a:gd name="connsiteY1" fmla="*/ 2231405 h 4462810"/>
              <a:gd name="connsiteX2" fmla="*/ 2231405 w 4462810"/>
              <a:gd name="connsiteY2" fmla="*/ 4462810 h 4462810"/>
              <a:gd name="connsiteX3" fmla="*/ 0 w 4462810"/>
              <a:gd name="connsiteY3" fmla="*/ 2231405 h 4462810"/>
              <a:gd name="connsiteX4" fmla="*/ 2231405 w 4462810"/>
              <a:gd name="connsiteY4" fmla="*/ 0 h 446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2810" h="4462810">
                <a:moveTo>
                  <a:pt x="2231405" y="0"/>
                </a:moveTo>
                <a:cubicBezTo>
                  <a:pt x="3463776" y="0"/>
                  <a:pt x="4462810" y="999034"/>
                  <a:pt x="4462810" y="2231405"/>
                </a:cubicBezTo>
                <a:cubicBezTo>
                  <a:pt x="4462810" y="3463776"/>
                  <a:pt x="3463776" y="4462810"/>
                  <a:pt x="2231405" y="4462810"/>
                </a:cubicBezTo>
                <a:cubicBezTo>
                  <a:pt x="999034" y="4462810"/>
                  <a:pt x="0" y="3463776"/>
                  <a:pt x="0" y="2231405"/>
                </a:cubicBezTo>
                <a:cubicBezTo>
                  <a:pt x="0" y="999034"/>
                  <a:pt x="999034" y="0"/>
                  <a:pt x="22314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3" name="Picture Placeholder 62">
            <a:extLst>
              <a:ext uri="{FF2B5EF4-FFF2-40B4-BE49-F238E27FC236}">
                <a16:creationId xmlns:a16="http://schemas.microsoft.com/office/drawing/2014/main" id="{7CD8166C-A6F3-4BC5-9695-20993C4F4A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875078" y="2867550"/>
            <a:ext cx="622302" cy="622302"/>
          </a:xfrm>
          <a:custGeom>
            <a:avLst/>
            <a:gdLst>
              <a:gd name="connsiteX0" fmla="*/ 2231405 w 4462810"/>
              <a:gd name="connsiteY0" fmla="*/ 0 h 4462810"/>
              <a:gd name="connsiteX1" fmla="*/ 4462810 w 4462810"/>
              <a:gd name="connsiteY1" fmla="*/ 2231405 h 4462810"/>
              <a:gd name="connsiteX2" fmla="*/ 2231405 w 4462810"/>
              <a:gd name="connsiteY2" fmla="*/ 4462810 h 4462810"/>
              <a:gd name="connsiteX3" fmla="*/ 0 w 4462810"/>
              <a:gd name="connsiteY3" fmla="*/ 2231405 h 4462810"/>
              <a:gd name="connsiteX4" fmla="*/ 2231405 w 4462810"/>
              <a:gd name="connsiteY4" fmla="*/ 0 h 446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2810" h="4462810">
                <a:moveTo>
                  <a:pt x="2231405" y="0"/>
                </a:moveTo>
                <a:cubicBezTo>
                  <a:pt x="3463776" y="0"/>
                  <a:pt x="4462810" y="999034"/>
                  <a:pt x="4462810" y="2231405"/>
                </a:cubicBezTo>
                <a:cubicBezTo>
                  <a:pt x="4462810" y="3463776"/>
                  <a:pt x="3463776" y="4462810"/>
                  <a:pt x="2231405" y="4462810"/>
                </a:cubicBezTo>
                <a:cubicBezTo>
                  <a:pt x="999034" y="4462810"/>
                  <a:pt x="0" y="3463776"/>
                  <a:pt x="0" y="2231405"/>
                </a:cubicBezTo>
                <a:cubicBezTo>
                  <a:pt x="0" y="999034"/>
                  <a:pt x="999034" y="0"/>
                  <a:pt x="22314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4" name="Picture Placeholder 63">
            <a:extLst>
              <a:ext uri="{FF2B5EF4-FFF2-40B4-BE49-F238E27FC236}">
                <a16:creationId xmlns:a16="http://schemas.microsoft.com/office/drawing/2014/main" id="{AD83031B-9F4A-4E60-A10D-90A430F1D3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494291" y="3542856"/>
            <a:ext cx="1025482" cy="1025482"/>
          </a:xfrm>
          <a:custGeom>
            <a:avLst/>
            <a:gdLst>
              <a:gd name="connsiteX0" fmla="*/ 2231405 w 4462810"/>
              <a:gd name="connsiteY0" fmla="*/ 0 h 4462810"/>
              <a:gd name="connsiteX1" fmla="*/ 4462810 w 4462810"/>
              <a:gd name="connsiteY1" fmla="*/ 2231405 h 4462810"/>
              <a:gd name="connsiteX2" fmla="*/ 2231405 w 4462810"/>
              <a:gd name="connsiteY2" fmla="*/ 4462810 h 4462810"/>
              <a:gd name="connsiteX3" fmla="*/ 0 w 4462810"/>
              <a:gd name="connsiteY3" fmla="*/ 2231405 h 4462810"/>
              <a:gd name="connsiteX4" fmla="*/ 2231405 w 4462810"/>
              <a:gd name="connsiteY4" fmla="*/ 0 h 446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2810" h="4462810">
                <a:moveTo>
                  <a:pt x="2231405" y="0"/>
                </a:moveTo>
                <a:cubicBezTo>
                  <a:pt x="3463776" y="0"/>
                  <a:pt x="4462810" y="999034"/>
                  <a:pt x="4462810" y="2231405"/>
                </a:cubicBezTo>
                <a:cubicBezTo>
                  <a:pt x="4462810" y="3463776"/>
                  <a:pt x="3463776" y="4462810"/>
                  <a:pt x="2231405" y="4462810"/>
                </a:cubicBezTo>
                <a:cubicBezTo>
                  <a:pt x="999034" y="4462810"/>
                  <a:pt x="0" y="3463776"/>
                  <a:pt x="0" y="2231405"/>
                </a:cubicBezTo>
                <a:cubicBezTo>
                  <a:pt x="0" y="999034"/>
                  <a:pt x="999034" y="0"/>
                  <a:pt x="22314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4" name="Picture Placeholder 53">
            <a:extLst>
              <a:ext uri="{FF2B5EF4-FFF2-40B4-BE49-F238E27FC236}">
                <a16:creationId xmlns:a16="http://schemas.microsoft.com/office/drawing/2014/main" id="{82BA742E-4A75-49DD-979C-5886156333F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898446" y="1400464"/>
            <a:ext cx="3347108" cy="3347108"/>
          </a:xfrm>
          <a:custGeom>
            <a:avLst/>
            <a:gdLst>
              <a:gd name="connsiteX0" fmla="*/ 2231405 w 4462810"/>
              <a:gd name="connsiteY0" fmla="*/ 0 h 4462810"/>
              <a:gd name="connsiteX1" fmla="*/ 4462810 w 4462810"/>
              <a:gd name="connsiteY1" fmla="*/ 2231405 h 4462810"/>
              <a:gd name="connsiteX2" fmla="*/ 2231405 w 4462810"/>
              <a:gd name="connsiteY2" fmla="*/ 4462810 h 4462810"/>
              <a:gd name="connsiteX3" fmla="*/ 0 w 4462810"/>
              <a:gd name="connsiteY3" fmla="*/ 2231405 h 4462810"/>
              <a:gd name="connsiteX4" fmla="*/ 2231405 w 4462810"/>
              <a:gd name="connsiteY4" fmla="*/ 0 h 446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2810" h="4462810">
                <a:moveTo>
                  <a:pt x="2231405" y="0"/>
                </a:moveTo>
                <a:cubicBezTo>
                  <a:pt x="3463776" y="0"/>
                  <a:pt x="4462810" y="999034"/>
                  <a:pt x="4462810" y="2231405"/>
                </a:cubicBezTo>
                <a:cubicBezTo>
                  <a:pt x="4462810" y="3463776"/>
                  <a:pt x="3463776" y="4462810"/>
                  <a:pt x="2231405" y="4462810"/>
                </a:cubicBezTo>
                <a:cubicBezTo>
                  <a:pt x="999034" y="4462810"/>
                  <a:pt x="0" y="3463776"/>
                  <a:pt x="0" y="2231405"/>
                </a:cubicBezTo>
                <a:cubicBezTo>
                  <a:pt x="0" y="999034"/>
                  <a:pt x="999034" y="0"/>
                  <a:pt x="22314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3" name="Title 6">
            <a:extLst>
              <a:ext uri="{FF2B5EF4-FFF2-40B4-BE49-F238E27FC236}">
                <a16:creationId xmlns:a16="http://schemas.microsoft.com/office/drawing/2014/main" id="{BE40D27E-3C7F-45FA-A2F2-4714BB5C6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75346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CC7D893-3391-45EF-A59F-68FF54C95B7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020141" y="2139702"/>
            <a:ext cx="1669489" cy="1450714"/>
          </a:xfrm>
          <a:custGeom>
            <a:avLst/>
            <a:gdLst>
              <a:gd name="connsiteX0" fmla="*/ 0 w 2225985"/>
              <a:gd name="connsiteY0" fmla="*/ 0 h 1934285"/>
              <a:gd name="connsiteX1" fmla="*/ 2225985 w 2225985"/>
              <a:gd name="connsiteY1" fmla="*/ 0 h 1934285"/>
              <a:gd name="connsiteX2" fmla="*/ 2225985 w 2225985"/>
              <a:gd name="connsiteY2" fmla="*/ 1934285 h 1934285"/>
              <a:gd name="connsiteX3" fmla="*/ 0 w 2225985"/>
              <a:gd name="connsiteY3" fmla="*/ 1934285 h 193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5985" h="1934285">
                <a:moveTo>
                  <a:pt x="0" y="0"/>
                </a:moveTo>
                <a:lnTo>
                  <a:pt x="2225985" y="0"/>
                </a:lnTo>
                <a:lnTo>
                  <a:pt x="2225985" y="1934285"/>
                </a:lnTo>
                <a:lnTo>
                  <a:pt x="0" y="19342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C1EBBA3-222F-4DBC-BA86-BAF49224BD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4341" y="2139702"/>
            <a:ext cx="1638950" cy="1450714"/>
          </a:xfrm>
          <a:custGeom>
            <a:avLst/>
            <a:gdLst>
              <a:gd name="connsiteX0" fmla="*/ 0 w 2185266"/>
              <a:gd name="connsiteY0" fmla="*/ 0 h 1934285"/>
              <a:gd name="connsiteX1" fmla="*/ 2185266 w 2185266"/>
              <a:gd name="connsiteY1" fmla="*/ 0 h 1934285"/>
              <a:gd name="connsiteX2" fmla="*/ 2185266 w 2185266"/>
              <a:gd name="connsiteY2" fmla="*/ 1934285 h 1934285"/>
              <a:gd name="connsiteX3" fmla="*/ 0 w 2185266"/>
              <a:gd name="connsiteY3" fmla="*/ 1934285 h 193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85266" h="1934285">
                <a:moveTo>
                  <a:pt x="0" y="0"/>
                </a:moveTo>
                <a:lnTo>
                  <a:pt x="2185266" y="0"/>
                </a:lnTo>
                <a:lnTo>
                  <a:pt x="2185266" y="1934285"/>
                </a:lnTo>
                <a:lnTo>
                  <a:pt x="0" y="19342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46D5CE35-412F-4AA5-BE14-9FE7DFE90D2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103292" y="2139702"/>
            <a:ext cx="1644041" cy="1450714"/>
          </a:xfrm>
          <a:custGeom>
            <a:avLst/>
            <a:gdLst>
              <a:gd name="connsiteX0" fmla="*/ 0 w 2192055"/>
              <a:gd name="connsiteY0" fmla="*/ 0 h 1934285"/>
              <a:gd name="connsiteX1" fmla="*/ 2192055 w 2192055"/>
              <a:gd name="connsiteY1" fmla="*/ 0 h 1934285"/>
              <a:gd name="connsiteX2" fmla="*/ 2192055 w 2192055"/>
              <a:gd name="connsiteY2" fmla="*/ 1934285 h 1934285"/>
              <a:gd name="connsiteX3" fmla="*/ 0 w 2192055"/>
              <a:gd name="connsiteY3" fmla="*/ 1934285 h 193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2055" h="1934285">
                <a:moveTo>
                  <a:pt x="0" y="0"/>
                </a:moveTo>
                <a:lnTo>
                  <a:pt x="2192055" y="0"/>
                </a:lnTo>
                <a:lnTo>
                  <a:pt x="2192055" y="1934285"/>
                </a:lnTo>
                <a:lnTo>
                  <a:pt x="0" y="19342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8359F49F-63E9-4504-BD56-7D861276367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747332" y="2139702"/>
            <a:ext cx="1679669" cy="1450714"/>
          </a:xfrm>
          <a:custGeom>
            <a:avLst/>
            <a:gdLst>
              <a:gd name="connsiteX0" fmla="*/ 0 w 2239558"/>
              <a:gd name="connsiteY0" fmla="*/ 0 h 1934285"/>
              <a:gd name="connsiteX1" fmla="*/ 2239558 w 2239558"/>
              <a:gd name="connsiteY1" fmla="*/ 0 h 1934285"/>
              <a:gd name="connsiteX2" fmla="*/ 2239558 w 2239558"/>
              <a:gd name="connsiteY2" fmla="*/ 1934285 h 1934285"/>
              <a:gd name="connsiteX3" fmla="*/ 0 w 2239558"/>
              <a:gd name="connsiteY3" fmla="*/ 1934285 h 193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9558" h="1934285">
                <a:moveTo>
                  <a:pt x="0" y="0"/>
                </a:moveTo>
                <a:lnTo>
                  <a:pt x="2239558" y="0"/>
                </a:lnTo>
                <a:lnTo>
                  <a:pt x="2239558" y="1934285"/>
                </a:lnTo>
                <a:lnTo>
                  <a:pt x="0" y="19342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05C1DE14-5895-45F1-AE30-FDC1114A9E8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427002" y="2139702"/>
            <a:ext cx="1593142" cy="1450714"/>
          </a:xfrm>
          <a:custGeom>
            <a:avLst/>
            <a:gdLst>
              <a:gd name="connsiteX0" fmla="*/ 0 w 2124189"/>
              <a:gd name="connsiteY0" fmla="*/ 0 h 1934285"/>
              <a:gd name="connsiteX1" fmla="*/ 2124189 w 2124189"/>
              <a:gd name="connsiteY1" fmla="*/ 0 h 1934285"/>
              <a:gd name="connsiteX2" fmla="*/ 2124189 w 2124189"/>
              <a:gd name="connsiteY2" fmla="*/ 1934285 h 1934285"/>
              <a:gd name="connsiteX3" fmla="*/ 0 w 2124189"/>
              <a:gd name="connsiteY3" fmla="*/ 1934285 h 193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4189" h="1934285">
                <a:moveTo>
                  <a:pt x="0" y="0"/>
                </a:moveTo>
                <a:lnTo>
                  <a:pt x="2124189" y="0"/>
                </a:lnTo>
                <a:lnTo>
                  <a:pt x="2124189" y="1934285"/>
                </a:lnTo>
                <a:lnTo>
                  <a:pt x="0" y="19342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4439020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CC7D893-3391-45EF-A59F-68FF54C95B7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020141" y="2355726"/>
            <a:ext cx="1669489" cy="1450714"/>
          </a:xfrm>
          <a:custGeom>
            <a:avLst/>
            <a:gdLst>
              <a:gd name="connsiteX0" fmla="*/ 0 w 2225985"/>
              <a:gd name="connsiteY0" fmla="*/ 0 h 1934285"/>
              <a:gd name="connsiteX1" fmla="*/ 2225985 w 2225985"/>
              <a:gd name="connsiteY1" fmla="*/ 0 h 1934285"/>
              <a:gd name="connsiteX2" fmla="*/ 2225985 w 2225985"/>
              <a:gd name="connsiteY2" fmla="*/ 1934285 h 1934285"/>
              <a:gd name="connsiteX3" fmla="*/ 0 w 2225985"/>
              <a:gd name="connsiteY3" fmla="*/ 1934285 h 193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5985" h="1934285">
                <a:moveTo>
                  <a:pt x="0" y="0"/>
                </a:moveTo>
                <a:lnTo>
                  <a:pt x="2225985" y="0"/>
                </a:lnTo>
                <a:lnTo>
                  <a:pt x="2225985" y="1934285"/>
                </a:lnTo>
                <a:lnTo>
                  <a:pt x="0" y="19342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8359F49F-63E9-4504-BD56-7D861276367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747332" y="2355726"/>
            <a:ext cx="1679669" cy="1450714"/>
          </a:xfrm>
          <a:custGeom>
            <a:avLst/>
            <a:gdLst>
              <a:gd name="connsiteX0" fmla="*/ 0 w 2239558"/>
              <a:gd name="connsiteY0" fmla="*/ 0 h 1934285"/>
              <a:gd name="connsiteX1" fmla="*/ 2239558 w 2239558"/>
              <a:gd name="connsiteY1" fmla="*/ 0 h 1934285"/>
              <a:gd name="connsiteX2" fmla="*/ 2239558 w 2239558"/>
              <a:gd name="connsiteY2" fmla="*/ 1934285 h 1934285"/>
              <a:gd name="connsiteX3" fmla="*/ 0 w 2239558"/>
              <a:gd name="connsiteY3" fmla="*/ 1934285 h 193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9558" h="1934285">
                <a:moveTo>
                  <a:pt x="0" y="0"/>
                </a:moveTo>
                <a:lnTo>
                  <a:pt x="2239558" y="0"/>
                </a:lnTo>
                <a:lnTo>
                  <a:pt x="2239558" y="1934285"/>
                </a:lnTo>
                <a:lnTo>
                  <a:pt x="0" y="19342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05C1DE14-5895-45F1-AE30-FDC1114A9E8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427002" y="2355726"/>
            <a:ext cx="1593142" cy="1450714"/>
          </a:xfrm>
          <a:custGeom>
            <a:avLst/>
            <a:gdLst>
              <a:gd name="connsiteX0" fmla="*/ 0 w 2124189"/>
              <a:gd name="connsiteY0" fmla="*/ 0 h 1934285"/>
              <a:gd name="connsiteX1" fmla="*/ 2124189 w 2124189"/>
              <a:gd name="connsiteY1" fmla="*/ 0 h 1934285"/>
              <a:gd name="connsiteX2" fmla="*/ 2124189 w 2124189"/>
              <a:gd name="connsiteY2" fmla="*/ 1934285 h 1934285"/>
              <a:gd name="connsiteX3" fmla="*/ 0 w 2124189"/>
              <a:gd name="connsiteY3" fmla="*/ 1934285 h 193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4189" h="1934285">
                <a:moveTo>
                  <a:pt x="0" y="0"/>
                </a:moveTo>
                <a:lnTo>
                  <a:pt x="2124189" y="0"/>
                </a:lnTo>
                <a:lnTo>
                  <a:pt x="2124189" y="1934285"/>
                </a:lnTo>
                <a:lnTo>
                  <a:pt x="0" y="19342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9522420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F78B8FC-884C-4823-AEDD-5A59B381222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70222" y="2355726"/>
            <a:ext cx="2052228" cy="2052228"/>
          </a:xfrm>
          <a:custGeom>
            <a:avLst/>
            <a:gdLst>
              <a:gd name="connsiteX0" fmla="*/ 1368152 w 2736304"/>
              <a:gd name="connsiteY0" fmla="*/ 0 h 2736304"/>
              <a:gd name="connsiteX1" fmla="*/ 2736304 w 2736304"/>
              <a:gd name="connsiteY1" fmla="*/ 1368152 h 2736304"/>
              <a:gd name="connsiteX2" fmla="*/ 1368152 w 2736304"/>
              <a:gd name="connsiteY2" fmla="*/ 2736304 h 2736304"/>
              <a:gd name="connsiteX3" fmla="*/ 0 w 2736304"/>
              <a:gd name="connsiteY3" fmla="*/ 1368152 h 2736304"/>
              <a:gd name="connsiteX4" fmla="*/ 1368152 w 2736304"/>
              <a:gd name="connsiteY4" fmla="*/ 0 h 273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6304" h="2736304">
                <a:moveTo>
                  <a:pt x="1368152" y="0"/>
                </a:moveTo>
                <a:cubicBezTo>
                  <a:pt x="2123761" y="0"/>
                  <a:pt x="2736304" y="612543"/>
                  <a:pt x="2736304" y="1368152"/>
                </a:cubicBezTo>
                <a:cubicBezTo>
                  <a:pt x="2736304" y="2123761"/>
                  <a:pt x="2123761" y="2736304"/>
                  <a:pt x="1368152" y="2736304"/>
                </a:cubicBezTo>
                <a:cubicBezTo>
                  <a:pt x="612543" y="2736304"/>
                  <a:pt x="0" y="2123761"/>
                  <a:pt x="0" y="1368152"/>
                </a:cubicBezTo>
                <a:cubicBezTo>
                  <a:pt x="0" y="612543"/>
                  <a:pt x="612543" y="0"/>
                  <a:pt x="136815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0B205A9C-5EFD-4461-AB59-8DC8CC9CF67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88913" y="2355726"/>
            <a:ext cx="2052228" cy="2052228"/>
          </a:xfrm>
          <a:custGeom>
            <a:avLst/>
            <a:gdLst>
              <a:gd name="connsiteX0" fmla="*/ 1368152 w 2736304"/>
              <a:gd name="connsiteY0" fmla="*/ 0 h 2736304"/>
              <a:gd name="connsiteX1" fmla="*/ 2736304 w 2736304"/>
              <a:gd name="connsiteY1" fmla="*/ 1368152 h 2736304"/>
              <a:gd name="connsiteX2" fmla="*/ 1368152 w 2736304"/>
              <a:gd name="connsiteY2" fmla="*/ 2736304 h 2736304"/>
              <a:gd name="connsiteX3" fmla="*/ 0 w 2736304"/>
              <a:gd name="connsiteY3" fmla="*/ 1368152 h 2736304"/>
              <a:gd name="connsiteX4" fmla="*/ 1368152 w 2736304"/>
              <a:gd name="connsiteY4" fmla="*/ 0 h 273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6304" h="2736304">
                <a:moveTo>
                  <a:pt x="1368152" y="0"/>
                </a:moveTo>
                <a:cubicBezTo>
                  <a:pt x="2123761" y="0"/>
                  <a:pt x="2736304" y="612543"/>
                  <a:pt x="2736304" y="1368152"/>
                </a:cubicBezTo>
                <a:cubicBezTo>
                  <a:pt x="2736304" y="2123761"/>
                  <a:pt x="2123761" y="2736304"/>
                  <a:pt x="1368152" y="2736304"/>
                </a:cubicBezTo>
                <a:cubicBezTo>
                  <a:pt x="612543" y="2736304"/>
                  <a:pt x="0" y="2123761"/>
                  <a:pt x="0" y="1368152"/>
                </a:cubicBezTo>
                <a:cubicBezTo>
                  <a:pt x="0" y="612543"/>
                  <a:pt x="612543" y="0"/>
                  <a:pt x="136815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A5D2800-57E9-4C67-B9E8-D1ECB33DC0E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07604" y="2355726"/>
            <a:ext cx="2052228" cy="2052228"/>
          </a:xfrm>
          <a:custGeom>
            <a:avLst/>
            <a:gdLst>
              <a:gd name="connsiteX0" fmla="*/ 1368152 w 2736304"/>
              <a:gd name="connsiteY0" fmla="*/ 0 h 2736304"/>
              <a:gd name="connsiteX1" fmla="*/ 2736304 w 2736304"/>
              <a:gd name="connsiteY1" fmla="*/ 1368152 h 2736304"/>
              <a:gd name="connsiteX2" fmla="*/ 1368152 w 2736304"/>
              <a:gd name="connsiteY2" fmla="*/ 2736304 h 2736304"/>
              <a:gd name="connsiteX3" fmla="*/ 0 w 2736304"/>
              <a:gd name="connsiteY3" fmla="*/ 1368152 h 2736304"/>
              <a:gd name="connsiteX4" fmla="*/ 1368152 w 2736304"/>
              <a:gd name="connsiteY4" fmla="*/ 0 h 273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6304" h="2736304">
                <a:moveTo>
                  <a:pt x="1368152" y="0"/>
                </a:moveTo>
                <a:cubicBezTo>
                  <a:pt x="2123761" y="0"/>
                  <a:pt x="2736304" y="612543"/>
                  <a:pt x="2736304" y="1368152"/>
                </a:cubicBezTo>
                <a:cubicBezTo>
                  <a:pt x="2736304" y="2123761"/>
                  <a:pt x="2123761" y="2736304"/>
                  <a:pt x="1368152" y="2736304"/>
                </a:cubicBezTo>
                <a:cubicBezTo>
                  <a:pt x="612543" y="2736304"/>
                  <a:pt x="0" y="2123761"/>
                  <a:pt x="0" y="1368152"/>
                </a:cubicBezTo>
                <a:cubicBezTo>
                  <a:pt x="0" y="612543"/>
                  <a:pt x="612543" y="0"/>
                  <a:pt x="136815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D798479F-BDF8-41DF-BCB1-72E6581F8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50012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1E35E872-1BC9-4787-B0E8-8612D6E2E53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53092" y="3474028"/>
            <a:ext cx="1566173" cy="1669472"/>
          </a:xfrm>
          <a:custGeom>
            <a:avLst/>
            <a:gdLst>
              <a:gd name="connsiteX0" fmla="*/ 0 w 2088231"/>
              <a:gd name="connsiteY0" fmla="*/ 0 h 2225962"/>
              <a:gd name="connsiteX1" fmla="*/ 2088231 w 2088231"/>
              <a:gd name="connsiteY1" fmla="*/ 0 h 2225962"/>
              <a:gd name="connsiteX2" fmla="*/ 2088231 w 2088231"/>
              <a:gd name="connsiteY2" fmla="*/ 2225962 h 2225962"/>
              <a:gd name="connsiteX3" fmla="*/ 0 w 2088231"/>
              <a:gd name="connsiteY3" fmla="*/ 2225962 h 222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8231" h="2225962">
                <a:moveTo>
                  <a:pt x="0" y="0"/>
                </a:moveTo>
                <a:lnTo>
                  <a:pt x="2088231" y="0"/>
                </a:lnTo>
                <a:lnTo>
                  <a:pt x="2088231" y="2225962"/>
                </a:lnTo>
                <a:lnTo>
                  <a:pt x="0" y="222596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1C47A84-8F5D-4B65-A73E-5304E230C99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53092" y="0"/>
            <a:ext cx="1566173" cy="3327834"/>
          </a:xfrm>
          <a:custGeom>
            <a:avLst/>
            <a:gdLst>
              <a:gd name="connsiteX0" fmla="*/ 0 w 2088231"/>
              <a:gd name="connsiteY0" fmla="*/ 0 h 4437112"/>
              <a:gd name="connsiteX1" fmla="*/ 2088231 w 2088231"/>
              <a:gd name="connsiteY1" fmla="*/ 0 h 4437112"/>
              <a:gd name="connsiteX2" fmla="*/ 2088231 w 2088231"/>
              <a:gd name="connsiteY2" fmla="*/ 4437112 h 4437112"/>
              <a:gd name="connsiteX3" fmla="*/ 0 w 2088231"/>
              <a:gd name="connsiteY3" fmla="*/ 4437112 h 4437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8231" h="4437112">
                <a:moveTo>
                  <a:pt x="0" y="0"/>
                </a:moveTo>
                <a:lnTo>
                  <a:pt x="2088231" y="0"/>
                </a:lnTo>
                <a:lnTo>
                  <a:pt x="2088231" y="4437112"/>
                </a:lnTo>
                <a:lnTo>
                  <a:pt x="0" y="44371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245C2A5-C756-4BBA-943E-EAD0F2A7175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62166" y="0"/>
            <a:ext cx="1566173" cy="1669472"/>
          </a:xfrm>
          <a:custGeom>
            <a:avLst/>
            <a:gdLst>
              <a:gd name="connsiteX0" fmla="*/ 0 w 2088231"/>
              <a:gd name="connsiteY0" fmla="*/ 0 h 2225962"/>
              <a:gd name="connsiteX1" fmla="*/ 2088231 w 2088231"/>
              <a:gd name="connsiteY1" fmla="*/ 0 h 2225962"/>
              <a:gd name="connsiteX2" fmla="*/ 2088231 w 2088231"/>
              <a:gd name="connsiteY2" fmla="*/ 2225962 h 2225962"/>
              <a:gd name="connsiteX3" fmla="*/ 0 w 2088231"/>
              <a:gd name="connsiteY3" fmla="*/ 2225962 h 222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8231" h="2225962">
                <a:moveTo>
                  <a:pt x="0" y="0"/>
                </a:moveTo>
                <a:lnTo>
                  <a:pt x="2088231" y="0"/>
                </a:lnTo>
                <a:lnTo>
                  <a:pt x="2088231" y="2225962"/>
                </a:lnTo>
                <a:lnTo>
                  <a:pt x="0" y="222596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4546CF6E-E0AD-4D5C-BD1D-1D5D2B1ED9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65460" y="1815666"/>
            <a:ext cx="1566173" cy="3327834"/>
          </a:xfrm>
          <a:custGeom>
            <a:avLst/>
            <a:gdLst>
              <a:gd name="connsiteX0" fmla="*/ 0 w 2088231"/>
              <a:gd name="connsiteY0" fmla="*/ 0 h 4437112"/>
              <a:gd name="connsiteX1" fmla="*/ 2088231 w 2088231"/>
              <a:gd name="connsiteY1" fmla="*/ 0 h 4437112"/>
              <a:gd name="connsiteX2" fmla="*/ 2088231 w 2088231"/>
              <a:gd name="connsiteY2" fmla="*/ 4437112 h 4437112"/>
              <a:gd name="connsiteX3" fmla="*/ 0 w 2088231"/>
              <a:gd name="connsiteY3" fmla="*/ 4437112 h 4437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8231" h="4437112">
                <a:moveTo>
                  <a:pt x="0" y="0"/>
                </a:moveTo>
                <a:lnTo>
                  <a:pt x="2088231" y="0"/>
                </a:lnTo>
                <a:lnTo>
                  <a:pt x="2088231" y="4437112"/>
                </a:lnTo>
                <a:lnTo>
                  <a:pt x="0" y="44371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0AE86BEE-8D45-439A-8F8C-C615B08214D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71242" y="3474028"/>
            <a:ext cx="1566173" cy="1669472"/>
          </a:xfrm>
          <a:custGeom>
            <a:avLst/>
            <a:gdLst>
              <a:gd name="connsiteX0" fmla="*/ 0 w 2088231"/>
              <a:gd name="connsiteY0" fmla="*/ 0 h 2225962"/>
              <a:gd name="connsiteX1" fmla="*/ 2088231 w 2088231"/>
              <a:gd name="connsiteY1" fmla="*/ 0 h 2225962"/>
              <a:gd name="connsiteX2" fmla="*/ 2088231 w 2088231"/>
              <a:gd name="connsiteY2" fmla="*/ 2225962 h 2225962"/>
              <a:gd name="connsiteX3" fmla="*/ 0 w 2088231"/>
              <a:gd name="connsiteY3" fmla="*/ 2225962 h 222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8231" h="2225962">
                <a:moveTo>
                  <a:pt x="0" y="0"/>
                </a:moveTo>
                <a:lnTo>
                  <a:pt x="2088231" y="0"/>
                </a:lnTo>
                <a:lnTo>
                  <a:pt x="2088231" y="2225962"/>
                </a:lnTo>
                <a:lnTo>
                  <a:pt x="0" y="222596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5E89372-45A2-4903-845F-64D23115CB9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71242" y="0"/>
            <a:ext cx="1566173" cy="3327834"/>
          </a:xfrm>
          <a:custGeom>
            <a:avLst/>
            <a:gdLst>
              <a:gd name="connsiteX0" fmla="*/ 0 w 2088231"/>
              <a:gd name="connsiteY0" fmla="*/ 0 h 4437112"/>
              <a:gd name="connsiteX1" fmla="*/ 2088231 w 2088231"/>
              <a:gd name="connsiteY1" fmla="*/ 0 h 4437112"/>
              <a:gd name="connsiteX2" fmla="*/ 2088231 w 2088231"/>
              <a:gd name="connsiteY2" fmla="*/ 4437112 h 4437112"/>
              <a:gd name="connsiteX3" fmla="*/ 0 w 2088231"/>
              <a:gd name="connsiteY3" fmla="*/ 4437112 h 4437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8231" h="4437112">
                <a:moveTo>
                  <a:pt x="0" y="0"/>
                </a:moveTo>
                <a:lnTo>
                  <a:pt x="2088231" y="0"/>
                </a:lnTo>
                <a:lnTo>
                  <a:pt x="2088231" y="4437112"/>
                </a:lnTo>
                <a:lnTo>
                  <a:pt x="0" y="44371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442734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9FBD28AE-1CE0-4E05-9782-F26CA67852B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76156" y="1903930"/>
            <a:ext cx="1728192" cy="1728192"/>
          </a:xfrm>
          <a:custGeom>
            <a:avLst/>
            <a:gdLst>
              <a:gd name="connsiteX0" fmla="*/ 1152128 w 2304256"/>
              <a:gd name="connsiteY0" fmla="*/ 0 h 2304256"/>
              <a:gd name="connsiteX1" fmla="*/ 2304256 w 2304256"/>
              <a:gd name="connsiteY1" fmla="*/ 1152128 h 2304256"/>
              <a:gd name="connsiteX2" fmla="*/ 1152128 w 2304256"/>
              <a:gd name="connsiteY2" fmla="*/ 2304256 h 2304256"/>
              <a:gd name="connsiteX3" fmla="*/ 0 w 2304256"/>
              <a:gd name="connsiteY3" fmla="*/ 1152128 h 2304256"/>
              <a:gd name="connsiteX4" fmla="*/ 1152128 w 2304256"/>
              <a:gd name="connsiteY4" fmla="*/ 0 h 2304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4256" h="2304256">
                <a:moveTo>
                  <a:pt x="1152128" y="0"/>
                </a:moveTo>
                <a:cubicBezTo>
                  <a:pt x="1788431" y="0"/>
                  <a:pt x="2304256" y="515825"/>
                  <a:pt x="2304256" y="1152128"/>
                </a:cubicBezTo>
                <a:cubicBezTo>
                  <a:pt x="2304256" y="1788431"/>
                  <a:pt x="1788431" y="2304256"/>
                  <a:pt x="1152128" y="2304256"/>
                </a:cubicBezTo>
                <a:cubicBezTo>
                  <a:pt x="515825" y="2304256"/>
                  <a:pt x="0" y="1788431"/>
                  <a:pt x="0" y="1152128"/>
                </a:cubicBezTo>
                <a:cubicBezTo>
                  <a:pt x="0" y="515825"/>
                  <a:pt x="515825" y="0"/>
                  <a:pt x="115212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70E58836-7300-41AC-AA0F-BCCF18C09AE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07904" y="1903930"/>
            <a:ext cx="1728192" cy="1728192"/>
          </a:xfrm>
          <a:custGeom>
            <a:avLst/>
            <a:gdLst>
              <a:gd name="connsiteX0" fmla="*/ 1152128 w 2304256"/>
              <a:gd name="connsiteY0" fmla="*/ 0 h 2304256"/>
              <a:gd name="connsiteX1" fmla="*/ 2304256 w 2304256"/>
              <a:gd name="connsiteY1" fmla="*/ 1152128 h 2304256"/>
              <a:gd name="connsiteX2" fmla="*/ 1152128 w 2304256"/>
              <a:gd name="connsiteY2" fmla="*/ 2304256 h 2304256"/>
              <a:gd name="connsiteX3" fmla="*/ 0 w 2304256"/>
              <a:gd name="connsiteY3" fmla="*/ 1152128 h 2304256"/>
              <a:gd name="connsiteX4" fmla="*/ 1152128 w 2304256"/>
              <a:gd name="connsiteY4" fmla="*/ 0 h 2304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4256" h="2304256">
                <a:moveTo>
                  <a:pt x="1152128" y="0"/>
                </a:moveTo>
                <a:cubicBezTo>
                  <a:pt x="1788431" y="0"/>
                  <a:pt x="2304256" y="515825"/>
                  <a:pt x="2304256" y="1152128"/>
                </a:cubicBezTo>
                <a:cubicBezTo>
                  <a:pt x="2304256" y="1788431"/>
                  <a:pt x="1788431" y="2304256"/>
                  <a:pt x="1152128" y="2304256"/>
                </a:cubicBezTo>
                <a:cubicBezTo>
                  <a:pt x="515825" y="2304256"/>
                  <a:pt x="0" y="1788431"/>
                  <a:pt x="0" y="1152128"/>
                </a:cubicBezTo>
                <a:cubicBezTo>
                  <a:pt x="0" y="515825"/>
                  <a:pt x="515825" y="0"/>
                  <a:pt x="115212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65A71BF-8DA5-43CE-A973-C09730BB292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41577" y="1903930"/>
            <a:ext cx="1728192" cy="1728192"/>
          </a:xfrm>
          <a:custGeom>
            <a:avLst/>
            <a:gdLst>
              <a:gd name="connsiteX0" fmla="*/ 1152128 w 2304256"/>
              <a:gd name="connsiteY0" fmla="*/ 0 h 2304256"/>
              <a:gd name="connsiteX1" fmla="*/ 2304256 w 2304256"/>
              <a:gd name="connsiteY1" fmla="*/ 1152128 h 2304256"/>
              <a:gd name="connsiteX2" fmla="*/ 1152128 w 2304256"/>
              <a:gd name="connsiteY2" fmla="*/ 2304256 h 2304256"/>
              <a:gd name="connsiteX3" fmla="*/ 0 w 2304256"/>
              <a:gd name="connsiteY3" fmla="*/ 1152128 h 2304256"/>
              <a:gd name="connsiteX4" fmla="*/ 1152128 w 2304256"/>
              <a:gd name="connsiteY4" fmla="*/ 0 h 2304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4256" h="2304256">
                <a:moveTo>
                  <a:pt x="1152128" y="0"/>
                </a:moveTo>
                <a:cubicBezTo>
                  <a:pt x="1788431" y="0"/>
                  <a:pt x="2304256" y="515825"/>
                  <a:pt x="2304256" y="1152128"/>
                </a:cubicBezTo>
                <a:cubicBezTo>
                  <a:pt x="2304256" y="1788431"/>
                  <a:pt x="1788431" y="2304256"/>
                  <a:pt x="1152128" y="2304256"/>
                </a:cubicBezTo>
                <a:cubicBezTo>
                  <a:pt x="515825" y="2304256"/>
                  <a:pt x="0" y="1788431"/>
                  <a:pt x="0" y="1152128"/>
                </a:cubicBezTo>
                <a:cubicBezTo>
                  <a:pt x="0" y="515825"/>
                  <a:pt x="515825" y="0"/>
                  <a:pt x="115212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D798479F-BDF8-41DF-BCB1-72E6581F8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47073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730180A-C82E-4CD1-B16A-4C3D1B949B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734017" cy="5143500"/>
          </a:xfrm>
          <a:custGeom>
            <a:avLst/>
            <a:gdLst>
              <a:gd name="connsiteX0" fmla="*/ 0 w 6312023"/>
              <a:gd name="connsiteY0" fmla="*/ 0 h 6858000"/>
              <a:gd name="connsiteX1" fmla="*/ 6312023 w 6312023"/>
              <a:gd name="connsiteY1" fmla="*/ 0 h 6858000"/>
              <a:gd name="connsiteX2" fmla="*/ 6312023 w 6312023"/>
              <a:gd name="connsiteY2" fmla="*/ 6858000 h 6858000"/>
              <a:gd name="connsiteX3" fmla="*/ 0 w 631202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12023" h="6858000">
                <a:moveTo>
                  <a:pt x="0" y="0"/>
                </a:moveTo>
                <a:lnTo>
                  <a:pt x="6312023" y="0"/>
                </a:lnTo>
                <a:lnTo>
                  <a:pt x="631202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865719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B2FD2B3-9859-45FB-831D-3F436B7729E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4053960" cy="3664295"/>
          </a:xfrm>
          <a:custGeom>
            <a:avLst/>
            <a:gdLst>
              <a:gd name="connsiteX0" fmla="*/ 1066013 w 5405280"/>
              <a:gd name="connsiteY0" fmla="*/ 0 h 4885726"/>
              <a:gd name="connsiteX1" fmla="*/ 4318518 w 5405280"/>
              <a:gd name="connsiteY1" fmla="*/ 0 h 4885726"/>
              <a:gd name="connsiteX2" fmla="*/ 5405280 w 5405280"/>
              <a:gd name="connsiteY2" fmla="*/ 2171722 h 4885726"/>
              <a:gd name="connsiteX3" fmla="*/ 2692265 w 5405280"/>
              <a:gd name="connsiteY3" fmla="*/ 4885726 h 4885726"/>
              <a:gd name="connsiteX4" fmla="*/ 0 w 5405280"/>
              <a:gd name="connsiteY4" fmla="*/ 2506432 h 4885726"/>
              <a:gd name="connsiteX5" fmla="*/ 0 w 5405280"/>
              <a:gd name="connsiteY5" fmla="*/ 1834418 h 4885726"/>
              <a:gd name="connsiteX6" fmla="*/ 1066013 w 5405280"/>
              <a:gd name="connsiteY6" fmla="*/ 0 h 4885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05280" h="4885726">
                <a:moveTo>
                  <a:pt x="1066013" y="0"/>
                </a:moveTo>
                <a:cubicBezTo>
                  <a:pt x="1066013" y="0"/>
                  <a:pt x="1066013" y="0"/>
                  <a:pt x="4318518" y="0"/>
                </a:cubicBezTo>
                <a:cubicBezTo>
                  <a:pt x="4977319" y="492984"/>
                  <a:pt x="5405280" y="1281757"/>
                  <a:pt x="5405280" y="2171722"/>
                </a:cubicBezTo>
                <a:cubicBezTo>
                  <a:pt x="5405280" y="3668835"/>
                  <a:pt x="4191426" y="4885726"/>
                  <a:pt x="2692265" y="4885726"/>
                </a:cubicBezTo>
                <a:cubicBezTo>
                  <a:pt x="1307227" y="4885726"/>
                  <a:pt x="165997" y="3847866"/>
                  <a:pt x="0" y="2506432"/>
                </a:cubicBezTo>
                <a:cubicBezTo>
                  <a:pt x="0" y="2506432"/>
                  <a:pt x="0" y="2506432"/>
                  <a:pt x="0" y="1834418"/>
                </a:cubicBezTo>
                <a:cubicBezTo>
                  <a:pt x="93373" y="1084564"/>
                  <a:pt x="490210" y="430712"/>
                  <a:pt x="106601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2280183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Full Image without Header &amp;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D853DB3-DAED-4F73-9948-13A9E3EE27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2413" y="1329612"/>
            <a:ext cx="4069587" cy="3367092"/>
          </a:xfrm>
          <a:custGeom>
            <a:avLst/>
            <a:gdLst>
              <a:gd name="connsiteX0" fmla="*/ 0 w 5426116"/>
              <a:gd name="connsiteY0" fmla="*/ 0 h 4489456"/>
              <a:gd name="connsiteX1" fmla="*/ 5426116 w 5426116"/>
              <a:gd name="connsiteY1" fmla="*/ 0 h 4489456"/>
              <a:gd name="connsiteX2" fmla="*/ 5426116 w 5426116"/>
              <a:gd name="connsiteY2" fmla="*/ 4489456 h 4489456"/>
              <a:gd name="connsiteX3" fmla="*/ 0 w 5426116"/>
              <a:gd name="connsiteY3" fmla="*/ 4489456 h 4489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6116" h="4489456">
                <a:moveTo>
                  <a:pt x="0" y="0"/>
                </a:moveTo>
                <a:lnTo>
                  <a:pt x="5426116" y="0"/>
                </a:lnTo>
                <a:lnTo>
                  <a:pt x="5426116" y="4489456"/>
                </a:lnTo>
                <a:lnTo>
                  <a:pt x="0" y="44894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reeform 10">
            <a:extLst>
              <a:ext uri="{FF2B5EF4-FFF2-40B4-BE49-F238E27FC236}">
                <a16:creationId xmlns:a16="http://schemas.microsoft.com/office/drawing/2014/main" id="{CA001D18-B3C4-198B-C89B-FC6EEE893B6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2833541-DDBC-41ED-6EE2-63CB8A005535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" name="Freeform 19">
            <a:extLst>
              <a:ext uri="{FF2B5EF4-FFF2-40B4-BE49-F238E27FC236}">
                <a16:creationId xmlns:a16="http://schemas.microsoft.com/office/drawing/2014/main" id="{BC0B8643-FCCD-D3E5-79A6-12D91209F632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22798382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153A8B-990C-C29E-AC3C-6323144EC09D}"/>
              </a:ext>
            </a:extLst>
          </p:cNvPr>
          <p:cNvSpPr/>
          <p:nvPr userDrawn="1"/>
        </p:nvSpPr>
        <p:spPr>
          <a:xfrm>
            <a:off x="38" y="0"/>
            <a:ext cx="9144000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3" name="Freeform 10">
            <a:extLst>
              <a:ext uri="{FF2B5EF4-FFF2-40B4-BE49-F238E27FC236}">
                <a16:creationId xmlns:a16="http://schemas.microsoft.com/office/drawing/2014/main" id="{458B09A9-2AFC-64F7-E149-A669F433DDD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0E3576E-0091-44D0-996B-4C79B2809B18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5" name="Freeform 19">
            <a:extLst>
              <a:ext uri="{FF2B5EF4-FFF2-40B4-BE49-F238E27FC236}">
                <a16:creationId xmlns:a16="http://schemas.microsoft.com/office/drawing/2014/main" id="{18DCD67F-B78D-C2B4-E623-BBE19D052E8E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10922738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18889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9DD353D-3C86-4DED-89BD-0C8978D065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3370" y="2018400"/>
            <a:ext cx="1271072" cy="2258512"/>
          </a:xfrm>
          <a:custGeom>
            <a:avLst/>
            <a:gdLst>
              <a:gd name="connsiteX0" fmla="*/ 0 w 1694763"/>
              <a:gd name="connsiteY0" fmla="*/ 0 h 3011349"/>
              <a:gd name="connsiteX1" fmla="*/ 1694763 w 1694763"/>
              <a:gd name="connsiteY1" fmla="*/ 0 h 3011349"/>
              <a:gd name="connsiteX2" fmla="*/ 1694763 w 1694763"/>
              <a:gd name="connsiteY2" fmla="*/ 3011349 h 3011349"/>
              <a:gd name="connsiteX3" fmla="*/ 0 w 1694763"/>
              <a:gd name="connsiteY3" fmla="*/ 3011349 h 3011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4763" h="3011349">
                <a:moveTo>
                  <a:pt x="0" y="0"/>
                </a:moveTo>
                <a:lnTo>
                  <a:pt x="1694763" y="0"/>
                </a:lnTo>
                <a:lnTo>
                  <a:pt x="1694763" y="3011349"/>
                </a:lnTo>
                <a:lnTo>
                  <a:pt x="0" y="30113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reeform 10">
            <a:extLst>
              <a:ext uri="{FF2B5EF4-FFF2-40B4-BE49-F238E27FC236}">
                <a16:creationId xmlns:a16="http://schemas.microsoft.com/office/drawing/2014/main" id="{9B065EC2-35D7-8139-CD8F-6E89349697E2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D5D11B7-4049-2EDB-3DD0-65353E7E7780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" name="Freeform 19">
            <a:extLst>
              <a:ext uri="{FF2B5EF4-FFF2-40B4-BE49-F238E27FC236}">
                <a16:creationId xmlns:a16="http://schemas.microsoft.com/office/drawing/2014/main" id="{DBF8A164-AB0F-4DA8-21F0-CBC82E2D806D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37194244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948BECE4-AD90-47A3-BFA7-AB080398D8C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1844" y="1371816"/>
            <a:ext cx="2538282" cy="1847634"/>
          </a:xfrm>
          <a:custGeom>
            <a:avLst/>
            <a:gdLst>
              <a:gd name="connsiteX0" fmla="*/ 410676 w 3384376"/>
              <a:gd name="connsiteY0" fmla="*/ 0 h 2463512"/>
              <a:gd name="connsiteX1" fmla="*/ 3384376 w 3384376"/>
              <a:gd name="connsiteY1" fmla="*/ 0 h 2463512"/>
              <a:gd name="connsiteX2" fmla="*/ 3384376 w 3384376"/>
              <a:gd name="connsiteY2" fmla="*/ 2053332 h 2463512"/>
              <a:gd name="connsiteX3" fmla="*/ 3056466 w 3384376"/>
              <a:gd name="connsiteY3" fmla="*/ 2455665 h 2463512"/>
              <a:gd name="connsiteX4" fmla="*/ 2978620 w 3384376"/>
              <a:gd name="connsiteY4" fmla="*/ 2463512 h 2463512"/>
              <a:gd name="connsiteX5" fmla="*/ 0 w 3384376"/>
              <a:gd name="connsiteY5" fmla="*/ 2463512 h 2463512"/>
              <a:gd name="connsiteX6" fmla="*/ 0 w 3384376"/>
              <a:gd name="connsiteY6" fmla="*/ 410676 h 2463512"/>
              <a:gd name="connsiteX7" fmla="*/ 410676 w 3384376"/>
              <a:gd name="connsiteY7" fmla="*/ 0 h 2463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84376" h="2463512">
                <a:moveTo>
                  <a:pt x="410676" y="0"/>
                </a:moveTo>
                <a:lnTo>
                  <a:pt x="3384376" y="0"/>
                </a:lnTo>
                <a:lnTo>
                  <a:pt x="3384376" y="2053332"/>
                </a:lnTo>
                <a:cubicBezTo>
                  <a:pt x="3384376" y="2251791"/>
                  <a:pt x="3243604" y="2417371"/>
                  <a:pt x="3056466" y="2455665"/>
                </a:cubicBezTo>
                <a:lnTo>
                  <a:pt x="2978620" y="2463512"/>
                </a:lnTo>
                <a:lnTo>
                  <a:pt x="0" y="2463512"/>
                </a:lnTo>
                <a:lnTo>
                  <a:pt x="0" y="410676"/>
                </a:lnTo>
                <a:cubicBezTo>
                  <a:pt x="0" y="183866"/>
                  <a:pt x="183866" y="0"/>
                  <a:pt x="41067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DB769F44-B631-4791-B1CE-B5E4F5872AE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04694" y="1371816"/>
            <a:ext cx="2538282" cy="1848006"/>
          </a:xfrm>
          <a:custGeom>
            <a:avLst/>
            <a:gdLst>
              <a:gd name="connsiteX0" fmla="*/ 410676 w 3384376"/>
              <a:gd name="connsiteY0" fmla="*/ 0 h 2464008"/>
              <a:gd name="connsiteX1" fmla="*/ 3384376 w 3384376"/>
              <a:gd name="connsiteY1" fmla="*/ 0 h 2464008"/>
              <a:gd name="connsiteX2" fmla="*/ 3384376 w 3384376"/>
              <a:gd name="connsiteY2" fmla="*/ 2053332 h 2464008"/>
              <a:gd name="connsiteX3" fmla="*/ 2973700 w 3384376"/>
              <a:gd name="connsiteY3" fmla="*/ 2464008 h 2464008"/>
              <a:gd name="connsiteX4" fmla="*/ 0 w 3384376"/>
              <a:gd name="connsiteY4" fmla="*/ 2464008 h 2464008"/>
              <a:gd name="connsiteX5" fmla="*/ 0 w 3384376"/>
              <a:gd name="connsiteY5" fmla="*/ 410676 h 2464008"/>
              <a:gd name="connsiteX6" fmla="*/ 410676 w 3384376"/>
              <a:gd name="connsiteY6" fmla="*/ 0 h 2464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4376" h="2464008">
                <a:moveTo>
                  <a:pt x="410676" y="0"/>
                </a:moveTo>
                <a:lnTo>
                  <a:pt x="3384376" y="0"/>
                </a:lnTo>
                <a:lnTo>
                  <a:pt x="3384376" y="2053332"/>
                </a:lnTo>
                <a:cubicBezTo>
                  <a:pt x="3384376" y="2280142"/>
                  <a:pt x="3200510" y="2464008"/>
                  <a:pt x="2973700" y="2464008"/>
                </a:cubicBezTo>
                <a:lnTo>
                  <a:pt x="0" y="2464008"/>
                </a:lnTo>
                <a:lnTo>
                  <a:pt x="0" y="410676"/>
                </a:lnTo>
                <a:cubicBezTo>
                  <a:pt x="0" y="183866"/>
                  <a:pt x="183866" y="0"/>
                  <a:pt x="41067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C80D28F-53D4-421A-A60B-8150567A5B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44" y="1371816"/>
            <a:ext cx="2538282" cy="1848006"/>
          </a:xfrm>
          <a:custGeom>
            <a:avLst/>
            <a:gdLst>
              <a:gd name="connsiteX0" fmla="*/ 410676 w 3384376"/>
              <a:gd name="connsiteY0" fmla="*/ 0 h 2464008"/>
              <a:gd name="connsiteX1" fmla="*/ 3384376 w 3384376"/>
              <a:gd name="connsiteY1" fmla="*/ 0 h 2464008"/>
              <a:gd name="connsiteX2" fmla="*/ 3384376 w 3384376"/>
              <a:gd name="connsiteY2" fmla="*/ 2053332 h 2464008"/>
              <a:gd name="connsiteX3" fmla="*/ 2973700 w 3384376"/>
              <a:gd name="connsiteY3" fmla="*/ 2464008 h 2464008"/>
              <a:gd name="connsiteX4" fmla="*/ 0 w 3384376"/>
              <a:gd name="connsiteY4" fmla="*/ 2464008 h 2464008"/>
              <a:gd name="connsiteX5" fmla="*/ 0 w 3384376"/>
              <a:gd name="connsiteY5" fmla="*/ 410676 h 2464008"/>
              <a:gd name="connsiteX6" fmla="*/ 410676 w 3384376"/>
              <a:gd name="connsiteY6" fmla="*/ 0 h 2464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4376" h="2464008">
                <a:moveTo>
                  <a:pt x="410676" y="0"/>
                </a:moveTo>
                <a:lnTo>
                  <a:pt x="3384376" y="0"/>
                </a:lnTo>
                <a:lnTo>
                  <a:pt x="3384376" y="2053332"/>
                </a:lnTo>
                <a:cubicBezTo>
                  <a:pt x="3384376" y="2280142"/>
                  <a:pt x="3200510" y="2464008"/>
                  <a:pt x="2973700" y="2464008"/>
                </a:cubicBezTo>
                <a:lnTo>
                  <a:pt x="0" y="2464008"/>
                </a:lnTo>
                <a:lnTo>
                  <a:pt x="0" y="410676"/>
                </a:lnTo>
                <a:cubicBezTo>
                  <a:pt x="0" y="183866"/>
                  <a:pt x="183866" y="0"/>
                  <a:pt x="41067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z="2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07E32F6-9CC9-615D-D92B-35A688759EB3}"/>
              </a:ext>
            </a:extLst>
          </p:cNvPr>
          <p:cNvSpPr/>
          <p:nvPr userDrawn="1"/>
        </p:nvSpPr>
        <p:spPr>
          <a:xfrm>
            <a:off x="38" y="0"/>
            <a:ext cx="9144000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3" name="Freeform 10">
            <a:extLst>
              <a:ext uri="{FF2B5EF4-FFF2-40B4-BE49-F238E27FC236}">
                <a16:creationId xmlns:a16="http://schemas.microsoft.com/office/drawing/2014/main" id="{A4F4FF03-F592-0C60-F906-07081B0EFD2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06D30AA-5741-4746-4B7C-27CC55DD0ABE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5" name="Freeform 19">
            <a:extLst>
              <a:ext uri="{FF2B5EF4-FFF2-40B4-BE49-F238E27FC236}">
                <a16:creationId xmlns:a16="http://schemas.microsoft.com/office/drawing/2014/main" id="{44A21991-F471-38DA-E6A2-E0A612801101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36595556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06172C6-76DE-4875-85B6-4966C4B579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12656" y="1577798"/>
            <a:ext cx="1995529" cy="1995527"/>
          </a:xfrm>
          <a:custGeom>
            <a:avLst/>
            <a:gdLst>
              <a:gd name="connsiteX0" fmla="*/ 1609726 w 3219452"/>
              <a:gd name="connsiteY0" fmla="*/ 0 h 3219450"/>
              <a:gd name="connsiteX1" fmla="*/ 3219452 w 3219452"/>
              <a:gd name="connsiteY1" fmla="*/ 1609725 h 3219450"/>
              <a:gd name="connsiteX2" fmla="*/ 1609726 w 3219452"/>
              <a:gd name="connsiteY2" fmla="*/ 3219450 h 3219450"/>
              <a:gd name="connsiteX3" fmla="*/ 0 w 3219452"/>
              <a:gd name="connsiteY3" fmla="*/ 1609725 h 3219450"/>
              <a:gd name="connsiteX4" fmla="*/ 1609726 w 3219452"/>
              <a:gd name="connsiteY4" fmla="*/ 0 h 321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9452" h="3219450">
                <a:moveTo>
                  <a:pt x="1609726" y="0"/>
                </a:moveTo>
                <a:cubicBezTo>
                  <a:pt x="2498753" y="0"/>
                  <a:pt x="3219452" y="720698"/>
                  <a:pt x="3219452" y="1609725"/>
                </a:cubicBezTo>
                <a:cubicBezTo>
                  <a:pt x="3219452" y="2498752"/>
                  <a:pt x="2498753" y="3219450"/>
                  <a:pt x="1609726" y="3219450"/>
                </a:cubicBezTo>
                <a:cubicBezTo>
                  <a:pt x="720699" y="3219450"/>
                  <a:pt x="0" y="2498752"/>
                  <a:pt x="0" y="1609725"/>
                </a:cubicBezTo>
                <a:cubicBezTo>
                  <a:pt x="0" y="720698"/>
                  <a:pt x="720699" y="0"/>
                  <a:pt x="160972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C1CD63-75AF-DA79-0CD1-B68DFE4406AE}"/>
              </a:ext>
            </a:extLst>
          </p:cNvPr>
          <p:cNvSpPr/>
          <p:nvPr userDrawn="1"/>
        </p:nvSpPr>
        <p:spPr>
          <a:xfrm>
            <a:off x="38" y="0"/>
            <a:ext cx="9144000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1699815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846CA87-DB8B-4F6D-8D49-E8F122E844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8221" y="0"/>
            <a:ext cx="4032411" cy="5143500"/>
          </a:xfrm>
          <a:custGeom>
            <a:avLst/>
            <a:gdLst>
              <a:gd name="connsiteX0" fmla="*/ 2465040 w 5376548"/>
              <a:gd name="connsiteY0" fmla="*/ 0 h 6872188"/>
              <a:gd name="connsiteX1" fmla="*/ 5376548 w 5376548"/>
              <a:gd name="connsiteY1" fmla="*/ 0 h 6872188"/>
              <a:gd name="connsiteX2" fmla="*/ 2911508 w 5376548"/>
              <a:gd name="connsiteY2" fmla="*/ 6872188 h 6872188"/>
              <a:gd name="connsiteX3" fmla="*/ 0 w 5376548"/>
              <a:gd name="connsiteY3" fmla="*/ 6872188 h 687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6548" h="6872188">
                <a:moveTo>
                  <a:pt x="2465040" y="0"/>
                </a:moveTo>
                <a:lnTo>
                  <a:pt x="5376548" y="0"/>
                </a:lnTo>
                <a:lnTo>
                  <a:pt x="2911508" y="6872188"/>
                </a:lnTo>
                <a:lnTo>
                  <a:pt x="0" y="68721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998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64B1D44-8F12-4FE8-BDC3-15FAC6B984C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65326" y="1423129"/>
            <a:ext cx="2582824" cy="1566472"/>
          </a:xfrm>
          <a:custGeom>
            <a:avLst/>
            <a:gdLst>
              <a:gd name="connsiteX0" fmla="*/ 0 w 3443765"/>
              <a:gd name="connsiteY0" fmla="*/ 0 h 2088629"/>
              <a:gd name="connsiteX1" fmla="*/ 3443765 w 3443765"/>
              <a:gd name="connsiteY1" fmla="*/ 0 h 2088629"/>
              <a:gd name="connsiteX2" fmla="*/ 3443765 w 3443765"/>
              <a:gd name="connsiteY2" fmla="*/ 2088629 h 2088629"/>
              <a:gd name="connsiteX3" fmla="*/ 0 w 3443765"/>
              <a:gd name="connsiteY3" fmla="*/ 2088629 h 2088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3765" h="2088629">
                <a:moveTo>
                  <a:pt x="0" y="0"/>
                </a:moveTo>
                <a:lnTo>
                  <a:pt x="3443765" y="0"/>
                </a:lnTo>
                <a:lnTo>
                  <a:pt x="3443765" y="2088629"/>
                </a:lnTo>
                <a:lnTo>
                  <a:pt x="0" y="20886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D1AC97A-5632-45AA-9BFD-98FE38751E1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47398" y="2989600"/>
            <a:ext cx="2582824" cy="1483815"/>
          </a:xfrm>
          <a:custGeom>
            <a:avLst/>
            <a:gdLst>
              <a:gd name="connsiteX0" fmla="*/ 0 w 3443765"/>
              <a:gd name="connsiteY0" fmla="*/ 0 h 1978420"/>
              <a:gd name="connsiteX1" fmla="*/ 3443765 w 3443765"/>
              <a:gd name="connsiteY1" fmla="*/ 0 h 1978420"/>
              <a:gd name="connsiteX2" fmla="*/ 3443765 w 3443765"/>
              <a:gd name="connsiteY2" fmla="*/ 1978420 h 1978420"/>
              <a:gd name="connsiteX3" fmla="*/ 0 w 3443765"/>
              <a:gd name="connsiteY3" fmla="*/ 1978420 h 1978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3765" h="1978420">
                <a:moveTo>
                  <a:pt x="0" y="0"/>
                </a:moveTo>
                <a:lnTo>
                  <a:pt x="3443765" y="0"/>
                </a:lnTo>
                <a:lnTo>
                  <a:pt x="3443765" y="1978420"/>
                </a:lnTo>
                <a:lnTo>
                  <a:pt x="0" y="19784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F9372123-8CAB-4E90-9916-4E396BEA553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9469" y="1423128"/>
            <a:ext cx="2582824" cy="1566472"/>
          </a:xfrm>
          <a:custGeom>
            <a:avLst/>
            <a:gdLst>
              <a:gd name="connsiteX0" fmla="*/ 0 w 3443765"/>
              <a:gd name="connsiteY0" fmla="*/ 0 h 2088629"/>
              <a:gd name="connsiteX1" fmla="*/ 3443765 w 3443765"/>
              <a:gd name="connsiteY1" fmla="*/ 0 h 2088629"/>
              <a:gd name="connsiteX2" fmla="*/ 3443765 w 3443765"/>
              <a:gd name="connsiteY2" fmla="*/ 2088629 h 2088629"/>
              <a:gd name="connsiteX3" fmla="*/ 0 w 3443765"/>
              <a:gd name="connsiteY3" fmla="*/ 2088629 h 2088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3765" h="2088629">
                <a:moveTo>
                  <a:pt x="0" y="0"/>
                </a:moveTo>
                <a:lnTo>
                  <a:pt x="3443765" y="0"/>
                </a:lnTo>
                <a:lnTo>
                  <a:pt x="3443765" y="2088629"/>
                </a:lnTo>
                <a:lnTo>
                  <a:pt x="0" y="20886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reeform 10">
            <a:extLst>
              <a:ext uri="{FF2B5EF4-FFF2-40B4-BE49-F238E27FC236}">
                <a16:creationId xmlns:a16="http://schemas.microsoft.com/office/drawing/2014/main" id="{B8E2087B-8197-BA35-C414-2393AAB8F25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BD1F32A-84FF-7602-4CD9-6D9B62A9DC19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" name="Freeform 19">
            <a:extLst>
              <a:ext uri="{FF2B5EF4-FFF2-40B4-BE49-F238E27FC236}">
                <a16:creationId xmlns:a16="http://schemas.microsoft.com/office/drawing/2014/main" id="{79083394-609B-10E7-0771-1F9F2E39D06F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1977127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6326C50-99E7-4BDA-AF7F-938AF6DBD70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48501" y="1434991"/>
            <a:ext cx="2631626" cy="1715789"/>
          </a:xfrm>
          <a:custGeom>
            <a:avLst/>
            <a:gdLst>
              <a:gd name="connsiteX0" fmla="*/ 0 w 3508835"/>
              <a:gd name="connsiteY0" fmla="*/ 0 h 2287719"/>
              <a:gd name="connsiteX1" fmla="*/ 3508835 w 3508835"/>
              <a:gd name="connsiteY1" fmla="*/ 0 h 2287719"/>
              <a:gd name="connsiteX2" fmla="*/ 3508835 w 3508835"/>
              <a:gd name="connsiteY2" fmla="*/ 2287719 h 2287719"/>
              <a:gd name="connsiteX3" fmla="*/ 0 w 3508835"/>
              <a:gd name="connsiteY3" fmla="*/ 2287719 h 2287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8835" h="2287719">
                <a:moveTo>
                  <a:pt x="0" y="0"/>
                </a:moveTo>
                <a:lnTo>
                  <a:pt x="3508835" y="0"/>
                </a:lnTo>
                <a:lnTo>
                  <a:pt x="3508835" y="2287719"/>
                </a:lnTo>
                <a:lnTo>
                  <a:pt x="0" y="22877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9ABB4D14-C88E-4B08-8CE7-96F015A8D37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58022" y="1434991"/>
            <a:ext cx="2631626" cy="1715789"/>
          </a:xfrm>
          <a:custGeom>
            <a:avLst/>
            <a:gdLst>
              <a:gd name="connsiteX0" fmla="*/ 0 w 3508835"/>
              <a:gd name="connsiteY0" fmla="*/ 0 h 2287719"/>
              <a:gd name="connsiteX1" fmla="*/ 3508835 w 3508835"/>
              <a:gd name="connsiteY1" fmla="*/ 0 h 2287719"/>
              <a:gd name="connsiteX2" fmla="*/ 3508835 w 3508835"/>
              <a:gd name="connsiteY2" fmla="*/ 2287719 h 2287719"/>
              <a:gd name="connsiteX3" fmla="*/ 0 w 3508835"/>
              <a:gd name="connsiteY3" fmla="*/ 2287719 h 2287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8835" h="2287719">
                <a:moveTo>
                  <a:pt x="0" y="0"/>
                </a:moveTo>
                <a:lnTo>
                  <a:pt x="3508835" y="0"/>
                </a:lnTo>
                <a:lnTo>
                  <a:pt x="3508835" y="2287719"/>
                </a:lnTo>
                <a:lnTo>
                  <a:pt x="0" y="22877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2593FDC4-20E6-45B9-9439-0ECB748792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45" y="1434991"/>
            <a:ext cx="2631626" cy="1715789"/>
          </a:xfrm>
          <a:custGeom>
            <a:avLst/>
            <a:gdLst>
              <a:gd name="connsiteX0" fmla="*/ 0 w 3508835"/>
              <a:gd name="connsiteY0" fmla="*/ 0 h 2287719"/>
              <a:gd name="connsiteX1" fmla="*/ 3508835 w 3508835"/>
              <a:gd name="connsiteY1" fmla="*/ 0 h 2287719"/>
              <a:gd name="connsiteX2" fmla="*/ 3508835 w 3508835"/>
              <a:gd name="connsiteY2" fmla="*/ 2287719 h 2287719"/>
              <a:gd name="connsiteX3" fmla="*/ 0 w 3508835"/>
              <a:gd name="connsiteY3" fmla="*/ 2287719 h 2287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8835" h="2287719">
                <a:moveTo>
                  <a:pt x="0" y="0"/>
                </a:moveTo>
                <a:lnTo>
                  <a:pt x="3508835" y="0"/>
                </a:lnTo>
                <a:lnTo>
                  <a:pt x="3508835" y="2287719"/>
                </a:lnTo>
                <a:lnTo>
                  <a:pt x="0" y="22877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reeform 10">
            <a:extLst>
              <a:ext uri="{FF2B5EF4-FFF2-40B4-BE49-F238E27FC236}">
                <a16:creationId xmlns:a16="http://schemas.microsoft.com/office/drawing/2014/main" id="{03A95F52-7A0C-E58A-1861-780F2EF8375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15D0FB4-D7E1-38E3-AC98-E510E0A60800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" name="Freeform 19">
            <a:extLst>
              <a:ext uri="{FF2B5EF4-FFF2-40B4-BE49-F238E27FC236}">
                <a16:creationId xmlns:a16="http://schemas.microsoft.com/office/drawing/2014/main" id="{7A382930-051B-4F26-6E07-DCB0A376DB36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14936618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502" y="-1"/>
            <a:ext cx="5091404" cy="5143501"/>
          </a:xfrm>
          <a:custGeom>
            <a:avLst/>
            <a:gdLst>
              <a:gd name="connsiteX0" fmla="*/ 589916 w 6788538"/>
              <a:gd name="connsiteY0" fmla="*/ 3507470 h 6858001"/>
              <a:gd name="connsiteX1" fmla="*/ 1229930 w 6788538"/>
              <a:gd name="connsiteY1" fmla="*/ 3971164 h 6858001"/>
              <a:gd name="connsiteX2" fmla="*/ 2003787 w 6788538"/>
              <a:gd name="connsiteY2" fmla="*/ 6858001 h 6858001"/>
              <a:gd name="connsiteX3" fmla="*/ 709064 w 6788538"/>
              <a:gd name="connsiteY3" fmla="*/ 6858001 h 6858001"/>
              <a:gd name="connsiteX4" fmla="*/ 21521 w 6788538"/>
              <a:gd name="connsiteY4" fmla="*/ 4295561 h 6858001"/>
              <a:gd name="connsiteX5" fmla="*/ 465001 w 6788538"/>
              <a:gd name="connsiteY5" fmla="*/ 3527722 h 6858001"/>
              <a:gd name="connsiteX6" fmla="*/ 589916 w 6788538"/>
              <a:gd name="connsiteY6" fmla="*/ 3507470 h 6858001"/>
              <a:gd name="connsiteX7" fmla="*/ 1662397 w 6788538"/>
              <a:gd name="connsiteY7" fmla="*/ 2239684 h 6858001"/>
              <a:gd name="connsiteX8" fmla="*/ 2302157 w 6788538"/>
              <a:gd name="connsiteY8" fmla="*/ 2703373 h 6858001"/>
              <a:gd name="connsiteX9" fmla="*/ 3417856 w 6788538"/>
              <a:gd name="connsiteY9" fmla="*/ 6858001 h 6858001"/>
              <a:gd name="connsiteX10" fmla="*/ 2120670 w 6788538"/>
              <a:gd name="connsiteY10" fmla="*/ 6858001 h 6858001"/>
              <a:gd name="connsiteX11" fmla="*/ 1094228 w 6788538"/>
              <a:gd name="connsiteY11" fmla="*/ 3027768 h 6858001"/>
              <a:gd name="connsiteX12" fmla="*/ 1537532 w 6788538"/>
              <a:gd name="connsiteY12" fmla="*/ 2259935 h 6858001"/>
              <a:gd name="connsiteX13" fmla="*/ 1662397 w 6788538"/>
              <a:gd name="connsiteY13" fmla="*/ 2239684 h 6858001"/>
              <a:gd name="connsiteX14" fmla="*/ 2600875 w 6788538"/>
              <a:gd name="connsiteY14" fmla="*/ 185436 h 6858001"/>
              <a:gd name="connsiteX15" fmla="*/ 3242654 w 6788538"/>
              <a:gd name="connsiteY15" fmla="*/ 649178 h 6858001"/>
              <a:gd name="connsiteX16" fmla="*/ 4905854 w 6788538"/>
              <a:gd name="connsiteY16" fmla="*/ 6858001 h 6858001"/>
              <a:gd name="connsiteX17" fmla="*/ 3608618 w 6788538"/>
              <a:gd name="connsiteY17" fmla="*/ 6858001 h 6858001"/>
              <a:gd name="connsiteX18" fmla="*/ 2031702 w 6788538"/>
              <a:gd name="connsiteY18" fmla="*/ 973608 h 6858001"/>
              <a:gd name="connsiteX19" fmla="*/ 2475023 w 6788538"/>
              <a:gd name="connsiteY19" fmla="*/ 205690 h 6858001"/>
              <a:gd name="connsiteX20" fmla="*/ 2600875 w 6788538"/>
              <a:gd name="connsiteY20" fmla="*/ 185436 h 6858001"/>
              <a:gd name="connsiteX21" fmla="*/ 4674633 w 6788538"/>
              <a:gd name="connsiteY21" fmla="*/ 0 h 6858001"/>
              <a:gd name="connsiteX22" fmla="*/ 5972321 w 6788538"/>
              <a:gd name="connsiteY22" fmla="*/ 0 h 6858001"/>
              <a:gd name="connsiteX23" fmla="*/ 6767006 w 6788538"/>
              <a:gd name="connsiteY23" fmla="*/ 2976123 h 6858001"/>
              <a:gd name="connsiteX24" fmla="*/ 6326506 w 6788538"/>
              <a:gd name="connsiteY24" fmla="*/ 3743962 h 6858001"/>
              <a:gd name="connsiteX25" fmla="*/ 5558609 w 6788538"/>
              <a:gd name="connsiteY25" fmla="*/ 3300521 h 6858001"/>
              <a:gd name="connsiteX26" fmla="*/ 3221240 w 6788538"/>
              <a:gd name="connsiteY26" fmla="*/ 0 h 6858001"/>
              <a:gd name="connsiteX27" fmla="*/ 4519029 w 6788538"/>
              <a:gd name="connsiteY27" fmla="*/ 0 h 6858001"/>
              <a:gd name="connsiteX28" fmla="*/ 5980531 w 6788538"/>
              <a:gd name="connsiteY28" fmla="*/ 5459574 h 6858001"/>
              <a:gd name="connsiteX29" fmla="*/ 5539997 w 6788538"/>
              <a:gd name="connsiteY29" fmla="*/ 6224628 h 6858001"/>
              <a:gd name="connsiteX30" fmla="*/ 4772039 w 6788538"/>
              <a:gd name="connsiteY30" fmla="*/ 5784052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788538" h="6858001">
                <a:moveTo>
                  <a:pt x="589916" y="3507470"/>
                </a:moveTo>
                <a:cubicBezTo>
                  <a:pt x="879973" y="3490381"/>
                  <a:pt x="1151800" y="3679504"/>
                  <a:pt x="1229930" y="3971164"/>
                </a:cubicBezTo>
                <a:lnTo>
                  <a:pt x="2003787" y="6858001"/>
                </a:lnTo>
                <a:cubicBezTo>
                  <a:pt x="2003787" y="6858001"/>
                  <a:pt x="2003787" y="6858001"/>
                  <a:pt x="709064" y="6858001"/>
                </a:cubicBezTo>
                <a:cubicBezTo>
                  <a:pt x="709064" y="6858001"/>
                  <a:pt x="709064" y="6858001"/>
                  <a:pt x="21521" y="4295561"/>
                </a:cubicBezTo>
                <a:cubicBezTo>
                  <a:pt x="-67770" y="3962235"/>
                  <a:pt x="128671" y="3617005"/>
                  <a:pt x="465001" y="3527722"/>
                </a:cubicBezTo>
                <a:cubicBezTo>
                  <a:pt x="506670" y="3516561"/>
                  <a:pt x="548479" y="3509912"/>
                  <a:pt x="589916" y="3507470"/>
                </a:cubicBezTo>
                <a:close/>
                <a:moveTo>
                  <a:pt x="1662397" y="2239684"/>
                </a:moveTo>
                <a:cubicBezTo>
                  <a:pt x="1952340" y="2222594"/>
                  <a:pt x="2224058" y="2411716"/>
                  <a:pt x="2302157" y="2703373"/>
                </a:cubicBezTo>
                <a:lnTo>
                  <a:pt x="3417856" y="6858001"/>
                </a:lnTo>
                <a:cubicBezTo>
                  <a:pt x="3417856" y="6858001"/>
                  <a:pt x="3417856" y="6858001"/>
                  <a:pt x="2120670" y="6858001"/>
                </a:cubicBezTo>
                <a:cubicBezTo>
                  <a:pt x="2120670" y="6858001"/>
                  <a:pt x="2120670" y="6858001"/>
                  <a:pt x="1094228" y="3027768"/>
                </a:cubicBezTo>
                <a:cubicBezTo>
                  <a:pt x="1004972" y="2694445"/>
                  <a:pt x="1201335" y="2349218"/>
                  <a:pt x="1537532" y="2259935"/>
                </a:cubicBezTo>
                <a:cubicBezTo>
                  <a:pt x="1579185" y="2248775"/>
                  <a:pt x="1620977" y="2242125"/>
                  <a:pt x="1662397" y="2239684"/>
                </a:cubicBezTo>
                <a:close/>
                <a:moveTo>
                  <a:pt x="2600875" y="185436"/>
                </a:moveTo>
                <a:cubicBezTo>
                  <a:pt x="2892822" y="168345"/>
                  <a:pt x="3164552" y="357488"/>
                  <a:pt x="3242654" y="649178"/>
                </a:cubicBezTo>
                <a:lnTo>
                  <a:pt x="4905854" y="6858001"/>
                </a:lnTo>
                <a:cubicBezTo>
                  <a:pt x="4905854" y="6858001"/>
                  <a:pt x="4905854" y="6858001"/>
                  <a:pt x="3608618" y="6858001"/>
                </a:cubicBezTo>
                <a:cubicBezTo>
                  <a:pt x="3608618" y="6858001"/>
                  <a:pt x="3608618" y="6858001"/>
                  <a:pt x="2031702" y="973608"/>
                </a:cubicBezTo>
                <a:cubicBezTo>
                  <a:pt x="1942442" y="640248"/>
                  <a:pt x="2141788" y="294983"/>
                  <a:pt x="2475023" y="205690"/>
                </a:cubicBezTo>
                <a:cubicBezTo>
                  <a:pt x="2517049" y="194528"/>
                  <a:pt x="2559169" y="187878"/>
                  <a:pt x="2600875" y="185436"/>
                </a:cubicBezTo>
                <a:close/>
                <a:moveTo>
                  <a:pt x="4674633" y="0"/>
                </a:moveTo>
                <a:cubicBezTo>
                  <a:pt x="4674633" y="0"/>
                  <a:pt x="4674633" y="0"/>
                  <a:pt x="5972321" y="0"/>
                </a:cubicBezTo>
                <a:cubicBezTo>
                  <a:pt x="5972321" y="0"/>
                  <a:pt x="5972321" y="0"/>
                  <a:pt x="6767006" y="2976123"/>
                </a:cubicBezTo>
                <a:cubicBezTo>
                  <a:pt x="6856296" y="3309449"/>
                  <a:pt x="6659857" y="3651703"/>
                  <a:pt x="6326506" y="3743962"/>
                </a:cubicBezTo>
                <a:cubicBezTo>
                  <a:pt x="5990179" y="3833246"/>
                  <a:pt x="5647899" y="3633846"/>
                  <a:pt x="5558609" y="3300521"/>
                </a:cubicBezTo>
                <a:close/>
                <a:moveTo>
                  <a:pt x="3221240" y="0"/>
                </a:moveTo>
                <a:cubicBezTo>
                  <a:pt x="3221240" y="0"/>
                  <a:pt x="3221240" y="0"/>
                  <a:pt x="4519029" y="0"/>
                </a:cubicBezTo>
                <a:cubicBezTo>
                  <a:pt x="4519029" y="0"/>
                  <a:pt x="4519029" y="0"/>
                  <a:pt x="5980531" y="5459574"/>
                </a:cubicBezTo>
                <a:cubicBezTo>
                  <a:pt x="6069828" y="5792983"/>
                  <a:pt x="5873374" y="6135322"/>
                  <a:pt x="5539997" y="6224628"/>
                </a:cubicBezTo>
                <a:cubicBezTo>
                  <a:pt x="5203643" y="6316911"/>
                  <a:pt x="4861336" y="6117461"/>
                  <a:pt x="4772039" y="5784052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43557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C43BE73-9F53-4B62-873C-CE7ADCBA46C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343" y="1480465"/>
            <a:ext cx="3421856" cy="3198692"/>
          </a:xfrm>
          <a:custGeom>
            <a:avLst/>
            <a:gdLst>
              <a:gd name="connsiteX0" fmla="*/ 0 w 4562475"/>
              <a:gd name="connsiteY0" fmla="*/ 0 h 4264922"/>
              <a:gd name="connsiteX1" fmla="*/ 4562475 w 4562475"/>
              <a:gd name="connsiteY1" fmla="*/ 0 h 4264922"/>
              <a:gd name="connsiteX2" fmla="*/ 4562475 w 4562475"/>
              <a:gd name="connsiteY2" fmla="*/ 4264922 h 4264922"/>
              <a:gd name="connsiteX3" fmla="*/ 0 w 4562475"/>
              <a:gd name="connsiteY3" fmla="*/ 4264922 h 426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62475" h="4264922">
                <a:moveTo>
                  <a:pt x="0" y="0"/>
                </a:moveTo>
                <a:lnTo>
                  <a:pt x="4562475" y="0"/>
                </a:lnTo>
                <a:lnTo>
                  <a:pt x="4562475" y="4264922"/>
                </a:lnTo>
                <a:lnTo>
                  <a:pt x="0" y="42649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12058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384008" y="2982517"/>
            <a:ext cx="1465660" cy="1468040"/>
          </a:xfrm>
          <a:custGeom>
            <a:avLst/>
            <a:gdLst>
              <a:gd name="connsiteX0" fmla="*/ 0 w 1954213"/>
              <a:gd name="connsiteY0" fmla="*/ 0 h 1957387"/>
              <a:gd name="connsiteX1" fmla="*/ 1954213 w 1954213"/>
              <a:gd name="connsiteY1" fmla="*/ 0 h 1957387"/>
              <a:gd name="connsiteX2" fmla="*/ 1954213 w 1954213"/>
              <a:gd name="connsiteY2" fmla="*/ 1957387 h 1957387"/>
              <a:gd name="connsiteX3" fmla="*/ 0 w 1954213"/>
              <a:gd name="connsiteY3" fmla="*/ 1957387 h 195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4213" h="1957387">
                <a:moveTo>
                  <a:pt x="0" y="0"/>
                </a:moveTo>
                <a:lnTo>
                  <a:pt x="1954213" y="0"/>
                </a:lnTo>
                <a:lnTo>
                  <a:pt x="1954213" y="1957387"/>
                </a:lnTo>
                <a:lnTo>
                  <a:pt x="0" y="195738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838577" y="2982517"/>
            <a:ext cx="1469231" cy="1468040"/>
          </a:xfrm>
          <a:custGeom>
            <a:avLst/>
            <a:gdLst>
              <a:gd name="connsiteX0" fmla="*/ 0 w 1958975"/>
              <a:gd name="connsiteY0" fmla="*/ 0 h 1957387"/>
              <a:gd name="connsiteX1" fmla="*/ 1958975 w 1958975"/>
              <a:gd name="connsiteY1" fmla="*/ 0 h 1957387"/>
              <a:gd name="connsiteX2" fmla="*/ 1958975 w 1958975"/>
              <a:gd name="connsiteY2" fmla="*/ 1957387 h 1957387"/>
              <a:gd name="connsiteX3" fmla="*/ 0 w 1958975"/>
              <a:gd name="connsiteY3" fmla="*/ 1957387 h 195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8975" h="1957387">
                <a:moveTo>
                  <a:pt x="0" y="0"/>
                </a:moveTo>
                <a:lnTo>
                  <a:pt x="1958975" y="0"/>
                </a:lnTo>
                <a:lnTo>
                  <a:pt x="1958975" y="1957387"/>
                </a:lnTo>
                <a:lnTo>
                  <a:pt x="0" y="195738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296716" y="2982517"/>
            <a:ext cx="1468041" cy="1468040"/>
          </a:xfrm>
          <a:custGeom>
            <a:avLst/>
            <a:gdLst>
              <a:gd name="connsiteX0" fmla="*/ 0 w 1957388"/>
              <a:gd name="connsiteY0" fmla="*/ 0 h 1957387"/>
              <a:gd name="connsiteX1" fmla="*/ 1957388 w 1957388"/>
              <a:gd name="connsiteY1" fmla="*/ 0 h 1957387"/>
              <a:gd name="connsiteX2" fmla="*/ 1957388 w 1957388"/>
              <a:gd name="connsiteY2" fmla="*/ 1957387 h 1957387"/>
              <a:gd name="connsiteX3" fmla="*/ 0 w 1957388"/>
              <a:gd name="connsiteY3" fmla="*/ 1957387 h 195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7388" h="1957387">
                <a:moveTo>
                  <a:pt x="0" y="0"/>
                </a:moveTo>
                <a:lnTo>
                  <a:pt x="1957388" y="0"/>
                </a:lnTo>
                <a:lnTo>
                  <a:pt x="1957388" y="1957387"/>
                </a:lnTo>
                <a:lnTo>
                  <a:pt x="0" y="195738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53667" y="2982517"/>
            <a:ext cx="1465660" cy="1468040"/>
          </a:xfrm>
          <a:custGeom>
            <a:avLst/>
            <a:gdLst>
              <a:gd name="connsiteX0" fmla="*/ 0 w 1954213"/>
              <a:gd name="connsiteY0" fmla="*/ 0 h 1957387"/>
              <a:gd name="connsiteX1" fmla="*/ 1954213 w 1954213"/>
              <a:gd name="connsiteY1" fmla="*/ 0 h 1957387"/>
              <a:gd name="connsiteX2" fmla="*/ 1954213 w 1954213"/>
              <a:gd name="connsiteY2" fmla="*/ 1957387 h 1957387"/>
              <a:gd name="connsiteX3" fmla="*/ 0 w 1954213"/>
              <a:gd name="connsiteY3" fmla="*/ 1957387 h 195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4213" h="1957387">
                <a:moveTo>
                  <a:pt x="0" y="0"/>
                </a:moveTo>
                <a:lnTo>
                  <a:pt x="1954213" y="0"/>
                </a:lnTo>
                <a:lnTo>
                  <a:pt x="1954213" y="1957387"/>
                </a:lnTo>
                <a:lnTo>
                  <a:pt x="0" y="195738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927057" y="2982517"/>
            <a:ext cx="1468041" cy="1468040"/>
          </a:xfrm>
          <a:custGeom>
            <a:avLst/>
            <a:gdLst>
              <a:gd name="connsiteX0" fmla="*/ 0 w 1957388"/>
              <a:gd name="connsiteY0" fmla="*/ 0 h 1957387"/>
              <a:gd name="connsiteX1" fmla="*/ 1957388 w 1957388"/>
              <a:gd name="connsiteY1" fmla="*/ 0 h 1957387"/>
              <a:gd name="connsiteX2" fmla="*/ 1957388 w 1957388"/>
              <a:gd name="connsiteY2" fmla="*/ 1957387 h 1957387"/>
              <a:gd name="connsiteX3" fmla="*/ 0 w 1957388"/>
              <a:gd name="connsiteY3" fmla="*/ 1957387 h 195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7388" h="1957387">
                <a:moveTo>
                  <a:pt x="0" y="0"/>
                </a:moveTo>
                <a:lnTo>
                  <a:pt x="1957388" y="0"/>
                </a:lnTo>
                <a:lnTo>
                  <a:pt x="1957388" y="1957387"/>
                </a:lnTo>
                <a:lnTo>
                  <a:pt x="0" y="195738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296716" y="1434703"/>
            <a:ext cx="1468041" cy="1470422"/>
          </a:xfrm>
          <a:custGeom>
            <a:avLst/>
            <a:gdLst>
              <a:gd name="connsiteX0" fmla="*/ 0 w 1957388"/>
              <a:gd name="connsiteY0" fmla="*/ 0 h 1960562"/>
              <a:gd name="connsiteX1" fmla="*/ 1957388 w 1957388"/>
              <a:gd name="connsiteY1" fmla="*/ 0 h 1960562"/>
              <a:gd name="connsiteX2" fmla="*/ 1957388 w 1957388"/>
              <a:gd name="connsiteY2" fmla="*/ 1960562 h 1960562"/>
              <a:gd name="connsiteX3" fmla="*/ 0 w 1957388"/>
              <a:gd name="connsiteY3" fmla="*/ 1960562 h 1960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7388" h="1960562">
                <a:moveTo>
                  <a:pt x="0" y="0"/>
                </a:moveTo>
                <a:lnTo>
                  <a:pt x="1957388" y="0"/>
                </a:lnTo>
                <a:lnTo>
                  <a:pt x="1957388" y="1960562"/>
                </a:lnTo>
                <a:lnTo>
                  <a:pt x="0" y="196056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838576" y="1434703"/>
            <a:ext cx="1469231" cy="1470422"/>
          </a:xfrm>
          <a:custGeom>
            <a:avLst/>
            <a:gdLst>
              <a:gd name="connsiteX0" fmla="*/ 0 w 1958975"/>
              <a:gd name="connsiteY0" fmla="*/ 0 h 1960562"/>
              <a:gd name="connsiteX1" fmla="*/ 1958975 w 1958975"/>
              <a:gd name="connsiteY1" fmla="*/ 0 h 1960562"/>
              <a:gd name="connsiteX2" fmla="*/ 1958975 w 1958975"/>
              <a:gd name="connsiteY2" fmla="*/ 1960562 h 1960562"/>
              <a:gd name="connsiteX3" fmla="*/ 0 w 1958975"/>
              <a:gd name="connsiteY3" fmla="*/ 1960562 h 1960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8975" h="1960562">
                <a:moveTo>
                  <a:pt x="0" y="0"/>
                </a:moveTo>
                <a:lnTo>
                  <a:pt x="1958975" y="0"/>
                </a:lnTo>
                <a:lnTo>
                  <a:pt x="1958975" y="1960562"/>
                </a:lnTo>
                <a:lnTo>
                  <a:pt x="0" y="196056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384007" y="1434703"/>
            <a:ext cx="1465660" cy="1470422"/>
          </a:xfrm>
          <a:custGeom>
            <a:avLst/>
            <a:gdLst>
              <a:gd name="connsiteX0" fmla="*/ 0 w 1954213"/>
              <a:gd name="connsiteY0" fmla="*/ 0 h 1960562"/>
              <a:gd name="connsiteX1" fmla="*/ 1954213 w 1954213"/>
              <a:gd name="connsiteY1" fmla="*/ 0 h 1960562"/>
              <a:gd name="connsiteX2" fmla="*/ 1954213 w 1954213"/>
              <a:gd name="connsiteY2" fmla="*/ 1960562 h 1960562"/>
              <a:gd name="connsiteX3" fmla="*/ 0 w 1954213"/>
              <a:gd name="connsiteY3" fmla="*/ 1960562 h 1960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4213" h="1960562">
                <a:moveTo>
                  <a:pt x="0" y="0"/>
                </a:moveTo>
                <a:lnTo>
                  <a:pt x="1954213" y="0"/>
                </a:lnTo>
                <a:lnTo>
                  <a:pt x="1954213" y="1960562"/>
                </a:lnTo>
                <a:lnTo>
                  <a:pt x="0" y="196056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927057" y="1434703"/>
            <a:ext cx="1468041" cy="1470422"/>
          </a:xfrm>
          <a:custGeom>
            <a:avLst/>
            <a:gdLst>
              <a:gd name="connsiteX0" fmla="*/ 0 w 1957388"/>
              <a:gd name="connsiteY0" fmla="*/ 0 h 1960562"/>
              <a:gd name="connsiteX1" fmla="*/ 1957388 w 1957388"/>
              <a:gd name="connsiteY1" fmla="*/ 0 h 1960562"/>
              <a:gd name="connsiteX2" fmla="*/ 1957388 w 1957388"/>
              <a:gd name="connsiteY2" fmla="*/ 1960562 h 1960562"/>
              <a:gd name="connsiteX3" fmla="*/ 0 w 1957388"/>
              <a:gd name="connsiteY3" fmla="*/ 1960562 h 1960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7388" h="1960562">
                <a:moveTo>
                  <a:pt x="0" y="0"/>
                </a:moveTo>
                <a:lnTo>
                  <a:pt x="1957388" y="0"/>
                </a:lnTo>
                <a:lnTo>
                  <a:pt x="1957388" y="1960562"/>
                </a:lnTo>
                <a:lnTo>
                  <a:pt x="0" y="196056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53666" y="1434703"/>
            <a:ext cx="1465660" cy="1470422"/>
          </a:xfrm>
          <a:custGeom>
            <a:avLst/>
            <a:gdLst>
              <a:gd name="connsiteX0" fmla="*/ 0 w 1954213"/>
              <a:gd name="connsiteY0" fmla="*/ 0 h 1960562"/>
              <a:gd name="connsiteX1" fmla="*/ 1954213 w 1954213"/>
              <a:gd name="connsiteY1" fmla="*/ 0 h 1960562"/>
              <a:gd name="connsiteX2" fmla="*/ 1954213 w 1954213"/>
              <a:gd name="connsiteY2" fmla="*/ 1960562 h 1960562"/>
              <a:gd name="connsiteX3" fmla="*/ 0 w 1954213"/>
              <a:gd name="connsiteY3" fmla="*/ 1960562 h 1960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4213" h="1960562">
                <a:moveTo>
                  <a:pt x="0" y="0"/>
                </a:moveTo>
                <a:lnTo>
                  <a:pt x="1954213" y="0"/>
                </a:lnTo>
                <a:lnTo>
                  <a:pt x="1954213" y="1960562"/>
                </a:lnTo>
                <a:lnTo>
                  <a:pt x="0" y="196056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70713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948295" y="-21431"/>
            <a:ext cx="2097442" cy="1167309"/>
          </a:xfrm>
          <a:custGeom>
            <a:avLst/>
            <a:gdLst>
              <a:gd name="connsiteX0" fmla="*/ 24183 w 2796589"/>
              <a:gd name="connsiteY0" fmla="*/ 0 h 1556412"/>
              <a:gd name="connsiteX1" fmla="*/ 2772408 w 2796589"/>
              <a:gd name="connsiteY1" fmla="*/ 0 h 1556412"/>
              <a:gd name="connsiteX2" fmla="*/ 2726268 w 2796589"/>
              <a:gd name="connsiteY2" fmla="*/ 280946 h 1556412"/>
              <a:gd name="connsiteX3" fmla="*/ 1566995 w 2796589"/>
              <a:gd name="connsiteY3" fmla="*/ 1482440 h 1556412"/>
              <a:gd name="connsiteX4" fmla="*/ 1229595 w 2796589"/>
              <a:gd name="connsiteY4" fmla="*/ 1482440 h 1556412"/>
              <a:gd name="connsiteX5" fmla="*/ 70323 w 2796589"/>
              <a:gd name="connsiteY5" fmla="*/ 280946 h 1556412"/>
              <a:gd name="connsiteX6" fmla="*/ 24183 w 2796589"/>
              <a:gd name="connsiteY6" fmla="*/ 0 h 1556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6589" h="1556412">
                <a:moveTo>
                  <a:pt x="24183" y="0"/>
                </a:moveTo>
                <a:cubicBezTo>
                  <a:pt x="24183" y="0"/>
                  <a:pt x="24183" y="0"/>
                  <a:pt x="2772408" y="0"/>
                </a:cubicBezTo>
                <a:cubicBezTo>
                  <a:pt x="2815664" y="89664"/>
                  <a:pt x="2801245" y="206227"/>
                  <a:pt x="2726268" y="280946"/>
                </a:cubicBezTo>
                <a:cubicBezTo>
                  <a:pt x="2726268" y="280946"/>
                  <a:pt x="2726268" y="280946"/>
                  <a:pt x="1566995" y="1482440"/>
                </a:cubicBezTo>
                <a:cubicBezTo>
                  <a:pt x="1474715" y="1581070"/>
                  <a:pt x="1321875" y="1581070"/>
                  <a:pt x="1229595" y="1482440"/>
                </a:cubicBezTo>
                <a:cubicBezTo>
                  <a:pt x="1229595" y="1482440"/>
                  <a:pt x="1229595" y="1482440"/>
                  <a:pt x="70323" y="280946"/>
                </a:cubicBezTo>
                <a:cubicBezTo>
                  <a:pt x="-4655" y="206227"/>
                  <a:pt x="-19074" y="89664"/>
                  <a:pt x="24183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740215" y="220960"/>
            <a:ext cx="2099503" cy="2175872"/>
          </a:xfrm>
          <a:custGeom>
            <a:avLst/>
            <a:gdLst>
              <a:gd name="connsiteX0" fmla="*/ 1399669 w 2799337"/>
              <a:gd name="connsiteY0" fmla="*/ 0 h 2901163"/>
              <a:gd name="connsiteX1" fmla="*/ 1568408 w 2799337"/>
              <a:gd name="connsiteY1" fmla="*/ 73987 h 2901163"/>
              <a:gd name="connsiteX2" fmla="*/ 2727948 w 2799337"/>
              <a:gd name="connsiteY2" fmla="*/ 1275705 h 2901163"/>
              <a:gd name="connsiteX3" fmla="*/ 2727948 w 2799337"/>
              <a:gd name="connsiteY3" fmla="*/ 1625458 h 2901163"/>
              <a:gd name="connsiteX4" fmla="*/ 1568408 w 2799337"/>
              <a:gd name="connsiteY4" fmla="*/ 2827177 h 2901163"/>
              <a:gd name="connsiteX5" fmla="*/ 1230930 w 2799337"/>
              <a:gd name="connsiteY5" fmla="*/ 2827177 h 2901163"/>
              <a:gd name="connsiteX6" fmla="*/ 71390 w 2799337"/>
              <a:gd name="connsiteY6" fmla="*/ 1625458 h 2901163"/>
              <a:gd name="connsiteX7" fmla="*/ 71390 w 2799337"/>
              <a:gd name="connsiteY7" fmla="*/ 1275705 h 2901163"/>
              <a:gd name="connsiteX8" fmla="*/ 1230930 w 2799337"/>
              <a:gd name="connsiteY8" fmla="*/ 73987 h 2901163"/>
              <a:gd name="connsiteX9" fmla="*/ 1399669 w 2799337"/>
              <a:gd name="connsiteY9" fmla="*/ 0 h 2901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99337" h="2901163">
                <a:moveTo>
                  <a:pt x="1399669" y="0"/>
                </a:moveTo>
                <a:cubicBezTo>
                  <a:pt x="1460963" y="0"/>
                  <a:pt x="1522258" y="24662"/>
                  <a:pt x="1568408" y="73987"/>
                </a:cubicBezTo>
                <a:lnTo>
                  <a:pt x="2727948" y="1275705"/>
                </a:lnTo>
                <a:cubicBezTo>
                  <a:pt x="2823134" y="1371364"/>
                  <a:pt x="2823134" y="1529799"/>
                  <a:pt x="2727948" y="1625458"/>
                </a:cubicBezTo>
                <a:cubicBezTo>
                  <a:pt x="1568408" y="2827177"/>
                  <a:pt x="1568408" y="2827177"/>
                  <a:pt x="1568408" y="2827177"/>
                </a:cubicBezTo>
                <a:cubicBezTo>
                  <a:pt x="1476107" y="2925825"/>
                  <a:pt x="1323232" y="2925825"/>
                  <a:pt x="1230930" y="2827177"/>
                </a:cubicBezTo>
                <a:cubicBezTo>
                  <a:pt x="71390" y="1625458"/>
                  <a:pt x="71390" y="1625458"/>
                  <a:pt x="71390" y="1625458"/>
                </a:cubicBezTo>
                <a:cubicBezTo>
                  <a:pt x="-23796" y="1529799"/>
                  <a:pt x="-23796" y="1371364"/>
                  <a:pt x="71390" y="1275705"/>
                </a:cubicBezTo>
                <a:cubicBezTo>
                  <a:pt x="1230930" y="73987"/>
                  <a:pt x="1230930" y="73987"/>
                  <a:pt x="1230930" y="73987"/>
                </a:cubicBezTo>
                <a:cubicBezTo>
                  <a:pt x="1277081" y="24662"/>
                  <a:pt x="1338375" y="0"/>
                  <a:pt x="1399669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154304" y="220960"/>
            <a:ext cx="2098380" cy="2175872"/>
          </a:xfrm>
          <a:custGeom>
            <a:avLst/>
            <a:gdLst>
              <a:gd name="connsiteX0" fmla="*/ 1398921 w 2797840"/>
              <a:gd name="connsiteY0" fmla="*/ 0 h 2901163"/>
              <a:gd name="connsiteX1" fmla="*/ 1567569 w 2797840"/>
              <a:gd name="connsiteY1" fmla="*/ 73987 h 2901163"/>
              <a:gd name="connsiteX2" fmla="*/ 2726489 w 2797840"/>
              <a:gd name="connsiteY2" fmla="*/ 1275705 h 2901163"/>
              <a:gd name="connsiteX3" fmla="*/ 2726489 w 2797840"/>
              <a:gd name="connsiteY3" fmla="*/ 1625458 h 2901163"/>
              <a:gd name="connsiteX4" fmla="*/ 1567569 w 2797840"/>
              <a:gd name="connsiteY4" fmla="*/ 2827177 h 2901163"/>
              <a:gd name="connsiteX5" fmla="*/ 1230272 w 2797840"/>
              <a:gd name="connsiteY5" fmla="*/ 2827177 h 2901163"/>
              <a:gd name="connsiteX6" fmla="*/ 71352 w 2797840"/>
              <a:gd name="connsiteY6" fmla="*/ 1625458 h 2901163"/>
              <a:gd name="connsiteX7" fmla="*/ 71352 w 2797840"/>
              <a:gd name="connsiteY7" fmla="*/ 1275705 h 2901163"/>
              <a:gd name="connsiteX8" fmla="*/ 1230272 w 2797840"/>
              <a:gd name="connsiteY8" fmla="*/ 73987 h 2901163"/>
              <a:gd name="connsiteX9" fmla="*/ 1398921 w 2797840"/>
              <a:gd name="connsiteY9" fmla="*/ 0 h 2901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97840" h="2901163">
                <a:moveTo>
                  <a:pt x="1398921" y="0"/>
                </a:moveTo>
                <a:cubicBezTo>
                  <a:pt x="1460182" y="0"/>
                  <a:pt x="1521443" y="24662"/>
                  <a:pt x="1567569" y="73987"/>
                </a:cubicBezTo>
                <a:lnTo>
                  <a:pt x="2726489" y="1275705"/>
                </a:lnTo>
                <a:cubicBezTo>
                  <a:pt x="2821624" y="1371364"/>
                  <a:pt x="2821624" y="1529799"/>
                  <a:pt x="2726489" y="1625458"/>
                </a:cubicBezTo>
                <a:cubicBezTo>
                  <a:pt x="1567569" y="2827177"/>
                  <a:pt x="1567569" y="2827177"/>
                  <a:pt x="1567569" y="2827177"/>
                </a:cubicBezTo>
                <a:cubicBezTo>
                  <a:pt x="1475317" y="2925825"/>
                  <a:pt x="1322524" y="2925825"/>
                  <a:pt x="1230272" y="2827177"/>
                </a:cubicBezTo>
                <a:cubicBezTo>
                  <a:pt x="71352" y="1625458"/>
                  <a:pt x="71352" y="1625458"/>
                  <a:pt x="71352" y="1625458"/>
                </a:cubicBezTo>
                <a:cubicBezTo>
                  <a:pt x="-23783" y="1529799"/>
                  <a:pt x="-23783" y="1371364"/>
                  <a:pt x="71352" y="1275705"/>
                </a:cubicBezTo>
                <a:cubicBezTo>
                  <a:pt x="1230272" y="73987"/>
                  <a:pt x="1230272" y="73987"/>
                  <a:pt x="1230272" y="73987"/>
                </a:cubicBezTo>
                <a:cubicBezTo>
                  <a:pt x="1276398" y="24662"/>
                  <a:pt x="1337659" y="0"/>
                  <a:pt x="1398921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347555" y="1471915"/>
            <a:ext cx="2098380" cy="2175872"/>
          </a:xfrm>
          <a:custGeom>
            <a:avLst/>
            <a:gdLst>
              <a:gd name="connsiteX0" fmla="*/ 1398921 w 2797840"/>
              <a:gd name="connsiteY0" fmla="*/ 0 h 2901163"/>
              <a:gd name="connsiteX1" fmla="*/ 1567569 w 2797840"/>
              <a:gd name="connsiteY1" fmla="*/ 73987 h 2901163"/>
              <a:gd name="connsiteX2" fmla="*/ 2726489 w 2797840"/>
              <a:gd name="connsiteY2" fmla="*/ 1275705 h 2901163"/>
              <a:gd name="connsiteX3" fmla="*/ 2726489 w 2797840"/>
              <a:gd name="connsiteY3" fmla="*/ 1625459 h 2901163"/>
              <a:gd name="connsiteX4" fmla="*/ 1567569 w 2797840"/>
              <a:gd name="connsiteY4" fmla="*/ 2827177 h 2901163"/>
              <a:gd name="connsiteX5" fmla="*/ 1230272 w 2797840"/>
              <a:gd name="connsiteY5" fmla="*/ 2827177 h 2901163"/>
              <a:gd name="connsiteX6" fmla="*/ 71352 w 2797840"/>
              <a:gd name="connsiteY6" fmla="*/ 1625459 h 2901163"/>
              <a:gd name="connsiteX7" fmla="*/ 71352 w 2797840"/>
              <a:gd name="connsiteY7" fmla="*/ 1275705 h 2901163"/>
              <a:gd name="connsiteX8" fmla="*/ 1230272 w 2797840"/>
              <a:gd name="connsiteY8" fmla="*/ 73987 h 2901163"/>
              <a:gd name="connsiteX9" fmla="*/ 1398921 w 2797840"/>
              <a:gd name="connsiteY9" fmla="*/ 0 h 2901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97840" h="2901163">
                <a:moveTo>
                  <a:pt x="1398921" y="0"/>
                </a:moveTo>
                <a:cubicBezTo>
                  <a:pt x="1460182" y="0"/>
                  <a:pt x="1521443" y="24662"/>
                  <a:pt x="1567569" y="73987"/>
                </a:cubicBezTo>
                <a:lnTo>
                  <a:pt x="2726489" y="1275705"/>
                </a:lnTo>
                <a:cubicBezTo>
                  <a:pt x="2821624" y="1371364"/>
                  <a:pt x="2821624" y="1529799"/>
                  <a:pt x="2726489" y="1625459"/>
                </a:cubicBezTo>
                <a:cubicBezTo>
                  <a:pt x="1567569" y="2827177"/>
                  <a:pt x="1567569" y="2827177"/>
                  <a:pt x="1567569" y="2827177"/>
                </a:cubicBezTo>
                <a:cubicBezTo>
                  <a:pt x="1475317" y="2925825"/>
                  <a:pt x="1322524" y="2925825"/>
                  <a:pt x="1230272" y="2827177"/>
                </a:cubicBezTo>
                <a:cubicBezTo>
                  <a:pt x="71352" y="1625459"/>
                  <a:pt x="71352" y="1625459"/>
                  <a:pt x="71352" y="1625459"/>
                </a:cubicBezTo>
                <a:cubicBezTo>
                  <a:pt x="-23783" y="1529799"/>
                  <a:pt x="-23783" y="1371364"/>
                  <a:pt x="71352" y="1275705"/>
                </a:cubicBezTo>
                <a:cubicBezTo>
                  <a:pt x="1230272" y="73987"/>
                  <a:pt x="1230272" y="73987"/>
                  <a:pt x="1230272" y="73987"/>
                </a:cubicBezTo>
                <a:cubicBezTo>
                  <a:pt x="1276398" y="24662"/>
                  <a:pt x="1337659" y="0"/>
                  <a:pt x="1398921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947255" y="1471915"/>
            <a:ext cx="2098380" cy="2175872"/>
          </a:xfrm>
          <a:custGeom>
            <a:avLst/>
            <a:gdLst>
              <a:gd name="connsiteX0" fmla="*/ 1398921 w 2797840"/>
              <a:gd name="connsiteY0" fmla="*/ 0 h 2901163"/>
              <a:gd name="connsiteX1" fmla="*/ 1567569 w 2797840"/>
              <a:gd name="connsiteY1" fmla="*/ 73987 h 2901163"/>
              <a:gd name="connsiteX2" fmla="*/ 2726489 w 2797840"/>
              <a:gd name="connsiteY2" fmla="*/ 1275705 h 2901163"/>
              <a:gd name="connsiteX3" fmla="*/ 2726489 w 2797840"/>
              <a:gd name="connsiteY3" fmla="*/ 1625459 h 2901163"/>
              <a:gd name="connsiteX4" fmla="*/ 1567569 w 2797840"/>
              <a:gd name="connsiteY4" fmla="*/ 2827177 h 2901163"/>
              <a:gd name="connsiteX5" fmla="*/ 1230272 w 2797840"/>
              <a:gd name="connsiteY5" fmla="*/ 2827177 h 2901163"/>
              <a:gd name="connsiteX6" fmla="*/ 71352 w 2797840"/>
              <a:gd name="connsiteY6" fmla="*/ 1625459 h 2901163"/>
              <a:gd name="connsiteX7" fmla="*/ 71352 w 2797840"/>
              <a:gd name="connsiteY7" fmla="*/ 1275705 h 2901163"/>
              <a:gd name="connsiteX8" fmla="*/ 1230272 w 2797840"/>
              <a:gd name="connsiteY8" fmla="*/ 73987 h 2901163"/>
              <a:gd name="connsiteX9" fmla="*/ 1398921 w 2797840"/>
              <a:gd name="connsiteY9" fmla="*/ 0 h 2901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97840" h="2901163">
                <a:moveTo>
                  <a:pt x="1398921" y="0"/>
                </a:moveTo>
                <a:cubicBezTo>
                  <a:pt x="1460182" y="0"/>
                  <a:pt x="1521443" y="24662"/>
                  <a:pt x="1567569" y="73987"/>
                </a:cubicBezTo>
                <a:lnTo>
                  <a:pt x="2726489" y="1275705"/>
                </a:lnTo>
                <a:cubicBezTo>
                  <a:pt x="2821624" y="1371364"/>
                  <a:pt x="2821624" y="1529799"/>
                  <a:pt x="2726489" y="1625459"/>
                </a:cubicBezTo>
                <a:cubicBezTo>
                  <a:pt x="1567569" y="2827177"/>
                  <a:pt x="1567569" y="2827177"/>
                  <a:pt x="1567569" y="2827177"/>
                </a:cubicBezTo>
                <a:cubicBezTo>
                  <a:pt x="1475317" y="2925825"/>
                  <a:pt x="1322524" y="2925825"/>
                  <a:pt x="1230272" y="2827177"/>
                </a:cubicBezTo>
                <a:cubicBezTo>
                  <a:pt x="71352" y="1625459"/>
                  <a:pt x="71352" y="1625459"/>
                  <a:pt x="71352" y="1625459"/>
                </a:cubicBezTo>
                <a:cubicBezTo>
                  <a:pt x="-23783" y="1529799"/>
                  <a:pt x="-23783" y="1371364"/>
                  <a:pt x="71352" y="1275705"/>
                </a:cubicBezTo>
                <a:cubicBezTo>
                  <a:pt x="1230272" y="73987"/>
                  <a:pt x="1230272" y="73987"/>
                  <a:pt x="1230272" y="73987"/>
                </a:cubicBezTo>
                <a:cubicBezTo>
                  <a:pt x="1276398" y="24662"/>
                  <a:pt x="1337659" y="0"/>
                  <a:pt x="1398921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154304" y="2709828"/>
            <a:ext cx="2098380" cy="2174708"/>
          </a:xfrm>
          <a:custGeom>
            <a:avLst/>
            <a:gdLst>
              <a:gd name="connsiteX0" fmla="*/ 1398921 w 2797840"/>
              <a:gd name="connsiteY0" fmla="*/ 0 h 2899610"/>
              <a:gd name="connsiteX1" fmla="*/ 1567569 w 2797840"/>
              <a:gd name="connsiteY1" fmla="*/ 73947 h 2899610"/>
              <a:gd name="connsiteX2" fmla="*/ 2726489 w 2797840"/>
              <a:gd name="connsiteY2" fmla="*/ 1275022 h 2899610"/>
              <a:gd name="connsiteX3" fmla="*/ 2726489 w 2797840"/>
              <a:gd name="connsiteY3" fmla="*/ 1624588 h 2899610"/>
              <a:gd name="connsiteX4" fmla="*/ 1567569 w 2797840"/>
              <a:gd name="connsiteY4" fmla="*/ 2825663 h 2899610"/>
              <a:gd name="connsiteX5" fmla="*/ 1230272 w 2797840"/>
              <a:gd name="connsiteY5" fmla="*/ 2825663 h 2899610"/>
              <a:gd name="connsiteX6" fmla="*/ 71352 w 2797840"/>
              <a:gd name="connsiteY6" fmla="*/ 1624588 h 2899610"/>
              <a:gd name="connsiteX7" fmla="*/ 71352 w 2797840"/>
              <a:gd name="connsiteY7" fmla="*/ 1275022 h 2899610"/>
              <a:gd name="connsiteX8" fmla="*/ 1230272 w 2797840"/>
              <a:gd name="connsiteY8" fmla="*/ 73947 h 2899610"/>
              <a:gd name="connsiteX9" fmla="*/ 1398921 w 2797840"/>
              <a:gd name="connsiteY9" fmla="*/ 0 h 2899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97840" h="2899610">
                <a:moveTo>
                  <a:pt x="1398921" y="0"/>
                </a:moveTo>
                <a:cubicBezTo>
                  <a:pt x="1460182" y="0"/>
                  <a:pt x="1521443" y="24649"/>
                  <a:pt x="1567569" y="73947"/>
                </a:cubicBezTo>
                <a:lnTo>
                  <a:pt x="2726489" y="1275022"/>
                </a:lnTo>
                <a:cubicBezTo>
                  <a:pt x="2821624" y="1370630"/>
                  <a:pt x="2821624" y="1528981"/>
                  <a:pt x="2726489" y="1624588"/>
                </a:cubicBezTo>
                <a:cubicBezTo>
                  <a:pt x="1567569" y="2825663"/>
                  <a:pt x="1567569" y="2825663"/>
                  <a:pt x="1567569" y="2825663"/>
                </a:cubicBezTo>
                <a:cubicBezTo>
                  <a:pt x="1475317" y="2924259"/>
                  <a:pt x="1322524" y="2924259"/>
                  <a:pt x="1230272" y="2825663"/>
                </a:cubicBezTo>
                <a:cubicBezTo>
                  <a:pt x="71352" y="1624588"/>
                  <a:pt x="71352" y="1624588"/>
                  <a:pt x="71352" y="1624588"/>
                </a:cubicBezTo>
                <a:cubicBezTo>
                  <a:pt x="-23783" y="1528981"/>
                  <a:pt x="-23783" y="1370630"/>
                  <a:pt x="71352" y="1275022"/>
                </a:cubicBezTo>
                <a:cubicBezTo>
                  <a:pt x="1230272" y="73947"/>
                  <a:pt x="1230272" y="73947"/>
                  <a:pt x="1230272" y="73947"/>
                </a:cubicBezTo>
                <a:cubicBezTo>
                  <a:pt x="1276398" y="24649"/>
                  <a:pt x="1337659" y="0"/>
                  <a:pt x="1398921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947489" y="3960788"/>
            <a:ext cx="2099054" cy="1182713"/>
          </a:xfrm>
          <a:custGeom>
            <a:avLst/>
            <a:gdLst>
              <a:gd name="connsiteX0" fmla="*/ 1399370 w 2798739"/>
              <a:gd name="connsiteY0" fmla="*/ 0 h 1576951"/>
              <a:gd name="connsiteX1" fmla="*/ 1568090 w 2798739"/>
              <a:gd name="connsiteY1" fmla="*/ 73954 h 1576951"/>
              <a:gd name="connsiteX2" fmla="*/ 2727496 w 2798739"/>
              <a:gd name="connsiteY2" fmla="*/ 1275157 h 1576951"/>
              <a:gd name="connsiteX3" fmla="*/ 2764989 w 2798739"/>
              <a:gd name="connsiteY3" fmla="*/ 1576951 h 1576951"/>
              <a:gd name="connsiteX4" fmla="*/ 33751 w 2798739"/>
              <a:gd name="connsiteY4" fmla="*/ 1576951 h 1576951"/>
              <a:gd name="connsiteX5" fmla="*/ 71244 w 2798739"/>
              <a:gd name="connsiteY5" fmla="*/ 1275157 h 1576951"/>
              <a:gd name="connsiteX6" fmla="*/ 1230650 w 2798739"/>
              <a:gd name="connsiteY6" fmla="*/ 73954 h 1576951"/>
              <a:gd name="connsiteX7" fmla="*/ 1399370 w 2798739"/>
              <a:gd name="connsiteY7" fmla="*/ 0 h 1576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98739" h="1576951">
                <a:moveTo>
                  <a:pt x="1399370" y="0"/>
                </a:moveTo>
                <a:cubicBezTo>
                  <a:pt x="1460657" y="0"/>
                  <a:pt x="1521944" y="24651"/>
                  <a:pt x="1568090" y="73954"/>
                </a:cubicBezTo>
                <a:cubicBezTo>
                  <a:pt x="1568090" y="73954"/>
                  <a:pt x="1568090" y="73954"/>
                  <a:pt x="2727496" y="1275157"/>
                </a:cubicBezTo>
                <a:cubicBezTo>
                  <a:pt x="2808251" y="1355834"/>
                  <a:pt x="2819787" y="1481333"/>
                  <a:pt x="2764989" y="1576951"/>
                </a:cubicBezTo>
                <a:cubicBezTo>
                  <a:pt x="2764989" y="1576951"/>
                  <a:pt x="2764989" y="1576951"/>
                  <a:pt x="33751" y="1576951"/>
                </a:cubicBezTo>
                <a:cubicBezTo>
                  <a:pt x="-21047" y="1481333"/>
                  <a:pt x="-9510" y="1355834"/>
                  <a:pt x="71244" y="1275157"/>
                </a:cubicBezTo>
                <a:cubicBezTo>
                  <a:pt x="71244" y="1275157"/>
                  <a:pt x="71244" y="1275157"/>
                  <a:pt x="1230650" y="73954"/>
                </a:cubicBezTo>
                <a:cubicBezTo>
                  <a:pt x="1276796" y="24651"/>
                  <a:pt x="1338083" y="0"/>
                  <a:pt x="139937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40215" y="2709828"/>
            <a:ext cx="2099503" cy="2174708"/>
          </a:xfrm>
          <a:custGeom>
            <a:avLst/>
            <a:gdLst>
              <a:gd name="connsiteX0" fmla="*/ 1399669 w 2799337"/>
              <a:gd name="connsiteY0" fmla="*/ 0 h 2899610"/>
              <a:gd name="connsiteX1" fmla="*/ 1568408 w 2799337"/>
              <a:gd name="connsiteY1" fmla="*/ 73947 h 2899610"/>
              <a:gd name="connsiteX2" fmla="*/ 2727948 w 2799337"/>
              <a:gd name="connsiteY2" fmla="*/ 1275022 h 2899610"/>
              <a:gd name="connsiteX3" fmla="*/ 2727948 w 2799337"/>
              <a:gd name="connsiteY3" fmla="*/ 1624588 h 2899610"/>
              <a:gd name="connsiteX4" fmla="*/ 1568408 w 2799337"/>
              <a:gd name="connsiteY4" fmla="*/ 2825663 h 2899610"/>
              <a:gd name="connsiteX5" fmla="*/ 1230930 w 2799337"/>
              <a:gd name="connsiteY5" fmla="*/ 2825663 h 2899610"/>
              <a:gd name="connsiteX6" fmla="*/ 71390 w 2799337"/>
              <a:gd name="connsiteY6" fmla="*/ 1624588 h 2899610"/>
              <a:gd name="connsiteX7" fmla="*/ 71390 w 2799337"/>
              <a:gd name="connsiteY7" fmla="*/ 1275022 h 2899610"/>
              <a:gd name="connsiteX8" fmla="*/ 1230930 w 2799337"/>
              <a:gd name="connsiteY8" fmla="*/ 73947 h 2899610"/>
              <a:gd name="connsiteX9" fmla="*/ 1399669 w 2799337"/>
              <a:gd name="connsiteY9" fmla="*/ 0 h 2899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99337" h="2899610">
                <a:moveTo>
                  <a:pt x="1399669" y="0"/>
                </a:moveTo>
                <a:cubicBezTo>
                  <a:pt x="1460963" y="0"/>
                  <a:pt x="1522258" y="24649"/>
                  <a:pt x="1568408" y="73947"/>
                </a:cubicBezTo>
                <a:lnTo>
                  <a:pt x="2727948" y="1275022"/>
                </a:lnTo>
                <a:cubicBezTo>
                  <a:pt x="2823134" y="1370630"/>
                  <a:pt x="2823134" y="1528981"/>
                  <a:pt x="2727948" y="1624588"/>
                </a:cubicBezTo>
                <a:cubicBezTo>
                  <a:pt x="1568408" y="2825663"/>
                  <a:pt x="1568408" y="2825663"/>
                  <a:pt x="1568408" y="2825663"/>
                </a:cubicBezTo>
                <a:cubicBezTo>
                  <a:pt x="1476107" y="2924259"/>
                  <a:pt x="1323232" y="2924259"/>
                  <a:pt x="1230930" y="2825663"/>
                </a:cubicBezTo>
                <a:cubicBezTo>
                  <a:pt x="71390" y="1624588"/>
                  <a:pt x="71390" y="1624588"/>
                  <a:pt x="71390" y="1624588"/>
                </a:cubicBezTo>
                <a:cubicBezTo>
                  <a:pt x="-23796" y="1528981"/>
                  <a:pt x="-23796" y="1370630"/>
                  <a:pt x="71390" y="1275022"/>
                </a:cubicBezTo>
                <a:cubicBezTo>
                  <a:pt x="1230930" y="73947"/>
                  <a:pt x="1230930" y="73947"/>
                  <a:pt x="1230930" y="73947"/>
                </a:cubicBezTo>
                <a:cubicBezTo>
                  <a:pt x="1277081" y="24649"/>
                  <a:pt x="1338375" y="0"/>
                  <a:pt x="1399669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87200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381188" y="3040092"/>
            <a:ext cx="1762812" cy="2103409"/>
          </a:xfrm>
          <a:custGeom>
            <a:avLst/>
            <a:gdLst>
              <a:gd name="connsiteX0" fmla="*/ 0 w 2350416"/>
              <a:gd name="connsiteY0" fmla="*/ 0 h 2804545"/>
              <a:gd name="connsiteX1" fmla="*/ 2350416 w 2350416"/>
              <a:gd name="connsiteY1" fmla="*/ 0 h 2804545"/>
              <a:gd name="connsiteX2" fmla="*/ 2350416 w 2350416"/>
              <a:gd name="connsiteY2" fmla="*/ 2804545 h 2804545"/>
              <a:gd name="connsiteX3" fmla="*/ 0 w 2350416"/>
              <a:gd name="connsiteY3" fmla="*/ 2804545 h 280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0416" h="2804545">
                <a:moveTo>
                  <a:pt x="0" y="0"/>
                </a:moveTo>
                <a:lnTo>
                  <a:pt x="2350416" y="0"/>
                </a:lnTo>
                <a:lnTo>
                  <a:pt x="2350416" y="2804545"/>
                </a:lnTo>
                <a:lnTo>
                  <a:pt x="0" y="280454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618375" y="3040093"/>
            <a:ext cx="1762812" cy="2103409"/>
          </a:xfrm>
          <a:custGeom>
            <a:avLst/>
            <a:gdLst>
              <a:gd name="connsiteX0" fmla="*/ 0 w 2350416"/>
              <a:gd name="connsiteY0" fmla="*/ 0 h 2804545"/>
              <a:gd name="connsiteX1" fmla="*/ 2350416 w 2350416"/>
              <a:gd name="connsiteY1" fmla="*/ 0 h 2804545"/>
              <a:gd name="connsiteX2" fmla="*/ 2350416 w 2350416"/>
              <a:gd name="connsiteY2" fmla="*/ 2804545 h 2804545"/>
              <a:gd name="connsiteX3" fmla="*/ 0 w 2350416"/>
              <a:gd name="connsiteY3" fmla="*/ 2804545 h 280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0416" h="2804545">
                <a:moveTo>
                  <a:pt x="0" y="0"/>
                </a:moveTo>
                <a:lnTo>
                  <a:pt x="2350416" y="0"/>
                </a:lnTo>
                <a:lnTo>
                  <a:pt x="2350416" y="2804545"/>
                </a:lnTo>
                <a:lnTo>
                  <a:pt x="0" y="280454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" y="3040093"/>
            <a:ext cx="5618375" cy="2103409"/>
          </a:xfrm>
          <a:custGeom>
            <a:avLst/>
            <a:gdLst>
              <a:gd name="connsiteX0" fmla="*/ 0 w 7491167"/>
              <a:gd name="connsiteY0" fmla="*/ 0 h 2804545"/>
              <a:gd name="connsiteX1" fmla="*/ 7491167 w 7491167"/>
              <a:gd name="connsiteY1" fmla="*/ 0 h 2804545"/>
              <a:gd name="connsiteX2" fmla="*/ 7491167 w 7491167"/>
              <a:gd name="connsiteY2" fmla="*/ 2804545 h 2804545"/>
              <a:gd name="connsiteX3" fmla="*/ 0 w 7491167"/>
              <a:gd name="connsiteY3" fmla="*/ 2804545 h 280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91167" h="2804545">
                <a:moveTo>
                  <a:pt x="0" y="0"/>
                </a:moveTo>
                <a:lnTo>
                  <a:pt x="7491167" y="0"/>
                </a:lnTo>
                <a:lnTo>
                  <a:pt x="7491167" y="2804545"/>
                </a:lnTo>
                <a:lnTo>
                  <a:pt x="0" y="280454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618375" y="1651583"/>
            <a:ext cx="3525625" cy="1388510"/>
          </a:xfrm>
          <a:custGeom>
            <a:avLst/>
            <a:gdLst>
              <a:gd name="connsiteX0" fmla="*/ 0 w 4700833"/>
              <a:gd name="connsiteY0" fmla="*/ 0 h 1851346"/>
              <a:gd name="connsiteX1" fmla="*/ 4700833 w 4700833"/>
              <a:gd name="connsiteY1" fmla="*/ 0 h 1851346"/>
              <a:gd name="connsiteX2" fmla="*/ 4700833 w 4700833"/>
              <a:gd name="connsiteY2" fmla="*/ 1851346 h 1851346"/>
              <a:gd name="connsiteX3" fmla="*/ 0 w 4700833"/>
              <a:gd name="connsiteY3" fmla="*/ 1851346 h 1851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00833" h="1851346">
                <a:moveTo>
                  <a:pt x="0" y="0"/>
                </a:moveTo>
                <a:lnTo>
                  <a:pt x="4700833" y="0"/>
                </a:lnTo>
                <a:lnTo>
                  <a:pt x="4700833" y="1851346"/>
                </a:lnTo>
                <a:lnTo>
                  <a:pt x="0" y="185134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381188" y="1"/>
            <a:ext cx="1762812" cy="1651583"/>
          </a:xfrm>
          <a:custGeom>
            <a:avLst/>
            <a:gdLst>
              <a:gd name="connsiteX0" fmla="*/ 0 w 2350416"/>
              <a:gd name="connsiteY0" fmla="*/ 0 h 2202110"/>
              <a:gd name="connsiteX1" fmla="*/ 2350416 w 2350416"/>
              <a:gd name="connsiteY1" fmla="*/ 0 h 2202110"/>
              <a:gd name="connsiteX2" fmla="*/ 2350416 w 2350416"/>
              <a:gd name="connsiteY2" fmla="*/ 2202110 h 2202110"/>
              <a:gd name="connsiteX3" fmla="*/ 0 w 2350416"/>
              <a:gd name="connsiteY3" fmla="*/ 2202110 h 2202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0416" h="2202110">
                <a:moveTo>
                  <a:pt x="0" y="0"/>
                </a:moveTo>
                <a:lnTo>
                  <a:pt x="2350416" y="0"/>
                </a:lnTo>
                <a:lnTo>
                  <a:pt x="2350416" y="2202110"/>
                </a:lnTo>
                <a:lnTo>
                  <a:pt x="0" y="220211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618375" y="1"/>
            <a:ext cx="1762812" cy="1651583"/>
          </a:xfrm>
          <a:custGeom>
            <a:avLst/>
            <a:gdLst>
              <a:gd name="connsiteX0" fmla="*/ 0 w 2350416"/>
              <a:gd name="connsiteY0" fmla="*/ 0 h 2202110"/>
              <a:gd name="connsiteX1" fmla="*/ 2350416 w 2350416"/>
              <a:gd name="connsiteY1" fmla="*/ 0 h 2202110"/>
              <a:gd name="connsiteX2" fmla="*/ 2350416 w 2350416"/>
              <a:gd name="connsiteY2" fmla="*/ 2202110 h 2202110"/>
              <a:gd name="connsiteX3" fmla="*/ 0 w 2350416"/>
              <a:gd name="connsiteY3" fmla="*/ 2202110 h 2202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0416" h="2202110">
                <a:moveTo>
                  <a:pt x="0" y="0"/>
                </a:moveTo>
                <a:lnTo>
                  <a:pt x="2350416" y="0"/>
                </a:lnTo>
                <a:lnTo>
                  <a:pt x="2350416" y="2202110"/>
                </a:lnTo>
                <a:lnTo>
                  <a:pt x="0" y="220211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543300" y="2"/>
            <a:ext cx="2075076" cy="3040091"/>
          </a:xfrm>
          <a:custGeom>
            <a:avLst/>
            <a:gdLst>
              <a:gd name="connsiteX0" fmla="*/ 0 w 2766768"/>
              <a:gd name="connsiteY0" fmla="*/ 0 h 4053455"/>
              <a:gd name="connsiteX1" fmla="*/ 2766768 w 2766768"/>
              <a:gd name="connsiteY1" fmla="*/ 0 h 4053455"/>
              <a:gd name="connsiteX2" fmla="*/ 2766768 w 2766768"/>
              <a:gd name="connsiteY2" fmla="*/ 4053455 h 4053455"/>
              <a:gd name="connsiteX3" fmla="*/ 0 w 2766768"/>
              <a:gd name="connsiteY3" fmla="*/ 4053455 h 4053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66768" h="4053455">
                <a:moveTo>
                  <a:pt x="0" y="0"/>
                </a:moveTo>
                <a:lnTo>
                  <a:pt x="2766768" y="0"/>
                </a:lnTo>
                <a:lnTo>
                  <a:pt x="2766768" y="4053455"/>
                </a:lnTo>
                <a:lnTo>
                  <a:pt x="0" y="405345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32554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-2381" y="-4761"/>
            <a:ext cx="2287191" cy="2574131"/>
          </a:xfrm>
          <a:custGeom>
            <a:avLst/>
            <a:gdLst>
              <a:gd name="connsiteX0" fmla="*/ 0 w 3049588"/>
              <a:gd name="connsiteY0" fmla="*/ 0 h 3432175"/>
              <a:gd name="connsiteX1" fmla="*/ 3049588 w 3049588"/>
              <a:gd name="connsiteY1" fmla="*/ 0 h 3432175"/>
              <a:gd name="connsiteX2" fmla="*/ 3049588 w 3049588"/>
              <a:gd name="connsiteY2" fmla="*/ 3432175 h 3432175"/>
              <a:gd name="connsiteX3" fmla="*/ 0 w 3049588"/>
              <a:gd name="connsiteY3" fmla="*/ 3432175 h 343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9588" h="3432175">
                <a:moveTo>
                  <a:pt x="0" y="0"/>
                </a:moveTo>
                <a:lnTo>
                  <a:pt x="3049588" y="0"/>
                </a:lnTo>
                <a:lnTo>
                  <a:pt x="3049588" y="3432175"/>
                </a:lnTo>
                <a:lnTo>
                  <a:pt x="0" y="343217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284810" y="2569370"/>
            <a:ext cx="2286000" cy="2574131"/>
          </a:xfrm>
          <a:custGeom>
            <a:avLst/>
            <a:gdLst>
              <a:gd name="connsiteX0" fmla="*/ 0 w 3048000"/>
              <a:gd name="connsiteY0" fmla="*/ 0 h 3432175"/>
              <a:gd name="connsiteX1" fmla="*/ 3048000 w 3048000"/>
              <a:gd name="connsiteY1" fmla="*/ 0 h 3432175"/>
              <a:gd name="connsiteX2" fmla="*/ 3048000 w 3048000"/>
              <a:gd name="connsiteY2" fmla="*/ 3432175 h 3432175"/>
              <a:gd name="connsiteX3" fmla="*/ 0 w 3048000"/>
              <a:gd name="connsiteY3" fmla="*/ 3432175 h 343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3432175">
                <a:moveTo>
                  <a:pt x="0" y="0"/>
                </a:moveTo>
                <a:lnTo>
                  <a:pt x="3048000" y="0"/>
                </a:lnTo>
                <a:lnTo>
                  <a:pt x="3048000" y="3432175"/>
                </a:lnTo>
                <a:lnTo>
                  <a:pt x="0" y="343217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570811" y="-4761"/>
            <a:ext cx="2284810" cy="2574131"/>
          </a:xfrm>
          <a:custGeom>
            <a:avLst/>
            <a:gdLst>
              <a:gd name="connsiteX0" fmla="*/ 0 w 3046413"/>
              <a:gd name="connsiteY0" fmla="*/ 0 h 3432175"/>
              <a:gd name="connsiteX1" fmla="*/ 3046413 w 3046413"/>
              <a:gd name="connsiteY1" fmla="*/ 0 h 3432175"/>
              <a:gd name="connsiteX2" fmla="*/ 3046413 w 3046413"/>
              <a:gd name="connsiteY2" fmla="*/ 3432175 h 3432175"/>
              <a:gd name="connsiteX3" fmla="*/ 0 w 3046413"/>
              <a:gd name="connsiteY3" fmla="*/ 3432175 h 343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6413" h="3432175">
                <a:moveTo>
                  <a:pt x="0" y="0"/>
                </a:moveTo>
                <a:lnTo>
                  <a:pt x="3046413" y="0"/>
                </a:lnTo>
                <a:lnTo>
                  <a:pt x="3046413" y="3432175"/>
                </a:lnTo>
                <a:lnTo>
                  <a:pt x="0" y="343217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855619" y="2569370"/>
            <a:ext cx="2286000" cy="2574131"/>
          </a:xfrm>
          <a:custGeom>
            <a:avLst/>
            <a:gdLst>
              <a:gd name="connsiteX0" fmla="*/ 0 w 3048000"/>
              <a:gd name="connsiteY0" fmla="*/ 0 h 3432175"/>
              <a:gd name="connsiteX1" fmla="*/ 3048000 w 3048000"/>
              <a:gd name="connsiteY1" fmla="*/ 0 h 3432175"/>
              <a:gd name="connsiteX2" fmla="*/ 3048000 w 3048000"/>
              <a:gd name="connsiteY2" fmla="*/ 3432175 h 3432175"/>
              <a:gd name="connsiteX3" fmla="*/ 0 w 3048000"/>
              <a:gd name="connsiteY3" fmla="*/ 3432175 h 343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3432175">
                <a:moveTo>
                  <a:pt x="0" y="0"/>
                </a:moveTo>
                <a:lnTo>
                  <a:pt x="3048000" y="0"/>
                </a:lnTo>
                <a:lnTo>
                  <a:pt x="3048000" y="3432175"/>
                </a:lnTo>
                <a:lnTo>
                  <a:pt x="0" y="343217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75840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509357" y="0"/>
            <a:ext cx="2022009" cy="1979540"/>
          </a:xfrm>
          <a:custGeom>
            <a:avLst/>
            <a:gdLst>
              <a:gd name="connsiteX0" fmla="*/ 0 w 2696012"/>
              <a:gd name="connsiteY0" fmla="*/ 0 h 2639386"/>
              <a:gd name="connsiteX1" fmla="*/ 2696012 w 2696012"/>
              <a:gd name="connsiteY1" fmla="*/ 0 h 2639386"/>
              <a:gd name="connsiteX2" fmla="*/ 2696012 w 2696012"/>
              <a:gd name="connsiteY2" fmla="*/ 2639386 h 2639386"/>
              <a:gd name="connsiteX3" fmla="*/ 0 w 2696012"/>
              <a:gd name="connsiteY3" fmla="*/ 2639386 h 2639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6012" h="2639386">
                <a:moveTo>
                  <a:pt x="0" y="0"/>
                </a:moveTo>
                <a:lnTo>
                  <a:pt x="2696012" y="0"/>
                </a:lnTo>
                <a:lnTo>
                  <a:pt x="2696012" y="2639386"/>
                </a:lnTo>
                <a:lnTo>
                  <a:pt x="0" y="263938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21023" y="-1"/>
            <a:ext cx="2022009" cy="5143500"/>
          </a:xfrm>
          <a:custGeom>
            <a:avLst/>
            <a:gdLst>
              <a:gd name="connsiteX0" fmla="*/ 0 w 2696012"/>
              <a:gd name="connsiteY0" fmla="*/ 3926048 h 6858000"/>
              <a:gd name="connsiteX1" fmla="*/ 2696012 w 2696012"/>
              <a:gd name="connsiteY1" fmla="*/ 3926048 h 6858000"/>
              <a:gd name="connsiteX2" fmla="*/ 2696012 w 2696012"/>
              <a:gd name="connsiteY2" fmla="*/ 6858000 h 6858000"/>
              <a:gd name="connsiteX3" fmla="*/ 0 w 2696012"/>
              <a:gd name="connsiteY3" fmla="*/ 6858000 h 6858000"/>
              <a:gd name="connsiteX4" fmla="*/ 0 w 2696012"/>
              <a:gd name="connsiteY4" fmla="*/ 0 h 6858000"/>
              <a:gd name="connsiteX5" fmla="*/ 2696012 w 2696012"/>
              <a:gd name="connsiteY5" fmla="*/ 0 h 6858000"/>
              <a:gd name="connsiteX6" fmla="*/ 2696012 w 2696012"/>
              <a:gd name="connsiteY6" fmla="*/ 3806505 h 6858000"/>
              <a:gd name="connsiteX7" fmla="*/ 0 w 2696012"/>
              <a:gd name="connsiteY7" fmla="*/ 3806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6012" h="6858000">
                <a:moveTo>
                  <a:pt x="0" y="3926048"/>
                </a:moveTo>
                <a:lnTo>
                  <a:pt x="2696012" y="3926048"/>
                </a:lnTo>
                <a:lnTo>
                  <a:pt x="2696012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2696012" y="0"/>
                </a:lnTo>
                <a:lnTo>
                  <a:pt x="2696012" y="3806505"/>
                </a:lnTo>
                <a:lnTo>
                  <a:pt x="0" y="380650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731510" y="0"/>
            <a:ext cx="2412491" cy="5143500"/>
          </a:xfrm>
          <a:custGeom>
            <a:avLst/>
            <a:gdLst>
              <a:gd name="connsiteX0" fmla="*/ 0 w 3216654"/>
              <a:gd name="connsiteY0" fmla="*/ 0 h 6858000"/>
              <a:gd name="connsiteX1" fmla="*/ 3216654 w 3216654"/>
              <a:gd name="connsiteY1" fmla="*/ 0 h 6858000"/>
              <a:gd name="connsiteX2" fmla="*/ 3216654 w 3216654"/>
              <a:gd name="connsiteY2" fmla="*/ 6858000 h 6858000"/>
              <a:gd name="connsiteX3" fmla="*/ 0 w 32166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16654" h="6858000">
                <a:moveTo>
                  <a:pt x="0" y="0"/>
                </a:moveTo>
                <a:lnTo>
                  <a:pt x="3216654" y="0"/>
                </a:lnTo>
                <a:lnTo>
                  <a:pt x="321665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58271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215D899C-8CE0-4B56-87B8-0C0B0E2DDF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95344" y="2327147"/>
            <a:ext cx="1785323" cy="1785323"/>
          </a:xfrm>
          <a:custGeom>
            <a:avLst/>
            <a:gdLst>
              <a:gd name="connsiteX0" fmla="*/ 579436 w 2380431"/>
              <a:gd name="connsiteY0" fmla="*/ 0 h 2380431"/>
              <a:gd name="connsiteX1" fmla="*/ 2380431 w 2380431"/>
              <a:gd name="connsiteY1" fmla="*/ 0 h 2380431"/>
              <a:gd name="connsiteX2" fmla="*/ 2380431 w 2380431"/>
              <a:gd name="connsiteY2" fmla="*/ 1795174 h 2380431"/>
              <a:gd name="connsiteX3" fmla="*/ 1795175 w 2380431"/>
              <a:gd name="connsiteY3" fmla="*/ 2380430 h 2380431"/>
              <a:gd name="connsiteX4" fmla="*/ 2 w 2380431"/>
              <a:gd name="connsiteY4" fmla="*/ 2380431 h 2380431"/>
              <a:gd name="connsiteX5" fmla="*/ 0 w 2380431"/>
              <a:gd name="connsiteY5" fmla="*/ 579435 h 2380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0431" h="2380431">
                <a:moveTo>
                  <a:pt x="579436" y="0"/>
                </a:moveTo>
                <a:lnTo>
                  <a:pt x="2380431" y="0"/>
                </a:lnTo>
                <a:lnTo>
                  <a:pt x="2380431" y="1795174"/>
                </a:lnTo>
                <a:lnTo>
                  <a:pt x="1795175" y="2380430"/>
                </a:lnTo>
                <a:lnTo>
                  <a:pt x="2" y="2380431"/>
                </a:lnTo>
                <a:lnTo>
                  <a:pt x="0" y="57943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0115825C-7F89-49A1-BAF7-7B7989F17B8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18736" y="2327149"/>
            <a:ext cx="1785323" cy="1785323"/>
          </a:xfrm>
          <a:custGeom>
            <a:avLst/>
            <a:gdLst>
              <a:gd name="connsiteX0" fmla="*/ 579435 w 2380431"/>
              <a:gd name="connsiteY0" fmla="*/ 0 h 2380431"/>
              <a:gd name="connsiteX1" fmla="*/ 2380430 w 2380431"/>
              <a:gd name="connsiteY1" fmla="*/ 0 h 2380431"/>
              <a:gd name="connsiteX2" fmla="*/ 2380431 w 2380431"/>
              <a:gd name="connsiteY2" fmla="*/ 1795173 h 2380431"/>
              <a:gd name="connsiteX3" fmla="*/ 1795175 w 2380431"/>
              <a:gd name="connsiteY3" fmla="*/ 2380429 h 2380431"/>
              <a:gd name="connsiteX4" fmla="*/ 1 w 2380431"/>
              <a:gd name="connsiteY4" fmla="*/ 2380431 h 2380431"/>
              <a:gd name="connsiteX5" fmla="*/ 0 w 2380431"/>
              <a:gd name="connsiteY5" fmla="*/ 579435 h 2380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0431" h="2380431">
                <a:moveTo>
                  <a:pt x="579435" y="0"/>
                </a:moveTo>
                <a:lnTo>
                  <a:pt x="2380430" y="0"/>
                </a:lnTo>
                <a:lnTo>
                  <a:pt x="2380431" y="1795173"/>
                </a:lnTo>
                <a:lnTo>
                  <a:pt x="1795175" y="2380429"/>
                </a:lnTo>
                <a:lnTo>
                  <a:pt x="1" y="2380431"/>
                </a:lnTo>
                <a:lnTo>
                  <a:pt x="0" y="57943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250925B1-0DB1-4B25-A912-D135C711585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42126" y="2327148"/>
            <a:ext cx="1785324" cy="1785323"/>
          </a:xfrm>
          <a:custGeom>
            <a:avLst/>
            <a:gdLst>
              <a:gd name="connsiteX0" fmla="*/ 2380432 w 2380432"/>
              <a:gd name="connsiteY0" fmla="*/ 0 h 2380431"/>
              <a:gd name="connsiteX1" fmla="*/ 2380430 w 2380432"/>
              <a:gd name="connsiteY1" fmla="*/ 1795175 h 2380431"/>
              <a:gd name="connsiteX2" fmla="*/ 1795174 w 2380432"/>
              <a:gd name="connsiteY2" fmla="*/ 2380431 h 2380431"/>
              <a:gd name="connsiteX3" fmla="*/ 1 w 2380432"/>
              <a:gd name="connsiteY3" fmla="*/ 2380431 h 2380431"/>
              <a:gd name="connsiteX4" fmla="*/ 0 w 2380432"/>
              <a:gd name="connsiteY4" fmla="*/ 579437 h 2380431"/>
              <a:gd name="connsiteX5" fmla="*/ 579436 w 2380432"/>
              <a:gd name="connsiteY5" fmla="*/ 1 h 2380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0432" h="2380431">
                <a:moveTo>
                  <a:pt x="2380432" y="0"/>
                </a:moveTo>
                <a:lnTo>
                  <a:pt x="2380430" y="1795175"/>
                </a:lnTo>
                <a:lnTo>
                  <a:pt x="1795174" y="2380431"/>
                </a:lnTo>
                <a:lnTo>
                  <a:pt x="1" y="2380431"/>
                </a:lnTo>
                <a:lnTo>
                  <a:pt x="0" y="579437"/>
                </a:lnTo>
                <a:lnTo>
                  <a:pt x="579436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C8B6EEB9-04AC-4A82-AB2B-0D77A0EBCC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5516" y="2327149"/>
            <a:ext cx="1785323" cy="1785324"/>
          </a:xfrm>
          <a:custGeom>
            <a:avLst/>
            <a:gdLst>
              <a:gd name="connsiteX0" fmla="*/ 2380431 w 2380431"/>
              <a:gd name="connsiteY0" fmla="*/ 0 h 2380432"/>
              <a:gd name="connsiteX1" fmla="*/ 2380431 w 2380431"/>
              <a:gd name="connsiteY1" fmla="*/ 1795175 h 2380432"/>
              <a:gd name="connsiteX2" fmla="*/ 1795175 w 2380431"/>
              <a:gd name="connsiteY2" fmla="*/ 2380431 h 2380432"/>
              <a:gd name="connsiteX3" fmla="*/ 1 w 2380431"/>
              <a:gd name="connsiteY3" fmla="*/ 2380432 h 2380432"/>
              <a:gd name="connsiteX4" fmla="*/ 0 w 2380431"/>
              <a:gd name="connsiteY4" fmla="*/ 579437 h 2380432"/>
              <a:gd name="connsiteX5" fmla="*/ 579436 w 2380431"/>
              <a:gd name="connsiteY5" fmla="*/ 1 h 2380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0431" h="2380432">
                <a:moveTo>
                  <a:pt x="2380431" y="0"/>
                </a:moveTo>
                <a:lnTo>
                  <a:pt x="2380431" y="1795175"/>
                </a:lnTo>
                <a:lnTo>
                  <a:pt x="1795175" y="2380431"/>
                </a:lnTo>
                <a:lnTo>
                  <a:pt x="1" y="2380432"/>
                </a:lnTo>
                <a:lnTo>
                  <a:pt x="0" y="579437"/>
                </a:lnTo>
                <a:lnTo>
                  <a:pt x="579436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itle 6">
            <a:extLst>
              <a:ext uri="{FF2B5EF4-FFF2-40B4-BE49-F238E27FC236}">
                <a16:creationId xmlns:a16="http://schemas.microsoft.com/office/drawing/2014/main" id="{512D181B-034D-464C-B4E5-4950D43FC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08901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A0059-2054-4322-80D2-E7AB4AA530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D1DDD7-E997-4955-8D1A-D89E72CF50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C5F84-AC55-4804-9627-ED8FF8E8F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PROJECT PROPOSAL | Presentation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EEC41F-FC77-4423-BDE1-9C0B37E08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www.siteexample.com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F1B25-8D20-4A8A-8712-B05AEA06B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87EED-2C44-45B7-952B-683F8BC9A5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398218"/>
      </p:ext>
    </p:extLst>
  </p:cSld>
  <p:clrMapOvr>
    <a:masterClrMapping/>
  </p:clrMapOvr>
  <p:hf hdr="0"/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978BE2-D779-434C-8FE5-7AAA7C6475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910" y="2571751"/>
            <a:ext cx="9143999" cy="257174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3210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4" y="269713"/>
            <a:ext cx="8018681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38">
            <a:extLst>
              <a:ext uri="{FF2B5EF4-FFF2-40B4-BE49-F238E27FC236}">
                <a16:creationId xmlns:a16="http://schemas.microsoft.com/office/drawing/2014/main" id="{6425A1E5-4192-4CE2-9E31-4A4066DD1D1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68712" y="1977684"/>
            <a:ext cx="2450145" cy="2450142"/>
          </a:xfrm>
          <a:custGeom>
            <a:avLst/>
            <a:gdLst>
              <a:gd name="connsiteX0" fmla="*/ 1516818 w 3033636"/>
              <a:gd name="connsiteY0" fmla="*/ 0 h 3033634"/>
              <a:gd name="connsiteX1" fmla="*/ 3033636 w 3033636"/>
              <a:gd name="connsiteY1" fmla="*/ 1516817 h 3033634"/>
              <a:gd name="connsiteX2" fmla="*/ 1516818 w 3033636"/>
              <a:gd name="connsiteY2" fmla="*/ 3033634 h 3033634"/>
              <a:gd name="connsiteX3" fmla="*/ 0 w 3033636"/>
              <a:gd name="connsiteY3" fmla="*/ 1516817 h 3033634"/>
              <a:gd name="connsiteX4" fmla="*/ 1516818 w 3033636"/>
              <a:gd name="connsiteY4" fmla="*/ 0 h 3033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33636" h="3033634">
                <a:moveTo>
                  <a:pt x="1516818" y="0"/>
                </a:moveTo>
                <a:cubicBezTo>
                  <a:pt x="2354533" y="0"/>
                  <a:pt x="3033636" y="679102"/>
                  <a:pt x="3033636" y="1516817"/>
                </a:cubicBezTo>
                <a:cubicBezTo>
                  <a:pt x="3033636" y="2354532"/>
                  <a:pt x="2354533" y="3033634"/>
                  <a:pt x="1516818" y="3033634"/>
                </a:cubicBezTo>
                <a:cubicBezTo>
                  <a:pt x="679103" y="3033634"/>
                  <a:pt x="0" y="2354532"/>
                  <a:pt x="0" y="1516817"/>
                </a:cubicBezTo>
                <a:cubicBezTo>
                  <a:pt x="0" y="679102"/>
                  <a:pt x="679103" y="0"/>
                  <a:pt x="151681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4" name="Freeform 19">
            <a:extLst>
              <a:ext uri="{FF2B5EF4-FFF2-40B4-BE49-F238E27FC236}">
                <a16:creationId xmlns:a16="http://schemas.microsoft.com/office/drawing/2014/main" id="{BDF43BF3-AD7B-42D3-B2C1-FAE929398B07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5" name="Slide Number Placeholder 13">
            <a:extLst>
              <a:ext uri="{FF2B5EF4-FFF2-40B4-BE49-F238E27FC236}">
                <a16:creationId xmlns:a16="http://schemas.microsoft.com/office/drawing/2014/main" id="{EFB2D2F1-AB1D-48F1-A878-89A2B020DF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0E3025A3-697E-43E6-ADF4-59EDDD5093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7" name="Date Placeholder 5">
            <a:extLst>
              <a:ext uri="{FF2B5EF4-FFF2-40B4-BE49-F238E27FC236}">
                <a16:creationId xmlns:a16="http://schemas.microsoft.com/office/drawing/2014/main" id="{20354750-AD99-4BCE-88DF-C505BC500D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FE5E5C9D-8554-4216-A8A3-AFFA31EA3F5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B681777-21C2-44BE-8820-8A2FEE053440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7358391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F9D7CCFC-A076-4D27-9F42-29B200667EB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34318" y="1201336"/>
            <a:ext cx="1705632" cy="3422642"/>
          </a:xfrm>
          <a:custGeom>
            <a:avLst/>
            <a:gdLst>
              <a:gd name="connsiteX0" fmla="*/ 0 w 2054226"/>
              <a:gd name="connsiteY0" fmla="*/ 0 h 4491517"/>
              <a:gd name="connsiteX1" fmla="*/ 2054226 w 2054226"/>
              <a:gd name="connsiteY1" fmla="*/ 0 h 4491517"/>
              <a:gd name="connsiteX2" fmla="*/ 2054226 w 2054226"/>
              <a:gd name="connsiteY2" fmla="*/ 4491517 h 4491517"/>
              <a:gd name="connsiteX3" fmla="*/ 0 w 2054226"/>
              <a:gd name="connsiteY3" fmla="*/ 4491517 h 449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4226" h="4491517">
                <a:moveTo>
                  <a:pt x="0" y="0"/>
                </a:moveTo>
                <a:lnTo>
                  <a:pt x="2054226" y="0"/>
                </a:lnTo>
                <a:lnTo>
                  <a:pt x="2054226" y="4491517"/>
                </a:lnTo>
                <a:lnTo>
                  <a:pt x="0" y="449151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D30890E2-4EEE-4C10-B0CF-8FCEC6F915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20" name="Date Placeholder 5">
            <a:extLst>
              <a:ext uri="{FF2B5EF4-FFF2-40B4-BE49-F238E27FC236}">
                <a16:creationId xmlns:a16="http://schemas.microsoft.com/office/drawing/2014/main" id="{EE5A9090-2E8E-401C-8CEF-E7A928EE30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21" name="Freeform 10">
            <a:extLst>
              <a:ext uri="{FF2B5EF4-FFF2-40B4-BE49-F238E27FC236}">
                <a16:creationId xmlns:a16="http://schemas.microsoft.com/office/drawing/2014/main" id="{653304BE-0F2E-4BF4-9E41-305309583879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D114AC9-9BDE-486E-9281-21D8D0F765DF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7" name="Freeform 19">
            <a:extLst>
              <a:ext uri="{FF2B5EF4-FFF2-40B4-BE49-F238E27FC236}">
                <a16:creationId xmlns:a16="http://schemas.microsoft.com/office/drawing/2014/main" id="{CD42D79A-8D03-411E-A83B-3CE8047B7B2A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8" name="Slide Number Placeholder 13">
            <a:extLst>
              <a:ext uri="{FF2B5EF4-FFF2-40B4-BE49-F238E27FC236}">
                <a16:creationId xmlns:a16="http://schemas.microsoft.com/office/drawing/2014/main" id="{AA924560-979F-4A6F-9C5F-CD69FB2842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3850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590ED9E-F513-4BB0-ABA7-F6DADC6C05C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206692" y="2944211"/>
            <a:ext cx="1518452" cy="1571756"/>
          </a:xfrm>
          <a:custGeom>
            <a:avLst/>
            <a:gdLst>
              <a:gd name="connsiteX0" fmla="*/ 0 w 2024602"/>
              <a:gd name="connsiteY0" fmla="*/ 0 h 2095675"/>
              <a:gd name="connsiteX1" fmla="*/ 2024602 w 2024602"/>
              <a:gd name="connsiteY1" fmla="*/ 0 h 2095675"/>
              <a:gd name="connsiteX2" fmla="*/ 2024602 w 2024602"/>
              <a:gd name="connsiteY2" fmla="*/ 2095675 h 2095675"/>
              <a:gd name="connsiteX3" fmla="*/ 0 w 2024602"/>
              <a:gd name="connsiteY3" fmla="*/ 2095675 h 209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4602" h="2095675">
                <a:moveTo>
                  <a:pt x="0" y="0"/>
                </a:moveTo>
                <a:lnTo>
                  <a:pt x="2024602" y="0"/>
                </a:lnTo>
                <a:lnTo>
                  <a:pt x="2024602" y="2095675"/>
                </a:lnTo>
                <a:lnTo>
                  <a:pt x="0" y="20956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5321C42-1E57-4878-8867-9D937C7B301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11583" y="1343641"/>
            <a:ext cx="1518452" cy="1512689"/>
          </a:xfrm>
          <a:custGeom>
            <a:avLst/>
            <a:gdLst>
              <a:gd name="connsiteX0" fmla="*/ 0 w 2024602"/>
              <a:gd name="connsiteY0" fmla="*/ 0 h 2016919"/>
              <a:gd name="connsiteX1" fmla="*/ 2024602 w 2024602"/>
              <a:gd name="connsiteY1" fmla="*/ 0 h 2016919"/>
              <a:gd name="connsiteX2" fmla="*/ 2024602 w 2024602"/>
              <a:gd name="connsiteY2" fmla="*/ 2016919 h 2016919"/>
              <a:gd name="connsiteX3" fmla="*/ 0 w 2024602"/>
              <a:gd name="connsiteY3" fmla="*/ 2016919 h 2016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4602" h="2016919">
                <a:moveTo>
                  <a:pt x="0" y="0"/>
                </a:moveTo>
                <a:lnTo>
                  <a:pt x="2024602" y="0"/>
                </a:lnTo>
                <a:lnTo>
                  <a:pt x="2024602" y="2016919"/>
                </a:lnTo>
                <a:lnTo>
                  <a:pt x="0" y="20169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A49B1FE-FCDD-4669-AED4-C0B490494BD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16474" y="2944211"/>
            <a:ext cx="1518452" cy="1571756"/>
          </a:xfrm>
          <a:custGeom>
            <a:avLst/>
            <a:gdLst>
              <a:gd name="connsiteX0" fmla="*/ 0 w 2024602"/>
              <a:gd name="connsiteY0" fmla="*/ 0 h 2095675"/>
              <a:gd name="connsiteX1" fmla="*/ 2024602 w 2024602"/>
              <a:gd name="connsiteY1" fmla="*/ 0 h 2095675"/>
              <a:gd name="connsiteX2" fmla="*/ 2024602 w 2024602"/>
              <a:gd name="connsiteY2" fmla="*/ 2095675 h 2095675"/>
              <a:gd name="connsiteX3" fmla="*/ 0 w 2024602"/>
              <a:gd name="connsiteY3" fmla="*/ 2095675 h 209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4602" h="2095675">
                <a:moveTo>
                  <a:pt x="0" y="0"/>
                </a:moveTo>
                <a:lnTo>
                  <a:pt x="2024602" y="0"/>
                </a:lnTo>
                <a:lnTo>
                  <a:pt x="2024602" y="2095675"/>
                </a:lnTo>
                <a:lnTo>
                  <a:pt x="0" y="20956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53B1CA2-FE3D-462D-8B8E-DF71FE3333C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21366" y="1343641"/>
            <a:ext cx="1561672" cy="1512689"/>
          </a:xfrm>
          <a:custGeom>
            <a:avLst/>
            <a:gdLst>
              <a:gd name="connsiteX0" fmla="*/ 0 w 2082229"/>
              <a:gd name="connsiteY0" fmla="*/ 0 h 2016919"/>
              <a:gd name="connsiteX1" fmla="*/ 2082229 w 2082229"/>
              <a:gd name="connsiteY1" fmla="*/ 0 h 2016919"/>
              <a:gd name="connsiteX2" fmla="*/ 2082229 w 2082229"/>
              <a:gd name="connsiteY2" fmla="*/ 2016919 h 2016919"/>
              <a:gd name="connsiteX3" fmla="*/ 0 w 2082229"/>
              <a:gd name="connsiteY3" fmla="*/ 2016919 h 2016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229" h="2016919">
                <a:moveTo>
                  <a:pt x="0" y="0"/>
                </a:moveTo>
                <a:lnTo>
                  <a:pt x="2082229" y="0"/>
                </a:lnTo>
                <a:lnTo>
                  <a:pt x="2082229" y="2016919"/>
                </a:lnTo>
                <a:lnTo>
                  <a:pt x="0" y="20169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EFF17E7-58C9-4A7B-A1D6-88AEB51A34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8582" y="1343641"/>
            <a:ext cx="1561672" cy="1512689"/>
          </a:xfrm>
          <a:custGeom>
            <a:avLst/>
            <a:gdLst>
              <a:gd name="connsiteX0" fmla="*/ 0 w 2082229"/>
              <a:gd name="connsiteY0" fmla="*/ 0 h 2016919"/>
              <a:gd name="connsiteX1" fmla="*/ 2082229 w 2082229"/>
              <a:gd name="connsiteY1" fmla="*/ 0 h 2016919"/>
              <a:gd name="connsiteX2" fmla="*/ 2082229 w 2082229"/>
              <a:gd name="connsiteY2" fmla="*/ 2016919 h 2016919"/>
              <a:gd name="connsiteX3" fmla="*/ 0 w 2082229"/>
              <a:gd name="connsiteY3" fmla="*/ 2016919 h 2016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229" h="2016919">
                <a:moveTo>
                  <a:pt x="0" y="0"/>
                </a:moveTo>
                <a:lnTo>
                  <a:pt x="2082229" y="0"/>
                </a:lnTo>
                <a:lnTo>
                  <a:pt x="2082229" y="2016919"/>
                </a:lnTo>
                <a:lnTo>
                  <a:pt x="0" y="20169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92099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58699317-0D79-4197-B61E-1446F86EC3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3" name="Date Placeholder 5">
            <a:extLst>
              <a:ext uri="{FF2B5EF4-FFF2-40B4-BE49-F238E27FC236}">
                <a16:creationId xmlns:a16="http://schemas.microsoft.com/office/drawing/2014/main" id="{6925C67E-8C8F-4B6A-B765-BA5B13CDAC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C6AE20A5-052A-4128-BF94-B4928C7ECBC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DF72660-F86D-445C-A2CD-D303BB720217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6" name="Freeform 19">
            <a:extLst>
              <a:ext uri="{FF2B5EF4-FFF2-40B4-BE49-F238E27FC236}">
                <a16:creationId xmlns:a16="http://schemas.microsoft.com/office/drawing/2014/main" id="{E8E59CC9-48E3-472D-A91C-86E65DDE36B5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7" name="Slide Number Placeholder 13">
            <a:extLst>
              <a:ext uri="{FF2B5EF4-FFF2-40B4-BE49-F238E27FC236}">
                <a16:creationId xmlns:a16="http://schemas.microsoft.com/office/drawing/2014/main" id="{30809F0C-D5FF-4503-96FE-495114CB42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9975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A3E8C86A-3F73-4923-9ECF-53440ADB846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221850" cy="5143500"/>
          </a:xfrm>
          <a:custGeom>
            <a:avLst/>
            <a:gdLst>
              <a:gd name="connsiteX0" fmla="*/ 0 w 5426116"/>
              <a:gd name="connsiteY0" fmla="*/ 0 h 4489456"/>
              <a:gd name="connsiteX1" fmla="*/ 5426116 w 5426116"/>
              <a:gd name="connsiteY1" fmla="*/ 0 h 4489456"/>
              <a:gd name="connsiteX2" fmla="*/ 5426116 w 5426116"/>
              <a:gd name="connsiteY2" fmla="*/ 4489456 h 4489456"/>
              <a:gd name="connsiteX3" fmla="*/ 0 w 5426116"/>
              <a:gd name="connsiteY3" fmla="*/ 4489456 h 4489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6116" h="4489456">
                <a:moveTo>
                  <a:pt x="0" y="0"/>
                </a:moveTo>
                <a:lnTo>
                  <a:pt x="5426116" y="0"/>
                </a:lnTo>
                <a:lnTo>
                  <a:pt x="5426116" y="4489456"/>
                </a:lnTo>
                <a:lnTo>
                  <a:pt x="0" y="44894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8308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A0EB147-3A6F-4503-AA92-A45BD11231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2395" y="1165138"/>
            <a:ext cx="2231219" cy="3303054"/>
          </a:xfrm>
          <a:custGeom>
            <a:avLst/>
            <a:gdLst>
              <a:gd name="connsiteX0" fmla="*/ 0 w 2974959"/>
              <a:gd name="connsiteY0" fmla="*/ 0 h 4404072"/>
              <a:gd name="connsiteX1" fmla="*/ 2974959 w 2974959"/>
              <a:gd name="connsiteY1" fmla="*/ 0 h 4404072"/>
              <a:gd name="connsiteX2" fmla="*/ 2974959 w 2974959"/>
              <a:gd name="connsiteY2" fmla="*/ 4404072 h 4404072"/>
              <a:gd name="connsiteX3" fmla="*/ 0 w 2974959"/>
              <a:gd name="connsiteY3" fmla="*/ 4404072 h 4404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4959" h="4404072">
                <a:moveTo>
                  <a:pt x="0" y="0"/>
                </a:moveTo>
                <a:lnTo>
                  <a:pt x="2974959" y="0"/>
                </a:lnTo>
                <a:lnTo>
                  <a:pt x="2974959" y="4404072"/>
                </a:lnTo>
                <a:lnTo>
                  <a:pt x="0" y="44040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C3D7A56F-DD7E-4682-B0EA-D1F4374B32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5" name="Date Placeholder 5">
            <a:extLst>
              <a:ext uri="{FF2B5EF4-FFF2-40B4-BE49-F238E27FC236}">
                <a16:creationId xmlns:a16="http://schemas.microsoft.com/office/drawing/2014/main" id="{33C176E0-824D-4BDA-836C-68593558EB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0C8EF0D7-D22B-4B84-AC6C-3C3990F9552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7E08B4E-B238-40F3-A8B2-6ACD995689D4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8" name="Freeform 19">
            <a:extLst>
              <a:ext uri="{FF2B5EF4-FFF2-40B4-BE49-F238E27FC236}">
                <a16:creationId xmlns:a16="http://schemas.microsoft.com/office/drawing/2014/main" id="{B13EEAC9-9A5E-40D9-9337-BAE729EDDF32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9" name="Slide Number Placeholder 13">
            <a:extLst>
              <a:ext uri="{FF2B5EF4-FFF2-40B4-BE49-F238E27FC236}">
                <a16:creationId xmlns:a16="http://schemas.microsoft.com/office/drawing/2014/main" id="{09B1132F-00BB-4C05-9D79-DDD8581D6B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710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978BE2-D779-434C-8FE5-7AAA7C6475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910" y="1"/>
            <a:ext cx="9143999" cy="257174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4012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EE6B185-DCA7-4B8C-9B50-D35531F630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07995" y="1288183"/>
            <a:ext cx="3451214" cy="3451212"/>
          </a:xfrm>
          <a:custGeom>
            <a:avLst/>
            <a:gdLst>
              <a:gd name="connsiteX0" fmla="*/ 243594 w 4601618"/>
              <a:gd name="connsiteY0" fmla="*/ 3677444 h 4601616"/>
              <a:gd name="connsiteX1" fmla="*/ 243596 w 4601618"/>
              <a:gd name="connsiteY1" fmla="*/ 3677444 h 4601616"/>
              <a:gd name="connsiteX2" fmla="*/ 243595 w 4601618"/>
              <a:gd name="connsiteY2" fmla="*/ 3677444 h 4601616"/>
              <a:gd name="connsiteX3" fmla="*/ 89130 w 4601618"/>
              <a:gd name="connsiteY3" fmla="*/ 2850624 h 4601616"/>
              <a:gd name="connsiteX4" fmla="*/ 89131 w 4601618"/>
              <a:gd name="connsiteY4" fmla="*/ 2850625 h 4601616"/>
              <a:gd name="connsiteX5" fmla="*/ 89132 w 4601618"/>
              <a:gd name="connsiteY5" fmla="*/ 2850626 h 4601616"/>
              <a:gd name="connsiteX6" fmla="*/ 4297306 w 4601618"/>
              <a:gd name="connsiteY6" fmla="*/ 2263270 h 4601616"/>
              <a:gd name="connsiteX7" fmla="*/ 4512489 w 4601618"/>
              <a:gd name="connsiteY7" fmla="*/ 2352401 h 4601616"/>
              <a:gd name="connsiteX8" fmla="*/ 4512488 w 4601618"/>
              <a:gd name="connsiteY8" fmla="*/ 2352402 h 4601616"/>
              <a:gd name="connsiteX9" fmla="*/ 4512488 w 4601618"/>
              <a:gd name="connsiteY9" fmla="*/ 2782765 h 4601616"/>
              <a:gd name="connsiteX10" fmla="*/ 2782766 w 4601618"/>
              <a:gd name="connsiteY10" fmla="*/ 4512486 h 4601616"/>
              <a:gd name="connsiteX11" fmla="*/ 2352403 w 4601618"/>
              <a:gd name="connsiteY11" fmla="*/ 4512486 h 4601616"/>
              <a:gd name="connsiteX12" fmla="*/ 2352404 w 4601618"/>
              <a:gd name="connsiteY12" fmla="*/ 4512486 h 4601616"/>
              <a:gd name="connsiteX13" fmla="*/ 2352404 w 4601618"/>
              <a:gd name="connsiteY13" fmla="*/ 4082123 h 4601616"/>
              <a:gd name="connsiteX14" fmla="*/ 4082125 w 4601618"/>
              <a:gd name="connsiteY14" fmla="*/ 2352401 h 4601616"/>
              <a:gd name="connsiteX15" fmla="*/ 4297306 w 4601618"/>
              <a:gd name="connsiteY15" fmla="*/ 2263270 h 4601616"/>
              <a:gd name="connsiteX16" fmla="*/ 4165860 w 4601618"/>
              <a:gd name="connsiteY16" fmla="*/ 1413433 h 4601616"/>
              <a:gd name="connsiteX17" fmla="*/ 4381042 w 4601618"/>
              <a:gd name="connsiteY17" fmla="*/ 1502563 h 4601616"/>
              <a:gd name="connsiteX18" fmla="*/ 4381041 w 4601618"/>
              <a:gd name="connsiteY18" fmla="*/ 1502565 h 4601616"/>
              <a:gd name="connsiteX19" fmla="*/ 4381041 w 4601618"/>
              <a:gd name="connsiteY19" fmla="*/ 1932928 h 4601616"/>
              <a:gd name="connsiteX20" fmla="*/ 1932927 w 4601618"/>
              <a:gd name="connsiteY20" fmla="*/ 4381041 h 4601616"/>
              <a:gd name="connsiteX21" fmla="*/ 1550302 w 4601618"/>
              <a:gd name="connsiteY21" fmla="*/ 4420036 h 4601616"/>
              <a:gd name="connsiteX22" fmla="*/ 1502565 w 4601618"/>
              <a:gd name="connsiteY22" fmla="*/ 4381041 h 4601616"/>
              <a:gd name="connsiteX23" fmla="*/ 1502565 w 4601618"/>
              <a:gd name="connsiteY23" fmla="*/ 4381042 h 4601616"/>
              <a:gd name="connsiteX24" fmla="*/ 1502564 w 4601618"/>
              <a:gd name="connsiteY24" fmla="*/ 4381042 h 4601616"/>
              <a:gd name="connsiteX25" fmla="*/ 1463570 w 4601618"/>
              <a:gd name="connsiteY25" fmla="*/ 4333303 h 4601616"/>
              <a:gd name="connsiteX26" fmla="*/ 1502565 w 4601618"/>
              <a:gd name="connsiteY26" fmla="*/ 3950677 h 4601616"/>
              <a:gd name="connsiteX27" fmla="*/ 3950678 w 4601618"/>
              <a:gd name="connsiteY27" fmla="*/ 1502564 h 4601616"/>
              <a:gd name="connsiteX28" fmla="*/ 4165860 w 4601618"/>
              <a:gd name="connsiteY28" fmla="*/ 1413433 h 4601616"/>
              <a:gd name="connsiteX29" fmla="*/ 3316023 w 4601618"/>
              <a:gd name="connsiteY29" fmla="*/ 1281986 h 4601616"/>
              <a:gd name="connsiteX30" fmla="*/ 3531205 w 4601618"/>
              <a:gd name="connsiteY30" fmla="*/ 1371117 h 4601616"/>
              <a:gd name="connsiteX31" fmla="*/ 3531204 w 4601618"/>
              <a:gd name="connsiteY31" fmla="*/ 1371118 h 4601616"/>
              <a:gd name="connsiteX32" fmla="*/ 3531204 w 4601618"/>
              <a:gd name="connsiteY32" fmla="*/ 1801481 h 4601616"/>
              <a:gd name="connsiteX33" fmla="*/ 1801482 w 4601618"/>
              <a:gd name="connsiteY33" fmla="*/ 3531202 h 4601616"/>
              <a:gd name="connsiteX34" fmla="*/ 1418857 w 4601618"/>
              <a:gd name="connsiteY34" fmla="*/ 3570197 h 4601616"/>
              <a:gd name="connsiteX35" fmla="*/ 1371119 w 4601618"/>
              <a:gd name="connsiteY35" fmla="*/ 3531202 h 4601616"/>
              <a:gd name="connsiteX36" fmla="*/ 1332124 w 4601618"/>
              <a:gd name="connsiteY36" fmla="*/ 3483464 h 4601616"/>
              <a:gd name="connsiteX37" fmla="*/ 1371120 w 4601618"/>
              <a:gd name="connsiteY37" fmla="*/ 3100839 h 4601616"/>
              <a:gd name="connsiteX38" fmla="*/ 3100841 w 4601618"/>
              <a:gd name="connsiteY38" fmla="*/ 1371117 h 4601616"/>
              <a:gd name="connsiteX39" fmla="*/ 3316023 w 4601618"/>
              <a:gd name="connsiteY39" fmla="*/ 1281986 h 4601616"/>
              <a:gd name="connsiteX40" fmla="*/ 1470202 w 4601618"/>
              <a:gd name="connsiteY40" fmla="*/ 183959 h 4601616"/>
              <a:gd name="connsiteX41" fmla="*/ 1685383 w 4601618"/>
              <a:gd name="connsiteY41" fmla="*/ 273090 h 4601616"/>
              <a:gd name="connsiteX42" fmla="*/ 1685382 w 4601618"/>
              <a:gd name="connsiteY42" fmla="*/ 273091 h 4601616"/>
              <a:gd name="connsiteX43" fmla="*/ 1685382 w 4601618"/>
              <a:gd name="connsiteY43" fmla="*/ 703454 h 4601616"/>
              <a:gd name="connsiteX44" fmla="*/ 703454 w 4601618"/>
              <a:gd name="connsiteY44" fmla="*/ 1685381 h 4601616"/>
              <a:gd name="connsiteX45" fmla="*/ 273091 w 4601618"/>
              <a:gd name="connsiteY45" fmla="*/ 1685381 h 4601616"/>
              <a:gd name="connsiteX46" fmla="*/ 273091 w 4601618"/>
              <a:gd name="connsiteY46" fmla="*/ 1685381 h 4601616"/>
              <a:gd name="connsiteX47" fmla="*/ 273091 w 4601618"/>
              <a:gd name="connsiteY47" fmla="*/ 1255018 h 4601616"/>
              <a:gd name="connsiteX48" fmla="*/ 1255020 w 4601618"/>
              <a:gd name="connsiteY48" fmla="*/ 273091 h 4601616"/>
              <a:gd name="connsiteX49" fmla="*/ 1470202 w 4601618"/>
              <a:gd name="connsiteY49" fmla="*/ 183959 h 4601616"/>
              <a:gd name="connsiteX50" fmla="*/ 3462265 w 4601618"/>
              <a:gd name="connsiteY50" fmla="*/ 154462 h 4601616"/>
              <a:gd name="connsiteX51" fmla="*/ 3677446 w 4601618"/>
              <a:gd name="connsiteY51" fmla="*/ 243593 h 4601616"/>
              <a:gd name="connsiteX52" fmla="*/ 3677446 w 4601618"/>
              <a:gd name="connsiteY52" fmla="*/ 243594 h 4601616"/>
              <a:gd name="connsiteX53" fmla="*/ 3677446 w 4601618"/>
              <a:gd name="connsiteY53" fmla="*/ 673958 h 4601616"/>
              <a:gd name="connsiteX54" fmla="*/ 673958 w 4601618"/>
              <a:gd name="connsiteY54" fmla="*/ 3677444 h 4601616"/>
              <a:gd name="connsiteX55" fmla="*/ 291333 w 4601618"/>
              <a:gd name="connsiteY55" fmla="*/ 3716438 h 4601616"/>
              <a:gd name="connsiteX56" fmla="*/ 243596 w 4601618"/>
              <a:gd name="connsiteY56" fmla="*/ 3677444 h 4601616"/>
              <a:gd name="connsiteX57" fmla="*/ 204601 w 4601618"/>
              <a:gd name="connsiteY57" fmla="*/ 3629706 h 4601616"/>
              <a:gd name="connsiteX58" fmla="*/ 243595 w 4601618"/>
              <a:gd name="connsiteY58" fmla="*/ 3247081 h 4601616"/>
              <a:gd name="connsiteX59" fmla="*/ 3247083 w 4601618"/>
              <a:gd name="connsiteY59" fmla="*/ 243593 h 4601616"/>
              <a:gd name="connsiteX60" fmla="*/ 3462265 w 4601618"/>
              <a:gd name="connsiteY60" fmla="*/ 154462 h 4601616"/>
              <a:gd name="connsiteX61" fmla="*/ 2635444 w 4601618"/>
              <a:gd name="connsiteY61" fmla="*/ 0 h 4601616"/>
              <a:gd name="connsiteX62" fmla="*/ 2850626 w 4601618"/>
              <a:gd name="connsiteY62" fmla="*/ 89131 h 4601616"/>
              <a:gd name="connsiteX63" fmla="*/ 2850625 w 4601618"/>
              <a:gd name="connsiteY63" fmla="*/ 89131 h 4601616"/>
              <a:gd name="connsiteX64" fmla="*/ 2850625 w 4601618"/>
              <a:gd name="connsiteY64" fmla="*/ 519495 h 4601616"/>
              <a:gd name="connsiteX65" fmla="*/ 519495 w 4601618"/>
              <a:gd name="connsiteY65" fmla="*/ 2850624 h 4601616"/>
              <a:gd name="connsiteX66" fmla="*/ 136869 w 4601618"/>
              <a:gd name="connsiteY66" fmla="*/ 2889619 h 4601616"/>
              <a:gd name="connsiteX67" fmla="*/ 89131 w 4601618"/>
              <a:gd name="connsiteY67" fmla="*/ 2850625 h 4601616"/>
              <a:gd name="connsiteX68" fmla="*/ 50137 w 4601618"/>
              <a:gd name="connsiteY68" fmla="*/ 2802887 h 4601616"/>
              <a:gd name="connsiteX69" fmla="*/ 89132 w 4601618"/>
              <a:gd name="connsiteY69" fmla="*/ 2420262 h 4601616"/>
              <a:gd name="connsiteX70" fmla="*/ 2420262 w 4601618"/>
              <a:gd name="connsiteY70" fmla="*/ 89130 h 4601616"/>
              <a:gd name="connsiteX71" fmla="*/ 2635444 w 4601618"/>
              <a:gd name="connsiteY71" fmla="*/ 0 h 460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4601618" h="4601616">
                <a:moveTo>
                  <a:pt x="243594" y="3677444"/>
                </a:moveTo>
                <a:lnTo>
                  <a:pt x="243596" y="3677444"/>
                </a:lnTo>
                <a:lnTo>
                  <a:pt x="243595" y="3677444"/>
                </a:lnTo>
                <a:close/>
                <a:moveTo>
                  <a:pt x="89130" y="2850624"/>
                </a:moveTo>
                <a:lnTo>
                  <a:pt x="89131" y="2850625"/>
                </a:lnTo>
                <a:lnTo>
                  <a:pt x="89132" y="2850626"/>
                </a:lnTo>
                <a:close/>
                <a:moveTo>
                  <a:pt x="4297306" y="2263270"/>
                </a:moveTo>
                <a:cubicBezTo>
                  <a:pt x="4375188" y="2263269"/>
                  <a:pt x="4453069" y="2292981"/>
                  <a:pt x="4512489" y="2352401"/>
                </a:cubicBezTo>
                <a:lnTo>
                  <a:pt x="4512488" y="2352402"/>
                </a:lnTo>
                <a:cubicBezTo>
                  <a:pt x="4631329" y="2471243"/>
                  <a:pt x="4631329" y="2663924"/>
                  <a:pt x="4512488" y="2782765"/>
                </a:cubicBezTo>
                <a:lnTo>
                  <a:pt x="2782766" y="4512486"/>
                </a:lnTo>
                <a:cubicBezTo>
                  <a:pt x="2663925" y="4631327"/>
                  <a:pt x="2471244" y="4631327"/>
                  <a:pt x="2352403" y="4512486"/>
                </a:cubicBezTo>
                <a:lnTo>
                  <a:pt x="2352404" y="4512486"/>
                </a:lnTo>
                <a:cubicBezTo>
                  <a:pt x="2233562" y="4393645"/>
                  <a:pt x="2233562" y="4200964"/>
                  <a:pt x="2352404" y="4082123"/>
                </a:cubicBezTo>
                <a:lnTo>
                  <a:pt x="4082125" y="2352401"/>
                </a:lnTo>
                <a:cubicBezTo>
                  <a:pt x="4141546" y="2292981"/>
                  <a:pt x="4219427" y="2263270"/>
                  <a:pt x="4297306" y="2263270"/>
                </a:cubicBezTo>
                <a:close/>
                <a:moveTo>
                  <a:pt x="4165860" y="1413433"/>
                </a:moveTo>
                <a:cubicBezTo>
                  <a:pt x="4243741" y="1413433"/>
                  <a:pt x="4321621" y="1443144"/>
                  <a:pt x="4381042" y="1502563"/>
                </a:cubicBezTo>
                <a:lnTo>
                  <a:pt x="4381041" y="1502565"/>
                </a:lnTo>
                <a:cubicBezTo>
                  <a:pt x="4499883" y="1621406"/>
                  <a:pt x="4499883" y="1814087"/>
                  <a:pt x="4381041" y="1932928"/>
                </a:cubicBezTo>
                <a:lnTo>
                  <a:pt x="1932927" y="4381041"/>
                </a:lnTo>
                <a:cubicBezTo>
                  <a:pt x="1828942" y="4485027"/>
                  <a:pt x="1668422" y="4498025"/>
                  <a:pt x="1550302" y="4420036"/>
                </a:cubicBezTo>
                <a:lnTo>
                  <a:pt x="1502565" y="4381041"/>
                </a:lnTo>
                <a:lnTo>
                  <a:pt x="1502565" y="4381042"/>
                </a:lnTo>
                <a:lnTo>
                  <a:pt x="1502564" y="4381042"/>
                </a:lnTo>
                <a:lnTo>
                  <a:pt x="1463570" y="4333303"/>
                </a:lnTo>
                <a:cubicBezTo>
                  <a:pt x="1385580" y="4215184"/>
                  <a:pt x="1398579" y="4054664"/>
                  <a:pt x="1502565" y="3950677"/>
                </a:cubicBezTo>
                <a:lnTo>
                  <a:pt x="3950678" y="1502564"/>
                </a:lnTo>
                <a:cubicBezTo>
                  <a:pt x="4010099" y="1443144"/>
                  <a:pt x="4087979" y="1413433"/>
                  <a:pt x="4165860" y="1413433"/>
                </a:cubicBezTo>
                <a:close/>
                <a:moveTo>
                  <a:pt x="3316023" y="1281986"/>
                </a:moveTo>
                <a:cubicBezTo>
                  <a:pt x="3393904" y="1281986"/>
                  <a:pt x="3471785" y="1311697"/>
                  <a:pt x="3531205" y="1371117"/>
                </a:cubicBezTo>
                <a:lnTo>
                  <a:pt x="3531204" y="1371118"/>
                </a:lnTo>
                <a:cubicBezTo>
                  <a:pt x="3650045" y="1489958"/>
                  <a:pt x="3650045" y="1682639"/>
                  <a:pt x="3531204" y="1801481"/>
                </a:cubicBezTo>
                <a:lnTo>
                  <a:pt x="1801482" y="3531202"/>
                </a:lnTo>
                <a:cubicBezTo>
                  <a:pt x="1697496" y="3635188"/>
                  <a:pt x="1536977" y="3648186"/>
                  <a:pt x="1418857" y="3570197"/>
                </a:cubicBezTo>
                <a:lnTo>
                  <a:pt x="1371119" y="3531202"/>
                </a:lnTo>
                <a:lnTo>
                  <a:pt x="1332124" y="3483464"/>
                </a:lnTo>
                <a:cubicBezTo>
                  <a:pt x="1254135" y="3365344"/>
                  <a:pt x="1267133" y="3204825"/>
                  <a:pt x="1371120" y="3100839"/>
                </a:cubicBezTo>
                <a:lnTo>
                  <a:pt x="3100841" y="1371117"/>
                </a:lnTo>
                <a:cubicBezTo>
                  <a:pt x="3160262" y="1311697"/>
                  <a:pt x="3238143" y="1281986"/>
                  <a:pt x="3316023" y="1281986"/>
                </a:cubicBezTo>
                <a:close/>
                <a:moveTo>
                  <a:pt x="1470202" y="183959"/>
                </a:moveTo>
                <a:cubicBezTo>
                  <a:pt x="1548083" y="183959"/>
                  <a:pt x="1625962" y="213669"/>
                  <a:pt x="1685383" y="273090"/>
                </a:cubicBezTo>
                <a:lnTo>
                  <a:pt x="1685382" y="273091"/>
                </a:lnTo>
                <a:cubicBezTo>
                  <a:pt x="1804224" y="391933"/>
                  <a:pt x="1804224" y="584613"/>
                  <a:pt x="1685382" y="703454"/>
                </a:cubicBezTo>
                <a:lnTo>
                  <a:pt x="703454" y="1685381"/>
                </a:lnTo>
                <a:cubicBezTo>
                  <a:pt x="584613" y="1804222"/>
                  <a:pt x="391932" y="1804222"/>
                  <a:pt x="273091" y="1685381"/>
                </a:cubicBezTo>
                <a:lnTo>
                  <a:pt x="273091" y="1685381"/>
                </a:lnTo>
                <a:cubicBezTo>
                  <a:pt x="154250" y="1566540"/>
                  <a:pt x="154250" y="1373859"/>
                  <a:pt x="273091" y="1255018"/>
                </a:cubicBezTo>
                <a:lnTo>
                  <a:pt x="1255020" y="273091"/>
                </a:lnTo>
                <a:cubicBezTo>
                  <a:pt x="1314441" y="213669"/>
                  <a:pt x="1392321" y="183959"/>
                  <a:pt x="1470202" y="183959"/>
                </a:cubicBezTo>
                <a:close/>
                <a:moveTo>
                  <a:pt x="3462265" y="154462"/>
                </a:moveTo>
                <a:cubicBezTo>
                  <a:pt x="3540145" y="154463"/>
                  <a:pt x="3618026" y="184172"/>
                  <a:pt x="3677446" y="243593"/>
                </a:cubicBezTo>
                <a:lnTo>
                  <a:pt x="3677446" y="243594"/>
                </a:lnTo>
                <a:cubicBezTo>
                  <a:pt x="3796287" y="362436"/>
                  <a:pt x="3796287" y="555116"/>
                  <a:pt x="3677446" y="673958"/>
                </a:cubicBezTo>
                <a:lnTo>
                  <a:pt x="673958" y="3677444"/>
                </a:lnTo>
                <a:cubicBezTo>
                  <a:pt x="569972" y="3781429"/>
                  <a:pt x="409453" y="3794428"/>
                  <a:pt x="291333" y="3716438"/>
                </a:cubicBezTo>
                <a:lnTo>
                  <a:pt x="243596" y="3677444"/>
                </a:lnTo>
                <a:lnTo>
                  <a:pt x="204601" y="3629706"/>
                </a:lnTo>
                <a:cubicBezTo>
                  <a:pt x="126611" y="3511587"/>
                  <a:pt x="139609" y="3351068"/>
                  <a:pt x="243595" y="3247081"/>
                </a:cubicBezTo>
                <a:lnTo>
                  <a:pt x="3247083" y="243593"/>
                </a:lnTo>
                <a:cubicBezTo>
                  <a:pt x="3306503" y="184172"/>
                  <a:pt x="3384384" y="154462"/>
                  <a:pt x="3462265" y="154462"/>
                </a:cubicBezTo>
                <a:close/>
                <a:moveTo>
                  <a:pt x="2635444" y="0"/>
                </a:moveTo>
                <a:cubicBezTo>
                  <a:pt x="2713325" y="0"/>
                  <a:pt x="2791205" y="29710"/>
                  <a:pt x="2850626" y="89131"/>
                </a:cubicBezTo>
                <a:lnTo>
                  <a:pt x="2850625" y="89131"/>
                </a:lnTo>
                <a:cubicBezTo>
                  <a:pt x="2969467" y="207972"/>
                  <a:pt x="2969467" y="400653"/>
                  <a:pt x="2850625" y="519495"/>
                </a:cubicBezTo>
                <a:lnTo>
                  <a:pt x="519495" y="2850624"/>
                </a:lnTo>
                <a:cubicBezTo>
                  <a:pt x="415509" y="2954611"/>
                  <a:pt x="254989" y="2967609"/>
                  <a:pt x="136869" y="2889619"/>
                </a:cubicBezTo>
                <a:lnTo>
                  <a:pt x="89131" y="2850625"/>
                </a:lnTo>
                <a:lnTo>
                  <a:pt x="50137" y="2802887"/>
                </a:lnTo>
                <a:cubicBezTo>
                  <a:pt x="-27853" y="2684767"/>
                  <a:pt x="-14855" y="2524247"/>
                  <a:pt x="89132" y="2420262"/>
                </a:cubicBezTo>
                <a:lnTo>
                  <a:pt x="2420262" y="89130"/>
                </a:lnTo>
                <a:cubicBezTo>
                  <a:pt x="2479683" y="29709"/>
                  <a:pt x="2557563" y="0"/>
                  <a:pt x="26354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6E067A8E-B2C1-4398-ABBB-E5924954A3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5" name="Date Placeholder 5">
            <a:extLst>
              <a:ext uri="{FF2B5EF4-FFF2-40B4-BE49-F238E27FC236}">
                <a16:creationId xmlns:a16="http://schemas.microsoft.com/office/drawing/2014/main" id="{C838C8B1-022E-4003-908E-16456A4DFC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162B7ECE-88BF-490A-8421-4948AEE6B91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AB98744-521E-40F4-81F2-9C3FFCC658F5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8" name="Freeform 19">
            <a:extLst>
              <a:ext uri="{FF2B5EF4-FFF2-40B4-BE49-F238E27FC236}">
                <a16:creationId xmlns:a16="http://schemas.microsoft.com/office/drawing/2014/main" id="{7DAA272C-0758-4199-878E-5FC08B789126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9" name="Slide Number Placeholder 13">
            <a:extLst>
              <a:ext uri="{FF2B5EF4-FFF2-40B4-BE49-F238E27FC236}">
                <a16:creationId xmlns:a16="http://schemas.microsoft.com/office/drawing/2014/main" id="{99F9F21D-4A6E-425D-BDE6-4D31B7871B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15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EA20584-7125-4D68-9411-757C34AF6B1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192047" cy="51435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6347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C2D3C3C2-5DBA-4CD3-AB17-2D8FA409CFA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572000" cy="51435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6752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90DD187-D30A-4221-AE3F-BA8045A2E0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79056" y="1194929"/>
            <a:ext cx="1385888" cy="1385888"/>
          </a:xfrm>
          <a:custGeom>
            <a:avLst/>
            <a:gdLst>
              <a:gd name="connsiteX0" fmla="*/ 923925 w 1847850"/>
              <a:gd name="connsiteY0" fmla="*/ 0 h 1847850"/>
              <a:gd name="connsiteX1" fmla="*/ 1847850 w 1847850"/>
              <a:gd name="connsiteY1" fmla="*/ 923925 h 1847850"/>
              <a:gd name="connsiteX2" fmla="*/ 923925 w 1847850"/>
              <a:gd name="connsiteY2" fmla="*/ 1847850 h 1847850"/>
              <a:gd name="connsiteX3" fmla="*/ 0 w 1847850"/>
              <a:gd name="connsiteY3" fmla="*/ 923925 h 1847850"/>
              <a:gd name="connsiteX4" fmla="*/ 923925 w 1847850"/>
              <a:gd name="connsiteY4" fmla="*/ 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7850" h="1847850">
                <a:moveTo>
                  <a:pt x="923925" y="0"/>
                </a:moveTo>
                <a:cubicBezTo>
                  <a:pt x="1434195" y="0"/>
                  <a:pt x="1847850" y="413655"/>
                  <a:pt x="1847850" y="923925"/>
                </a:cubicBezTo>
                <a:cubicBezTo>
                  <a:pt x="1847850" y="1434195"/>
                  <a:pt x="1434195" y="1847850"/>
                  <a:pt x="923925" y="1847850"/>
                </a:cubicBezTo>
                <a:cubicBezTo>
                  <a:pt x="413655" y="1847850"/>
                  <a:pt x="0" y="1434195"/>
                  <a:pt x="0" y="923925"/>
                </a:cubicBezTo>
                <a:cubicBezTo>
                  <a:pt x="0" y="413655"/>
                  <a:pt x="413655" y="0"/>
                  <a:pt x="92392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CF4687B2-29BF-4BD8-A204-09D55ABB10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5" name="Date Placeholder 5">
            <a:extLst>
              <a:ext uri="{FF2B5EF4-FFF2-40B4-BE49-F238E27FC236}">
                <a16:creationId xmlns:a16="http://schemas.microsoft.com/office/drawing/2014/main" id="{426CE6BE-E6BA-4584-8DB0-308422F68B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4563B814-281A-4D30-88EC-DCD217B54CA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E52440A-72BC-4815-9FE2-3A5BE69FE37A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8" name="Freeform 19">
            <a:extLst>
              <a:ext uri="{FF2B5EF4-FFF2-40B4-BE49-F238E27FC236}">
                <a16:creationId xmlns:a16="http://schemas.microsoft.com/office/drawing/2014/main" id="{318F3EC8-99D7-4976-97A9-BF1812CA1B1E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9" name="Slide Number Placeholder 13">
            <a:extLst>
              <a:ext uri="{FF2B5EF4-FFF2-40B4-BE49-F238E27FC236}">
                <a16:creationId xmlns:a16="http://schemas.microsoft.com/office/drawing/2014/main" id="{132D34E9-0EC3-4F69-B5A3-2079C7D001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2930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DC70EEF-C2DB-4621-8E5A-8463701BE8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61910" y="784815"/>
            <a:ext cx="1620180" cy="1620180"/>
          </a:xfrm>
          <a:custGeom>
            <a:avLst/>
            <a:gdLst>
              <a:gd name="connsiteX0" fmla="*/ 0 w 2160240"/>
              <a:gd name="connsiteY0" fmla="*/ 0 h 2160240"/>
              <a:gd name="connsiteX1" fmla="*/ 2160240 w 2160240"/>
              <a:gd name="connsiteY1" fmla="*/ 0 h 2160240"/>
              <a:gd name="connsiteX2" fmla="*/ 2160240 w 2160240"/>
              <a:gd name="connsiteY2" fmla="*/ 2160240 h 2160240"/>
              <a:gd name="connsiteX3" fmla="*/ 0 w 2160240"/>
              <a:gd name="connsiteY3" fmla="*/ 2160240 h 21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240" h="2160240">
                <a:moveTo>
                  <a:pt x="0" y="0"/>
                </a:moveTo>
                <a:lnTo>
                  <a:pt x="2160240" y="0"/>
                </a:lnTo>
                <a:lnTo>
                  <a:pt x="2160240" y="2160240"/>
                </a:lnTo>
                <a:lnTo>
                  <a:pt x="0" y="216024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1681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66CE2AE-12A5-4C9A-8993-41DA9731A6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68144" y="572549"/>
            <a:ext cx="2629111" cy="3739880"/>
          </a:xfrm>
          <a:custGeom>
            <a:avLst/>
            <a:gdLst>
              <a:gd name="connsiteX0" fmla="*/ 0 w 3505481"/>
              <a:gd name="connsiteY0" fmla="*/ 0 h 4986507"/>
              <a:gd name="connsiteX1" fmla="*/ 3505481 w 3505481"/>
              <a:gd name="connsiteY1" fmla="*/ 0 h 4986507"/>
              <a:gd name="connsiteX2" fmla="*/ 3505481 w 3505481"/>
              <a:gd name="connsiteY2" fmla="*/ 4986507 h 4986507"/>
              <a:gd name="connsiteX3" fmla="*/ 0 w 3505481"/>
              <a:gd name="connsiteY3" fmla="*/ 4986507 h 4986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5481" h="4986507">
                <a:moveTo>
                  <a:pt x="0" y="0"/>
                </a:moveTo>
                <a:lnTo>
                  <a:pt x="3505481" y="0"/>
                </a:lnTo>
                <a:lnTo>
                  <a:pt x="3505481" y="4986507"/>
                </a:lnTo>
                <a:lnTo>
                  <a:pt x="0" y="498650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222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61E30BF9-D654-4E9E-AA36-DA70B53CAC0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131067" y="2238292"/>
            <a:ext cx="1250085" cy="2168993"/>
          </a:xfrm>
          <a:custGeom>
            <a:avLst/>
            <a:gdLst>
              <a:gd name="connsiteX0" fmla="*/ 0 w 1666780"/>
              <a:gd name="connsiteY0" fmla="*/ 0 h 2891990"/>
              <a:gd name="connsiteX1" fmla="*/ 1666780 w 1666780"/>
              <a:gd name="connsiteY1" fmla="*/ 0 h 2891990"/>
              <a:gd name="connsiteX2" fmla="*/ 1666780 w 1666780"/>
              <a:gd name="connsiteY2" fmla="*/ 2891990 h 2891990"/>
              <a:gd name="connsiteX3" fmla="*/ 0 w 1666780"/>
              <a:gd name="connsiteY3" fmla="*/ 2891990 h 289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6780" h="2891990">
                <a:moveTo>
                  <a:pt x="0" y="0"/>
                </a:moveTo>
                <a:lnTo>
                  <a:pt x="1666780" y="0"/>
                </a:lnTo>
                <a:lnTo>
                  <a:pt x="1666780" y="2891990"/>
                </a:lnTo>
                <a:lnTo>
                  <a:pt x="0" y="289199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7C21CC15-4908-482C-8EC1-ACAEB785E11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762846" y="2238292"/>
            <a:ext cx="1250085" cy="2168993"/>
          </a:xfrm>
          <a:custGeom>
            <a:avLst/>
            <a:gdLst>
              <a:gd name="connsiteX0" fmla="*/ 0 w 1666780"/>
              <a:gd name="connsiteY0" fmla="*/ 0 h 2891990"/>
              <a:gd name="connsiteX1" fmla="*/ 1666780 w 1666780"/>
              <a:gd name="connsiteY1" fmla="*/ 0 h 2891990"/>
              <a:gd name="connsiteX2" fmla="*/ 1666780 w 1666780"/>
              <a:gd name="connsiteY2" fmla="*/ 2891990 h 2891990"/>
              <a:gd name="connsiteX3" fmla="*/ 0 w 1666780"/>
              <a:gd name="connsiteY3" fmla="*/ 2891990 h 289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6780" h="2891990">
                <a:moveTo>
                  <a:pt x="0" y="0"/>
                </a:moveTo>
                <a:lnTo>
                  <a:pt x="1666780" y="0"/>
                </a:lnTo>
                <a:lnTo>
                  <a:pt x="1666780" y="2891990"/>
                </a:lnTo>
                <a:lnTo>
                  <a:pt x="0" y="289199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66757759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66CE2AE-12A5-4C9A-8993-41DA9731A6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61610" y="1383618"/>
            <a:ext cx="2172819" cy="3151011"/>
          </a:xfrm>
          <a:custGeom>
            <a:avLst/>
            <a:gdLst>
              <a:gd name="connsiteX0" fmla="*/ 0 w 3505481"/>
              <a:gd name="connsiteY0" fmla="*/ 0 h 4986507"/>
              <a:gd name="connsiteX1" fmla="*/ 3505481 w 3505481"/>
              <a:gd name="connsiteY1" fmla="*/ 0 h 4986507"/>
              <a:gd name="connsiteX2" fmla="*/ 3505481 w 3505481"/>
              <a:gd name="connsiteY2" fmla="*/ 4986507 h 4986507"/>
              <a:gd name="connsiteX3" fmla="*/ 0 w 3505481"/>
              <a:gd name="connsiteY3" fmla="*/ 4986507 h 4986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5481" h="4986507">
                <a:moveTo>
                  <a:pt x="0" y="0"/>
                </a:moveTo>
                <a:lnTo>
                  <a:pt x="3505481" y="0"/>
                </a:lnTo>
                <a:lnTo>
                  <a:pt x="3505481" y="4986507"/>
                </a:lnTo>
                <a:lnTo>
                  <a:pt x="0" y="498650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155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7">
            <a:extLst>
              <a:ext uri="{FF2B5EF4-FFF2-40B4-BE49-F238E27FC236}">
                <a16:creationId xmlns:a16="http://schemas.microsoft.com/office/drawing/2014/main" id="{448A2669-8DC5-40B8-AF45-375C778798E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2395" y="1109302"/>
            <a:ext cx="8283912" cy="2218532"/>
          </a:xfrm>
          <a:custGeom>
            <a:avLst/>
            <a:gdLst>
              <a:gd name="connsiteX0" fmla="*/ 0 w 5228194"/>
              <a:gd name="connsiteY0" fmla="*/ 0 h 2453986"/>
              <a:gd name="connsiteX1" fmla="*/ 5228194 w 5228194"/>
              <a:gd name="connsiteY1" fmla="*/ 0 h 2453986"/>
              <a:gd name="connsiteX2" fmla="*/ 5228194 w 5228194"/>
              <a:gd name="connsiteY2" fmla="*/ 2453986 h 2453986"/>
              <a:gd name="connsiteX3" fmla="*/ 0 w 5228194"/>
              <a:gd name="connsiteY3" fmla="*/ 2453986 h 245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8194" h="2453986">
                <a:moveTo>
                  <a:pt x="0" y="0"/>
                </a:moveTo>
                <a:lnTo>
                  <a:pt x="5228194" y="0"/>
                </a:lnTo>
                <a:lnTo>
                  <a:pt x="5228194" y="2453986"/>
                </a:lnTo>
                <a:lnTo>
                  <a:pt x="0" y="24539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961F0D6-9597-446A-84C6-53167A0DD3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4" name="Date Placeholder 5">
            <a:extLst>
              <a:ext uri="{FF2B5EF4-FFF2-40B4-BE49-F238E27FC236}">
                <a16:creationId xmlns:a16="http://schemas.microsoft.com/office/drawing/2014/main" id="{9139703B-658C-4EF7-AF2A-75CC1AD10A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3159BF4B-2FE4-45C7-B0E0-766CB55A548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6CF24CD-7EB6-4EB5-ABBA-DB0CCC6F154E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7" name="Freeform 19">
            <a:extLst>
              <a:ext uri="{FF2B5EF4-FFF2-40B4-BE49-F238E27FC236}">
                <a16:creationId xmlns:a16="http://schemas.microsoft.com/office/drawing/2014/main" id="{1CCBE8CA-AE7E-4E28-8568-618CFF886D50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8" name="Slide Number Placeholder 13">
            <a:extLst>
              <a:ext uri="{FF2B5EF4-FFF2-40B4-BE49-F238E27FC236}">
                <a16:creationId xmlns:a16="http://schemas.microsoft.com/office/drawing/2014/main" id="{BAE6259E-3B83-4C52-84D4-03BD66A0AF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9243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3B6F81C-4C1E-42B6-95A9-AD53A8E0C7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2395" y="1221600"/>
            <a:ext cx="3733019" cy="1890210"/>
          </a:xfrm>
          <a:custGeom>
            <a:avLst/>
            <a:gdLst>
              <a:gd name="connsiteX0" fmla="*/ 0 w 4977358"/>
              <a:gd name="connsiteY0" fmla="*/ 0 h 2520280"/>
              <a:gd name="connsiteX1" fmla="*/ 4557303 w 4977358"/>
              <a:gd name="connsiteY1" fmla="*/ 0 h 2520280"/>
              <a:gd name="connsiteX2" fmla="*/ 4977358 w 4977358"/>
              <a:gd name="connsiteY2" fmla="*/ 420055 h 2520280"/>
              <a:gd name="connsiteX3" fmla="*/ 4977358 w 4977358"/>
              <a:gd name="connsiteY3" fmla="*/ 2520280 h 2520280"/>
              <a:gd name="connsiteX4" fmla="*/ 0 w 4977358"/>
              <a:gd name="connsiteY4" fmla="*/ 2520280 h 2520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7358" h="2520280">
                <a:moveTo>
                  <a:pt x="0" y="0"/>
                </a:moveTo>
                <a:lnTo>
                  <a:pt x="4557303" y="0"/>
                </a:lnTo>
                <a:cubicBezTo>
                  <a:pt x="4789293" y="0"/>
                  <a:pt x="4977358" y="188065"/>
                  <a:pt x="4977358" y="420055"/>
                </a:cubicBezTo>
                <a:lnTo>
                  <a:pt x="4977358" y="2520280"/>
                </a:lnTo>
                <a:lnTo>
                  <a:pt x="0" y="25202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F34168C-1C67-497A-9C63-39DC34B705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6" name="Date Placeholder 5">
            <a:extLst>
              <a:ext uri="{FF2B5EF4-FFF2-40B4-BE49-F238E27FC236}">
                <a16:creationId xmlns:a16="http://schemas.microsoft.com/office/drawing/2014/main" id="{AAD646CE-0465-4B61-8E8D-BCBCC86BC7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7" name="Freeform 10">
            <a:extLst>
              <a:ext uri="{FF2B5EF4-FFF2-40B4-BE49-F238E27FC236}">
                <a16:creationId xmlns:a16="http://schemas.microsoft.com/office/drawing/2014/main" id="{91AEC1FF-C3E5-44F3-9EDB-86C63C712A8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DBECF74-5F5F-4670-AC26-5244357019DD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67802D7B-70D8-4ACB-9C84-EED76B63D5FF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0" name="Slide Number Placeholder 13">
            <a:extLst>
              <a:ext uri="{FF2B5EF4-FFF2-40B4-BE49-F238E27FC236}">
                <a16:creationId xmlns:a16="http://schemas.microsoft.com/office/drawing/2014/main" id="{10EB7E6A-F532-4CC8-919B-BAD4EE5E0C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9997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0098292-EF4A-4374-A6BC-3A604467A1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8342" y="1221601"/>
            <a:ext cx="2671763" cy="1907381"/>
          </a:xfrm>
          <a:custGeom>
            <a:avLst/>
            <a:gdLst>
              <a:gd name="connsiteX0" fmla="*/ 0 w 3562350"/>
              <a:gd name="connsiteY0" fmla="*/ 0 h 2543175"/>
              <a:gd name="connsiteX1" fmla="*/ 3562350 w 3562350"/>
              <a:gd name="connsiteY1" fmla="*/ 0 h 2543175"/>
              <a:gd name="connsiteX2" fmla="*/ 3562350 w 3562350"/>
              <a:gd name="connsiteY2" fmla="*/ 2543175 h 2543175"/>
              <a:gd name="connsiteX3" fmla="*/ 0 w 3562350"/>
              <a:gd name="connsiteY3" fmla="*/ 2543175 h 254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2350" h="2543175">
                <a:moveTo>
                  <a:pt x="0" y="0"/>
                </a:moveTo>
                <a:lnTo>
                  <a:pt x="3562350" y="0"/>
                </a:lnTo>
                <a:lnTo>
                  <a:pt x="3562350" y="2543175"/>
                </a:lnTo>
                <a:lnTo>
                  <a:pt x="0" y="25431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70466EF0-C6D6-4173-979D-5C4C7987356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83896" y="1221601"/>
            <a:ext cx="2671763" cy="1907381"/>
          </a:xfrm>
          <a:custGeom>
            <a:avLst/>
            <a:gdLst>
              <a:gd name="connsiteX0" fmla="*/ 0 w 3562350"/>
              <a:gd name="connsiteY0" fmla="*/ 0 h 2543175"/>
              <a:gd name="connsiteX1" fmla="*/ 3562350 w 3562350"/>
              <a:gd name="connsiteY1" fmla="*/ 0 h 2543175"/>
              <a:gd name="connsiteX2" fmla="*/ 3562350 w 3562350"/>
              <a:gd name="connsiteY2" fmla="*/ 2543175 h 2543175"/>
              <a:gd name="connsiteX3" fmla="*/ 0 w 3562350"/>
              <a:gd name="connsiteY3" fmla="*/ 2543175 h 254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2350" h="2543175">
                <a:moveTo>
                  <a:pt x="0" y="0"/>
                </a:moveTo>
                <a:lnTo>
                  <a:pt x="3562350" y="0"/>
                </a:lnTo>
                <a:lnTo>
                  <a:pt x="3562350" y="2543175"/>
                </a:lnTo>
                <a:lnTo>
                  <a:pt x="0" y="25431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9E389575-E027-462C-AF9D-A1D8F789EA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5" name="Date Placeholder 5">
            <a:extLst>
              <a:ext uri="{FF2B5EF4-FFF2-40B4-BE49-F238E27FC236}">
                <a16:creationId xmlns:a16="http://schemas.microsoft.com/office/drawing/2014/main" id="{D11F1745-35D6-4377-9B8F-EC0797BF2D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EBC70912-4B9F-473C-A2EB-C44CC56C563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1511801-2D18-418A-ACDC-3D7B5B85B884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5B6B2C83-19B7-4CC4-93D6-4636AB6F2BEC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5" name="Slide Number Placeholder 13">
            <a:extLst>
              <a:ext uri="{FF2B5EF4-FFF2-40B4-BE49-F238E27FC236}">
                <a16:creationId xmlns:a16="http://schemas.microsoft.com/office/drawing/2014/main" id="{EC3BD420-A349-4C20-B8B8-611EA9A6C5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230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9F0742C-FD4A-4144-8BB2-FF5A38EF346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594218" y="2182092"/>
            <a:ext cx="1973072" cy="2961409"/>
          </a:xfrm>
          <a:custGeom>
            <a:avLst/>
            <a:gdLst>
              <a:gd name="connsiteX0" fmla="*/ 0 w 2630762"/>
              <a:gd name="connsiteY0" fmla="*/ 0 h 3948545"/>
              <a:gd name="connsiteX1" fmla="*/ 2630762 w 2630762"/>
              <a:gd name="connsiteY1" fmla="*/ 0 h 3948545"/>
              <a:gd name="connsiteX2" fmla="*/ 2630762 w 2630762"/>
              <a:gd name="connsiteY2" fmla="*/ 3948545 h 3948545"/>
              <a:gd name="connsiteX3" fmla="*/ 0 w 2630762"/>
              <a:gd name="connsiteY3" fmla="*/ 3948545 h 3948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0762" h="3948545">
                <a:moveTo>
                  <a:pt x="0" y="0"/>
                </a:moveTo>
                <a:lnTo>
                  <a:pt x="2630762" y="0"/>
                </a:lnTo>
                <a:lnTo>
                  <a:pt x="2630762" y="3948545"/>
                </a:lnTo>
                <a:lnTo>
                  <a:pt x="0" y="39485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499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2157197-E950-49AE-AB3D-C857D709616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2395" y="1113588"/>
            <a:ext cx="8359211" cy="1840490"/>
          </a:xfrm>
          <a:custGeom>
            <a:avLst/>
            <a:gdLst>
              <a:gd name="connsiteX0" fmla="*/ 173080 w 10667844"/>
              <a:gd name="connsiteY0" fmla="*/ 0 h 2453986"/>
              <a:gd name="connsiteX1" fmla="*/ 10494764 w 10667844"/>
              <a:gd name="connsiteY1" fmla="*/ 0 h 2453986"/>
              <a:gd name="connsiteX2" fmla="*/ 10667844 w 10667844"/>
              <a:gd name="connsiteY2" fmla="*/ 173080 h 2453986"/>
              <a:gd name="connsiteX3" fmla="*/ 10667844 w 10667844"/>
              <a:gd name="connsiteY3" fmla="*/ 2280906 h 2453986"/>
              <a:gd name="connsiteX4" fmla="*/ 10494764 w 10667844"/>
              <a:gd name="connsiteY4" fmla="*/ 2453986 h 2453986"/>
              <a:gd name="connsiteX5" fmla="*/ 173080 w 10667844"/>
              <a:gd name="connsiteY5" fmla="*/ 2453986 h 2453986"/>
              <a:gd name="connsiteX6" fmla="*/ 0 w 10667844"/>
              <a:gd name="connsiteY6" fmla="*/ 2280906 h 2453986"/>
              <a:gd name="connsiteX7" fmla="*/ 0 w 10667844"/>
              <a:gd name="connsiteY7" fmla="*/ 173080 h 2453986"/>
              <a:gd name="connsiteX8" fmla="*/ 173080 w 10667844"/>
              <a:gd name="connsiteY8" fmla="*/ 0 h 245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67844" h="2453986">
                <a:moveTo>
                  <a:pt x="173080" y="0"/>
                </a:moveTo>
                <a:lnTo>
                  <a:pt x="10494764" y="0"/>
                </a:lnTo>
                <a:cubicBezTo>
                  <a:pt x="10590353" y="0"/>
                  <a:pt x="10667844" y="77491"/>
                  <a:pt x="10667844" y="173080"/>
                </a:cubicBezTo>
                <a:lnTo>
                  <a:pt x="10667844" y="2280906"/>
                </a:lnTo>
                <a:cubicBezTo>
                  <a:pt x="10667844" y="2376495"/>
                  <a:pt x="10590353" y="2453986"/>
                  <a:pt x="10494764" y="2453986"/>
                </a:cubicBezTo>
                <a:lnTo>
                  <a:pt x="173080" y="2453986"/>
                </a:lnTo>
                <a:cubicBezTo>
                  <a:pt x="77491" y="2453986"/>
                  <a:pt x="0" y="2376495"/>
                  <a:pt x="0" y="2280906"/>
                </a:cubicBezTo>
                <a:lnTo>
                  <a:pt x="0" y="173080"/>
                </a:lnTo>
                <a:cubicBezTo>
                  <a:pt x="0" y="77491"/>
                  <a:pt x="77491" y="0"/>
                  <a:pt x="17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B506D01E-171A-4A4A-B581-C4CDE933B4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5" name="Date Placeholder 5">
            <a:extLst>
              <a:ext uri="{FF2B5EF4-FFF2-40B4-BE49-F238E27FC236}">
                <a16:creationId xmlns:a16="http://schemas.microsoft.com/office/drawing/2014/main" id="{FDD55926-55FC-4F04-B2FD-4AE11EFEFA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0056469C-2FAE-4222-8AC0-76F43D9720A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16E4D8C-9432-449B-87E1-662B1665CFBD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8" name="Freeform 19">
            <a:extLst>
              <a:ext uri="{FF2B5EF4-FFF2-40B4-BE49-F238E27FC236}">
                <a16:creationId xmlns:a16="http://schemas.microsoft.com/office/drawing/2014/main" id="{83D3C208-D2B5-4E5C-AD61-D5D10685265D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9" name="Slide Number Placeholder 13">
            <a:extLst>
              <a:ext uri="{FF2B5EF4-FFF2-40B4-BE49-F238E27FC236}">
                <a16:creationId xmlns:a16="http://schemas.microsoft.com/office/drawing/2014/main" id="{4FDE91A9-7AA8-4DAE-B465-46A21ECD8E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4573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E7C4AD3-381A-4E12-BEF5-A07072385B0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334169"/>
            <a:ext cx="9144000" cy="2857761"/>
          </a:xfrm>
          <a:custGeom>
            <a:avLst/>
            <a:gdLst>
              <a:gd name="connsiteX0" fmla="*/ 0 w 12192000"/>
              <a:gd name="connsiteY0" fmla="*/ 0 h 3594324"/>
              <a:gd name="connsiteX1" fmla="*/ 12192000 w 12192000"/>
              <a:gd name="connsiteY1" fmla="*/ 0 h 3594324"/>
              <a:gd name="connsiteX2" fmla="*/ 12192000 w 12192000"/>
              <a:gd name="connsiteY2" fmla="*/ 3594324 h 3594324"/>
              <a:gd name="connsiteX3" fmla="*/ 0 w 12192000"/>
              <a:gd name="connsiteY3" fmla="*/ 3594324 h 3594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594324">
                <a:moveTo>
                  <a:pt x="0" y="0"/>
                </a:moveTo>
                <a:lnTo>
                  <a:pt x="12192000" y="0"/>
                </a:lnTo>
                <a:lnTo>
                  <a:pt x="12192000" y="3594324"/>
                </a:lnTo>
                <a:lnTo>
                  <a:pt x="0" y="35943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824D3A35-50CA-40C5-BD1F-1A1F3368E5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5" name="Date Placeholder 5">
            <a:extLst>
              <a:ext uri="{FF2B5EF4-FFF2-40B4-BE49-F238E27FC236}">
                <a16:creationId xmlns:a16="http://schemas.microsoft.com/office/drawing/2014/main" id="{64EC3C21-975E-4BCA-8752-B84C25F2BD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59A8210F-42F5-4968-823D-325D7306A3C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20B5E63-0B57-45AA-9300-86613139D8D4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8" name="Freeform 19">
            <a:extLst>
              <a:ext uri="{FF2B5EF4-FFF2-40B4-BE49-F238E27FC236}">
                <a16:creationId xmlns:a16="http://schemas.microsoft.com/office/drawing/2014/main" id="{C722A22B-59B2-4B7E-A1A1-5885EAC6C445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9" name="Slide Number Placeholder 13">
            <a:extLst>
              <a:ext uri="{FF2B5EF4-FFF2-40B4-BE49-F238E27FC236}">
                <a16:creationId xmlns:a16="http://schemas.microsoft.com/office/drawing/2014/main" id="{DE7DC7E2-B8EE-4603-A708-7CB083993B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064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D98C0AD-B50E-4D5C-8931-EA7983358F05}"/>
              </a:ext>
            </a:extLst>
          </p:cNvPr>
          <p:cNvSpPr/>
          <p:nvPr userDrawn="1"/>
        </p:nvSpPr>
        <p:spPr>
          <a:xfrm>
            <a:off x="38" y="0"/>
            <a:ext cx="9144000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AE4A25D-3286-4E3F-80C8-3F807694B3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14617" y="0"/>
            <a:ext cx="5629382" cy="5143497"/>
          </a:xfrm>
          <a:custGeom>
            <a:avLst/>
            <a:gdLst>
              <a:gd name="connsiteX0" fmla="*/ 6375684 w 7505842"/>
              <a:gd name="connsiteY0" fmla="*/ 0 h 6857996"/>
              <a:gd name="connsiteX1" fmla="*/ 7505842 w 7505842"/>
              <a:gd name="connsiteY1" fmla="*/ 0 h 6857996"/>
              <a:gd name="connsiteX2" fmla="*/ 7505842 w 7505842"/>
              <a:gd name="connsiteY2" fmla="*/ 3281148 h 6857996"/>
              <a:gd name="connsiteX3" fmla="*/ 3972674 w 7505842"/>
              <a:gd name="connsiteY3" fmla="*/ 6857996 h 6857996"/>
              <a:gd name="connsiteX4" fmla="*/ 1792269 w 7505842"/>
              <a:gd name="connsiteY4" fmla="*/ 6857996 h 6857996"/>
              <a:gd name="connsiteX5" fmla="*/ 1792269 w 7505842"/>
              <a:gd name="connsiteY5" fmla="*/ 4651609 h 6857996"/>
              <a:gd name="connsiteX6" fmla="*/ 3647325 w 7505842"/>
              <a:gd name="connsiteY6" fmla="*/ 0 h 6857996"/>
              <a:gd name="connsiteX7" fmla="*/ 5833436 w 7505842"/>
              <a:gd name="connsiteY7" fmla="*/ 0 h 6857996"/>
              <a:gd name="connsiteX8" fmla="*/ 0 w 7505842"/>
              <a:gd name="connsiteY8" fmla="*/ 5925400 h 6857996"/>
              <a:gd name="connsiteX9" fmla="*/ 0 w 7505842"/>
              <a:gd name="connsiteY9" fmla="*/ 3713327 h 685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05842" h="6857996">
                <a:moveTo>
                  <a:pt x="6375684" y="0"/>
                </a:moveTo>
                <a:lnTo>
                  <a:pt x="7505842" y="0"/>
                </a:lnTo>
                <a:lnTo>
                  <a:pt x="7505842" y="3281148"/>
                </a:lnTo>
                <a:lnTo>
                  <a:pt x="3972674" y="6857996"/>
                </a:lnTo>
                <a:lnTo>
                  <a:pt x="1792269" y="6857996"/>
                </a:lnTo>
                <a:lnTo>
                  <a:pt x="1792269" y="4651609"/>
                </a:lnTo>
                <a:close/>
                <a:moveTo>
                  <a:pt x="3647325" y="0"/>
                </a:moveTo>
                <a:lnTo>
                  <a:pt x="5833436" y="0"/>
                </a:lnTo>
                <a:lnTo>
                  <a:pt x="0" y="5925400"/>
                </a:lnTo>
                <a:lnTo>
                  <a:pt x="0" y="371332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065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37">
            <a:extLst>
              <a:ext uri="{FF2B5EF4-FFF2-40B4-BE49-F238E27FC236}">
                <a16:creationId xmlns:a16="http://schemas.microsoft.com/office/drawing/2014/main" id="{B222BF08-397F-4347-BB94-BAFBD777624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54256" y="1082912"/>
            <a:ext cx="1049375" cy="1173580"/>
          </a:xfrm>
          <a:custGeom>
            <a:avLst/>
            <a:gdLst>
              <a:gd name="connsiteX0" fmla="*/ 700801 w 1399167"/>
              <a:gd name="connsiteY0" fmla="*/ 0 h 1564773"/>
              <a:gd name="connsiteX1" fmla="*/ 772626 w 1399167"/>
              <a:gd name="connsiteY1" fmla="*/ 17026 h 1564773"/>
              <a:gd name="connsiteX2" fmla="*/ 1327748 w 1399167"/>
              <a:gd name="connsiteY2" fmla="*/ 334846 h 1564773"/>
              <a:gd name="connsiteX3" fmla="*/ 1399167 w 1399167"/>
              <a:gd name="connsiteY3" fmla="*/ 461325 h 1564773"/>
              <a:gd name="connsiteX4" fmla="*/ 1399167 w 1399167"/>
              <a:gd name="connsiteY4" fmla="*/ 1100206 h 1564773"/>
              <a:gd name="connsiteX5" fmla="*/ 1327748 w 1399167"/>
              <a:gd name="connsiteY5" fmla="*/ 1226686 h 1564773"/>
              <a:gd name="connsiteX6" fmla="*/ 772626 w 1399167"/>
              <a:gd name="connsiteY6" fmla="*/ 1547748 h 1564773"/>
              <a:gd name="connsiteX7" fmla="*/ 626541 w 1399167"/>
              <a:gd name="connsiteY7" fmla="*/ 1547748 h 1564773"/>
              <a:gd name="connsiteX8" fmla="*/ 74666 w 1399167"/>
              <a:gd name="connsiteY8" fmla="*/ 1226686 h 1564773"/>
              <a:gd name="connsiteX9" fmla="*/ 0 w 1399167"/>
              <a:gd name="connsiteY9" fmla="*/ 1100206 h 1564773"/>
              <a:gd name="connsiteX10" fmla="*/ 0 w 1399167"/>
              <a:gd name="connsiteY10" fmla="*/ 461325 h 1564773"/>
              <a:gd name="connsiteX11" fmla="*/ 74666 w 1399167"/>
              <a:gd name="connsiteY11" fmla="*/ 334846 h 1564773"/>
              <a:gd name="connsiteX12" fmla="*/ 626541 w 1399167"/>
              <a:gd name="connsiteY12" fmla="*/ 17026 h 1564773"/>
              <a:gd name="connsiteX13" fmla="*/ 700801 w 1399167"/>
              <a:gd name="connsiteY13" fmla="*/ 0 h 156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99167" h="1564773">
                <a:moveTo>
                  <a:pt x="700801" y="0"/>
                </a:moveTo>
                <a:cubicBezTo>
                  <a:pt x="727178" y="0"/>
                  <a:pt x="753148" y="5676"/>
                  <a:pt x="772626" y="17026"/>
                </a:cubicBezTo>
                <a:cubicBezTo>
                  <a:pt x="1327748" y="334846"/>
                  <a:pt x="1327748" y="334846"/>
                  <a:pt x="1327748" y="334846"/>
                </a:cubicBezTo>
                <a:cubicBezTo>
                  <a:pt x="1366704" y="357547"/>
                  <a:pt x="1399167" y="415922"/>
                  <a:pt x="1399167" y="461325"/>
                </a:cubicBezTo>
                <a:cubicBezTo>
                  <a:pt x="1399167" y="1100206"/>
                  <a:pt x="1399167" y="1100206"/>
                  <a:pt x="1399167" y="1100206"/>
                </a:cubicBezTo>
                <a:cubicBezTo>
                  <a:pt x="1399167" y="1148852"/>
                  <a:pt x="1366704" y="1203984"/>
                  <a:pt x="1327748" y="1226686"/>
                </a:cubicBezTo>
                <a:cubicBezTo>
                  <a:pt x="772626" y="1547748"/>
                  <a:pt x="772626" y="1547748"/>
                  <a:pt x="772626" y="1547748"/>
                </a:cubicBezTo>
                <a:cubicBezTo>
                  <a:pt x="733670" y="1570449"/>
                  <a:pt x="668744" y="1570449"/>
                  <a:pt x="626541" y="1547748"/>
                </a:cubicBezTo>
                <a:cubicBezTo>
                  <a:pt x="74666" y="1226686"/>
                  <a:pt x="74666" y="1226686"/>
                  <a:pt x="74666" y="1226686"/>
                </a:cubicBezTo>
                <a:cubicBezTo>
                  <a:pt x="32463" y="1203984"/>
                  <a:pt x="0" y="1148852"/>
                  <a:pt x="0" y="1100206"/>
                </a:cubicBezTo>
                <a:lnTo>
                  <a:pt x="0" y="461325"/>
                </a:lnTo>
                <a:cubicBezTo>
                  <a:pt x="0" y="415922"/>
                  <a:pt x="32463" y="357547"/>
                  <a:pt x="74666" y="334846"/>
                </a:cubicBezTo>
                <a:cubicBezTo>
                  <a:pt x="626541" y="17026"/>
                  <a:pt x="626541" y="17026"/>
                  <a:pt x="626541" y="17026"/>
                </a:cubicBezTo>
                <a:cubicBezTo>
                  <a:pt x="647643" y="5676"/>
                  <a:pt x="674425" y="0"/>
                  <a:pt x="70080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38">
            <a:extLst>
              <a:ext uri="{FF2B5EF4-FFF2-40B4-BE49-F238E27FC236}">
                <a16:creationId xmlns:a16="http://schemas.microsoft.com/office/drawing/2014/main" id="{0796EBE8-9DEF-459E-9FFF-3FD3EC5753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8879" y="2509631"/>
            <a:ext cx="564305" cy="630977"/>
          </a:xfrm>
          <a:custGeom>
            <a:avLst/>
            <a:gdLst>
              <a:gd name="connsiteX0" fmla="*/ 377557 w 752407"/>
              <a:gd name="connsiteY0" fmla="*/ 0 h 841303"/>
              <a:gd name="connsiteX1" fmla="*/ 416801 w 752407"/>
              <a:gd name="connsiteY1" fmla="*/ 10153 h 841303"/>
              <a:gd name="connsiteX2" fmla="*/ 711810 w 752407"/>
              <a:gd name="connsiteY2" fmla="*/ 180715 h 841303"/>
              <a:gd name="connsiteX3" fmla="*/ 752407 w 752407"/>
              <a:gd name="connsiteY3" fmla="*/ 248398 h 841303"/>
              <a:gd name="connsiteX4" fmla="*/ 752407 w 752407"/>
              <a:gd name="connsiteY4" fmla="*/ 592229 h 841303"/>
              <a:gd name="connsiteX5" fmla="*/ 711810 w 752407"/>
              <a:gd name="connsiteY5" fmla="*/ 659913 h 841303"/>
              <a:gd name="connsiteX6" fmla="*/ 416801 w 752407"/>
              <a:gd name="connsiteY6" fmla="*/ 833182 h 841303"/>
              <a:gd name="connsiteX7" fmla="*/ 338313 w 752407"/>
              <a:gd name="connsiteY7" fmla="*/ 833182 h 841303"/>
              <a:gd name="connsiteX8" fmla="*/ 40598 w 752407"/>
              <a:gd name="connsiteY8" fmla="*/ 659913 h 841303"/>
              <a:gd name="connsiteX9" fmla="*/ 0 w 752407"/>
              <a:gd name="connsiteY9" fmla="*/ 592229 h 841303"/>
              <a:gd name="connsiteX10" fmla="*/ 0 w 752407"/>
              <a:gd name="connsiteY10" fmla="*/ 248398 h 841303"/>
              <a:gd name="connsiteX11" fmla="*/ 40598 w 752407"/>
              <a:gd name="connsiteY11" fmla="*/ 180715 h 841303"/>
              <a:gd name="connsiteX12" fmla="*/ 338313 w 752407"/>
              <a:gd name="connsiteY12" fmla="*/ 10153 h 841303"/>
              <a:gd name="connsiteX13" fmla="*/ 377557 w 752407"/>
              <a:gd name="connsiteY13" fmla="*/ 0 h 841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52407" h="841303">
                <a:moveTo>
                  <a:pt x="377557" y="0"/>
                </a:moveTo>
                <a:cubicBezTo>
                  <a:pt x="391766" y="0"/>
                  <a:pt x="405975" y="3385"/>
                  <a:pt x="416801" y="10153"/>
                </a:cubicBezTo>
                <a:cubicBezTo>
                  <a:pt x="711810" y="180715"/>
                  <a:pt x="711810" y="180715"/>
                  <a:pt x="711810" y="180715"/>
                </a:cubicBezTo>
                <a:cubicBezTo>
                  <a:pt x="733462" y="194251"/>
                  <a:pt x="752407" y="224032"/>
                  <a:pt x="752407" y="248398"/>
                </a:cubicBezTo>
                <a:cubicBezTo>
                  <a:pt x="752407" y="592229"/>
                  <a:pt x="752407" y="592229"/>
                  <a:pt x="752407" y="592229"/>
                </a:cubicBezTo>
                <a:cubicBezTo>
                  <a:pt x="752407" y="616595"/>
                  <a:pt x="733462" y="649083"/>
                  <a:pt x="711810" y="659913"/>
                </a:cubicBezTo>
                <a:cubicBezTo>
                  <a:pt x="416801" y="833182"/>
                  <a:pt x="416801" y="833182"/>
                  <a:pt x="416801" y="833182"/>
                </a:cubicBezTo>
                <a:cubicBezTo>
                  <a:pt x="395149" y="844011"/>
                  <a:pt x="359965" y="844011"/>
                  <a:pt x="338313" y="833182"/>
                </a:cubicBezTo>
                <a:cubicBezTo>
                  <a:pt x="40598" y="659913"/>
                  <a:pt x="40598" y="659913"/>
                  <a:pt x="40598" y="659913"/>
                </a:cubicBezTo>
                <a:cubicBezTo>
                  <a:pt x="18946" y="649083"/>
                  <a:pt x="0" y="616595"/>
                  <a:pt x="0" y="592229"/>
                </a:cubicBezTo>
                <a:lnTo>
                  <a:pt x="0" y="248398"/>
                </a:lnTo>
                <a:cubicBezTo>
                  <a:pt x="0" y="224032"/>
                  <a:pt x="18946" y="194251"/>
                  <a:pt x="40598" y="180715"/>
                </a:cubicBezTo>
                <a:cubicBezTo>
                  <a:pt x="338313" y="10153"/>
                  <a:pt x="338313" y="10153"/>
                  <a:pt x="338313" y="10153"/>
                </a:cubicBezTo>
                <a:cubicBezTo>
                  <a:pt x="349139" y="3385"/>
                  <a:pt x="363348" y="0"/>
                  <a:pt x="37755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2" name="Picture Placeholder 41">
            <a:extLst>
              <a:ext uri="{FF2B5EF4-FFF2-40B4-BE49-F238E27FC236}">
                <a16:creationId xmlns:a16="http://schemas.microsoft.com/office/drawing/2014/main" id="{8B0C53E5-4CF5-4664-B6B2-BAD22991599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30158" y="1911507"/>
            <a:ext cx="2133454" cy="2386013"/>
          </a:xfrm>
          <a:custGeom>
            <a:avLst/>
            <a:gdLst>
              <a:gd name="connsiteX0" fmla="*/ 1423495 w 2844605"/>
              <a:gd name="connsiteY0" fmla="*/ 0 h 3181350"/>
              <a:gd name="connsiteX1" fmla="*/ 1576097 w 2844605"/>
              <a:gd name="connsiteY1" fmla="*/ 35746 h 3181350"/>
              <a:gd name="connsiteX2" fmla="*/ 2694387 w 2844605"/>
              <a:gd name="connsiteY2" fmla="*/ 681548 h 3181350"/>
              <a:gd name="connsiteX3" fmla="*/ 2844605 w 2844605"/>
              <a:gd name="connsiteY3" fmla="*/ 943682 h 3181350"/>
              <a:gd name="connsiteX4" fmla="*/ 2844605 w 2844605"/>
              <a:gd name="connsiteY4" fmla="*/ 2235286 h 3181350"/>
              <a:gd name="connsiteX5" fmla="*/ 2694387 w 2844605"/>
              <a:gd name="connsiteY5" fmla="*/ 2499802 h 3181350"/>
              <a:gd name="connsiteX6" fmla="*/ 1576097 w 2844605"/>
              <a:gd name="connsiteY6" fmla="*/ 3143222 h 3181350"/>
              <a:gd name="connsiteX7" fmla="*/ 1423495 w 2844605"/>
              <a:gd name="connsiteY7" fmla="*/ 3181350 h 3181350"/>
              <a:gd name="connsiteX8" fmla="*/ 1270892 w 2844605"/>
              <a:gd name="connsiteY8" fmla="*/ 3143222 h 3181350"/>
              <a:gd name="connsiteX9" fmla="*/ 152603 w 2844605"/>
              <a:gd name="connsiteY9" fmla="*/ 2499802 h 3181350"/>
              <a:gd name="connsiteX10" fmla="*/ 0 w 2844605"/>
              <a:gd name="connsiteY10" fmla="*/ 2235286 h 3181350"/>
              <a:gd name="connsiteX11" fmla="*/ 0 w 2844605"/>
              <a:gd name="connsiteY11" fmla="*/ 943682 h 3181350"/>
              <a:gd name="connsiteX12" fmla="*/ 152603 w 2844605"/>
              <a:gd name="connsiteY12" fmla="*/ 681548 h 3181350"/>
              <a:gd name="connsiteX13" fmla="*/ 1270892 w 2844605"/>
              <a:gd name="connsiteY13" fmla="*/ 35746 h 3181350"/>
              <a:gd name="connsiteX14" fmla="*/ 1423495 w 2844605"/>
              <a:gd name="connsiteY14" fmla="*/ 0 h 318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44605" h="3181350">
                <a:moveTo>
                  <a:pt x="1423495" y="0"/>
                </a:moveTo>
                <a:cubicBezTo>
                  <a:pt x="1480721" y="0"/>
                  <a:pt x="1533178" y="11915"/>
                  <a:pt x="1576097" y="35746"/>
                </a:cubicBezTo>
                <a:cubicBezTo>
                  <a:pt x="2694387" y="681548"/>
                  <a:pt x="2694387" y="681548"/>
                  <a:pt x="2694387" y="681548"/>
                </a:cubicBezTo>
                <a:cubicBezTo>
                  <a:pt x="2777842" y="729208"/>
                  <a:pt x="2844605" y="848360"/>
                  <a:pt x="2844605" y="943682"/>
                </a:cubicBezTo>
                <a:cubicBezTo>
                  <a:pt x="2844605" y="2235286"/>
                  <a:pt x="2844605" y="2235286"/>
                  <a:pt x="2844605" y="2235286"/>
                </a:cubicBezTo>
                <a:cubicBezTo>
                  <a:pt x="2844605" y="2332990"/>
                  <a:pt x="2777842" y="2449759"/>
                  <a:pt x="2694387" y="2499802"/>
                </a:cubicBezTo>
                <a:cubicBezTo>
                  <a:pt x="1576097" y="3143222"/>
                  <a:pt x="1576097" y="3143222"/>
                  <a:pt x="1576097" y="3143222"/>
                </a:cubicBezTo>
                <a:cubicBezTo>
                  <a:pt x="1533178" y="3167052"/>
                  <a:pt x="1480721" y="3181350"/>
                  <a:pt x="1423495" y="3181350"/>
                </a:cubicBezTo>
                <a:cubicBezTo>
                  <a:pt x="1366269" y="3181350"/>
                  <a:pt x="1311427" y="3167052"/>
                  <a:pt x="1270892" y="3143222"/>
                </a:cubicBezTo>
                <a:cubicBezTo>
                  <a:pt x="152603" y="2499802"/>
                  <a:pt x="152603" y="2499802"/>
                  <a:pt x="152603" y="2499802"/>
                </a:cubicBezTo>
                <a:cubicBezTo>
                  <a:pt x="69148" y="2449759"/>
                  <a:pt x="0" y="2332990"/>
                  <a:pt x="0" y="2235286"/>
                </a:cubicBezTo>
                <a:cubicBezTo>
                  <a:pt x="0" y="943682"/>
                  <a:pt x="0" y="943682"/>
                  <a:pt x="0" y="943682"/>
                </a:cubicBezTo>
                <a:cubicBezTo>
                  <a:pt x="0" y="848360"/>
                  <a:pt x="69148" y="729208"/>
                  <a:pt x="152603" y="681548"/>
                </a:cubicBezTo>
                <a:cubicBezTo>
                  <a:pt x="1270892" y="35746"/>
                  <a:pt x="1270892" y="35746"/>
                  <a:pt x="1270892" y="35746"/>
                </a:cubicBezTo>
                <a:cubicBezTo>
                  <a:pt x="1311427" y="11915"/>
                  <a:pt x="1366269" y="0"/>
                  <a:pt x="142349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49F27F33-CBD4-4B05-BB69-387ACFB132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6" name="Date Placeholder 5">
            <a:extLst>
              <a:ext uri="{FF2B5EF4-FFF2-40B4-BE49-F238E27FC236}">
                <a16:creationId xmlns:a16="http://schemas.microsoft.com/office/drawing/2014/main" id="{48027325-112F-4816-8535-A4C88423DE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7" name="Freeform 10">
            <a:extLst>
              <a:ext uri="{FF2B5EF4-FFF2-40B4-BE49-F238E27FC236}">
                <a16:creationId xmlns:a16="http://schemas.microsoft.com/office/drawing/2014/main" id="{6FEBD0CC-A7D3-4EFD-B49B-60A9EAAD614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DDB2FBD-6641-471C-A762-750FAE82C94B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35BC1A9E-6931-4934-919F-FFEAF290A7E1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4" name="Slide Number Placeholder 13">
            <a:extLst>
              <a:ext uri="{FF2B5EF4-FFF2-40B4-BE49-F238E27FC236}">
                <a16:creationId xmlns:a16="http://schemas.microsoft.com/office/drawing/2014/main" id="{ABE331A8-38B4-4144-8A85-CC6C28F078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827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9A7CEF4-188F-4D0A-8968-1BD49D8192A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46186" y="1283042"/>
            <a:ext cx="2269164" cy="3214701"/>
          </a:xfrm>
          <a:custGeom>
            <a:avLst/>
            <a:gdLst>
              <a:gd name="connsiteX0" fmla="*/ 0 w 3025552"/>
              <a:gd name="connsiteY0" fmla="*/ 0 h 4286268"/>
              <a:gd name="connsiteX1" fmla="*/ 3025552 w 3025552"/>
              <a:gd name="connsiteY1" fmla="*/ 0 h 4286268"/>
              <a:gd name="connsiteX2" fmla="*/ 3025552 w 3025552"/>
              <a:gd name="connsiteY2" fmla="*/ 4286268 h 4286268"/>
              <a:gd name="connsiteX3" fmla="*/ 0 w 3025552"/>
              <a:gd name="connsiteY3" fmla="*/ 4286268 h 4286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5552" h="4286268">
                <a:moveTo>
                  <a:pt x="0" y="0"/>
                </a:moveTo>
                <a:lnTo>
                  <a:pt x="3025552" y="0"/>
                </a:lnTo>
                <a:lnTo>
                  <a:pt x="3025552" y="4286268"/>
                </a:lnTo>
                <a:lnTo>
                  <a:pt x="0" y="428626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859B63D6-D71C-4ECA-9CFA-94A585D92C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5" name="Date Placeholder 5">
            <a:extLst>
              <a:ext uri="{FF2B5EF4-FFF2-40B4-BE49-F238E27FC236}">
                <a16:creationId xmlns:a16="http://schemas.microsoft.com/office/drawing/2014/main" id="{E13EB4A5-DFFC-4FE8-BCD8-AEC97BA3B3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47C6F114-6706-45A3-964B-719B6E1D435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B588F53-2AD3-4E57-921E-D2B9FAF94781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8" name="Freeform 19">
            <a:extLst>
              <a:ext uri="{FF2B5EF4-FFF2-40B4-BE49-F238E27FC236}">
                <a16:creationId xmlns:a16="http://schemas.microsoft.com/office/drawing/2014/main" id="{172EA0EA-5EDB-463D-AAC5-94FDB7874D54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9" name="Slide Number Placeholder 13">
            <a:extLst>
              <a:ext uri="{FF2B5EF4-FFF2-40B4-BE49-F238E27FC236}">
                <a16:creationId xmlns:a16="http://schemas.microsoft.com/office/drawing/2014/main" id="{E5AFC572-4A39-40EB-97BA-91493E017D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029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097DFA5-1A1E-4A87-8AC1-72F9F80A540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536553" y="1394441"/>
            <a:ext cx="2558727" cy="2257430"/>
          </a:xfrm>
          <a:custGeom>
            <a:avLst/>
            <a:gdLst>
              <a:gd name="connsiteX0" fmla="*/ 0 w 3411636"/>
              <a:gd name="connsiteY0" fmla="*/ 0 h 3009906"/>
              <a:gd name="connsiteX1" fmla="*/ 3375735 w 3411636"/>
              <a:gd name="connsiteY1" fmla="*/ 733685 h 3009906"/>
              <a:gd name="connsiteX2" fmla="*/ 3411636 w 3411636"/>
              <a:gd name="connsiteY2" fmla="*/ 3009906 h 3009906"/>
              <a:gd name="connsiteX3" fmla="*/ 0 w 3411636"/>
              <a:gd name="connsiteY3" fmla="*/ 2951677 h 3009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11636" h="3009906">
                <a:moveTo>
                  <a:pt x="0" y="0"/>
                </a:moveTo>
                <a:lnTo>
                  <a:pt x="3375735" y="733685"/>
                </a:lnTo>
                <a:lnTo>
                  <a:pt x="3411636" y="3009906"/>
                </a:lnTo>
                <a:lnTo>
                  <a:pt x="0" y="295167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574323A-8E40-44D9-B6A9-6ADC0017CCB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95282" y="1707654"/>
            <a:ext cx="1231170" cy="1960439"/>
          </a:xfrm>
          <a:custGeom>
            <a:avLst/>
            <a:gdLst>
              <a:gd name="connsiteX0" fmla="*/ 1641560 w 1641560"/>
              <a:gd name="connsiteY0" fmla="*/ 0 h 2613918"/>
              <a:gd name="connsiteX1" fmla="*/ 1579799 w 1641560"/>
              <a:gd name="connsiteY1" fmla="*/ 2582170 h 2613918"/>
              <a:gd name="connsiteX2" fmla="*/ 0 w 1641560"/>
              <a:gd name="connsiteY2" fmla="*/ 2613918 h 2613918"/>
              <a:gd name="connsiteX3" fmla="*/ 67179 w 1641560"/>
              <a:gd name="connsiteY3" fmla="*/ 652951 h 261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1560" h="2613918">
                <a:moveTo>
                  <a:pt x="1641560" y="0"/>
                </a:moveTo>
                <a:lnTo>
                  <a:pt x="1579799" y="2582170"/>
                </a:lnTo>
                <a:lnTo>
                  <a:pt x="0" y="2613918"/>
                </a:lnTo>
                <a:lnTo>
                  <a:pt x="67179" y="65295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34894939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FFBE9DE8-1424-49F4-9D7D-03C8057B36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2488" y="1437624"/>
            <a:ext cx="1458162" cy="1458162"/>
          </a:xfrm>
          <a:custGeom>
            <a:avLst/>
            <a:gdLst>
              <a:gd name="connsiteX0" fmla="*/ 972108 w 1944216"/>
              <a:gd name="connsiteY0" fmla="*/ 0 h 1944216"/>
              <a:gd name="connsiteX1" fmla="*/ 1944216 w 1944216"/>
              <a:gd name="connsiteY1" fmla="*/ 972108 h 1944216"/>
              <a:gd name="connsiteX2" fmla="*/ 972108 w 1944216"/>
              <a:gd name="connsiteY2" fmla="*/ 1944216 h 1944216"/>
              <a:gd name="connsiteX3" fmla="*/ 0 w 1944216"/>
              <a:gd name="connsiteY3" fmla="*/ 972108 h 1944216"/>
              <a:gd name="connsiteX4" fmla="*/ 972108 w 1944216"/>
              <a:gd name="connsiteY4" fmla="*/ 0 h 1944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4216" h="1944216">
                <a:moveTo>
                  <a:pt x="972108" y="0"/>
                </a:moveTo>
                <a:cubicBezTo>
                  <a:pt x="1508988" y="0"/>
                  <a:pt x="1944216" y="435228"/>
                  <a:pt x="1944216" y="972108"/>
                </a:cubicBezTo>
                <a:cubicBezTo>
                  <a:pt x="1944216" y="1508988"/>
                  <a:pt x="1508988" y="1944216"/>
                  <a:pt x="972108" y="1944216"/>
                </a:cubicBezTo>
                <a:cubicBezTo>
                  <a:pt x="435228" y="1944216"/>
                  <a:pt x="0" y="1508988"/>
                  <a:pt x="0" y="972108"/>
                </a:cubicBezTo>
                <a:cubicBezTo>
                  <a:pt x="0" y="435228"/>
                  <a:pt x="435228" y="0"/>
                  <a:pt x="9721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D1173F90-D28B-490D-AC43-4151E4F0B44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92775" y="1437624"/>
            <a:ext cx="1458162" cy="1458162"/>
          </a:xfrm>
          <a:custGeom>
            <a:avLst/>
            <a:gdLst>
              <a:gd name="connsiteX0" fmla="*/ 972108 w 1944216"/>
              <a:gd name="connsiteY0" fmla="*/ 0 h 1944216"/>
              <a:gd name="connsiteX1" fmla="*/ 1944216 w 1944216"/>
              <a:gd name="connsiteY1" fmla="*/ 972108 h 1944216"/>
              <a:gd name="connsiteX2" fmla="*/ 972108 w 1944216"/>
              <a:gd name="connsiteY2" fmla="*/ 1944216 h 1944216"/>
              <a:gd name="connsiteX3" fmla="*/ 0 w 1944216"/>
              <a:gd name="connsiteY3" fmla="*/ 972108 h 1944216"/>
              <a:gd name="connsiteX4" fmla="*/ 972108 w 1944216"/>
              <a:gd name="connsiteY4" fmla="*/ 0 h 1944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4216" h="1944216">
                <a:moveTo>
                  <a:pt x="972108" y="0"/>
                </a:moveTo>
                <a:cubicBezTo>
                  <a:pt x="1508988" y="0"/>
                  <a:pt x="1944216" y="435228"/>
                  <a:pt x="1944216" y="972108"/>
                </a:cubicBezTo>
                <a:cubicBezTo>
                  <a:pt x="1944216" y="1508988"/>
                  <a:pt x="1508988" y="1944216"/>
                  <a:pt x="972108" y="1944216"/>
                </a:cubicBezTo>
                <a:cubicBezTo>
                  <a:pt x="435228" y="1944216"/>
                  <a:pt x="0" y="1508988"/>
                  <a:pt x="0" y="972108"/>
                </a:cubicBezTo>
                <a:cubicBezTo>
                  <a:pt x="0" y="435228"/>
                  <a:pt x="435228" y="0"/>
                  <a:pt x="9721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CAFF4E28-8655-4E22-A901-5A4B244646D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93063" y="1437624"/>
            <a:ext cx="1458162" cy="1458162"/>
          </a:xfrm>
          <a:custGeom>
            <a:avLst/>
            <a:gdLst>
              <a:gd name="connsiteX0" fmla="*/ 972108 w 1944216"/>
              <a:gd name="connsiteY0" fmla="*/ 0 h 1944216"/>
              <a:gd name="connsiteX1" fmla="*/ 1944216 w 1944216"/>
              <a:gd name="connsiteY1" fmla="*/ 972108 h 1944216"/>
              <a:gd name="connsiteX2" fmla="*/ 972108 w 1944216"/>
              <a:gd name="connsiteY2" fmla="*/ 1944216 h 1944216"/>
              <a:gd name="connsiteX3" fmla="*/ 0 w 1944216"/>
              <a:gd name="connsiteY3" fmla="*/ 972108 h 1944216"/>
              <a:gd name="connsiteX4" fmla="*/ 972108 w 1944216"/>
              <a:gd name="connsiteY4" fmla="*/ 0 h 1944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4216" h="1944216">
                <a:moveTo>
                  <a:pt x="972108" y="0"/>
                </a:moveTo>
                <a:cubicBezTo>
                  <a:pt x="1508988" y="0"/>
                  <a:pt x="1944216" y="435228"/>
                  <a:pt x="1944216" y="972108"/>
                </a:cubicBezTo>
                <a:cubicBezTo>
                  <a:pt x="1944216" y="1508988"/>
                  <a:pt x="1508988" y="1944216"/>
                  <a:pt x="972108" y="1944216"/>
                </a:cubicBezTo>
                <a:cubicBezTo>
                  <a:pt x="435228" y="1944216"/>
                  <a:pt x="0" y="1508988"/>
                  <a:pt x="0" y="972108"/>
                </a:cubicBezTo>
                <a:cubicBezTo>
                  <a:pt x="0" y="435228"/>
                  <a:pt x="435228" y="0"/>
                  <a:pt x="9721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0D6104AE-E24C-45B9-8F68-055943E8A0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93350" y="1437624"/>
            <a:ext cx="1458162" cy="1458162"/>
          </a:xfrm>
          <a:custGeom>
            <a:avLst/>
            <a:gdLst>
              <a:gd name="connsiteX0" fmla="*/ 972108 w 1944216"/>
              <a:gd name="connsiteY0" fmla="*/ 0 h 1944216"/>
              <a:gd name="connsiteX1" fmla="*/ 1944216 w 1944216"/>
              <a:gd name="connsiteY1" fmla="*/ 972108 h 1944216"/>
              <a:gd name="connsiteX2" fmla="*/ 972108 w 1944216"/>
              <a:gd name="connsiteY2" fmla="*/ 1944216 h 1944216"/>
              <a:gd name="connsiteX3" fmla="*/ 0 w 1944216"/>
              <a:gd name="connsiteY3" fmla="*/ 972108 h 1944216"/>
              <a:gd name="connsiteX4" fmla="*/ 972108 w 1944216"/>
              <a:gd name="connsiteY4" fmla="*/ 0 h 1944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4216" h="1944216">
                <a:moveTo>
                  <a:pt x="972108" y="0"/>
                </a:moveTo>
                <a:cubicBezTo>
                  <a:pt x="1508988" y="0"/>
                  <a:pt x="1944216" y="435228"/>
                  <a:pt x="1944216" y="972108"/>
                </a:cubicBezTo>
                <a:cubicBezTo>
                  <a:pt x="1944216" y="1508988"/>
                  <a:pt x="1508988" y="1944216"/>
                  <a:pt x="972108" y="1944216"/>
                </a:cubicBezTo>
                <a:cubicBezTo>
                  <a:pt x="435228" y="1944216"/>
                  <a:pt x="0" y="1508988"/>
                  <a:pt x="0" y="972108"/>
                </a:cubicBezTo>
                <a:cubicBezTo>
                  <a:pt x="0" y="435228"/>
                  <a:pt x="435228" y="0"/>
                  <a:pt x="9721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6AC4042A-9533-45FA-80A7-F887DD8EBE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9" name="Date Placeholder 5">
            <a:extLst>
              <a:ext uri="{FF2B5EF4-FFF2-40B4-BE49-F238E27FC236}">
                <a16:creationId xmlns:a16="http://schemas.microsoft.com/office/drawing/2014/main" id="{E2DC65E2-84B0-4B6E-8E28-8F4D54BC76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21" name="Freeform 10">
            <a:extLst>
              <a:ext uri="{FF2B5EF4-FFF2-40B4-BE49-F238E27FC236}">
                <a16:creationId xmlns:a16="http://schemas.microsoft.com/office/drawing/2014/main" id="{ABA4E6EF-B49F-4D3B-AF2F-1D62E99E46A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0C59110-6FE4-43F3-B95D-6F30694660D0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7" name="Freeform 19">
            <a:extLst>
              <a:ext uri="{FF2B5EF4-FFF2-40B4-BE49-F238E27FC236}">
                <a16:creationId xmlns:a16="http://schemas.microsoft.com/office/drawing/2014/main" id="{F7EE6524-D317-4CFE-8930-74D01E816874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8" name="Slide Number Placeholder 13">
            <a:extLst>
              <a:ext uri="{FF2B5EF4-FFF2-40B4-BE49-F238E27FC236}">
                <a16:creationId xmlns:a16="http://schemas.microsoft.com/office/drawing/2014/main" id="{87F5B7EA-43F6-4B43-95BE-0C93B6C04E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953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icture Placeholder 67">
            <a:extLst>
              <a:ext uri="{FF2B5EF4-FFF2-40B4-BE49-F238E27FC236}">
                <a16:creationId xmlns:a16="http://schemas.microsoft.com/office/drawing/2014/main" id="{9ACED8CD-6C50-4C58-9A6F-6F5C0EABFB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2395" y="1119188"/>
            <a:ext cx="1553766" cy="1228725"/>
          </a:xfrm>
          <a:custGeom>
            <a:avLst/>
            <a:gdLst>
              <a:gd name="connsiteX0" fmla="*/ 0 w 2071688"/>
              <a:gd name="connsiteY0" fmla="*/ 0 h 1638300"/>
              <a:gd name="connsiteX1" fmla="*/ 2071688 w 2071688"/>
              <a:gd name="connsiteY1" fmla="*/ 0 h 1638300"/>
              <a:gd name="connsiteX2" fmla="*/ 2071688 w 2071688"/>
              <a:gd name="connsiteY2" fmla="*/ 1638300 h 1638300"/>
              <a:gd name="connsiteX3" fmla="*/ 0 w 2071688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1688" h="1638300">
                <a:moveTo>
                  <a:pt x="0" y="0"/>
                </a:moveTo>
                <a:lnTo>
                  <a:pt x="2071688" y="0"/>
                </a:lnTo>
                <a:lnTo>
                  <a:pt x="2071688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7" name="Picture Placeholder 66">
            <a:extLst>
              <a:ext uri="{FF2B5EF4-FFF2-40B4-BE49-F238E27FC236}">
                <a16:creationId xmlns:a16="http://schemas.microsoft.com/office/drawing/2014/main" id="{A4CBFA73-F51B-436D-A4AE-8B8CD642B23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162515" y="1119188"/>
            <a:ext cx="1463279" cy="1228725"/>
          </a:xfrm>
          <a:custGeom>
            <a:avLst/>
            <a:gdLst>
              <a:gd name="connsiteX0" fmla="*/ 0 w 1951038"/>
              <a:gd name="connsiteY0" fmla="*/ 0 h 1638300"/>
              <a:gd name="connsiteX1" fmla="*/ 1951038 w 1951038"/>
              <a:gd name="connsiteY1" fmla="*/ 0 h 1638300"/>
              <a:gd name="connsiteX2" fmla="*/ 1951038 w 1951038"/>
              <a:gd name="connsiteY2" fmla="*/ 1638300 h 1638300"/>
              <a:gd name="connsiteX3" fmla="*/ 0 w 1951038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1038" h="1638300">
                <a:moveTo>
                  <a:pt x="0" y="0"/>
                </a:moveTo>
                <a:lnTo>
                  <a:pt x="1951038" y="0"/>
                </a:lnTo>
                <a:lnTo>
                  <a:pt x="1951038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6" name="Picture Placeholder 65">
            <a:extLst>
              <a:ext uri="{FF2B5EF4-FFF2-40B4-BE49-F238E27FC236}">
                <a16:creationId xmlns:a16="http://schemas.microsoft.com/office/drawing/2014/main" id="{16BFA991-E7E1-4D19-95DE-67FB795E34C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42148" y="1119188"/>
            <a:ext cx="1460897" cy="1228725"/>
          </a:xfrm>
          <a:custGeom>
            <a:avLst/>
            <a:gdLst>
              <a:gd name="connsiteX0" fmla="*/ 0 w 1947863"/>
              <a:gd name="connsiteY0" fmla="*/ 0 h 1638300"/>
              <a:gd name="connsiteX1" fmla="*/ 1947863 w 1947863"/>
              <a:gd name="connsiteY1" fmla="*/ 0 h 1638300"/>
              <a:gd name="connsiteX2" fmla="*/ 1947863 w 1947863"/>
              <a:gd name="connsiteY2" fmla="*/ 1638300 h 1638300"/>
              <a:gd name="connsiteX3" fmla="*/ 0 w 1947863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7863" h="1638300">
                <a:moveTo>
                  <a:pt x="0" y="0"/>
                </a:moveTo>
                <a:lnTo>
                  <a:pt x="1947863" y="0"/>
                </a:lnTo>
                <a:lnTo>
                  <a:pt x="1947863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5" name="Picture Placeholder 64">
            <a:extLst>
              <a:ext uri="{FF2B5EF4-FFF2-40B4-BE49-F238E27FC236}">
                <a16:creationId xmlns:a16="http://schemas.microsoft.com/office/drawing/2014/main" id="{7EA11641-9C97-46DC-82EC-20ACDDD201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19398" y="1119188"/>
            <a:ext cx="1462088" cy="1228725"/>
          </a:xfrm>
          <a:custGeom>
            <a:avLst/>
            <a:gdLst>
              <a:gd name="connsiteX0" fmla="*/ 0 w 1949450"/>
              <a:gd name="connsiteY0" fmla="*/ 0 h 1638300"/>
              <a:gd name="connsiteX1" fmla="*/ 1949450 w 1949450"/>
              <a:gd name="connsiteY1" fmla="*/ 0 h 1638300"/>
              <a:gd name="connsiteX2" fmla="*/ 1949450 w 1949450"/>
              <a:gd name="connsiteY2" fmla="*/ 1638300 h 1638300"/>
              <a:gd name="connsiteX3" fmla="*/ 0 w 1949450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9450" h="1638300">
                <a:moveTo>
                  <a:pt x="0" y="0"/>
                </a:moveTo>
                <a:lnTo>
                  <a:pt x="1949450" y="0"/>
                </a:lnTo>
                <a:lnTo>
                  <a:pt x="1949450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4" name="Picture Placeholder 63">
            <a:extLst>
              <a:ext uri="{FF2B5EF4-FFF2-40B4-BE49-F238E27FC236}">
                <a16:creationId xmlns:a16="http://schemas.microsoft.com/office/drawing/2014/main" id="{92DE9BD2-1228-4BA5-B020-A7C72B1929A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97839" y="1119188"/>
            <a:ext cx="1553766" cy="1228725"/>
          </a:xfrm>
          <a:custGeom>
            <a:avLst/>
            <a:gdLst>
              <a:gd name="connsiteX0" fmla="*/ 0 w 2071688"/>
              <a:gd name="connsiteY0" fmla="*/ 0 h 1638300"/>
              <a:gd name="connsiteX1" fmla="*/ 2071688 w 2071688"/>
              <a:gd name="connsiteY1" fmla="*/ 0 h 1638300"/>
              <a:gd name="connsiteX2" fmla="*/ 2071688 w 2071688"/>
              <a:gd name="connsiteY2" fmla="*/ 1638300 h 1638300"/>
              <a:gd name="connsiteX3" fmla="*/ 0 w 2071688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1688" h="1638300">
                <a:moveTo>
                  <a:pt x="0" y="0"/>
                </a:moveTo>
                <a:lnTo>
                  <a:pt x="2071688" y="0"/>
                </a:lnTo>
                <a:lnTo>
                  <a:pt x="2071688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9" name="Picture Placeholder 68">
            <a:extLst>
              <a:ext uri="{FF2B5EF4-FFF2-40B4-BE49-F238E27FC236}">
                <a16:creationId xmlns:a16="http://schemas.microsoft.com/office/drawing/2014/main" id="{59028840-316D-4909-9852-91F91B3F9C5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92395" y="2838450"/>
            <a:ext cx="1553766" cy="1228725"/>
          </a:xfrm>
          <a:custGeom>
            <a:avLst/>
            <a:gdLst>
              <a:gd name="connsiteX0" fmla="*/ 0 w 2071688"/>
              <a:gd name="connsiteY0" fmla="*/ 0 h 1638300"/>
              <a:gd name="connsiteX1" fmla="*/ 2071688 w 2071688"/>
              <a:gd name="connsiteY1" fmla="*/ 0 h 1638300"/>
              <a:gd name="connsiteX2" fmla="*/ 2071688 w 2071688"/>
              <a:gd name="connsiteY2" fmla="*/ 1638300 h 1638300"/>
              <a:gd name="connsiteX3" fmla="*/ 0 w 2071688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1688" h="1638300">
                <a:moveTo>
                  <a:pt x="0" y="0"/>
                </a:moveTo>
                <a:lnTo>
                  <a:pt x="2071688" y="0"/>
                </a:lnTo>
                <a:lnTo>
                  <a:pt x="2071688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0" name="Picture Placeholder 69">
            <a:extLst>
              <a:ext uri="{FF2B5EF4-FFF2-40B4-BE49-F238E27FC236}">
                <a16:creationId xmlns:a16="http://schemas.microsoft.com/office/drawing/2014/main" id="{0C6F9009-3880-4DDB-A5CE-C1D86E65266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162515" y="2838450"/>
            <a:ext cx="1463279" cy="1228725"/>
          </a:xfrm>
          <a:custGeom>
            <a:avLst/>
            <a:gdLst>
              <a:gd name="connsiteX0" fmla="*/ 0 w 1951038"/>
              <a:gd name="connsiteY0" fmla="*/ 0 h 1638300"/>
              <a:gd name="connsiteX1" fmla="*/ 1951038 w 1951038"/>
              <a:gd name="connsiteY1" fmla="*/ 0 h 1638300"/>
              <a:gd name="connsiteX2" fmla="*/ 1951038 w 1951038"/>
              <a:gd name="connsiteY2" fmla="*/ 1638300 h 1638300"/>
              <a:gd name="connsiteX3" fmla="*/ 0 w 1951038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1038" h="1638300">
                <a:moveTo>
                  <a:pt x="0" y="0"/>
                </a:moveTo>
                <a:lnTo>
                  <a:pt x="1951038" y="0"/>
                </a:lnTo>
                <a:lnTo>
                  <a:pt x="1951038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1" name="Picture Placeholder 70">
            <a:extLst>
              <a:ext uri="{FF2B5EF4-FFF2-40B4-BE49-F238E27FC236}">
                <a16:creationId xmlns:a16="http://schemas.microsoft.com/office/drawing/2014/main" id="{769DD6A0-E717-48FF-8D00-C46D60B13CE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42148" y="2838450"/>
            <a:ext cx="1460897" cy="1228725"/>
          </a:xfrm>
          <a:custGeom>
            <a:avLst/>
            <a:gdLst>
              <a:gd name="connsiteX0" fmla="*/ 0 w 1947863"/>
              <a:gd name="connsiteY0" fmla="*/ 0 h 1638300"/>
              <a:gd name="connsiteX1" fmla="*/ 1947863 w 1947863"/>
              <a:gd name="connsiteY1" fmla="*/ 0 h 1638300"/>
              <a:gd name="connsiteX2" fmla="*/ 1947863 w 1947863"/>
              <a:gd name="connsiteY2" fmla="*/ 1638300 h 1638300"/>
              <a:gd name="connsiteX3" fmla="*/ 0 w 1947863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7863" h="1638300">
                <a:moveTo>
                  <a:pt x="0" y="0"/>
                </a:moveTo>
                <a:lnTo>
                  <a:pt x="1947863" y="0"/>
                </a:lnTo>
                <a:lnTo>
                  <a:pt x="1947863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2" name="Picture Placeholder 71">
            <a:extLst>
              <a:ext uri="{FF2B5EF4-FFF2-40B4-BE49-F238E27FC236}">
                <a16:creationId xmlns:a16="http://schemas.microsoft.com/office/drawing/2014/main" id="{1889A146-0696-4C90-9E11-E3D763A1024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519398" y="2838450"/>
            <a:ext cx="1462088" cy="1228725"/>
          </a:xfrm>
          <a:custGeom>
            <a:avLst/>
            <a:gdLst>
              <a:gd name="connsiteX0" fmla="*/ 0 w 1949450"/>
              <a:gd name="connsiteY0" fmla="*/ 0 h 1638300"/>
              <a:gd name="connsiteX1" fmla="*/ 1949450 w 1949450"/>
              <a:gd name="connsiteY1" fmla="*/ 0 h 1638300"/>
              <a:gd name="connsiteX2" fmla="*/ 1949450 w 1949450"/>
              <a:gd name="connsiteY2" fmla="*/ 1638300 h 1638300"/>
              <a:gd name="connsiteX3" fmla="*/ 0 w 1949450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9450" h="1638300">
                <a:moveTo>
                  <a:pt x="0" y="0"/>
                </a:moveTo>
                <a:lnTo>
                  <a:pt x="1949450" y="0"/>
                </a:lnTo>
                <a:lnTo>
                  <a:pt x="1949450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3" name="Picture Placeholder 72">
            <a:extLst>
              <a:ext uri="{FF2B5EF4-FFF2-40B4-BE49-F238E27FC236}">
                <a16:creationId xmlns:a16="http://schemas.microsoft.com/office/drawing/2014/main" id="{451E6346-F661-481C-8EE0-51C7B4113B4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197839" y="2838450"/>
            <a:ext cx="1553766" cy="1228725"/>
          </a:xfrm>
          <a:custGeom>
            <a:avLst/>
            <a:gdLst>
              <a:gd name="connsiteX0" fmla="*/ 0 w 2071688"/>
              <a:gd name="connsiteY0" fmla="*/ 0 h 1638300"/>
              <a:gd name="connsiteX1" fmla="*/ 2071688 w 2071688"/>
              <a:gd name="connsiteY1" fmla="*/ 0 h 1638300"/>
              <a:gd name="connsiteX2" fmla="*/ 2071688 w 2071688"/>
              <a:gd name="connsiteY2" fmla="*/ 1638300 h 1638300"/>
              <a:gd name="connsiteX3" fmla="*/ 0 w 2071688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1688" h="1638300">
                <a:moveTo>
                  <a:pt x="0" y="0"/>
                </a:moveTo>
                <a:lnTo>
                  <a:pt x="2071688" y="0"/>
                </a:lnTo>
                <a:lnTo>
                  <a:pt x="2071688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Footer Placeholder 2">
            <a:extLst>
              <a:ext uri="{FF2B5EF4-FFF2-40B4-BE49-F238E27FC236}">
                <a16:creationId xmlns:a16="http://schemas.microsoft.com/office/drawing/2014/main" id="{03C6E586-9300-4CF7-8DFE-15D8226BFC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24" name="Date Placeholder 5">
            <a:extLst>
              <a:ext uri="{FF2B5EF4-FFF2-40B4-BE49-F238E27FC236}">
                <a16:creationId xmlns:a16="http://schemas.microsoft.com/office/drawing/2014/main" id="{604834A7-35C4-4436-AAC1-14F929B4AC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25" name="Freeform 10">
            <a:extLst>
              <a:ext uri="{FF2B5EF4-FFF2-40B4-BE49-F238E27FC236}">
                <a16:creationId xmlns:a16="http://schemas.microsoft.com/office/drawing/2014/main" id="{B3233CA3-A1F7-472C-B1E7-661365C4BD6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D824114-947B-4436-8410-09D5CE0F2033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7" name="Freeform 19">
            <a:extLst>
              <a:ext uri="{FF2B5EF4-FFF2-40B4-BE49-F238E27FC236}">
                <a16:creationId xmlns:a16="http://schemas.microsoft.com/office/drawing/2014/main" id="{0D9E35F7-BA8F-4AAB-A685-7085BE518574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8" name="Slide Number Placeholder 13">
            <a:extLst>
              <a:ext uri="{FF2B5EF4-FFF2-40B4-BE49-F238E27FC236}">
                <a16:creationId xmlns:a16="http://schemas.microsoft.com/office/drawing/2014/main" id="{184BE8A0-BDCC-44B6-85E9-1C62CE1639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246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D98C0AD-B50E-4D5C-8931-EA7983358F05}"/>
              </a:ext>
            </a:extLst>
          </p:cNvPr>
          <p:cNvSpPr/>
          <p:nvPr userDrawn="1"/>
        </p:nvSpPr>
        <p:spPr>
          <a:xfrm>
            <a:off x="38" y="0"/>
            <a:ext cx="9144000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A13E2244-C8B5-4EDC-83C8-5C6A4394134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8393" y="447676"/>
            <a:ext cx="1903810" cy="1460897"/>
          </a:xfrm>
          <a:custGeom>
            <a:avLst/>
            <a:gdLst>
              <a:gd name="connsiteX0" fmla="*/ 0 w 2538413"/>
              <a:gd name="connsiteY0" fmla="*/ 0 h 1947863"/>
              <a:gd name="connsiteX1" fmla="*/ 2538413 w 2538413"/>
              <a:gd name="connsiteY1" fmla="*/ 0 h 1947863"/>
              <a:gd name="connsiteX2" fmla="*/ 2538413 w 2538413"/>
              <a:gd name="connsiteY2" fmla="*/ 1947863 h 1947863"/>
              <a:gd name="connsiteX3" fmla="*/ 0 w 2538413"/>
              <a:gd name="connsiteY3" fmla="*/ 1947863 h 194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8413" h="1947863">
                <a:moveTo>
                  <a:pt x="0" y="0"/>
                </a:moveTo>
                <a:lnTo>
                  <a:pt x="2538413" y="0"/>
                </a:lnTo>
                <a:lnTo>
                  <a:pt x="2538413" y="1947863"/>
                </a:lnTo>
                <a:lnTo>
                  <a:pt x="0" y="19478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820FBA7A-0EF7-4613-96C0-D5D01CD6AAD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8393" y="2668192"/>
            <a:ext cx="1903810" cy="1460897"/>
          </a:xfrm>
          <a:custGeom>
            <a:avLst/>
            <a:gdLst>
              <a:gd name="connsiteX0" fmla="*/ 0 w 2538413"/>
              <a:gd name="connsiteY0" fmla="*/ 0 h 1947863"/>
              <a:gd name="connsiteX1" fmla="*/ 2538413 w 2538413"/>
              <a:gd name="connsiteY1" fmla="*/ 0 h 1947863"/>
              <a:gd name="connsiteX2" fmla="*/ 2538413 w 2538413"/>
              <a:gd name="connsiteY2" fmla="*/ 1947863 h 1947863"/>
              <a:gd name="connsiteX3" fmla="*/ 0 w 2538413"/>
              <a:gd name="connsiteY3" fmla="*/ 1947863 h 194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8413" h="1947863">
                <a:moveTo>
                  <a:pt x="0" y="0"/>
                </a:moveTo>
                <a:lnTo>
                  <a:pt x="2538413" y="0"/>
                </a:lnTo>
                <a:lnTo>
                  <a:pt x="2538413" y="1947863"/>
                </a:lnTo>
                <a:lnTo>
                  <a:pt x="0" y="19478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530E7CE1-C9EB-4BEF-8218-DB1CDA90E4E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567678" y="447676"/>
            <a:ext cx="1903810" cy="1460897"/>
          </a:xfrm>
          <a:custGeom>
            <a:avLst/>
            <a:gdLst>
              <a:gd name="connsiteX0" fmla="*/ 0 w 2538413"/>
              <a:gd name="connsiteY0" fmla="*/ 0 h 1947863"/>
              <a:gd name="connsiteX1" fmla="*/ 2538413 w 2538413"/>
              <a:gd name="connsiteY1" fmla="*/ 0 h 1947863"/>
              <a:gd name="connsiteX2" fmla="*/ 2538413 w 2538413"/>
              <a:gd name="connsiteY2" fmla="*/ 1947863 h 1947863"/>
              <a:gd name="connsiteX3" fmla="*/ 0 w 2538413"/>
              <a:gd name="connsiteY3" fmla="*/ 1947863 h 194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8413" h="1947863">
                <a:moveTo>
                  <a:pt x="0" y="0"/>
                </a:moveTo>
                <a:lnTo>
                  <a:pt x="2538413" y="0"/>
                </a:lnTo>
                <a:lnTo>
                  <a:pt x="2538413" y="1947863"/>
                </a:lnTo>
                <a:lnTo>
                  <a:pt x="0" y="19478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39A92E-E12A-4629-BB9A-9576A2A58B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67678" y="2668192"/>
            <a:ext cx="1903810" cy="1460897"/>
          </a:xfrm>
          <a:custGeom>
            <a:avLst/>
            <a:gdLst>
              <a:gd name="connsiteX0" fmla="*/ 0 w 2538413"/>
              <a:gd name="connsiteY0" fmla="*/ 0 h 1947863"/>
              <a:gd name="connsiteX1" fmla="*/ 2538413 w 2538413"/>
              <a:gd name="connsiteY1" fmla="*/ 0 h 1947863"/>
              <a:gd name="connsiteX2" fmla="*/ 2538413 w 2538413"/>
              <a:gd name="connsiteY2" fmla="*/ 1947863 h 1947863"/>
              <a:gd name="connsiteX3" fmla="*/ 0 w 2538413"/>
              <a:gd name="connsiteY3" fmla="*/ 1947863 h 194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8413" h="1947863">
                <a:moveTo>
                  <a:pt x="0" y="0"/>
                </a:moveTo>
                <a:lnTo>
                  <a:pt x="2538413" y="0"/>
                </a:lnTo>
                <a:lnTo>
                  <a:pt x="2538413" y="1947863"/>
                </a:lnTo>
                <a:lnTo>
                  <a:pt x="0" y="19478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03DF42C2-9976-4EC0-838A-842831C11B5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76963" y="447676"/>
            <a:ext cx="1903810" cy="1460897"/>
          </a:xfrm>
          <a:custGeom>
            <a:avLst/>
            <a:gdLst>
              <a:gd name="connsiteX0" fmla="*/ 0 w 2538413"/>
              <a:gd name="connsiteY0" fmla="*/ 0 h 1947863"/>
              <a:gd name="connsiteX1" fmla="*/ 2538413 w 2538413"/>
              <a:gd name="connsiteY1" fmla="*/ 0 h 1947863"/>
              <a:gd name="connsiteX2" fmla="*/ 2538413 w 2538413"/>
              <a:gd name="connsiteY2" fmla="*/ 1947863 h 1947863"/>
              <a:gd name="connsiteX3" fmla="*/ 0 w 2538413"/>
              <a:gd name="connsiteY3" fmla="*/ 1947863 h 194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8413" h="1947863">
                <a:moveTo>
                  <a:pt x="0" y="0"/>
                </a:moveTo>
                <a:lnTo>
                  <a:pt x="2538413" y="0"/>
                </a:lnTo>
                <a:lnTo>
                  <a:pt x="2538413" y="1947863"/>
                </a:lnTo>
                <a:lnTo>
                  <a:pt x="0" y="19478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17A92E90-087E-4C1B-ACAC-481C0A30E74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76963" y="2668192"/>
            <a:ext cx="1903810" cy="1460897"/>
          </a:xfrm>
          <a:custGeom>
            <a:avLst/>
            <a:gdLst>
              <a:gd name="connsiteX0" fmla="*/ 0 w 2538413"/>
              <a:gd name="connsiteY0" fmla="*/ 0 h 1947863"/>
              <a:gd name="connsiteX1" fmla="*/ 2538413 w 2538413"/>
              <a:gd name="connsiteY1" fmla="*/ 0 h 1947863"/>
              <a:gd name="connsiteX2" fmla="*/ 2538413 w 2538413"/>
              <a:gd name="connsiteY2" fmla="*/ 1947863 h 1947863"/>
              <a:gd name="connsiteX3" fmla="*/ 0 w 2538413"/>
              <a:gd name="connsiteY3" fmla="*/ 1947863 h 194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8413" h="1947863">
                <a:moveTo>
                  <a:pt x="0" y="0"/>
                </a:moveTo>
                <a:lnTo>
                  <a:pt x="2538413" y="0"/>
                </a:lnTo>
                <a:lnTo>
                  <a:pt x="2538413" y="1947863"/>
                </a:lnTo>
                <a:lnTo>
                  <a:pt x="0" y="19478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AC31EFD6-C3D5-45DA-AD4A-1F5722E0C05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86247" y="447676"/>
            <a:ext cx="1903810" cy="1460897"/>
          </a:xfrm>
          <a:custGeom>
            <a:avLst/>
            <a:gdLst>
              <a:gd name="connsiteX0" fmla="*/ 0 w 2538413"/>
              <a:gd name="connsiteY0" fmla="*/ 0 h 1947863"/>
              <a:gd name="connsiteX1" fmla="*/ 2538413 w 2538413"/>
              <a:gd name="connsiteY1" fmla="*/ 0 h 1947863"/>
              <a:gd name="connsiteX2" fmla="*/ 2538413 w 2538413"/>
              <a:gd name="connsiteY2" fmla="*/ 1947863 h 1947863"/>
              <a:gd name="connsiteX3" fmla="*/ 0 w 2538413"/>
              <a:gd name="connsiteY3" fmla="*/ 1947863 h 194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8413" h="1947863">
                <a:moveTo>
                  <a:pt x="0" y="0"/>
                </a:moveTo>
                <a:lnTo>
                  <a:pt x="2538413" y="0"/>
                </a:lnTo>
                <a:lnTo>
                  <a:pt x="2538413" y="1947863"/>
                </a:lnTo>
                <a:lnTo>
                  <a:pt x="0" y="19478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B939B246-7A06-4F32-945C-C46E4DBE0B5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786247" y="2668192"/>
            <a:ext cx="1903810" cy="1460897"/>
          </a:xfrm>
          <a:custGeom>
            <a:avLst/>
            <a:gdLst>
              <a:gd name="connsiteX0" fmla="*/ 0 w 2538413"/>
              <a:gd name="connsiteY0" fmla="*/ 0 h 1947863"/>
              <a:gd name="connsiteX1" fmla="*/ 2538413 w 2538413"/>
              <a:gd name="connsiteY1" fmla="*/ 0 h 1947863"/>
              <a:gd name="connsiteX2" fmla="*/ 2538413 w 2538413"/>
              <a:gd name="connsiteY2" fmla="*/ 1947863 h 1947863"/>
              <a:gd name="connsiteX3" fmla="*/ 0 w 2538413"/>
              <a:gd name="connsiteY3" fmla="*/ 1947863 h 194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8413" h="1947863">
                <a:moveTo>
                  <a:pt x="0" y="0"/>
                </a:moveTo>
                <a:lnTo>
                  <a:pt x="2538413" y="0"/>
                </a:lnTo>
                <a:lnTo>
                  <a:pt x="2538413" y="1947863"/>
                </a:lnTo>
                <a:lnTo>
                  <a:pt x="0" y="19478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0124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3">
            <a:extLst>
              <a:ext uri="{FF2B5EF4-FFF2-40B4-BE49-F238E27FC236}">
                <a16:creationId xmlns:a16="http://schemas.microsoft.com/office/drawing/2014/main" id="{BDE0F4A1-A616-42FD-BF52-4152959259D9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38" y="0"/>
            <a:ext cx="9143963" cy="514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/>
          </a:p>
        </p:txBody>
      </p:sp>
      <p:sp>
        <p:nvSpPr>
          <p:cNvPr id="7" name="Picture Placeholder 38">
            <a:extLst>
              <a:ext uri="{FF2B5EF4-FFF2-40B4-BE49-F238E27FC236}">
                <a16:creationId xmlns:a16="http://schemas.microsoft.com/office/drawing/2014/main" id="{F108EEB1-4F00-485F-96E6-7CB85E39D57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371127" y="0"/>
            <a:ext cx="2142465" cy="2514890"/>
          </a:xfrm>
          <a:custGeom>
            <a:avLst/>
            <a:gdLst>
              <a:gd name="connsiteX0" fmla="*/ 0 w 2856620"/>
              <a:gd name="connsiteY0" fmla="*/ 0 h 3353187"/>
              <a:gd name="connsiteX1" fmla="*/ 2856620 w 2856620"/>
              <a:gd name="connsiteY1" fmla="*/ 0 h 3353187"/>
              <a:gd name="connsiteX2" fmla="*/ 2856620 w 2856620"/>
              <a:gd name="connsiteY2" fmla="*/ 3353187 h 3353187"/>
              <a:gd name="connsiteX3" fmla="*/ 0 w 2856620"/>
              <a:gd name="connsiteY3" fmla="*/ 3353187 h 3353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620" h="3353187">
                <a:moveTo>
                  <a:pt x="0" y="0"/>
                </a:moveTo>
                <a:lnTo>
                  <a:pt x="2856620" y="0"/>
                </a:lnTo>
                <a:lnTo>
                  <a:pt x="2856620" y="3353187"/>
                </a:lnTo>
                <a:lnTo>
                  <a:pt x="0" y="33531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Picture Placeholder 39">
            <a:extLst>
              <a:ext uri="{FF2B5EF4-FFF2-40B4-BE49-F238E27FC236}">
                <a16:creationId xmlns:a16="http://schemas.microsoft.com/office/drawing/2014/main" id="{7CADCE19-79BE-40B6-8F77-ABF058849CA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29166" y="0"/>
            <a:ext cx="2142465" cy="2514890"/>
          </a:xfrm>
          <a:custGeom>
            <a:avLst/>
            <a:gdLst>
              <a:gd name="connsiteX0" fmla="*/ 0 w 2856620"/>
              <a:gd name="connsiteY0" fmla="*/ 0 h 3353187"/>
              <a:gd name="connsiteX1" fmla="*/ 2856620 w 2856620"/>
              <a:gd name="connsiteY1" fmla="*/ 0 h 3353187"/>
              <a:gd name="connsiteX2" fmla="*/ 2856620 w 2856620"/>
              <a:gd name="connsiteY2" fmla="*/ 3353187 h 3353187"/>
              <a:gd name="connsiteX3" fmla="*/ 0 w 2856620"/>
              <a:gd name="connsiteY3" fmla="*/ 3353187 h 3353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620" h="3353187">
                <a:moveTo>
                  <a:pt x="0" y="0"/>
                </a:moveTo>
                <a:lnTo>
                  <a:pt x="2856620" y="0"/>
                </a:lnTo>
                <a:lnTo>
                  <a:pt x="2856620" y="3353187"/>
                </a:lnTo>
                <a:lnTo>
                  <a:pt x="0" y="33531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40">
            <a:extLst>
              <a:ext uri="{FF2B5EF4-FFF2-40B4-BE49-F238E27FC236}">
                <a16:creationId xmlns:a16="http://schemas.microsoft.com/office/drawing/2014/main" id="{D27451DD-52DB-492B-9047-D3A8E7A1685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85962" y="0"/>
            <a:ext cx="2258039" cy="2514890"/>
          </a:xfrm>
          <a:custGeom>
            <a:avLst/>
            <a:gdLst>
              <a:gd name="connsiteX0" fmla="*/ 0 w 3010719"/>
              <a:gd name="connsiteY0" fmla="*/ 0 h 3353187"/>
              <a:gd name="connsiteX1" fmla="*/ 3010719 w 3010719"/>
              <a:gd name="connsiteY1" fmla="*/ 0 h 3353187"/>
              <a:gd name="connsiteX2" fmla="*/ 3010719 w 3010719"/>
              <a:gd name="connsiteY2" fmla="*/ 3353187 h 3353187"/>
              <a:gd name="connsiteX3" fmla="*/ 0 w 3010719"/>
              <a:gd name="connsiteY3" fmla="*/ 3353187 h 3353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10719" h="3353187">
                <a:moveTo>
                  <a:pt x="0" y="0"/>
                </a:moveTo>
                <a:lnTo>
                  <a:pt x="3010719" y="0"/>
                </a:lnTo>
                <a:lnTo>
                  <a:pt x="3010719" y="3353187"/>
                </a:lnTo>
                <a:lnTo>
                  <a:pt x="0" y="33531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35">
            <a:extLst>
              <a:ext uri="{FF2B5EF4-FFF2-40B4-BE49-F238E27FC236}">
                <a16:creationId xmlns:a16="http://schemas.microsoft.com/office/drawing/2014/main" id="{0B07F111-B039-4010-8214-315559781B3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625579"/>
            <a:ext cx="2255554" cy="2517271"/>
          </a:xfrm>
          <a:custGeom>
            <a:avLst/>
            <a:gdLst>
              <a:gd name="connsiteX0" fmla="*/ 0 w 3007405"/>
              <a:gd name="connsiteY0" fmla="*/ 0 h 3356361"/>
              <a:gd name="connsiteX1" fmla="*/ 3007405 w 3007405"/>
              <a:gd name="connsiteY1" fmla="*/ 0 h 3356361"/>
              <a:gd name="connsiteX2" fmla="*/ 3007405 w 3007405"/>
              <a:gd name="connsiteY2" fmla="*/ 3356361 h 3356361"/>
              <a:gd name="connsiteX3" fmla="*/ 0 w 3007405"/>
              <a:gd name="connsiteY3" fmla="*/ 3356361 h 3356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7405" h="3356361">
                <a:moveTo>
                  <a:pt x="0" y="0"/>
                </a:moveTo>
                <a:lnTo>
                  <a:pt x="3007405" y="0"/>
                </a:lnTo>
                <a:lnTo>
                  <a:pt x="3007405" y="3356361"/>
                </a:lnTo>
                <a:lnTo>
                  <a:pt x="0" y="33563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36">
            <a:extLst>
              <a:ext uri="{FF2B5EF4-FFF2-40B4-BE49-F238E27FC236}">
                <a16:creationId xmlns:a16="http://schemas.microsoft.com/office/drawing/2014/main" id="{9D2D51DF-1A55-43F9-AEB0-BBF6632BF80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371127" y="2625579"/>
            <a:ext cx="2142465" cy="2517271"/>
          </a:xfrm>
          <a:custGeom>
            <a:avLst/>
            <a:gdLst>
              <a:gd name="connsiteX0" fmla="*/ 0 w 2856620"/>
              <a:gd name="connsiteY0" fmla="*/ 0 h 3356361"/>
              <a:gd name="connsiteX1" fmla="*/ 2856620 w 2856620"/>
              <a:gd name="connsiteY1" fmla="*/ 0 h 3356361"/>
              <a:gd name="connsiteX2" fmla="*/ 2856620 w 2856620"/>
              <a:gd name="connsiteY2" fmla="*/ 3356361 h 3356361"/>
              <a:gd name="connsiteX3" fmla="*/ 0 w 2856620"/>
              <a:gd name="connsiteY3" fmla="*/ 3356361 h 3356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620" h="3356361">
                <a:moveTo>
                  <a:pt x="0" y="0"/>
                </a:moveTo>
                <a:lnTo>
                  <a:pt x="2856620" y="0"/>
                </a:lnTo>
                <a:lnTo>
                  <a:pt x="2856620" y="3356361"/>
                </a:lnTo>
                <a:lnTo>
                  <a:pt x="0" y="33563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37">
            <a:extLst>
              <a:ext uri="{FF2B5EF4-FFF2-40B4-BE49-F238E27FC236}">
                <a16:creationId xmlns:a16="http://schemas.microsoft.com/office/drawing/2014/main" id="{6014DE29-24BC-4560-BDA6-A3E47678D41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29166" y="2625579"/>
            <a:ext cx="2142465" cy="2517271"/>
          </a:xfrm>
          <a:custGeom>
            <a:avLst/>
            <a:gdLst>
              <a:gd name="connsiteX0" fmla="*/ 0 w 2856620"/>
              <a:gd name="connsiteY0" fmla="*/ 0 h 3356361"/>
              <a:gd name="connsiteX1" fmla="*/ 2856620 w 2856620"/>
              <a:gd name="connsiteY1" fmla="*/ 0 h 3356361"/>
              <a:gd name="connsiteX2" fmla="*/ 2856620 w 2856620"/>
              <a:gd name="connsiteY2" fmla="*/ 3356361 h 3356361"/>
              <a:gd name="connsiteX3" fmla="*/ 0 w 2856620"/>
              <a:gd name="connsiteY3" fmla="*/ 3356361 h 3356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620" h="3356361">
                <a:moveTo>
                  <a:pt x="0" y="0"/>
                </a:moveTo>
                <a:lnTo>
                  <a:pt x="2856620" y="0"/>
                </a:lnTo>
                <a:lnTo>
                  <a:pt x="2856620" y="3356361"/>
                </a:lnTo>
                <a:lnTo>
                  <a:pt x="0" y="33563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3178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1">
            <a:extLst>
              <a:ext uri="{FF2B5EF4-FFF2-40B4-BE49-F238E27FC236}">
                <a16:creationId xmlns:a16="http://schemas.microsoft.com/office/drawing/2014/main" id="{9DD205A6-377E-459C-83FF-F823F0ECA68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01101" y="891949"/>
            <a:ext cx="1913799" cy="1913795"/>
          </a:xfrm>
          <a:custGeom>
            <a:avLst/>
            <a:gdLst>
              <a:gd name="connsiteX0" fmla="*/ 958577 w 1917154"/>
              <a:gd name="connsiteY0" fmla="*/ 0 h 1917150"/>
              <a:gd name="connsiteX1" fmla="*/ 1917154 w 1917154"/>
              <a:gd name="connsiteY1" fmla="*/ 958575 h 1917150"/>
              <a:gd name="connsiteX2" fmla="*/ 958577 w 1917154"/>
              <a:gd name="connsiteY2" fmla="*/ 1917150 h 1917150"/>
              <a:gd name="connsiteX3" fmla="*/ 0 w 1917154"/>
              <a:gd name="connsiteY3" fmla="*/ 958575 h 1917150"/>
              <a:gd name="connsiteX4" fmla="*/ 958577 w 1917154"/>
              <a:gd name="connsiteY4" fmla="*/ 0 h 191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7154" h="1917150">
                <a:moveTo>
                  <a:pt x="958577" y="0"/>
                </a:moveTo>
                <a:cubicBezTo>
                  <a:pt x="1487984" y="0"/>
                  <a:pt x="1917154" y="429169"/>
                  <a:pt x="1917154" y="958575"/>
                </a:cubicBezTo>
                <a:cubicBezTo>
                  <a:pt x="1917154" y="1487981"/>
                  <a:pt x="1487984" y="1917150"/>
                  <a:pt x="958577" y="1917150"/>
                </a:cubicBezTo>
                <a:cubicBezTo>
                  <a:pt x="429170" y="1917150"/>
                  <a:pt x="0" y="1487981"/>
                  <a:pt x="0" y="958575"/>
                </a:cubicBezTo>
                <a:cubicBezTo>
                  <a:pt x="0" y="429169"/>
                  <a:pt x="429170" y="0"/>
                  <a:pt x="95857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92E55E86-E19A-447A-B651-35A4A146600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29101" y="891949"/>
            <a:ext cx="1913799" cy="1913795"/>
          </a:xfrm>
          <a:custGeom>
            <a:avLst/>
            <a:gdLst>
              <a:gd name="connsiteX0" fmla="*/ 958577 w 1917154"/>
              <a:gd name="connsiteY0" fmla="*/ 0 h 1917150"/>
              <a:gd name="connsiteX1" fmla="*/ 1917154 w 1917154"/>
              <a:gd name="connsiteY1" fmla="*/ 958575 h 1917150"/>
              <a:gd name="connsiteX2" fmla="*/ 958577 w 1917154"/>
              <a:gd name="connsiteY2" fmla="*/ 1917150 h 1917150"/>
              <a:gd name="connsiteX3" fmla="*/ 0 w 1917154"/>
              <a:gd name="connsiteY3" fmla="*/ 958575 h 1917150"/>
              <a:gd name="connsiteX4" fmla="*/ 958577 w 1917154"/>
              <a:gd name="connsiteY4" fmla="*/ 0 h 191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7154" h="1917150">
                <a:moveTo>
                  <a:pt x="958577" y="0"/>
                </a:moveTo>
                <a:cubicBezTo>
                  <a:pt x="1487984" y="0"/>
                  <a:pt x="1917154" y="429169"/>
                  <a:pt x="1917154" y="958575"/>
                </a:cubicBezTo>
                <a:cubicBezTo>
                  <a:pt x="1917154" y="1487981"/>
                  <a:pt x="1487984" y="1917150"/>
                  <a:pt x="958577" y="1917150"/>
                </a:cubicBezTo>
                <a:cubicBezTo>
                  <a:pt x="429170" y="1917150"/>
                  <a:pt x="0" y="1487981"/>
                  <a:pt x="0" y="958575"/>
                </a:cubicBezTo>
                <a:cubicBezTo>
                  <a:pt x="0" y="429169"/>
                  <a:pt x="429170" y="0"/>
                  <a:pt x="95857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8359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85C39191-A04A-496B-AE27-7E347280451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2800" y="1415216"/>
            <a:ext cx="1231901" cy="1231901"/>
          </a:xfrm>
          <a:custGeom>
            <a:avLst/>
            <a:gdLst>
              <a:gd name="connsiteX0" fmla="*/ 821267 w 1642534"/>
              <a:gd name="connsiteY0" fmla="*/ 0 h 1642534"/>
              <a:gd name="connsiteX1" fmla="*/ 1642534 w 1642534"/>
              <a:gd name="connsiteY1" fmla="*/ 821267 h 1642534"/>
              <a:gd name="connsiteX2" fmla="*/ 821267 w 1642534"/>
              <a:gd name="connsiteY2" fmla="*/ 1642534 h 1642534"/>
              <a:gd name="connsiteX3" fmla="*/ 0 w 1642534"/>
              <a:gd name="connsiteY3" fmla="*/ 821267 h 1642534"/>
              <a:gd name="connsiteX4" fmla="*/ 821267 w 1642534"/>
              <a:gd name="connsiteY4" fmla="*/ 0 h 16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2534" h="1642534">
                <a:moveTo>
                  <a:pt x="821267" y="0"/>
                </a:moveTo>
                <a:cubicBezTo>
                  <a:pt x="1274840" y="0"/>
                  <a:pt x="1642534" y="367694"/>
                  <a:pt x="1642534" y="821267"/>
                </a:cubicBezTo>
                <a:cubicBezTo>
                  <a:pt x="1642534" y="1274840"/>
                  <a:pt x="1274840" y="1642534"/>
                  <a:pt x="821267" y="1642534"/>
                </a:cubicBezTo>
                <a:cubicBezTo>
                  <a:pt x="367694" y="1642534"/>
                  <a:pt x="0" y="1274840"/>
                  <a:pt x="0" y="821267"/>
                </a:cubicBezTo>
                <a:cubicBezTo>
                  <a:pt x="0" y="367694"/>
                  <a:pt x="367694" y="0"/>
                  <a:pt x="82126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79D677C6-A9F7-478A-9BF0-24EC278B4E8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2800" y="3068041"/>
            <a:ext cx="1231901" cy="1231901"/>
          </a:xfrm>
          <a:custGeom>
            <a:avLst/>
            <a:gdLst>
              <a:gd name="connsiteX0" fmla="*/ 821267 w 1642534"/>
              <a:gd name="connsiteY0" fmla="*/ 0 h 1642534"/>
              <a:gd name="connsiteX1" fmla="*/ 1642534 w 1642534"/>
              <a:gd name="connsiteY1" fmla="*/ 821267 h 1642534"/>
              <a:gd name="connsiteX2" fmla="*/ 821267 w 1642534"/>
              <a:gd name="connsiteY2" fmla="*/ 1642534 h 1642534"/>
              <a:gd name="connsiteX3" fmla="*/ 0 w 1642534"/>
              <a:gd name="connsiteY3" fmla="*/ 821267 h 1642534"/>
              <a:gd name="connsiteX4" fmla="*/ 821267 w 1642534"/>
              <a:gd name="connsiteY4" fmla="*/ 0 h 16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2534" h="1642534">
                <a:moveTo>
                  <a:pt x="821267" y="0"/>
                </a:moveTo>
                <a:cubicBezTo>
                  <a:pt x="1274840" y="0"/>
                  <a:pt x="1642534" y="367694"/>
                  <a:pt x="1642534" y="821267"/>
                </a:cubicBezTo>
                <a:cubicBezTo>
                  <a:pt x="1642534" y="1274840"/>
                  <a:pt x="1274840" y="1642534"/>
                  <a:pt x="821267" y="1642534"/>
                </a:cubicBezTo>
                <a:cubicBezTo>
                  <a:pt x="367694" y="1642534"/>
                  <a:pt x="0" y="1274840"/>
                  <a:pt x="0" y="821267"/>
                </a:cubicBezTo>
                <a:cubicBezTo>
                  <a:pt x="0" y="367694"/>
                  <a:pt x="367694" y="0"/>
                  <a:pt x="82126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07B4FFBE-54DB-4EFD-9DC4-97B2914A16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36205" y="1415216"/>
            <a:ext cx="1231901" cy="1231901"/>
          </a:xfrm>
          <a:custGeom>
            <a:avLst/>
            <a:gdLst>
              <a:gd name="connsiteX0" fmla="*/ 821267 w 1642534"/>
              <a:gd name="connsiteY0" fmla="*/ 0 h 1642534"/>
              <a:gd name="connsiteX1" fmla="*/ 1642534 w 1642534"/>
              <a:gd name="connsiteY1" fmla="*/ 821267 h 1642534"/>
              <a:gd name="connsiteX2" fmla="*/ 821267 w 1642534"/>
              <a:gd name="connsiteY2" fmla="*/ 1642534 h 1642534"/>
              <a:gd name="connsiteX3" fmla="*/ 0 w 1642534"/>
              <a:gd name="connsiteY3" fmla="*/ 821267 h 1642534"/>
              <a:gd name="connsiteX4" fmla="*/ 821267 w 1642534"/>
              <a:gd name="connsiteY4" fmla="*/ 0 h 16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2534" h="1642534">
                <a:moveTo>
                  <a:pt x="821267" y="0"/>
                </a:moveTo>
                <a:cubicBezTo>
                  <a:pt x="1274840" y="0"/>
                  <a:pt x="1642534" y="367694"/>
                  <a:pt x="1642534" y="821267"/>
                </a:cubicBezTo>
                <a:cubicBezTo>
                  <a:pt x="1642534" y="1274840"/>
                  <a:pt x="1274840" y="1642534"/>
                  <a:pt x="821267" y="1642534"/>
                </a:cubicBezTo>
                <a:cubicBezTo>
                  <a:pt x="367694" y="1642534"/>
                  <a:pt x="0" y="1274840"/>
                  <a:pt x="0" y="821267"/>
                </a:cubicBezTo>
                <a:cubicBezTo>
                  <a:pt x="0" y="367694"/>
                  <a:pt x="367694" y="0"/>
                  <a:pt x="82126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66BD9355-B56B-4647-B772-27BAD385AF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36205" y="3068041"/>
            <a:ext cx="1231901" cy="1231901"/>
          </a:xfrm>
          <a:custGeom>
            <a:avLst/>
            <a:gdLst>
              <a:gd name="connsiteX0" fmla="*/ 821267 w 1642534"/>
              <a:gd name="connsiteY0" fmla="*/ 0 h 1642534"/>
              <a:gd name="connsiteX1" fmla="*/ 1642534 w 1642534"/>
              <a:gd name="connsiteY1" fmla="*/ 821267 h 1642534"/>
              <a:gd name="connsiteX2" fmla="*/ 821267 w 1642534"/>
              <a:gd name="connsiteY2" fmla="*/ 1642534 h 1642534"/>
              <a:gd name="connsiteX3" fmla="*/ 0 w 1642534"/>
              <a:gd name="connsiteY3" fmla="*/ 821267 h 1642534"/>
              <a:gd name="connsiteX4" fmla="*/ 821267 w 1642534"/>
              <a:gd name="connsiteY4" fmla="*/ 0 h 16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2534" h="1642534">
                <a:moveTo>
                  <a:pt x="821267" y="0"/>
                </a:moveTo>
                <a:cubicBezTo>
                  <a:pt x="1274840" y="0"/>
                  <a:pt x="1642534" y="367694"/>
                  <a:pt x="1642534" y="821267"/>
                </a:cubicBezTo>
                <a:cubicBezTo>
                  <a:pt x="1642534" y="1274840"/>
                  <a:pt x="1274840" y="1642534"/>
                  <a:pt x="821267" y="1642534"/>
                </a:cubicBezTo>
                <a:cubicBezTo>
                  <a:pt x="367694" y="1642534"/>
                  <a:pt x="0" y="1274840"/>
                  <a:pt x="0" y="821267"/>
                </a:cubicBezTo>
                <a:cubicBezTo>
                  <a:pt x="0" y="367694"/>
                  <a:pt x="367694" y="0"/>
                  <a:pt x="82126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3" name="Footer Placeholder 2">
            <a:extLst>
              <a:ext uri="{FF2B5EF4-FFF2-40B4-BE49-F238E27FC236}">
                <a16:creationId xmlns:a16="http://schemas.microsoft.com/office/drawing/2014/main" id="{0B114CEA-EC75-4065-A2F7-E3128F8DCF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24" name="Date Placeholder 5">
            <a:extLst>
              <a:ext uri="{FF2B5EF4-FFF2-40B4-BE49-F238E27FC236}">
                <a16:creationId xmlns:a16="http://schemas.microsoft.com/office/drawing/2014/main" id="{12C33E03-419E-4DB2-A4F7-F7945EDB07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25" name="Freeform 10">
            <a:extLst>
              <a:ext uri="{FF2B5EF4-FFF2-40B4-BE49-F238E27FC236}">
                <a16:creationId xmlns:a16="http://schemas.microsoft.com/office/drawing/2014/main" id="{9A2F6908-A4BA-426D-BECB-8D88D074850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0907218-1872-4451-BC2A-99902EA7E558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7" name="Freeform 19">
            <a:extLst>
              <a:ext uri="{FF2B5EF4-FFF2-40B4-BE49-F238E27FC236}">
                <a16:creationId xmlns:a16="http://schemas.microsoft.com/office/drawing/2014/main" id="{8CA36F7C-B5D4-45B7-AB95-D38C0B5F8E0F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8" name="Slide Number Placeholder 13">
            <a:extLst>
              <a:ext uri="{FF2B5EF4-FFF2-40B4-BE49-F238E27FC236}">
                <a16:creationId xmlns:a16="http://schemas.microsoft.com/office/drawing/2014/main" id="{AB756EC0-C584-422D-9E78-EF742C87EB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0183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Picture Placeholder 47">
            <a:extLst>
              <a:ext uri="{FF2B5EF4-FFF2-40B4-BE49-F238E27FC236}">
                <a16:creationId xmlns:a16="http://schemas.microsoft.com/office/drawing/2014/main" id="{3C1FD125-C269-4EE4-8A68-4345404BDE2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4786" y="1221585"/>
            <a:ext cx="1028700" cy="10287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48">
            <a:extLst>
              <a:ext uri="{FF2B5EF4-FFF2-40B4-BE49-F238E27FC236}">
                <a16:creationId xmlns:a16="http://schemas.microsoft.com/office/drawing/2014/main" id="{5C3A608D-7A21-451B-A5D5-B7E6B200DD1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4786" y="2979004"/>
            <a:ext cx="1028700" cy="10287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45">
            <a:extLst>
              <a:ext uri="{FF2B5EF4-FFF2-40B4-BE49-F238E27FC236}">
                <a16:creationId xmlns:a16="http://schemas.microsoft.com/office/drawing/2014/main" id="{F53FB2B1-CCAC-472F-AEDC-7E8B93413EC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859957" y="1221585"/>
            <a:ext cx="1028700" cy="10287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46">
            <a:extLst>
              <a:ext uri="{FF2B5EF4-FFF2-40B4-BE49-F238E27FC236}">
                <a16:creationId xmlns:a16="http://schemas.microsoft.com/office/drawing/2014/main" id="{C4638A11-E401-4CE9-8588-89B4E515F4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59957" y="2979004"/>
            <a:ext cx="1028700" cy="10287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4" name="Picture Placeholder 44">
            <a:extLst>
              <a:ext uri="{FF2B5EF4-FFF2-40B4-BE49-F238E27FC236}">
                <a16:creationId xmlns:a16="http://schemas.microsoft.com/office/drawing/2014/main" id="{FCB99FA8-2BAD-495A-A07B-D64CE8DA571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25127" y="1221585"/>
            <a:ext cx="1028700" cy="10287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5" name="Picture Placeholder 43">
            <a:extLst>
              <a:ext uri="{FF2B5EF4-FFF2-40B4-BE49-F238E27FC236}">
                <a16:creationId xmlns:a16="http://schemas.microsoft.com/office/drawing/2014/main" id="{B03B87BC-B147-47C7-A562-0998BA3EC3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25127" y="2979004"/>
            <a:ext cx="1028700" cy="10287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6" name="Picture Placeholder 41">
            <a:extLst>
              <a:ext uri="{FF2B5EF4-FFF2-40B4-BE49-F238E27FC236}">
                <a16:creationId xmlns:a16="http://schemas.microsoft.com/office/drawing/2014/main" id="{6E021421-53C8-4569-8C94-0867822EE58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790298" y="1221585"/>
            <a:ext cx="1028700" cy="10287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7" name="Picture Placeholder 42">
            <a:extLst>
              <a:ext uri="{FF2B5EF4-FFF2-40B4-BE49-F238E27FC236}">
                <a16:creationId xmlns:a16="http://schemas.microsoft.com/office/drawing/2014/main" id="{480C0B3E-8954-45D9-A921-F701315DA13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790298" y="2979004"/>
            <a:ext cx="1028700" cy="10287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8" name="Picture Placeholder 40">
            <a:extLst>
              <a:ext uri="{FF2B5EF4-FFF2-40B4-BE49-F238E27FC236}">
                <a16:creationId xmlns:a16="http://schemas.microsoft.com/office/drawing/2014/main" id="{4BB5AFE7-279B-4509-97EB-257B1E123CD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55469" y="1221585"/>
            <a:ext cx="1028700" cy="10287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9" name="Picture Placeholder 39">
            <a:extLst>
              <a:ext uri="{FF2B5EF4-FFF2-40B4-BE49-F238E27FC236}">
                <a16:creationId xmlns:a16="http://schemas.microsoft.com/office/drawing/2014/main" id="{3B6385B5-8177-43C4-8882-9A60F53D4F2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55469" y="2979004"/>
            <a:ext cx="1028700" cy="10287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37">
            <a:extLst>
              <a:ext uri="{FF2B5EF4-FFF2-40B4-BE49-F238E27FC236}">
                <a16:creationId xmlns:a16="http://schemas.microsoft.com/office/drawing/2014/main" id="{DD651B7A-8FAA-40ED-9D4A-B43DF11A0AA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720640" y="1221585"/>
            <a:ext cx="1028700" cy="10287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38">
            <a:extLst>
              <a:ext uri="{FF2B5EF4-FFF2-40B4-BE49-F238E27FC236}">
                <a16:creationId xmlns:a16="http://schemas.microsoft.com/office/drawing/2014/main" id="{C84AF45D-7988-4D77-A922-3B1930FBF0D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720640" y="2979004"/>
            <a:ext cx="1028700" cy="10287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Footer Placeholder 2">
            <a:extLst>
              <a:ext uri="{FF2B5EF4-FFF2-40B4-BE49-F238E27FC236}">
                <a16:creationId xmlns:a16="http://schemas.microsoft.com/office/drawing/2014/main" id="{378F2AEA-EA39-4F03-BCD4-0E18B2317A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33" name="Date Placeholder 5">
            <a:extLst>
              <a:ext uri="{FF2B5EF4-FFF2-40B4-BE49-F238E27FC236}">
                <a16:creationId xmlns:a16="http://schemas.microsoft.com/office/drawing/2014/main" id="{12842707-B2A0-4C8D-9F24-C6868D7791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34" name="Freeform 10">
            <a:extLst>
              <a:ext uri="{FF2B5EF4-FFF2-40B4-BE49-F238E27FC236}">
                <a16:creationId xmlns:a16="http://schemas.microsoft.com/office/drawing/2014/main" id="{3558CB82-A74E-4AC1-A6A2-6406A0733B9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303E54B-1966-4876-9E1F-DD66DDA995C8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36" name="Freeform 19">
            <a:extLst>
              <a:ext uri="{FF2B5EF4-FFF2-40B4-BE49-F238E27FC236}">
                <a16:creationId xmlns:a16="http://schemas.microsoft.com/office/drawing/2014/main" id="{34E0877F-620B-4C76-9ED3-EAEA712D01BD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37" name="Slide Number Placeholder 13">
            <a:extLst>
              <a:ext uri="{FF2B5EF4-FFF2-40B4-BE49-F238E27FC236}">
                <a16:creationId xmlns:a16="http://schemas.microsoft.com/office/drawing/2014/main" id="{0E1162C9-75CC-4833-B358-88B68D0250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4466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E153319F-F7F5-4BD2-BB7D-D6CB1F6CD19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2395" y="1437624"/>
            <a:ext cx="1794563" cy="1794563"/>
          </a:xfrm>
          <a:custGeom>
            <a:avLst/>
            <a:gdLst>
              <a:gd name="connsiteX0" fmla="*/ 0 w 2392750"/>
              <a:gd name="connsiteY0" fmla="*/ 0 h 2392750"/>
              <a:gd name="connsiteX1" fmla="*/ 2392750 w 2392750"/>
              <a:gd name="connsiteY1" fmla="*/ 0 h 2392750"/>
              <a:gd name="connsiteX2" fmla="*/ 2392750 w 2392750"/>
              <a:gd name="connsiteY2" fmla="*/ 2392750 h 2392750"/>
              <a:gd name="connsiteX3" fmla="*/ 0 w 2392750"/>
              <a:gd name="connsiteY3" fmla="*/ 2392750 h 239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2750" h="2392750">
                <a:moveTo>
                  <a:pt x="0" y="0"/>
                </a:moveTo>
                <a:lnTo>
                  <a:pt x="2392750" y="0"/>
                </a:lnTo>
                <a:lnTo>
                  <a:pt x="2392750" y="2392750"/>
                </a:lnTo>
                <a:lnTo>
                  <a:pt x="0" y="239275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2" name="Picture Placeholder 9">
            <a:extLst>
              <a:ext uri="{FF2B5EF4-FFF2-40B4-BE49-F238E27FC236}">
                <a16:creationId xmlns:a16="http://schemas.microsoft.com/office/drawing/2014/main" id="{0DAAEECD-CAD4-40A1-8DD9-2DEBA63BF58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674719" y="2690505"/>
            <a:ext cx="1794563" cy="1794563"/>
          </a:xfrm>
          <a:custGeom>
            <a:avLst/>
            <a:gdLst>
              <a:gd name="connsiteX0" fmla="*/ 0 w 2392750"/>
              <a:gd name="connsiteY0" fmla="*/ 0 h 2392750"/>
              <a:gd name="connsiteX1" fmla="*/ 2392750 w 2392750"/>
              <a:gd name="connsiteY1" fmla="*/ 0 h 2392750"/>
              <a:gd name="connsiteX2" fmla="*/ 2392750 w 2392750"/>
              <a:gd name="connsiteY2" fmla="*/ 2392750 h 2392750"/>
              <a:gd name="connsiteX3" fmla="*/ 0 w 2392750"/>
              <a:gd name="connsiteY3" fmla="*/ 2392750 h 239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2750" h="2392750">
                <a:moveTo>
                  <a:pt x="0" y="0"/>
                </a:moveTo>
                <a:lnTo>
                  <a:pt x="2392750" y="0"/>
                </a:lnTo>
                <a:lnTo>
                  <a:pt x="2392750" y="2392750"/>
                </a:lnTo>
                <a:lnTo>
                  <a:pt x="0" y="239275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7270C3CD-425A-4D0B-9584-C0DB98A003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57043" y="1437624"/>
            <a:ext cx="1794563" cy="1794563"/>
          </a:xfrm>
          <a:custGeom>
            <a:avLst/>
            <a:gdLst>
              <a:gd name="connsiteX0" fmla="*/ 0 w 2392750"/>
              <a:gd name="connsiteY0" fmla="*/ 0 h 2392750"/>
              <a:gd name="connsiteX1" fmla="*/ 2392750 w 2392750"/>
              <a:gd name="connsiteY1" fmla="*/ 0 h 2392750"/>
              <a:gd name="connsiteX2" fmla="*/ 2392750 w 2392750"/>
              <a:gd name="connsiteY2" fmla="*/ 2392750 h 2392750"/>
              <a:gd name="connsiteX3" fmla="*/ 0 w 2392750"/>
              <a:gd name="connsiteY3" fmla="*/ 2392750 h 239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2750" h="2392750">
                <a:moveTo>
                  <a:pt x="0" y="0"/>
                </a:moveTo>
                <a:lnTo>
                  <a:pt x="2392750" y="0"/>
                </a:lnTo>
                <a:lnTo>
                  <a:pt x="2392750" y="2392750"/>
                </a:lnTo>
                <a:lnTo>
                  <a:pt x="0" y="239275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9A53BF77-E537-41A2-9AAD-43B17AC982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9" name="Date Placeholder 5">
            <a:extLst>
              <a:ext uri="{FF2B5EF4-FFF2-40B4-BE49-F238E27FC236}">
                <a16:creationId xmlns:a16="http://schemas.microsoft.com/office/drawing/2014/main" id="{A0444829-2A76-48F8-AFF3-17E2520CC0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24" name="Freeform 10">
            <a:extLst>
              <a:ext uri="{FF2B5EF4-FFF2-40B4-BE49-F238E27FC236}">
                <a16:creationId xmlns:a16="http://schemas.microsoft.com/office/drawing/2014/main" id="{77B7D816-B697-44F3-A66D-F8EB7ED6862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4F5C30A-CF14-4462-9A81-9031775FF152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6" name="Freeform 19">
            <a:extLst>
              <a:ext uri="{FF2B5EF4-FFF2-40B4-BE49-F238E27FC236}">
                <a16:creationId xmlns:a16="http://schemas.microsoft.com/office/drawing/2014/main" id="{60BB9180-5182-4F86-9E21-E23E2905C28E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7" name="Slide Number Placeholder 13">
            <a:extLst>
              <a:ext uri="{FF2B5EF4-FFF2-40B4-BE49-F238E27FC236}">
                <a16:creationId xmlns:a16="http://schemas.microsoft.com/office/drawing/2014/main" id="{80E025EF-94CF-4F59-B4FD-3B13468B98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252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978BE2-D779-434C-8FE5-7AAA7C6475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910" y="1"/>
            <a:ext cx="9143999" cy="257174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B45174C-FE3E-4C40-8445-C61C4068464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14139" y="0"/>
            <a:ext cx="3327950" cy="51435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206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2DCA58B-C017-45DC-ABD1-2A5113C379D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581579" cy="51435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3327215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A9902ECD-46F0-411B-AE8B-5F371BF9D18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040741" y="2071669"/>
            <a:ext cx="3075254" cy="1925282"/>
          </a:xfrm>
          <a:custGeom>
            <a:avLst/>
            <a:gdLst>
              <a:gd name="connsiteX0" fmla="*/ 0 w 4100338"/>
              <a:gd name="connsiteY0" fmla="*/ 0 h 2567043"/>
              <a:gd name="connsiteX1" fmla="*/ 4100338 w 4100338"/>
              <a:gd name="connsiteY1" fmla="*/ 0 h 2567043"/>
              <a:gd name="connsiteX2" fmla="*/ 4100338 w 4100338"/>
              <a:gd name="connsiteY2" fmla="*/ 2567043 h 2567043"/>
              <a:gd name="connsiteX3" fmla="*/ 0 w 4100338"/>
              <a:gd name="connsiteY3" fmla="*/ 2567043 h 2567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00338" h="2567043">
                <a:moveTo>
                  <a:pt x="0" y="0"/>
                </a:moveTo>
                <a:lnTo>
                  <a:pt x="4100338" y="0"/>
                </a:lnTo>
                <a:lnTo>
                  <a:pt x="4100338" y="2567043"/>
                </a:lnTo>
                <a:lnTo>
                  <a:pt x="0" y="256704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36621355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2DCA58B-C017-45DC-ABD1-2A5113C379D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62421" y="0"/>
            <a:ext cx="4581579" cy="51435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9033703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978BE2-D779-434C-8FE5-7AAA7C6475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1580" y="2139702"/>
            <a:ext cx="3834426" cy="205625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7B8E9633-88BC-44CF-B8FF-0341E95DBFD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09574" y="2139702"/>
            <a:ext cx="3834426" cy="205625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374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4DBC1CE-EA82-4634-850F-BDE9C753EF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0" y="2193708"/>
            <a:ext cx="3599892" cy="1977684"/>
          </a:xfrm>
          <a:custGeom>
            <a:avLst/>
            <a:gdLst>
              <a:gd name="connsiteX0" fmla="*/ 0 w 4799856"/>
              <a:gd name="connsiteY0" fmla="*/ 0 h 2636912"/>
              <a:gd name="connsiteX1" fmla="*/ 4799856 w 4799856"/>
              <a:gd name="connsiteY1" fmla="*/ 0 h 2636912"/>
              <a:gd name="connsiteX2" fmla="*/ 4799856 w 4799856"/>
              <a:gd name="connsiteY2" fmla="*/ 2636912 h 2636912"/>
              <a:gd name="connsiteX3" fmla="*/ 0 w 4799856"/>
              <a:gd name="connsiteY3" fmla="*/ 2636912 h 2636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9856" h="2636912">
                <a:moveTo>
                  <a:pt x="0" y="0"/>
                </a:moveTo>
                <a:lnTo>
                  <a:pt x="4799856" y="0"/>
                </a:lnTo>
                <a:lnTo>
                  <a:pt x="4799856" y="2636912"/>
                </a:lnTo>
                <a:lnTo>
                  <a:pt x="0" y="26369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65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4260677-7757-4247-BE3B-3BD406C4B46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3526" y="573528"/>
            <a:ext cx="3944468" cy="1998223"/>
          </a:xfrm>
          <a:custGeom>
            <a:avLst/>
            <a:gdLst>
              <a:gd name="connsiteX0" fmla="*/ 0 w 5259290"/>
              <a:gd name="connsiteY0" fmla="*/ 0 h 2664297"/>
              <a:gd name="connsiteX1" fmla="*/ 5259290 w 5259290"/>
              <a:gd name="connsiteY1" fmla="*/ 0 h 2664297"/>
              <a:gd name="connsiteX2" fmla="*/ 5259290 w 5259290"/>
              <a:gd name="connsiteY2" fmla="*/ 2664297 h 2664297"/>
              <a:gd name="connsiteX3" fmla="*/ 0 w 5259290"/>
              <a:gd name="connsiteY3" fmla="*/ 2664297 h 2664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59290" h="2664297">
                <a:moveTo>
                  <a:pt x="0" y="0"/>
                </a:moveTo>
                <a:lnTo>
                  <a:pt x="5259290" y="0"/>
                </a:lnTo>
                <a:lnTo>
                  <a:pt x="5259290" y="2664297"/>
                </a:lnTo>
                <a:lnTo>
                  <a:pt x="0" y="26642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8E7BAEE-7551-45B8-8476-810F6A7FC09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24349" y="573528"/>
            <a:ext cx="3944468" cy="1998223"/>
          </a:xfrm>
          <a:custGeom>
            <a:avLst/>
            <a:gdLst>
              <a:gd name="connsiteX0" fmla="*/ 0 w 5259290"/>
              <a:gd name="connsiteY0" fmla="*/ 0 h 2664297"/>
              <a:gd name="connsiteX1" fmla="*/ 5259290 w 5259290"/>
              <a:gd name="connsiteY1" fmla="*/ 0 h 2664297"/>
              <a:gd name="connsiteX2" fmla="*/ 5259290 w 5259290"/>
              <a:gd name="connsiteY2" fmla="*/ 2664297 h 2664297"/>
              <a:gd name="connsiteX3" fmla="*/ 0 w 5259290"/>
              <a:gd name="connsiteY3" fmla="*/ 2664297 h 2664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59290" h="2664297">
                <a:moveTo>
                  <a:pt x="0" y="0"/>
                </a:moveTo>
                <a:lnTo>
                  <a:pt x="5259290" y="0"/>
                </a:lnTo>
                <a:lnTo>
                  <a:pt x="5259290" y="2664297"/>
                </a:lnTo>
                <a:lnTo>
                  <a:pt x="0" y="26642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7701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227ED963-86A7-40FD-BE42-B6E3C253B5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48693" y="1128741"/>
            <a:ext cx="3151071" cy="3655239"/>
          </a:xfrm>
          <a:custGeom>
            <a:avLst/>
            <a:gdLst>
              <a:gd name="connsiteX0" fmla="*/ 4201428 w 4201428"/>
              <a:gd name="connsiteY0" fmla="*/ 0 h 4873652"/>
              <a:gd name="connsiteX1" fmla="*/ 4201428 w 4201428"/>
              <a:gd name="connsiteY1" fmla="*/ 4873652 h 4873652"/>
              <a:gd name="connsiteX2" fmla="*/ 0 w 4201428"/>
              <a:gd name="connsiteY2" fmla="*/ 2436826 h 4873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01428" h="4873652">
                <a:moveTo>
                  <a:pt x="4201428" y="0"/>
                </a:moveTo>
                <a:lnTo>
                  <a:pt x="4201428" y="4873652"/>
                </a:lnTo>
                <a:lnTo>
                  <a:pt x="0" y="243682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E5EE0847-FD66-4A5A-89D0-5800029284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5" name="Date Placeholder 5">
            <a:extLst>
              <a:ext uri="{FF2B5EF4-FFF2-40B4-BE49-F238E27FC236}">
                <a16:creationId xmlns:a16="http://schemas.microsoft.com/office/drawing/2014/main" id="{32220463-122A-4ED9-9F32-2932973EAA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35B0C33D-D422-4E41-B2DF-AF0FE4588069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069EBE1-CDCD-4928-8CE6-1492434D2260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8" name="Freeform 19">
            <a:extLst>
              <a:ext uri="{FF2B5EF4-FFF2-40B4-BE49-F238E27FC236}">
                <a16:creationId xmlns:a16="http://schemas.microsoft.com/office/drawing/2014/main" id="{9A1CA827-D34B-4662-8BC3-EED94016F7E2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9" name="Slide Number Placeholder 13">
            <a:extLst>
              <a:ext uri="{FF2B5EF4-FFF2-40B4-BE49-F238E27FC236}">
                <a16:creationId xmlns:a16="http://schemas.microsoft.com/office/drawing/2014/main" id="{DA2F5D39-895B-46C9-8A49-A5D7D0971E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922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AB24D94C-CF8E-4F28-AAB7-49C81449E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2395" y="1109302"/>
            <a:ext cx="3921146" cy="1840490"/>
          </a:xfrm>
          <a:custGeom>
            <a:avLst/>
            <a:gdLst>
              <a:gd name="connsiteX0" fmla="*/ 0 w 5228194"/>
              <a:gd name="connsiteY0" fmla="*/ 0 h 2453986"/>
              <a:gd name="connsiteX1" fmla="*/ 5228194 w 5228194"/>
              <a:gd name="connsiteY1" fmla="*/ 0 h 2453986"/>
              <a:gd name="connsiteX2" fmla="*/ 5228194 w 5228194"/>
              <a:gd name="connsiteY2" fmla="*/ 2453986 h 2453986"/>
              <a:gd name="connsiteX3" fmla="*/ 0 w 5228194"/>
              <a:gd name="connsiteY3" fmla="*/ 2453986 h 245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8194" h="2453986">
                <a:moveTo>
                  <a:pt x="0" y="0"/>
                </a:moveTo>
                <a:lnTo>
                  <a:pt x="5228194" y="0"/>
                </a:lnTo>
                <a:lnTo>
                  <a:pt x="5228194" y="2453986"/>
                </a:lnTo>
                <a:lnTo>
                  <a:pt x="0" y="24539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894CF42-DCC3-4D3E-8E75-C629ABF5DAE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30461" y="1109302"/>
            <a:ext cx="3921146" cy="1840490"/>
          </a:xfrm>
          <a:custGeom>
            <a:avLst/>
            <a:gdLst>
              <a:gd name="connsiteX0" fmla="*/ 0 w 5228194"/>
              <a:gd name="connsiteY0" fmla="*/ 0 h 2453986"/>
              <a:gd name="connsiteX1" fmla="*/ 5228194 w 5228194"/>
              <a:gd name="connsiteY1" fmla="*/ 0 h 2453986"/>
              <a:gd name="connsiteX2" fmla="*/ 5228194 w 5228194"/>
              <a:gd name="connsiteY2" fmla="*/ 2453986 h 2453986"/>
              <a:gd name="connsiteX3" fmla="*/ 0 w 5228194"/>
              <a:gd name="connsiteY3" fmla="*/ 2453986 h 245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8194" h="2453986">
                <a:moveTo>
                  <a:pt x="0" y="0"/>
                </a:moveTo>
                <a:lnTo>
                  <a:pt x="5228194" y="0"/>
                </a:lnTo>
                <a:lnTo>
                  <a:pt x="5228194" y="2453986"/>
                </a:lnTo>
                <a:lnTo>
                  <a:pt x="0" y="24539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663CDC59-0333-4486-8730-44DE81C12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5" name="Date Placeholder 5">
            <a:extLst>
              <a:ext uri="{FF2B5EF4-FFF2-40B4-BE49-F238E27FC236}">
                <a16:creationId xmlns:a16="http://schemas.microsoft.com/office/drawing/2014/main" id="{11A6FCA9-4CDE-4C78-AE35-6DC93677B1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DEC30623-F48A-48EA-8A3F-9555E994BD5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34EB1B8-705A-4722-99AA-417C83E85BA5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7" name="Freeform 19">
            <a:extLst>
              <a:ext uri="{FF2B5EF4-FFF2-40B4-BE49-F238E27FC236}">
                <a16:creationId xmlns:a16="http://schemas.microsoft.com/office/drawing/2014/main" id="{12F885CC-6615-4E66-AAF2-78D95550CBC0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8" name="Slide Number Placeholder 13">
            <a:extLst>
              <a:ext uri="{FF2B5EF4-FFF2-40B4-BE49-F238E27FC236}">
                <a16:creationId xmlns:a16="http://schemas.microsoft.com/office/drawing/2014/main" id="{2BD28988-87D3-4D8B-AD7F-BEF0EB2F1E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9276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1FE2BFCB-54DB-4B74-8136-BA944B5C9B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22855" y="1275590"/>
            <a:ext cx="1244727" cy="1244727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Freeform 19">
            <a:extLst>
              <a:ext uri="{FF2B5EF4-FFF2-40B4-BE49-F238E27FC236}">
                <a16:creationId xmlns:a16="http://schemas.microsoft.com/office/drawing/2014/main" id="{EF0DB1A3-FAD9-4F5A-B8DE-A263B11E2EB6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50114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1" name="Slide Number Placeholder 13">
            <a:extLst>
              <a:ext uri="{FF2B5EF4-FFF2-40B4-BE49-F238E27FC236}">
                <a16:creationId xmlns:a16="http://schemas.microsoft.com/office/drawing/2014/main" id="{D103CD1C-D1CF-4DB2-BC23-7CC086BF2C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9533" y="308950"/>
            <a:ext cx="366874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Title 7">
            <a:extLst>
              <a:ext uri="{FF2B5EF4-FFF2-40B4-BE49-F238E27FC236}">
                <a16:creationId xmlns:a16="http://schemas.microsoft.com/office/drawing/2014/main" id="{72830A9B-03F7-4093-959C-12538A462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  <a:prstGeom prst="rect">
            <a:avLst/>
          </a:prstGeom>
        </p:spPr>
        <p:txBody>
          <a:bodyPr/>
          <a:lstStyle>
            <a:lvl1pPr algn="l"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E62B016-E3BB-4FC6-B5F7-833A23683267}"/>
              </a:ext>
            </a:extLst>
          </p:cNvPr>
          <p:cNvSpPr/>
          <p:nvPr userDrawn="1"/>
        </p:nvSpPr>
        <p:spPr>
          <a:xfrm>
            <a:off x="2935239" y="4824242"/>
            <a:ext cx="60508" cy="6050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33699BAA-7539-46A4-A053-012EC00932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77205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Date Placeholder 5">
            <a:extLst>
              <a:ext uri="{FF2B5EF4-FFF2-40B4-BE49-F238E27FC236}">
                <a16:creationId xmlns:a16="http://schemas.microsoft.com/office/drawing/2014/main" id="{DB4011AC-5F51-405E-B43B-86C5829B52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Presentation</a:t>
            </a:r>
          </a:p>
        </p:txBody>
      </p:sp>
      <p:sp>
        <p:nvSpPr>
          <p:cNvPr id="22" name="Freeform 10">
            <a:extLst>
              <a:ext uri="{FF2B5EF4-FFF2-40B4-BE49-F238E27FC236}">
                <a16:creationId xmlns:a16="http://schemas.microsoft.com/office/drawing/2014/main" id="{D929D3CE-8C73-4B42-85F2-A3C2B85E20F2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59835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28748645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95C9F4F-1F73-4326-8541-D1DE5560BE6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8651" y="1335741"/>
            <a:ext cx="2594290" cy="3807759"/>
          </a:xfrm>
          <a:custGeom>
            <a:avLst/>
            <a:gdLst>
              <a:gd name="connsiteX0" fmla="*/ 0 w 3459053"/>
              <a:gd name="connsiteY0" fmla="*/ 0 h 5077012"/>
              <a:gd name="connsiteX1" fmla="*/ 3459053 w 3459053"/>
              <a:gd name="connsiteY1" fmla="*/ 0 h 5077012"/>
              <a:gd name="connsiteX2" fmla="*/ 3459053 w 3459053"/>
              <a:gd name="connsiteY2" fmla="*/ 5077012 h 5077012"/>
              <a:gd name="connsiteX3" fmla="*/ 0 w 3459053"/>
              <a:gd name="connsiteY3" fmla="*/ 5077012 h 507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9053" h="5077012">
                <a:moveTo>
                  <a:pt x="0" y="0"/>
                </a:moveTo>
                <a:lnTo>
                  <a:pt x="3459053" y="0"/>
                </a:lnTo>
                <a:lnTo>
                  <a:pt x="3459053" y="5077012"/>
                </a:lnTo>
                <a:lnTo>
                  <a:pt x="0" y="50770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024419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14">
            <a:extLst>
              <a:ext uri="{FF2B5EF4-FFF2-40B4-BE49-F238E27FC236}">
                <a16:creationId xmlns:a16="http://schemas.microsoft.com/office/drawing/2014/main" id="{ABFF2CE3-7D71-4ED8-BC21-5F80D12D4F8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125169" y="2944211"/>
            <a:ext cx="1518452" cy="1571756"/>
          </a:xfrm>
          <a:custGeom>
            <a:avLst/>
            <a:gdLst>
              <a:gd name="connsiteX0" fmla="*/ 0 w 2024602"/>
              <a:gd name="connsiteY0" fmla="*/ 0 h 2095675"/>
              <a:gd name="connsiteX1" fmla="*/ 2024602 w 2024602"/>
              <a:gd name="connsiteY1" fmla="*/ 0 h 2095675"/>
              <a:gd name="connsiteX2" fmla="*/ 2024602 w 2024602"/>
              <a:gd name="connsiteY2" fmla="*/ 2095675 h 2095675"/>
              <a:gd name="connsiteX3" fmla="*/ 0 w 2024602"/>
              <a:gd name="connsiteY3" fmla="*/ 2095675 h 209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4602" h="2095675">
                <a:moveTo>
                  <a:pt x="0" y="0"/>
                </a:moveTo>
                <a:lnTo>
                  <a:pt x="2024602" y="0"/>
                </a:lnTo>
                <a:lnTo>
                  <a:pt x="2024602" y="2095675"/>
                </a:lnTo>
                <a:lnTo>
                  <a:pt x="0" y="20956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CCE3D1D4-A108-4E3C-B44F-8DBA5FEDA1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11583" y="1343641"/>
            <a:ext cx="1518452" cy="1512689"/>
          </a:xfrm>
          <a:custGeom>
            <a:avLst/>
            <a:gdLst>
              <a:gd name="connsiteX0" fmla="*/ 0 w 2024602"/>
              <a:gd name="connsiteY0" fmla="*/ 0 h 2016919"/>
              <a:gd name="connsiteX1" fmla="*/ 2024602 w 2024602"/>
              <a:gd name="connsiteY1" fmla="*/ 0 h 2016919"/>
              <a:gd name="connsiteX2" fmla="*/ 2024602 w 2024602"/>
              <a:gd name="connsiteY2" fmla="*/ 2016919 h 2016919"/>
              <a:gd name="connsiteX3" fmla="*/ 0 w 2024602"/>
              <a:gd name="connsiteY3" fmla="*/ 2016919 h 2016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4602" h="2016919">
                <a:moveTo>
                  <a:pt x="0" y="0"/>
                </a:moveTo>
                <a:lnTo>
                  <a:pt x="2024602" y="0"/>
                </a:lnTo>
                <a:lnTo>
                  <a:pt x="2024602" y="2016919"/>
                </a:lnTo>
                <a:lnTo>
                  <a:pt x="0" y="20169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6">
            <a:extLst>
              <a:ext uri="{FF2B5EF4-FFF2-40B4-BE49-F238E27FC236}">
                <a16:creationId xmlns:a16="http://schemas.microsoft.com/office/drawing/2014/main" id="{36358F9E-6DC3-41AE-8E1B-648A2E91DB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04279" y="2944211"/>
            <a:ext cx="1518452" cy="1571756"/>
          </a:xfrm>
          <a:custGeom>
            <a:avLst/>
            <a:gdLst>
              <a:gd name="connsiteX0" fmla="*/ 0 w 2024602"/>
              <a:gd name="connsiteY0" fmla="*/ 0 h 2095675"/>
              <a:gd name="connsiteX1" fmla="*/ 2024602 w 2024602"/>
              <a:gd name="connsiteY1" fmla="*/ 0 h 2095675"/>
              <a:gd name="connsiteX2" fmla="*/ 2024602 w 2024602"/>
              <a:gd name="connsiteY2" fmla="*/ 2095675 h 2095675"/>
              <a:gd name="connsiteX3" fmla="*/ 0 w 2024602"/>
              <a:gd name="connsiteY3" fmla="*/ 2095675 h 209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4602" h="2095675">
                <a:moveTo>
                  <a:pt x="0" y="0"/>
                </a:moveTo>
                <a:lnTo>
                  <a:pt x="2024602" y="0"/>
                </a:lnTo>
                <a:lnTo>
                  <a:pt x="2024602" y="2095675"/>
                </a:lnTo>
                <a:lnTo>
                  <a:pt x="0" y="20956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7">
            <a:extLst>
              <a:ext uri="{FF2B5EF4-FFF2-40B4-BE49-F238E27FC236}">
                <a16:creationId xmlns:a16="http://schemas.microsoft.com/office/drawing/2014/main" id="{BCE834A2-6065-47C9-8D5C-AF7FBA195D8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93834" y="1343641"/>
            <a:ext cx="1561672" cy="1512689"/>
          </a:xfrm>
          <a:custGeom>
            <a:avLst/>
            <a:gdLst>
              <a:gd name="connsiteX0" fmla="*/ 0 w 2082229"/>
              <a:gd name="connsiteY0" fmla="*/ 0 h 2016919"/>
              <a:gd name="connsiteX1" fmla="*/ 2082229 w 2082229"/>
              <a:gd name="connsiteY1" fmla="*/ 0 h 2016919"/>
              <a:gd name="connsiteX2" fmla="*/ 2082229 w 2082229"/>
              <a:gd name="connsiteY2" fmla="*/ 2016919 h 2016919"/>
              <a:gd name="connsiteX3" fmla="*/ 0 w 2082229"/>
              <a:gd name="connsiteY3" fmla="*/ 2016919 h 2016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229" h="2016919">
                <a:moveTo>
                  <a:pt x="0" y="0"/>
                </a:moveTo>
                <a:lnTo>
                  <a:pt x="2082229" y="0"/>
                </a:lnTo>
                <a:lnTo>
                  <a:pt x="2082229" y="2016919"/>
                </a:lnTo>
                <a:lnTo>
                  <a:pt x="0" y="20169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FDB5FA0-D55F-41CD-A647-B561293D39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2395" y="1343641"/>
            <a:ext cx="1561672" cy="1512689"/>
          </a:xfrm>
          <a:custGeom>
            <a:avLst/>
            <a:gdLst>
              <a:gd name="connsiteX0" fmla="*/ 0 w 2082229"/>
              <a:gd name="connsiteY0" fmla="*/ 0 h 2016919"/>
              <a:gd name="connsiteX1" fmla="*/ 2082229 w 2082229"/>
              <a:gd name="connsiteY1" fmla="*/ 0 h 2016919"/>
              <a:gd name="connsiteX2" fmla="*/ 2082229 w 2082229"/>
              <a:gd name="connsiteY2" fmla="*/ 2016919 h 2016919"/>
              <a:gd name="connsiteX3" fmla="*/ 0 w 2082229"/>
              <a:gd name="connsiteY3" fmla="*/ 2016919 h 2016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229" h="2016919">
                <a:moveTo>
                  <a:pt x="0" y="0"/>
                </a:moveTo>
                <a:lnTo>
                  <a:pt x="2082229" y="0"/>
                </a:lnTo>
                <a:lnTo>
                  <a:pt x="2082229" y="2016919"/>
                </a:lnTo>
                <a:lnTo>
                  <a:pt x="0" y="20169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23B238DE-65C2-47F5-A1B7-4A4E029BBA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8" name="Date Placeholder 5">
            <a:extLst>
              <a:ext uri="{FF2B5EF4-FFF2-40B4-BE49-F238E27FC236}">
                <a16:creationId xmlns:a16="http://schemas.microsoft.com/office/drawing/2014/main" id="{7588731E-EBD5-44D7-847C-6DAEC6249B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54751A8B-4DCD-4539-AD18-46189ED8498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E2377EA-7475-4559-A7F6-720B0E901733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5" name="Freeform 19">
            <a:extLst>
              <a:ext uri="{FF2B5EF4-FFF2-40B4-BE49-F238E27FC236}">
                <a16:creationId xmlns:a16="http://schemas.microsoft.com/office/drawing/2014/main" id="{0A7F1912-3F6E-4767-9946-FFE578439748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6" name="Slide Number Placeholder 13">
            <a:extLst>
              <a:ext uri="{FF2B5EF4-FFF2-40B4-BE49-F238E27FC236}">
                <a16:creationId xmlns:a16="http://schemas.microsoft.com/office/drawing/2014/main" id="{75901489-0D95-4814-AC50-6BE83681C1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7309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810B29E-8563-4CB3-93B5-B45864D7C1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38504" y="1059582"/>
            <a:ext cx="2561388" cy="2971457"/>
          </a:xfrm>
          <a:custGeom>
            <a:avLst/>
            <a:gdLst/>
            <a:ahLst/>
            <a:cxnLst/>
            <a:rect l="l" t="t" r="r" b="b"/>
            <a:pathLst>
              <a:path w="2565878" h="2976665">
                <a:moveTo>
                  <a:pt x="1370435" y="1"/>
                </a:moveTo>
                <a:cubicBezTo>
                  <a:pt x="1563937" y="-83"/>
                  <a:pt x="1753566" y="20408"/>
                  <a:pt x="1939321" y="61477"/>
                </a:cubicBezTo>
                <a:cubicBezTo>
                  <a:pt x="2125075" y="102545"/>
                  <a:pt x="2293279" y="164696"/>
                  <a:pt x="2443931" y="247930"/>
                </a:cubicBezTo>
                <a:lnTo>
                  <a:pt x="2155316" y="943000"/>
                </a:lnTo>
                <a:cubicBezTo>
                  <a:pt x="1874882" y="801380"/>
                  <a:pt x="1610541" y="730908"/>
                  <a:pt x="1362294" y="731584"/>
                </a:cubicBezTo>
                <a:cubicBezTo>
                  <a:pt x="1223983" y="732940"/>
                  <a:pt x="1127140" y="750558"/>
                  <a:pt x="1071765" y="784439"/>
                </a:cubicBezTo>
                <a:cubicBezTo>
                  <a:pt x="1016390" y="818320"/>
                  <a:pt x="989762" y="860332"/>
                  <a:pt x="991882" y="910475"/>
                </a:cubicBezTo>
                <a:cubicBezTo>
                  <a:pt x="996079" y="976172"/>
                  <a:pt x="1050645" y="1024663"/>
                  <a:pt x="1155577" y="1055948"/>
                </a:cubicBezTo>
                <a:cubicBezTo>
                  <a:pt x="1260511" y="1087233"/>
                  <a:pt x="1390628" y="1116994"/>
                  <a:pt x="1545929" y="1145233"/>
                </a:cubicBezTo>
                <a:cubicBezTo>
                  <a:pt x="1701230" y="1173471"/>
                  <a:pt x="1856531" y="1215869"/>
                  <a:pt x="2011832" y="1272428"/>
                </a:cubicBezTo>
                <a:cubicBezTo>
                  <a:pt x="2167133" y="1328986"/>
                  <a:pt x="2297250" y="1415386"/>
                  <a:pt x="2402183" y="1531630"/>
                </a:cubicBezTo>
                <a:cubicBezTo>
                  <a:pt x="2507116" y="1647873"/>
                  <a:pt x="2561681" y="1809642"/>
                  <a:pt x="2565878" y="2016938"/>
                </a:cubicBezTo>
                <a:cubicBezTo>
                  <a:pt x="2565857" y="2192735"/>
                  <a:pt x="2516669" y="2352828"/>
                  <a:pt x="2418316" y="2497214"/>
                </a:cubicBezTo>
                <a:cubicBezTo>
                  <a:pt x="2319962" y="2641600"/>
                  <a:pt x="2172575" y="2757054"/>
                  <a:pt x="1976153" y="2843576"/>
                </a:cubicBezTo>
                <a:cubicBezTo>
                  <a:pt x="1779732" y="2930097"/>
                  <a:pt x="1534407" y="2974460"/>
                  <a:pt x="1240180" y="2976665"/>
                </a:cubicBezTo>
                <a:cubicBezTo>
                  <a:pt x="998070" y="2975394"/>
                  <a:pt x="767453" y="2948469"/>
                  <a:pt x="548329" y="2895886"/>
                </a:cubicBezTo>
                <a:cubicBezTo>
                  <a:pt x="329205" y="2843304"/>
                  <a:pt x="146429" y="2772687"/>
                  <a:pt x="0" y="2684034"/>
                </a:cubicBezTo>
                <a:lnTo>
                  <a:pt x="308964" y="1984345"/>
                </a:lnTo>
                <a:cubicBezTo>
                  <a:pt x="445896" y="2064722"/>
                  <a:pt x="596824" y="2128039"/>
                  <a:pt x="761746" y="2174296"/>
                </a:cubicBezTo>
                <a:cubicBezTo>
                  <a:pt x="926668" y="2220553"/>
                  <a:pt x="1088860" y="2244148"/>
                  <a:pt x="1248321" y="2245082"/>
                </a:cubicBezTo>
                <a:cubicBezTo>
                  <a:pt x="1383070" y="2244742"/>
                  <a:pt x="1478896" y="2231162"/>
                  <a:pt x="1535799" y="2204342"/>
                </a:cubicBezTo>
                <a:cubicBezTo>
                  <a:pt x="1592701" y="2177521"/>
                  <a:pt x="1620346" y="2139497"/>
                  <a:pt x="1618735" y="2090269"/>
                </a:cubicBezTo>
                <a:cubicBezTo>
                  <a:pt x="1614538" y="2021271"/>
                  <a:pt x="1559973" y="1970175"/>
                  <a:pt x="1455040" y="1936981"/>
                </a:cubicBezTo>
                <a:cubicBezTo>
                  <a:pt x="1350106" y="1903786"/>
                  <a:pt x="1219989" y="1872509"/>
                  <a:pt x="1064688" y="1843148"/>
                </a:cubicBezTo>
                <a:cubicBezTo>
                  <a:pt x="909387" y="1813787"/>
                  <a:pt x="754086" y="1770357"/>
                  <a:pt x="598785" y="1712858"/>
                </a:cubicBezTo>
                <a:cubicBezTo>
                  <a:pt x="443484" y="1655360"/>
                  <a:pt x="313367" y="1567807"/>
                  <a:pt x="208434" y="1450200"/>
                </a:cubicBezTo>
                <a:cubicBezTo>
                  <a:pt x="103501" y="1332594"/>
                  <a:pt x="48936" y="1168948"/>
                  <a:pt x="44739" y="959262"/>
                </a:cubicBezTo>
                <a:cubicBezTo>
                  <a:pt x="44761" y="781059"/>
                  <a:pt x="93948" y="619873"/>
                  <a:pt x="192302" y="475704"/>
                </a:cubicBezTo>
                <a:cubicBezTo>
                  <a:pt x="290656" y="331534"/>
                  <a:pt x="438043" y="216722"/>
                  <a:pt x="634464" y="131268"/>
                </a:cubicBezTo>
                <a:cubicBezTo>
                  <a:pt x="830886" y="45813"/>
                  <a:pt x="1076209" y="2058"/>
                  <a:pt x="1370435" y="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4064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BC4E8F-52E7-47FC-A05D-1B21C307214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557588" y="1738312"/>
            <a:ext cx="2030016" cy="27241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78238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5C25504-D1D9-4D58-8A6B-1984E89FFD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2892" y="1501038"/>
            <a:ext cx="3979108" cy="2348374"/>
          </a:xfrm>
          <a:custGeom>
            <a:avLst/>
            <a:gdLst/>
            <a:ahLst/>
            <a:cxnLst/>
            <a:rect l="l" t="t" r="r" b="b"/>
            <a:pathLst>
              <a:path w="4823161" h="2846514">
                <a:moveTo>
                  <a:pt x="0" y="0"/>
                </a:moveTo>
                <a:lnTo>
                  <a:pt x="988218" y="0"/>
                </a:lnTo>
                <a:lnTo>
                  <a:pt x="1484360" y="1618452"/>
                </a:lnTo>
                <a:lnTo>
                  <a:pt x="2008969" y="0"/>
                </a:lnTo>
                <a:lnTo>
                  <a:pt x="2891452" y="0"/>
                </a:lnTo>
                <a:lnTo>
                  <a:pt x="3387594" y="1638784"/>
                </a:lnTo>
                <a:lnTo>
                  <a:pt x="3912204" y="0"/>
                </a:lnTo>
                <a:lnTo>
                  <a:pt x="4823161" y="0"/>
                </a:lnTo>
                <a:lnTo>
                  <a:pt x="3912204" y="2846514"/>
                </a:lnTo>
                <a:lnTo>
                  <a:pt x="2883319" y="2846514"/>
                </a:lnTo>
                <a:lnTo>
                  <a:pt x="2423777" y="1325669"/>
                </a:lnTo>
                <a:lnTo>
                  <a:pt x="1939835" y="2846514"/>
                </a:lnTo>
                <a:lnTo>
                  <a:pt x="910950" y="28465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5426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02F685-7047-45D9-A23C-03BD3DE7AF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2871" y="1005577"/>
            <a:ext cx="3206939" cy="2971454"/>
          </a:xfrm>
          <a:custGeom>
            <a:avLst/>
            <a:gdLst/>
            <a:ahLst/>
            <a:cxnLst/>
            <a:rect l="l" t="t" r="r" b="b"/>
            <a:pathLst>
              <a:path w="3212560" h="2976664">
                <a:moveTo>
                  <a:pt x="1606279" y="776322"/>
                </a:moveTo>
                <a:cubicBezTo>
                  <a:pt x="1424794" y="778272"/>
                  <a:pt x="1274080" y="841506"/>
                  <a:pt x="1154135" y="966025"/>
                </a:cubicBezTo>
                <a:cubicBezTo>
                  <a:pt x="1034190" y="1090544"/>
                  <a:pt x="971972" y="1264648"/>
                  <a:pt x="967479" y="1488336"/>
                </a:cubicBezTo>
                <a:cubicBezTo>
                  <a:pt x="971972" y="1712025"/>
                  <a:pt x="1034190" y="1886127"/>
                  <a:pt x="1154135" y="2010643"/>
                </a:cubicBezTo>
                <a:cubicBezTo>
                  <a:pt x="1274080" y="2135159"/>
                  <a:pt x="1424794" y="2198392"/>
                  <a:pt x="1606279" y="2200342"/>
                </a:cubicBezTo>
                <a:cubicBezTo>
                  <a:pt x="1787764" y="2198392"/>
                  <a:pt x="1938479" y="2135159"/>
                  <a:pt x="2058424" y="2010643"/>
                </a:cubicBezTo>
                <a:cubicBezTo>
                  <a:pt x="2178369" y="1886127"/>
                  <a:pt x="2240588" y="1712025"/>
                  <a:pt x="2245080" y="1488336"/>
                </a:cubicBezTo>
                <a:cubicBezTo>
                  <a:pt x="2240588" y="1264648"/>
                  <a:pt x="2178369" y="1090544"/>
                  <a:pt x="2058424" y="966025"/>
                </a:cubicBezTo>
                <a:cubicBezTo>
                  <a:pt x="1938479" y="841506"/>
                  <a:pt x="1787764" y="778272"/>
                  <a:pt x="1606279" y="776322"/>
                </a:cubicBezTo>
                <a:close/>
                <a:moveTo>
                  <a:pt x="1606279" y="0"/>
                </a:moveTo>
                <a:cubicBezTo>
                  <a:pt x="1918075" y="2404"/>
                  <a:pt x="2194286" y="67144"/>
                  <a:pt x="2434909" y="194220"/>
                </a:cubicBezTo>
                <a:cubicBezTo>
                  <a:pt x="2675533" y="321296"/>
                  <a:pt x="2864633" y="496284"/>
                  <a:pt x="3002210" y="719182"/>
                </a:cubicBezTo>
                <a:cubicBezTo>
                  <a:pt x="3139787" y="942080"/>
                  <a:pt x="3209904" y="1198465"/>
                  <a:pt x="3212560" y="1488336"/>
                </a:cubicBezTo>
                <a:cubicBezTo>
                  <a:pt x="3209904" y="1778205"/>
                  <a:pt x="3139787" y="2034588"/>
                  <a:pt x="3002210" y="2257485"/>
                </a:cubicBezTo>
                <a:cubicBezTo>
                  <a:pt x="2864633" y="2480382"/>
                  <a:pt x="2675533" y="2655368"/>
                  <a:pt x="2434910" y="2782444"/>
                </a:cubicBezTo>
                <a:cubicBezTo>
                  <a:pt x="2194286" y="2909520"/>
                  <a:pt x="1918075" y="2974260"/>
                  <a:pt x="1606279" y="2976664"/>
                </a:cubicBezTo>
                <a:cubicBezTo>
                  <a:pt x="1294485" y="2974260"/>
                  <a:pt x="1018276" y="2909520"/>
                  <a:pt x="777652" y="2782444"/>
                </a:cubicBezTo>
                <a:cubicBezTo>
                  <a:pt x="537029" y="2655369"/>
                  <a:pt x="347929" y="2480382"/>
                  <a:pt x="210351" y="2257485"/>
                </a:cubicBezTo>
                <a:cubicBezTo>
                  <a:pt x="72773" y="2034588"/>
                  <a:pt x="2656" y="1778205"/>
                  <a:pt x="0" y="1488336"/>
                </a:cubicBezTo>
                <a:cubicBezTo>
                  <a:pt x="2656" y="1198465"/>
                  <a:pt x="72773" y="942080"/>
                  <a:pt x="210351" y="719182"/>
                </a:cubicBezTo>
                <a:cubicBezTo>
                  <a:pt x="347928" y="496284"/>
                  <a:pt x="537029" y="321296"/>
                  <a:pt x="777652" y="194220"/>
                </a:cubicBezTo>
                <a:cubicBezTo>
                  <a:pt x="1018277" y="67144"/>
                  <a:pt x="1294485" y="2404"/>
                  <a:pt x="160627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0632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8AE8D68-5F87-4263-B32C-AE51BE551EB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3560" y="1180335"/>
            <a:ext cx="2622290" cy="2841533"/>
          </a:xfrm>
          <a:custGeom>
            <a:avLst/>
            <a:gdLst/>
            <a:ahLst/>
            <a:cxnLst/>
            <a:rect l="l" t="t" r="r" b="b"/>
            <a:pathLst>
              <a:path w="2626887" h="2846514">
                <a:moveTo>
                  <a:pt x="0" y="0"/>
                </a:moveTo>
                <a:lnTo>
                  <a:pt x="2626887" y="0"/>
                </a:lnTo>
                <a:lnTo>
                  <a:pt x="2626887" y="743785"/>
                </a:lnTo>
                <a:lnTo>
                  <a:pt x="1793116" y="743785"/>
                </a:lnTo>
                <a:lnTo>
                  <a:pt x="1793116" y="2846514"/>
                </a:lnTo>
                <a:lnTo>
                  <a:pt x="833771" y="2846514"/>
                </a:lnTo>
                <a:lnTo>
                  <a:pt x="833771" y="743785"/>
                </a:lnTo>
                <a:lnTo>
                  <a:pt x="0" y="7437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6056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9DDF57A-5827-4FFF-862C-1E30021A234A}"/>
              </a:ext>
            </a:extLst>
          </p:cNvPr>
          <p:cNvSpPr/>
          <p:nvPr userDrawn="1"/>
        </p:nvSpPr>
        <p:spPr>
          <a:xfrm>
            <a:off x="38" y="0"/>
            <a:ext cx="9144000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85B3351-C060-4E29-8F91-09A32FB6530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16477" y="2911261"/>
            <a:ext cx="5511047" cy="223909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60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314FF0B-A0FC-451B-B831-BE1E4F1897A7}"/>
              </a:ext>
            </a:extLst>
          </p:cNvPr>
          <p:cNvSpPr/>
          <p:nvPr userDrawn="1"/>
        </p:nvSpPr>
        <p:spPr>
          <a:xfrm>
            <a:off x="38" y="0"/>
            <a:ext cx="9144000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6FC94E3A-C667-40E9-AFF4-547A581D121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386472" y="1791767"/>
            <a:ext cx="4378356" cy="236187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9971B090-223B-42F4-B988-C019D02756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64828" y="1866820"/>
            <a:ext cx="1662060" cy="217582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A90E8383-E483-4C3A-A362-462C727402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4412" y="1866820"/>
            <a:ext cx="1662060" cy="217582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872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B04E689-EA4D-4CF3-99DD-8B1907588166}"/>
              </a:ext>
            </a:extLst>
          </p:cNvPr>
          <p:cNvSpPr/>
          <p:nvPr userDrawn="1"/>
        </p:nvSpPr>
        <p:spPr>
          <a:xfrm>
            <a:off x="38" y="0"/>
            <a:ext cx="9144000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F02E621-6FB2-48A8-A660-4948FA313BD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1487" y="2262217"/>
            <a:ext cx="2096429" cy="1470479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0 h 10206"/>
              <a:gd name="connsiteX1" fmla="*/ 10000 w 10000"/>
              <a:gd name="connsiteY1" fmla="*/ 206 h 10206"/>
              <a:gd name="connsiteX2" fmla="*/ 10000 w 10000"/>
              <a:gd name="connsiteY2" fmla="*/ 10206 h 10206"/>
              <a:gd name="connsiteX3" fmla="*/ 0 w 10000"/>
              <a:gd name="connsiteY3" fmla="*/ 10206 h 10206"/>
              <a:gd name="connsiteX4" fmla="*/ 0 w 10000"/>
              <a:gd name="connsiteY4" fmla="*/ 0 h 10206"/>
              <a:gd name="connsiteX0" fmla="*/ 0 w 10000"/>
              <a:gd name="connsiteY0" fmla="*/ 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 h 10000"/>
              <a:gd name="connsiteX0" fmla="*/ 0 w 10000"/>
              <a:gd name="connsiteY0" fmla="*/ 0 h 10380"/>
              <a:gd name="connsiteX1" fmla="*/ 10000 w 10000"/>
              <a:gd name="connsiteY1" fmla="*/ 380 h 10380"/>
              <a:gd name="connsiteX2" fmla="*/ 10000 w 10000"/>
              <a:gd name="connsiteY2" fmla="*/ 10380 h 10380"/>
              <a:gd name="connsiteX3" fmla="*/ 0 w 10000"/>
              <a:gd name="connsiteY3" fmla="*/ 10380 h 10380"/>
              <a:gd name="connsiteX4" fmla="*/ 0 w 10000"/>
              <a:gd name="connsiteY4" fmla="*/ 0 h 10380"/>
              <a:gd name="connsiteX0" fmla="*/ 0 w 10000"/>
              <a:gd name="connsiteY0" fmla="*/ 476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76 h 10000"/>
              <a:gd name="connsiteX0" fmla="*/ 7 w 10000"/>
              <a:gd name="connsiteY0" fmla="*/ 0 h 10019"/>
              <a:gd name="connsiteX1" fmla="*/ 10000 w 10000"/>
              <a:gd name="connsiteY1" fmla="*/ 19 h 10019"/>
              <a:gd name="connsiteX2" fmla="*/ 10000 w 10000"/>
              <a:gd name="connsiteY2" fmla="*/ 10019 h 10019"/>
              <a:gd name="connsiteX3" fmla="*/ 0 w 10000"/>
              <a:gd name="connsiteY3" fmla="*/ 10019 h 10019"/>
              <a:gd name="connsiteX4" fmla="*/ 7 w 10000"/>
              <a:gd name="connsiteY4" fmla="*/ 0 h 10019"/>
              <a:gd name="connsiteX0" fmla="*/ 0 w 10000"/>
              <a:gd name="connsiteY0" fmla="*/ 0 h 10009"/>
              <a:gd name="connsiteX1" fmla="*/ 10000 w 10000"/>
              <a:gd name="connsiteY1" fmla="*/ 9 h 10009"/>
              <a:gd name="connsiteX2" fmla="*/ 10000 w 10000"/>
              <a:gd name="connsiteY2" fmla="*/ 10009 h 10009"/>
              <a:gd name="connsiteX3" fmla="*/ 0 w 10000"/>
              <a:gd name="connsiteY3" fmla="*/ 10009 h 10009"/>
              <a:gd name="connsiteX4" fmla="*/ 0 w 10000"/>
              <a:gd name="connsiteY4" fmla="*/ 0 h 10009"/>
              <a:gd name="connsiteX0" fmla="*/ 0 w 10000"/>
              <a:gd name="connsiteY0" fmla="*/ 0 h 10009"/>
              <a:gd name="connsiteX1" fmla="*/ 9993 w 10000"/>
              <a:gd name="connsiteY1" fmla="*/ 646 h 10009"/>
              <a:gd name="connsiteX2" fmla="*/ 10000 w 10000"/>
              <a:gd name="connsiteY2" fmla="*/ 10009 h 10009"/>
              <a:gd name="connsiteX3" fmla="*/ 0 w 10000"/>
              <a:gd name="connsiteY3" fmla="*/ 10009 h 10009"/>
              <a:gd name="connsiteX4" fmla="*/ 0 w 10000"/>
              <a:gd name="connsiteY4" fmla="*/ 0 h 10009"/>
              <a:gd name="connsiteX0" fmla="*/ 0 w 9993"/>
              <a:gd name="connsiteY0" fmla="*/ 0 h 10009"/>
              <a:gd name="connsiteX1" fmla="*/ 9993 w 9993"/>
              <a:gd name="connsiteY1" fmla="*/ 646 h 10009"/>
              <a:gd name="connsiteX2" fmla="*/ 9993 w 9993"/>
              <a:gd name="connsiteY2" fmla="*/ 9058 h 10009"/>
              <a:gd name="connsiteX3" fmla="*/ 0 w 9993"/>
              <a:gd name="connsiteY3" fmla="*/ 10009 h 10009"/>
              <a:gd name="connsiteX4" fmla="*/ 0 w 9993"/>
              <a:gd name="connsiteY4" fmla="*/ 0 h 10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93" h="10009">
                <a:moveTo>
                  <a:pt x="0" y="0"/>
                </a:moveTo>
                <a:lnTo>
                  <a:pt x="9993" y="646"/>
                </a:lnTo>
                <a:cubicBezTo>
                  <a:pt x="9995" y="3767"/>
                  <a:pt x="9991" y="5937"/>
                  <a:pt x="9993" y="9058"/>
                </a:cubicBezTo>
                <a:lnTo>
                  <a:pt x="0" y="10009"/>
                </a:lnTo>
                <a:cubicBezTo>
                  <a:pt x="2" y="6669"/>
                  <a:pt x="-2" y="3340"/>
                  <a:pt x="0" y="0"/>
                </a:cubicBezTo>
                <a:close/>
              </a:path>
            </a:pathLst>
          </a:cu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C2B704DD-51B2-42D4-80BA-6A5F5766C3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91326" y="2175880"/>
            <a:ext cx="2401949" cy="1684778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0 h 10206"/>
              <a:gd name="connsiteX1" fmla="*/ 10000 w 10000"/>
              <a:gd name="connsiteY1" fmla="*/ 206 h 10206"/>
              <a:gd name="connsiteX2" fmla="*/ 10000 w 10000"/>
              <a:gd name="connsiteY2" fmla="*/ 10206 h 10206"/>
              <a:gd name="connsiteX3" fmla="*/ 0 w 10000"/>
              <a:gd name="connsiteY3" fmla="*/ 10206 h 10206"/>
              <a:gd name="connsiteX4" fmla="*/ 0 w 10000"/>
              <a:gd name="connsiteY4" fmla="*/ 0 h 10206"/>
              <a:gd name="connsiteX0" fmla="*/ 0 w 10000"/>
              <a:gd name="connsiteY0" fmla="*/ 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 h 10000"/>
              <a:gd name="connsiteX0" fmla="*/ 0 w 10000"/>
              <a:gd name="connsiteY0" fmla="*/ 0 h 10380"/>
              <a:gd name="connsiteX1" fmla="*/ 10000 w 10000"/>
              <a:gd name="connsiteY1" fmla="*/ 380 h 10380"/>
              <a:gd name="connsiteX2" fmla="*/ 10000 w 10000"/>
              <a:gd name="connsiteY2" fmla="*/ 10380 h 10380"/>
              <a:gd name="connsiteX3" fmla="*/ 0 w 10000"/>
              <a:gd name="connsiteY3" fmla="*/ 10380 h 10380"/>
              <a:gd name="connsiteX4" fmla="*/ 0 w 10000"/>
              <a:gd name="connsiteY4" fmla="*/ 0 h 10380"/>
              <a:gd name="connsiteX0" fmla="*/ 0 w 10000"/>
              <a:gd name="connsiteY0" fmla="*/ 476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76 h 10000"/>
              <a:gd name="connsiteX0" fmla="*/ 7 w 10000"/>
              <a:gd name="connsiteY0" fmla="*/ 0 h 10019"/>
              <a:gd name="connsiteX1" fmla="*/ 10000 w 10000"/>
              <a:gd name="connsiteY1" fmla="*/ 19 h 10019"/>
              <a:gd name="connsiteX2" fmla="*/ 10000 w 10000"/>
              <a:gd name="connsiteY2" fmla="*/ 10019 h 10019"/>
              <a:gd name="connsiteX3" fmla="*/ 0 w 10000"/>
              <a:gd name="connsiteY3" fmla="*/ 10019 h 10019"/>
              <a:gd name="connsiteX4" fmla="*/ 7 w 10000"/>
              <a:gd name="connsiteY4" fmla="*/ 0 h 10019"/>
              <a:gd name="connsiteX0" fmla="*/ 0 w 10000"/>
              <a:gd name="connsiteY0" fmla="*/ 0 h 10009"/>
              <a:gd name="connsiteX1" fmla="*/ 10000 w 10000"/>
              <a:gd name="connsiteY1" fmla="*/ 9 h 10009"/>
              <a:gd name="connsiteX2" fmla="*/ 10000 w 10000"/>
              <a:gd name="connsiteY2" fmla="*/ 10009 h 10009"/>
              <a:gd name="connsiteX3" fmla="*/ 0 w 10000"/>
              <a:gd name="connsiteY3" fmla="*/ 10009 h 10009"/>
              <a:gd name="connsiteX4" fmla="*/ 0 w 10000"/>
              <a:gd name="connsiteY4" fmla="*/ 0 h 10009"/>
              <a:gd name="connsiteX0" fmla="*/ 0 w 10000"/>
              <a:gd name="connsiteY0" fmla="*/ 0 h 10009"/>
              <a:gd name="connsiteX1" fmla="*/ 9993 w 10000"/>
              <a:gd name="connsiteY1" fmla="*/ 646 h 10009"/>
              <a:gd name="connsiteX2" fmla="*/ 10000 w 10000"/>
              <a:gd name="connsiteY2" fmla="*/ 10009 h 10009"/>
              <a:gd name="connsiteX3" fmla="*/ 0 w 10000"/>
              <a:gd name="connsiteY3" fmla="*/ 10009 h 10009"/>
              <a:gd name="connsiteX4" fmla="*/ 0 w 10000"/>
              <a:gd name="connsiteY4" fmla="*/ 0 h 10009"/>
              <a:gd name="connsiteX0" fmla="*/ 0 w 9993"/>
              <a:gd name="connsiteY0" fmla="*/ 0 h 10009"/>
              <a:gd name="connsiteX1" fmla="*/ 9993 w 9993"/>
              <a:gd name="connsiteY1" fmla="*/ 646 h 10009"/>
              <a:gd name="connsiteX2" fmla="*/ 9993 w 9993"/>
              <a:gd name="connsiteY2" fmla="*/ 9058 h 10009"/>
              <a:gd name="connsiteX3" fmla="*/ 0 w 9993"/>
              <a:gd name="connsiteY3" fmla="*/ 10009 h 10009"/>
              <a:gd name="connsiteX4" fmla="*/ 0 w 9993"/>
              <a:gd name="connsiteY4" fmla="*/ 0 h 10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93" h="10009">
                <a:moveTo>
                  <a:pt x="0" y="0"/>
                </a:moveTo>
                <a:lnTo>
                  <a:pt x="9993" y="646"/>
                </a:lnTo>
                <a:cubicBezTo>
                  <a:pt x="9995" y="3767"/>
                  <a:pt x="9991" y="5937"/>
                  <a:pt x="9993" y="9058"/>
                </a:cubicBezTo>
                <a:lnTo>
                  <a:pt x="0" y="10009"/>
                </a:lnTo>
                <a:cubicBezTo>
                  <a:pt x="2" y="6669"/>
                  <a:pt x="-2" y="3340"/>
                  <a:pt x="0" y="0"/>
                </a:cubicBezTo>
                <a:close/>
              </a:path>
            </a:pathLst>
          </a:cu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D04B28E-5860-4178-A407-402164A80E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019970" y="2034123"/>
            <a:ext cx="2909879" cy="2041052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0 h 10206"/>
              <a:gd name="connsiteX1" fmla="*/ 10000 w 10000"/>
              <a:gd name="connsiteY1" fmla="*/ 206 h 10206"/>
              <a:gd name="connsiteX2" fmla="*/ 10000 w 10000"/>
              <a:gd name="connsiteY2" fmla="*/ 10206 h 10206"/>
              <a:gd name="connsiteX3" fmla="*/ 0 w 10000"/>
              <a:gd name="connsiteY3" fmla="*/ 10206 h 10206"/>
              <a:gd name="connsiteX4" fmla="*/ 0 w 10000"/>
              <a:gd name="connsiteY4" fmla="*/ 0 h 10206"/>
              <a:gd name="connsiteX0" fmla="*/ 0 w 10000"/>
              <a:gd name="connsiteY0" fmla="*/ 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 h 10000"/>
              <a:gd name="connsiteX0" fmla="*/ 0 w 10000"/>
              <a:gd name="connsiteY0" fmla="*/ 0 h 10380"/>
              <a:gd name="connsiteX1" fmla="*/ 10000 w 10000"/>
              <a:gd name="connsiteY1" fmla="*/ 380 h 10380"/>
              <a:gd name="connsiteX2" fmla="*/ 10000 w 10000"/>
              <a:gd name="connsiteY2" fmla="*/ 10380 h 10380"/>
              <a:gd name="connsiteX3" fmla="*/ 0 w 10000"/>
              <a:gd name="connsiteY3" fmla="*/ 10380 h 10380"/>
              <a:gd name="connsiteX4" fmla="*/ 0 w 10000"/>
              <a:gd name="connsiteY4" fmla="*/ 0 h 10380"/>
              <a:gd name="connsiteX0" fmla="*/ 0 w 10000"/>
              <a:gd name="connsiteY0" fmla="*/ 476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76 h 10000"/>
              <a:gd name="connsiteX0" fmla="*/ 7 w 10000"/>
              <a:gd name="connsiteY0" fmla="*/ 0 h 10019"/>
              <a:gd name="connsiteX1" fmla="*/ 10000 w 10000"/>
              <a:gd name="connsiteY1" fmla="*/ 19 h 10019"/>
              <a:gd name="connsiteX2" fmla="*/ 10000 w 10000"/>
              <a:gd name="connsiteY2" fmla="*/ 10019 h 10019"/>
              <a:gd name="connsiteX3" fmla="*/ 0 w 10000"/>
              <a:gd name="connsiteY3" fmla="*/ 10019 h 10019"/>
              <a:gd name="connsiteX4" fmla="*/ 7 w 10000"/>
              <a:gd name="connsiteY4" fmla="*/ 0 h 10019"/>
              <a:gd name="connsiteX0" fmla="*/ 0 w 10000"/>
              <a:gd name="connsiteY0" fmla="*/ 0 h 10009"/>
              <a:gd name="connsiteX1" fmla="*/ 10000 w 10000"/>
              <a:gd name="connsiteY1" fmla="*/ 9 h 10009"/>
              <a:gd name="connsiteX2" fmla="*/ 10000 w 10000"/>
              <a:gd name="connsiteY2" fmla="*/ 10009 h 10009"/>
              <a:gd name="connsiteX3" fmla="*/ 0 w 10000"/>
              <a:gd name="connsiteY3" fmla="*/ 10009 h 10009"/>
              <a:gd name="connsiteX4" fmla="*/ 0 w 10000"/>
              <a:gd name="connsiteY4" fmla="*/ 0 h 10009"/>
              <a:gd name="connsiteX0" fmla="*/ 0 w 10000"/>
              <a:gd name="connsiteY0" fmla="*/ 0 h 10009"/>
              <a:gd name="connsiteX1" fmla="*/ 9993 w 10000"/>
              <a:gd name="connsiteY1" fmla="*/ 646 h 10009"/>
              <a:gd name="connsiteX2" fmla="*/ 10000 w 10000"/>
              <a:gd name="connsiteY2" fmla="*/ 10009 h 10009"/>
              <a:gd name="connsiteX3" fmla="*/ 0 w 10000"/>
              <a:gd name="connsiteY3" fmla="*/ 10009 h 10009"/>
              <a:gd name="connsiteX4" fmla="*/ 0 w 10000"/>
              <a:gd name="connsiteY4" fmla="*/ 0 h 10009"/>
              <a:gd name="connsiteX0" fmla="*/ 0 w 9993"/>
              <a:gd name="connsiteY0" fmla="*/ 0 h 10009"/>
              <a:gd name="connsiteX1" fmla="*/ 9993 w 9993"/>
              <a:gd name="connsiteY1" fmla="*/ 646 h 10009"/>
              <a:gd name="connsiteX2" fmla="*/ 9993 w 9993"/>
              <a:gd name="connsiteY2" fmla="*/ 9058 h 10009"/>
              <a:gd name="connsiteX3" fmla="*/ 0 w 9993"/>
              <a:gd name="connsiteY3" fmla="*/ 10009 h 10009"/>
              <a:gd name="connsiteX4" fmla="*/ 0 w 9993"/>
              <a:gd name="connsiteY4" fmla="*/ 0 h 10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93" h="10009">
                <a:moveTo>
                  <a:pt x="0" y="0"/>
                </a:moveTo>
                <a:lnTo>
                  <a:pt x="9993" y="646"/>
                </a:lnTo>
                <a:cubicBezTo>
                  <a:pt x="9995" y="3767"/>
                  <a:pt x="9991" y="5937"/>
                  <a:pt x="9993" y="9058"/>
                </a:cubicBezTo>
                <a:lnTo>
                  <a:pt x="0" y="10009"/>
                </a:lnTo>
                <a:cubicBezTo>
                  <a:pt x="2" y="6669"/>
                  <a:pt x="-2" y="3340"/>
                  <a:pt x="0" y="0"/>
                </a:cubicBezTo>
                <a:close/>
              </a:path>
            </a:pathLst>
          </a:cu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E3C05908-903D-43CC-95A4-FDDBCCB17EC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00225" y="1891462"/>
            <a:ext cx="3571544" cy="2505158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0 h 10206"/>
              <a:gd name="connsiteX1" fmla="*/ 10000 w 10000"/>
              <a:gd name="connsiteY1" fmla="*/ 206 h 10206"/>
              <a:gd name="connsiteX2" fmla="*/ 10000 w 10000"/>
              <a:gd name="connsiteY2" fmla="*/ 10206 h 10206"/>
              <a:gd name="connsiteX3" fmla="*/ 0 w 10000"/>
              <a:gd name="connsiteY3" fmla="*/ 10206 h 10206"/>
              <a:gd name="connsiteX4" fmla="*/ 0 w 10000"/>
              <a:gd name="connsiteY4" fmla="*/ 0 h 10206"/>
              <a:gd name="connsiteX0" fmla="*/ 0 w 10000"/>
              <a:gd name="connsiteY0" fmla="*/ 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 h 10000"/>
              <a:gd name="connsiteX0" fmla="*/ 0 w 10000"/>
              <a:gd name="connsiteY0" fmla="*/ 0 h 10380"/>
              <a:gd name="connsiteX1" fmla="*/ 10000 w 10000"/>
              <a:gd name="connsiteY1" fmla="*/ 380 h 10380"/>
              <a:gd name="connsiteX2" fmla="*/ 10000 w 10000"/>
              <a:gd name="connsiteY2" fmla="*/ 10380 h 10380"/>
              <a:gd name="connsiteX3" fmla="*/ 0 w 10000"/>
              <a:gd name="connsiteY3" fmla="*/ 10380 h 10380"/>
              <a:gd name="connsiteX4" fmla="*/ 0 w 10000"/>
              <a:gd name="connsiteY4" fmla="*/ 0 h 10380"/>
              <a:gd name="connsiteX0" fmla="*/ 0 w 10000"/>
              <a:gd name="connsiteY0" fmla="*/ 476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76 h 10000"/>
              <a:gd name="connsiteX0" fmla="*/ 7 w 10000"/>
              <a:gd name="connsiteY0" fmla="*/ 0 h 10019"/>
              <a:gd name="connsiteX1" fmla="*/ 10000 w 10000"/>
              <a:gd name="connsiteY1" fmla="*/ 19 h 10019"/>
              <a:gd name="connsiteX2" fmla="*/ 10000 w 10000"/>
              <a:gd name="connsiteY2" fmla="*/ 10019 h 10019"/>
              <a:gd name="connsiteX3" fmla="*/ 0 w 10000"/>
              <a:gd name="connsiteY3" fmla="*/ 10019 h 10019"/>
              <a:gd name="connsiteX4" fmla="*/ 7 w 10000"/>
              <a:gd name="connsiteY4" fmla="*/ 0 h 10019"/>
              <a:gd name="connsiteX0" fmla="*/ 0 w 10000"/>
              <a:gd name="connsiteY0" fmla="*/ 0 h 10009"/>
              <a:gd name="connsiteX1" fmla="*/ 10000 w 10000"/>
              <a:gd name="connsiteY1" fmla="*/ 9 h 10009"/>
              <a:gd name="connsiteX2" fmla="*/ 10000 w 10000"/>
              <a:gd name="connsiteY2" fmla="*/ 10009 h 10009"/>
              <a:gd name="connsiteX3" fmla="*/ 0 w 10000"/>
              <a:gd name="connsiteY3" fmla="*/ 10009 h 10009"/>
              <a:gd name="connsiteX4" fmla="*/ 0 w 10000"/>
              <a:gd name="connsiteY4" fmla="*/ 0 h 10009"/>
              <a:gd name="connsiteX0" fmla="*/ 0 w 10000"/>
              <a:gd name="connsiteY0" fmla="*/ 0 h 10009"/>
              <a:gd name="connsiteX1" fmla="*/ 9993 w 10000"/>
              <a:gd name="connsiteY1" fmla="*/ 646 h 10009"/>
              <a:gd name="connsiteX2" fmla="*/ 10000 w 10000"/>
              <a:gd name="connsiteY2" fmla="*/ 10009 h 10009"/>
              <a:gd name="connsiteX3" fmla="*/ 0 w 10000"/>
              <a:gd name="connsiteY3" fmla="*/ 10009 h 10009"/>
              <a:gd name="connsiteX4" fmla="*/ 0 w 10000"/>
              <a:gd name="connsiteY4" fmla="*/ 0 h 10009"/>
              <a:gd name="connsiteX0" fmla="*/ 0 w 9993"/>
              <a:gd name="connsiteY0" fmla="*/ 0 h 10009"/>
              <a:gd name="connsiteX1" fmla="*/ 9993 w 9993"/>
              <a:gd name="connsiteY1" fmla="*/ 646 h 10009"/>
              <a:gd name="connsiteX2" fmla="*/ 9993 w 9993"/>
              <a:gd name="connsiteY2" fmla="*/ 9058 h 10009"/>
              <a:gd name="connsiteX3" fmla="*/ 0 w 9993"/>
              <a:gd name="connsiteY3" fmla="*/ 10009 h 10009"/>
              <a:gd name="connsiteX4" fmla="*/ 0 w 9993"/>
              <a:gd name="connsiteY4" fmla="*/ 0 h 10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93" h="10009">
                <a:moveTo>
                  <a:pt x="0" y="0"/>
                </a:moveTo>
                <a:lnTo>
                  <a:pt x="9993" y="646"/>
                </a:lnTo>
                <a:cubicBezTo>
                  <a:pt x="9995" y="3767"/>
                  <a:pt x="9991" y="5937"/>
                  <a:pt x="9993" y="9058"/>
                </a:cubicBezTo>
                <a:lnTo>
                  <a:pt x="0" y="10009"/>
                </a:lnTo>
                <a:cubicBezTo>
                  <a:pt x="2" y="6669"/>
                  <a:pt x="-2" y="3340"/>
                  <a:pt x="0" y="0"/>
                </a:cubicBezTo>
                <a:close/>
              </a:path>
            </a:pathLst>
          </a:cu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7283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1CC9800D-A3B5-4FC3-BA5C-B074691F11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939897" y="1961619"/>
            <a:ext cx="2147177" cy="373802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6632D22B-A0B2-4009-BEF6-752BADE996F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9118" y="2449550"/>
            <a:ext cx="1177591" cy="20558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105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C4E2EC1-35CD-48F8-B82F-BCA7BCE6CC7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58010" y="1221601"/>
            <a:ext cx="1433297" cy="2569120"/>
          </a:xfrm>
          <a:custGeom>
            <a:avLst/>
            <a:gdLst>
              <a:gd name="connsiteX0" fmla="*/ 0 w 1911063"/>
              <a:gd name="connsiteY0" fmla="*/ 0 h 3425493"/>
              <a:gd name="connsiteX1" fmla="*/ 1911063 w 1911063"/>
              <a:gd name="connsiteY1" fmla="*/ 0 h 3425493"/>
              <a:gd name="connsiteX2" fmla="*/ 1911063 w 1911063"/>
              <a:gd name="connsiteY2" fmla="*/ 3425493 h 3425493"/>
              <a:gd name="connsiteX3" fmla="*/ 0 w 1911063"/>
              <a:gd name="connsiteY3" fmla="*/ 3425493 h 3425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1063" h="3425493">
                <a:moveTo>
                  <a:pt x="0" y="0"/>
                </a:moveTo>
                <a:lnTo>
                  <a:pt x="1911063" y="0"/>
                </a:lnTo>
                <a:lnTo>
                  <a:pt x="1911063" y="3425493"/>
                </a:lnTo>
                <a:lnTo>
                  <a:pt x="0" y="342549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640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B3B94FFF-BBCE-42E5-9370-C5CDE682A6E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131067" y="2238292"/>
            <a:ext cx="1250085" cy="2168993"/>
          </a:xfrm>
          <a:custGeom>
            <a:avLst/>
            <a:gdLst>
              <a:gd name="connsiteX0" fmla="*/ 0 w 1666780"/>
              <a:gd name="connsiteY0" fmla="*/ 0 h 2891990"/>
              <a:gd name="connsiteX1" fmla="*/ 1666780 w 1666780"/>
              <a:gd name="connsiteY1" fmla="*/ 0 h 2891990"/>
              <a:gd name="connsiteX2" fmla="*/ 1666780 w 1666780"/>
              <a:gd name="connsiteY2" fmla="*/ 2891990 h 2891990"/>
              <a:gd name="connsiteX3" fmla="*/ 0 w 1666780"/>
              <a:gd name="connsiteY3" fmla="*/ 2891990 h 289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6780" h="2891990">
                <a:moveTo>
                  <a:pt x="0" y="0"/>
                </a:moveTo>
                <a:lnTo>
                  <a:pt x="1666780" y="0"/>
                </a:lnTo>
                <a:lnTo>
                  <a:pt x="1666780" y="2891990"/>
                </a:lnTo>
                <a:lnTo>
                  <a:pt x="0" y="289199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E1CCB1E5-42E5-484C-AA9D-6863C7C727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762846" y="2238292"/>
            <a:ext cx="1250085" cy="2168993"/>
          </a:xfrm>
          <a:custGeom>
            <a:avLst/>
            <a:gdLst>
              <a:gd name="connsiteX0" fmla="*/ 0 w 1666780"/>
              <a:gd name="connsiteY0" fmla="*/ 0 h 2891990"/>
              <a:gd name="connsiteX1" fmla="*/ 1666780 w 1666780"/>
              <a:gd name="connsiteY1" fmla="*/ 0 h 2891990"/>
              <a:gd name="connsiteX2" fmla="*/ 1666780 w 1666780"/>
              <a:gd name="connsiteY2" fmla="*/ 2891990 h 2891990"/>
              <a:gd name="connsiteX3" fmla="*/ 0 w 1666780"/>
              <a:gd name="connsiteY3" fmla="*/ 2891990 h 289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6780" h="2891990">
                <a:moveTo>
                  <a:pt x="0" y="0"/>
                </a:moveTo>
                <a:lnTo>
                  <a:pt x="1666780" y="0"/>
                </a:lnTo>
                <a:lnTo>
                  <a:pt x="1666780" y="2891990"/>
                </a:lnTo>
                <a:lnTo>
                  <a:pt x="0" y="289199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725666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758C9E6E-7B87-4737-A188-51EFC1AF602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31663" y="1385107"/>
            <a:ext cx="1424897" cy="248585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723FB705-7D90-478B-AE79-21CCF24A515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880403" y="1324147"/>
            <a:ext cx="1493477" cy="26230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4E28F855-B85F-4108-B531-6D979ACC3E3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881" y="2520487"/>
            <a:ext cx="9150881" cy="26230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7825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BC4E8F-52E7-47FC-A05D-1B21C307214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796486" y="1639421"/>
            <a:ext cx="1551494" cy="271542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48380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376F37-1C08-45AF-8BD0-167BFECB2CF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B714194A-0C47-432F-8C28-844A45734E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03294" y="1592426"/>
            <a:ext cx="1320365" cy="22997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84DD21FC-938B-42BB-834E-843D5BA2825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683104" y="1732313"/>
            <a:ext cx="1164502" cy="202177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4779F1EC-6DF2-4259-B725-F8B30837673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01612" y="1732313"/>
            <a:ext cx="1164502" cy="202177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BE118087-9F95-4866-BBDA-72660FF04B9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9143999" cy="51435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2672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8DC305-D1FA-4C75-A8EC-5FC316C422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51375" y="1491631"/>
            <a:ext cx="1191474" cy="209626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67BDC00C-0503-4C49-83F0-641EF225005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143153" y="1491631"/>
            <a:ext cx="1191474" cy="209626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37CAC68E-20A4-4917-AB03-958FF99EF4E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731321" y="1491631"/>
            <a:ext cx="1191474" cy="209626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6438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8DC305-D1FA-4C75-A8EC-5FC316C422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89932" y="2297188"/>
            <a:ext cx="1191474" cy="209626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67BDC00C-0503-4C49-83F0-641EF225005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660804" y="954163"/>
            <a:ext cx="1191474" cy="209626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37CAC68E-20A4-4917-AB03-958FF99EF4E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246721" y="76612"/>
            <a:ext cx="1191474" cy="209626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3154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6C660AF4-373F-41EA-BA09-740FA305AC7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875413" y="1383442"/>
            <a:ext cx="1310062" cy="2317619"/>
          </a:xfrm>
          <a:custGeom>
            <a:avLst/>
            <a:gdLst>
              <a:gd name="connsiteX0" fmla="*/ 0 w 1746749"/>
              <a:gd name="connsiteY0" fmla="*/ 0 h 3090158"/>
              <a:gd name="connsiteX1" fmla="*/ 1746749 w 1746749"/>
              <a:gd name="connsiteY1" fmla="*/ 0 h 3090158"/>
              <a:gd name="connsiteX2" fmla="*/ 1746749 w 1746749"/>
              <a:gd name="connsiteY2" fmla="*/ 3090158 h 3090158"/>
              <a:gd name="connsiteX3" fmla="*/ 0 w 1746749"/>
              <a:gd name="connsiteY3" fmla="*/ 3090158 h 3090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6749" h="3090158">
                <a:moveTo>
                  <a:pt x="0" y="0"/>
                </a:moveTo>
                <a:lnTo>
                  <a:pt x="1746749" y="0"/>
                </a:lnTo>
                <a:lnTo>
                  <a:pt x="1746749" y="3090158"/>
                </a:lnTo>
                <a:lnTo>
                  <a:pt x="0" y="309015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247690EC-3405-4E74-9B03-A516BB9099B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336113" y="1383442"/>
            <a:ext cx="1310062" cy="2317619"/>
          </a:xfrm>
          <a:custGeom>
            <a:avLst/>
            <a:gdLst>
              <a:gd name="connsiteX0" fmla="*/ 0 w 1746749"/>
              <a:gd name="connsiteY0" fmla="*/ 0 h 3090158"/>
              <a:gd name="connsiteX1" fmla="*/ 1746749 w 1746749"/>
              <a:gd name="connsiteY1" fmla="*/ 0 h 3090158"/>
              <a:gd name="connsiteX2" fmla="*/ 1746749 w 1746749"/>
              <a:gd name="connsiteY2" fmla="*/ 3090158 h 3090158"/>
              <a:gd name="connsiteX3" fmla="*/ 0 w 1746749"/>
              <a:gd name="connsiteY3" fmla="*/ 3090158 h 3090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6749" h="3090158">
                <a:moveTo>
                  <a:pt x="0" y="0"/>
                </a:moveTo>
                <a:lnTo>
                  <a:pt x="1746749" y="0"/>
                </a:lnTo>
                <a:lnTo>
                  <a:pt x="1746749" y="3090158"/>
                </a:lnTo>
                <a:lnTo>
                  <a:pt x="0" y="309015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5314FE4-2CA7-427F-8C8D-61F0227C047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467443" y="1089079"/>
            <a:ext cx="1586704" cy="2738042"/>
          </a:xfrm>
          <a:custGeom>
            <a:avLst/>
            <a:gdLst>
              <a:gd name="connsiteX0" fmla="*/ 0 w 2115605"/>
              <a:gd name="connsiteY0" fmla="*/ 0 h 3650723"/>
              <a:gd name="connsiteX1" fmla="*/ 2115605 w 2115605"/>
              <a:gd name="connsiteY1" fmla="*/ 0 h 3650723"/>
              <a:gd name="connsiteX2" fmla="*/ 2115605 w 2115605"/>
              <a:gd name="connsiteY2" fmla="*/ 3650723 h 3650723"/>
              <a:gd name="connsiteX3" fmla="*/ 0 w 2115605"/>
              <a:gd name="connsiteY3" fmla="*/ 3650723 h 3650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5605" h="3650723">
                <a:moveTo>
                  <a:pt x="0" y="0"/>
                </a:moveTo>
                <a:lnTo>
                  <a:pt x="2115605" y="0"/>
                </a:lnTo>
                <a:lnTo>
                  <a:pt x="2115605" y="3650723"/>
                </a:lnTo>
                <a:lnTo>
                  <a:pt x="0" y="365072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5153968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37CAC68E-20A4-4917-AB03-958FF99EF4E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467282" y="1018102"/>
            <a:ext cx="2503193" cy="330387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8DC305-D1FA-4C75-A8EC-5FC316C422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37998" y="2221242"/>
            <a:ext cx="1191474" cy="213755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2493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FB91CA0-B5FE-45F9-A232-8D083C8D59B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7620" y="2224806"/>
            <a:ext cx="9151620" cy="291869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6659A30-EEC6-44FD-965C-E821AFCAF84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901062" y="1601119"/>
            <a:ext cx="1611758" cy="213268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C537832-7B93-4C65-AAC4-EB6F2E4BBE5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707951" y="1492855"/>
            <a:ext cx="1755589" cy="231714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76D51DA-3E88-4008-AD00-1E1BEF25CA0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46420" y="1601119"/>
            <a:ext cx="1623060" cy="213268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8970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C537832-7B93-4C65-AAC4-EB6F2E4BBE5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594095" y="906213"/>
            <a:ext cx="2477699" cy="327023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3859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8C16F2FF-45A0-412D-86B3-B7F3AFDDECF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413048" y="963511"/>
            <a:ext cx="2024826" cy="274236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1460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E112C98-16E2-43CE-84D2-7E25AC67349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785616" y="1585662"/>
            <a:ext cx="1769564" cy="235546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406A819-3C59-4DA7-B484-7F8944E8814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633969" y="2465333"/>
            <a:ext cx="2350703" cy="176525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404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3A38EA06-B660-4829-A21D-699F6396443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578777" y="2313098"/>
            <a:ext cx="2148153" cy="135199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991DDD39-8B9B-486A-B021-222EE934C60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440618" y="2313098"/>
            <a:ext cx="2148153" cy="135199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BC7AD693-9E71-4649-8E12-BB974924D2D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809081" y="1514576"/>
            <a:ext cx="3535805" cy="22179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1576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BC4E8F-52E7-47FC-A05D-1B21C307214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796486" y="1639421"/>
            <a:ext cx="1551494" cy="271542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DD8E42BE-2361-4D02-90C6-F28DC39E82A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863411" y="1639421"/>
            <a:ext cx="1551494" cy="271542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7B13BC04-8B28-4389-9734-FC594BBAF0F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758886" y="1639421"/>
            <a:ext cx="1551494" cy="271542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99401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E4836EE-3660-431C-B816-24C059DA05A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07986" y="851368"/>
            <a:ext cx="5210918" cy="326343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9640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14DA796-0487-40B5-BC5C-1B4FC5145D5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286931" y="0"/>
            <a:ext cx="5857067" cy="5143502"/>
          </a:xfrm>
          <a:custGeom>
            <a:avLst/>
            <a:gdLst>
              <a:gd name="connsiteX0" fmla="*/ 3872684 w 7809422"/>
              <a:gd name="connsiteY0" fmla="*/ 0 h 6858003"/>
              <a:gd name="connsiteX1" fmla="*/ 7809422 w 7809422"/>
              <a:gd name="connsiteY1" fmla="*/ 1 h 6858003"/>
              <a:gd name="connsiteX2" fmla="*/ 7809422 w 7809422"/>
              <a:gd name="connsiteY2" fmla="*/ 6858003 h 6858003"/>
              <a:gd name="connsiteX3" fmla="*/ 0 w 7809422"/>
              <a:gd name="connsiteY3" fmla="*/ 6858003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09422" h="6858003">
                <a:moveTo>
                  <a:pt x="3872684" y="0"/>
                </a:moveTo>
                <a:lnTo>
                  <a:pt x="7809422" y="1"/>
                </a:lnTo>
                <a:lnTo>
                  <a:pt x="7809422" y="6858003"/>
                </a:lnTo>
                <a:lnTo>
                  <a:pt x="0" y="685800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28E47114-0FFE-42F7-A089-8888A62CD1E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100512" y="943557"/>
            <a:ext cx="3271838" cy="1854428"/>
          </a:xfrm>
          <a:custGeom>
            <a:avLst/>
            <a:gdLst>
              <a:gd name="connsiteX0" fmla="*/ 0 w 4362450"/>
              <a:gd name="connsiteY0" fmla="*/ 0 h 2472571"/>
              <a:gd name="connsiteX1" fmla="*/ 4362450 w 4362450"/>
              <a:gd name="connsiteY1" fmla="*/ 0 h 2472571"/>
              <a:gd name="connsiteX2" fmla="*/ 4362450 w 4362450"/>
              <a:gd name="connsiteY2" fmla="*/ 2472571 h 2472571"/>
              <a:gd name="connsiteX3" fmla="*/ 0 w 4362450"/>
              <a:gd name="connsiteY3" fmla="*/ 2472571 h 247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62450" h="2472571">
                <a:moveTo>
                  <a:pt x="0" y="0"/>
                </a:moveTo>
                <a:lnTo>
                  <a:pt x="4362450" y="0"/>
                </a:lnTo>
                <a:lnTo>
                  <a:pt x="4362450" y="2472571"/>
                </a:lnTo>
                <a:lnTo>
                  <a:pt x="0" y="247257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F6FA911E-2425-4C02-A988-8E0E4D94037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683174" y="2331229"/>
            <a:ext cx="2824174" cy="1768243"/>
          </a:xfrm>
          <a:custGeom>
            <a:avLst/>
            <a:gdLst>
              <a:gd name="connsiteX0" fmla="*/ 0 w 3765565"/>
              <a:gd name="connsiteY0" fmla="*/ 0 h 2357657"/>
              <a:gd name="connsiteX1" fmla="*/ 3765565 w 3765565"/>
              <a:gd name="connsiteY1" fmla="*/ 0 h 2357657"/>
              <a:gd name="connsiteX2" fmla="*/ 3765565 w 3765565"/>
              <a:gd name="connsiteY2" fmla="*/ 2357657 h 2357657"/>
              <a:gd name="connsiteX3" fmla="*/ 0 w 3765565"/>
              <a:gd name="connsiteY3" fmla="*/ 2357657 h 2357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5565" h="2357657">
                <a:moveTo>
                  <a:pt x="0" y="0"/>
                </a:moveTo>
                <a:lnTo>
                  <a:pt x="3765565" y="0"/>
                </a:lnTo>
                <a:lnTo>
                  <a:pt x="3765565" y="2357657"/>
                </a:lnTo>
                <a:lnTo>
                  <a:pt x="0" y="235765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78877BC5-E0EF-445F-B62B-E5F192F4191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455477" y="3474700"/>
            <a:ext cx="441126" cy="770753"/>
          </a:xfrm>
          <a:custGeom>
            <a:avLst/>
            <a:gdLst>
              <a:gd name="connsiteX0" fmla="*/ 0 w 588168"/>
              <a:gd name="connsiteY0" fmla="*/ 0 h 1027670"/>
              <a:gd name="connsiteX1" fmla="*/ 588168 w 588168"/>
              <a:gd name="connsiteY1" fmla="*/ 0 h 1027670"/>
              <a:gd name="connsiteX2" fmla="*/ 588168 w 588168"/>
              <a:gd name="connsiteY2" fmla="*/ 1027670 h 1027670"/>
              <a:gd name="connsiteX3" fmla="*/ 0 w 588168"/>
              <a:gd name="connsiteY3" fmla="*/ 1027670 h 102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168" h="1027670">
                <a:moveTo>
                  <a:pt x="0" y="0"/>
                </a:moveTo>
                <a:lnTo>
                  <a:pt x="588168" y="0"/>
                </a:lnTo>
                <a:lnTo>
                  <a:pt x="588168" y="1027670"/>
                </a:lnTo>
                <a:lnTo>
                  <a:pt x="0" y="102767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8" name="Picture Placeholder 12">
            <a:extLst>
              <a:ext uri="{FF2B5EF4-FFF2-40B4-BE49-F238E27FC236}">
                <a16:creationId xmlns:a16="http://schemas.microsoft.com/office/drawing/2014/main" id="{7DD7D5EF-1F6F-4E8F-A15A-6660395BE4D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462474" y="2331349"/>
            <a:ext cx="1109526" cy="1472339"/>
          </a:xfrm>
          <a:custGeom>
            <a:avLst/>
            <a:gdLst>
              <a:gd name="connsiteX0" fmla="*/ 0 w 1479368"/>
              <a:gd name="connsiteY0" fmla="*/ 0 h 1963119"/>
              <a:gd name="connsiteX1" fmla="*/ 1479368 w 1479368"/>
              <a:gd name="connsiteY1" fmla="*/ 0 h 1963119"/>
              <a:gd name="connsiteX2" fmla="*/ 1479368 w 1479368"/>
              <a:gd name="connsiteY2" fmla="*/ 1963119 h 1963119"/>
              <a:gd name="connsiteX3" fmla="*/ 0 w 1479368"/>
              <a:gd name="connsiteY3" fmla="*/ 1963119 h 1963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9368" h="1963119">
                <a:moveTo>
                  <a:pt x="0" y="0"/>
                </a:moveTo>
                <a:lnTo>
                  <a:pt x="1479368" y="0"/>
                </a:lnTo>
                <a:lnTo>
                  <a:pt x="1479368" y="1963119"/>
                </a:lnTo>
                <a:lnTo>
                  <a:pt x="0" y="196311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6179809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351912" y="1917727"/>
            <a:ext cx="2289880" cy="12979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8679044A-5B3C-4E2A-9C54-35C784D909F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34120" y="2708757"/>
            <a:ext cx="813854" cy="10797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CF6BE8B-E177-452C-B51F-A6A38A5CD2A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443424" y="3035221"/>
            <a:ext cx="421598" cy="73305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66D9191B-4295-487D-93E2-22C82A208E7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066526" y="2704691"/>
            <a:ext cx="1653771" cy="104535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1235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DE8B928B-F50F-4540-A057-83B6848C065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301970" y="1052027"/>
            <a:ext cx="4050450" cy="2295734"/>
          </a:xfrm>
          <a:custGeom>
            <a:avLst/>
            <a:gdLst>
              <a:gd name="connsiteX0" fmla="*/ 0 w 4362450"/>
              <a:gd name="connsiteY0" fmla="*/ 0 h 2472571"/>
              <a:gd name="connsiteX1" fmla="*/ 4362450 w 4362450"/>
              <a:gd name="connsiteY1" fmla="*/ 0 h 2472571"/>
              <a:gd name="connsiteX2" fmla="*/ 4362450 w 4362450"/>
              <a:gd name="connsiteY2" fmla="*/ 2472571 h 2472571"/>
              <a:gd name="connsiteX3" fmla="*/ 0 w 4362450"/>
              <a:gd name="connsiteY3" fmla="*/ 2472571 h 247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62450" h="2472571">
                <a:moveTo>
                  <a:pt x="0" y="0"/>
                </a:moveTo>
                <a:lnTo>
                  <a:pt x="4362450" y="0"/>
                </a:lnTo>
                <a:lnTo>
                  <a:pt x="4362450" y="2472571"/>
                </a:lnTo>
                <a:lnTo>
                  <a:pt x="0" y="247257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758630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1142E01E-D89D-4C02-8FC1-5129D76C164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72516" y="713267"/>
            <a:ext cx="4104456" cy="2295338"/>
          </a:xfrm>
          <a:custGeom>
            <a:avLst/>
            <a:gdLst>
              <a:gd name="connsiteX0" fmla="*/ 0 w 3509775"/>
              <a:gd name="connsiteY0" fmla="*/ 0 h 1983075"/>
              <a:gd name="connsiteX1" fmla="*/ 3509775 w 3509775"/>
              <a:gd name="connsiteY1" fmla="*/ 0 h 1983075"/>
              <a:gd name="connsiteX2" fmla="*/ 3509775 w 3509775"/>
              <a:gd name="connsiteY2" fmla="*/ 1983075 h 1983075"/>
              <a:gd name="connsiteX3" fmla="*/ 0 w 3509775"/>
              <a:gd name="connsiteY3" fmla="*/ 1983075 h 198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9775" h="1983075">
                <a:moveTo>
                  <a:pt x="0" y="0"/>
                </a:moveTo>
                <a:lnTo>
                  <a:pt x="3509775" y="0"/>
                </a:lnTo>
                <a:lnTo>
                  <a:pt x="3509775" y="1983075"/>
                </a:lnTo>
                <a:lnTo>
                  <a:pt x="0" y="19830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4353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73167" y="513160"/>
            <a:ext cx="2988469" cy="2989660"/>
          </a:xfrm>
          <a:custGeom>
            <a:avLst/>
            <a:gdLst>
              <a:gd name="connsiteX0" fmla="*/ 3149600 w 3984625"/>
              <a:gd name="connsiteY0" fmla="*/ 0 h 3986213"/>
              <a:gd name="connsiteX1" fmla="*/ 3984625 w 3984625"/>
              <a:gd name="connsiteY1" fmla="*/ 3154363 h 3986213"/>
              <a:gd name="connsiteX2" fmla="*/ 835025 w 3984625"/>
              <a:gd name="connsiteY2" fmla="*/ 3986213 h 3986213"/>
              <a:gd name="connsiteX3" fmla="*/ 0 w 3984625"/>
              <a:gd name="connsiteY3" fmla="*/ 835025 h 3986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4625" h="3986213">
                <a:moveTo>
                  <a:pt x="3149600" y="0"/>
                </a:moveTo>
                <a:lnTo>
                  <a:pt x="3984625" y="3154363"/>
                </a:lnTo>
                <a:lnTo>
                  <a:pt x="835025" y="3986213"/>
                </a:lnTo>
                <a:lnTo>
                  <a:pt x="0" y="8350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753225" y="1369219"/>
            <a:ext cx="2428875" cy="2428875"/>
          </a:xfrm>
          <a:custGeom>
            <a:avLst/>
            <a:gdLst>
              <a:gd name="connsiteX0" fmla="*/ 688975 w 3238500"/>
              <a:gd name="connsiteY0" fmla="*/ 0 h 3238500"/>
              <a:gd name="connsiteX1" fmla="*/ 3238500 w 3238500"/>
              <a:gd name="connsiteY1" fmla="*/ 687388 h 3238500"/>
              <a:gd name="connsiteX2" fmla="*/ 2551112 w 3238500"/>
              <a:gd name="connsiteY2" fmla="*/ 3238500 h 3238500"/>
              <a:gd name="connsiteX3" fmla="*/ 0 w 3238500"/>
              <a:gd name="connsiteY3" fmla="*/ 2551113 h 323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8500" h="3238500">
                <a:moveTo>
                  <a:pt x="688975" y="0"/>
                </a:moveTo>
                <a:lnTo>
                  <a:pt x="3238500" y="687388"/>
                </a:lnTo>
                <a:lnTo>
                  <a:pt x="2551112" y="3238500"/>
                </a:lnTo>
                <a:lnTo>
                  <a:pt x="0" y="255111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023122" y="2588419"/>
            <a:ext cx="1951435" cy="1951435"/>
          </a:xfrm>
          <a:custGeom>
            <a:avLst/>
            <a:gdLst>
              <a:gd name="connsiteX0" fmla="*/ 552450 w 2601913"/>
              <a:gd name="connsiteY0" fmla="*/ 0 h 2601913"/>
              <a:gd name="connsiteX1" fmla="*/ 2601913 w 2601913"/>
              <a:gd name="connsiteY1" fmla="*/ 552450 h 2601913"/>
              <a:gd name="connsiteX2" fmla="*/ 2049463 w 2601913"/>
              <a:gd name="connsiteY2" fmla="*/ 2601913 h 2601913"/>
              <a:gd name="connsiteX3" fmla="*/ 0 w 2601913"/>
              <a:gd name="connsiteY3" fmla="*/ 2052638 h 2601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1913" h="2601913">
                <a:moveTo>
                  <a:pt x="552450" y="0"/>
                </a:moveTo>
                <a:lnTo>
                  <a:pt x="2601913" y="552450"/>
                </a:lnTo>
                <a:lnTo>
                  <a:pt x="2049463" y="2601913"/>
                </a:lnTo>
                <a:lnTo>
                  <a:pt x="0" y="205263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150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469413" y="2009775"/>
            <a:ext cx="2038420" cy="2043113"/>
          </a:xfrm>
          <a:custGeom>
            <a:avLst/>
            <a:gdLst>
              <a:gd name="connsiteX0" fmla="*/ 2146393 w 2717893"/>
              <a:gd name="connsiteY0" fmla="*/ 0 h 2724150"/>
              <a:gd name="connsiteX1" fmla="*/ 2717893 w 2717893"/>
              <a:gd name="connsiteY1" fmla="*/ 2152650 h 2724150"/>
              <a:gd name="connsiteX2" fmla="*/ 566830 w 2717893"/>
              <a:gd name="connsiteY2" fmla="*/ 2724150 h 2724150"/>
              <a:gd name="connsiteX3" fmla="*/ 0 w 2717893"/>
              <a:gd name="connsiteY3" fmla="*/ 589090 h 2724150"/>
              <a:gd name="connsiteX4" fmla="*/ 5479 w 2717893"/>
              <a:gd name="connsiteY4" fmla="*/ 568804 h 272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893" h="2724150">
                <a:moveTo>
                  <a:pt x="2146393" y="0"/>
                </a:moveTo>
                <a:lnTo>
                  <a:pt x="2717893" y="2152650"/>
                </a:lnTo>
                <a:lnTo>
                  <a:pt x="566830" y="2724150"/>
                </a:lnTo>
                <a:lnTo>
                  <a:pt x="0" y="589090"/>
                </a:lnTo>
                <a:lnTo>
                  <a:pt x="5479" y="56880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04914" y="1402556"/>
            <a:ext cx="2041922" cy="2044304"/>
          </a:xfrm>
          <a:custGeom>
            <a:avLst/>
            <a:gdLst>
              <a:gd name="connsiteX0" fmla="*/ 569913 w 2722563"/>
              <a:gd name="connsiteY0" fmla="*/ 0 h 2725738"/>
              <a:gd name="connsiteX1" fmla="*/ 2722563 w 2722563"/>
              <a:gd name="connsiteY1" fmla="*/ 573088 h 2725738"/>
              <a:gd name="connsiteX2" fmla="*/ 2151063 w 2722563"/>
              <a:gd name="connsiteY2" fmla="*/ 2725738 h 2725738"/>
              <a:gd name="connsiteX3" fmla="*/ 0 w 2722563"/>
              <a:gd name="connsiteY3" fmla="*/ 2154238 h 2725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2563" h="2725738">
                <a:moveTo>
                  <a:pt x="569913" y="0"/>
                </a:moveTo>
                <a:lnTo>
                  <a:pt x="2722563" y="573088"/>
                </a:lnTo>
                <a:lnTo>
                  <a:pt x="2151063" y="2725738"/>
                </a:lnTo>
                <a:lnTo>
                  <a:pt x="0" y="215423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664619" y="1172767"/>
            <a:ext cx="1669256" cy="1670447"/>
          </a:xfrm>
          <a:custGeom>
            <a:avLst/>
            <a:gdLst>
              <a:gd name="connsiteX0" fmla="*/ 0 w 2225675"/>
              <a:gd name="connsiteY0" fmla="*/ 0 h 2227263"/>
              <a:gd name="connsiteX1" fmla="*/ 2225675 w 2225675"/>
              <a:gd name="connsiteY1" fmla="*/ 0 h 2227263"/>
              <a:gd name="connsiteX2" fmla="*/ 2225675 w 2225675"/>
              <a:gd name="connsiteY2" fmla="*/ 2227263 h 2227263"/>
              <a:gd name="connsiteX3" fmla="*/ 0 w 2225675"/>
              <a:gd name="connsiteY3" fmla="*/ 2227263 h 2227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5675" h="2227263">
                <a:moveTo>
                  <a:pt x="0" y="0"/>
                </a:moveTo>
                <a:lnTo>
                  <a:pt x="2225675" y="0"/>
                </a:lnTo>
                <a:lnTo>
                  <a:pt x="2225675" y="2227263"/>
                </a:lnTo>
                <a:lnTo>
                  <a:pt x="0" y="222726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13122" y="987029"/>
            <a:ext cx="2039541" cy="2041922"/>
          </a:xfrm>
          <a:custGeom>
            <a:avLst/>
            <a:gdLst>
              <a:gd name="connsiteX0" fmla="*/ 2151063 w 2719388"/>
              <a:gd name="connsiteY0" fmla="*/ 0 h 2722563"/>
              <a:gd name="connsiteX1" fmla="*/ 2719388 w 2719388"/>
              <a:gd name="connsiteY1" fmla="*/ 2154238 h 2722563"/>
              <a:gd name="connsiteX2" fmla="*/ 571500 w 2719388"/>
              <a:gd name="connsiteY2" fmla="*/ 2722563 h 2722563"/>
              <a:gd name="connsiteX3" fmla="*/ 0 w 2719388"/>
              <a:gd name="connsiteY3" fmla="*/ 568325 h 2722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9388" h="2722563">
                <a:moveTo>
                  <a:pt x="2151063" y="0"/>
                </a:moveTo>
                <a:lnTo>
                  <a:pt x="2719388" y="2154238"/>
                </a:lnTo>
                <a:lnTo>
                  <a:pt x="571500" y="2722563"/>
                </a:lnTo>
                <a:lnTo>
                  <a:pt x="0" y="5683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9516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9DDF57A-5827-4FFF-862C-1E30021A234A}"/>
              </a:ext>
            </a:extLst>
          </p:cNvPr>
          <p:cNvSpPr/>
          <p:nvPr userDrawn="1"/>
        </p:nvSpPr>
        <p:spPr>
          <a:xfrm>
            <a:off x="38" y="0"/>
            <a:ext cx="9144000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29829" y="1468042"/>
            <a:ext cx="1716881" cy="1721644"/>
          </a:xfrm>
          <a:custGeom>
            <a:avLst/>
            <a:gdLst>
              <a:gd name="connsiteX0" fmla="*/ 0 w 2289175"/>
              <a:gd name="connsiteY0" fmla="*/ 0 h 2295525"/>
              <a:gd name="connsiteX1" fmla="*/ 2289175 w 2289175"/>
              <a:gd name="connsiteY1" fmla="*/ 0 h 2295525"/>
              <a:gd name="connsiteX2" fmla="*/ 2289175 w 2289175"/>
              <a:gd name="connsiteY2" fmla="*/ 2295525 h 2295525"/>
              <a:gd name="connsiteX3" fmla="*/ 0 w 2289175"/>
              <a:gd name="connsiteY3" fmla="*/ 2295525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9175" h="2295525">
                <a:moveTo>
                  <a:pt x="0" y="0"/>
                </a:moveTo>
                <a:lnTo>
                  <a:pt x="2289175" y="0"/>
                </a:lnTo>
                <a:lnTo>
                  <a:pt x="2289175" y="2295525"/>
                </a:lnTo>
                <a:lnTo>
                  <a:pt x="0" y="22955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863329" y="828675"/>
            <a:ext cx="1778794" cy="1352550"/>
          </a:xfrm>
          <a:custGeom>
            <a:avLst/>
            <a:gdLst>
              <a:gd name="connsiteX0" fmla="*/ 0 w 2371725"/>
              <a:gd name="connsiteY0" fmla="*/ 0 h 1803400"/>
              <a:gd name="connsiteX1" fmla="*/ 2371725 w 2371725"/>
              <a:gd name="connsiteY1" fmla="*/ 0 h 1803400"/>
              <a:gd name="connsiteX2" fmla="*/ 2371725 w 2371725"/>
              <a:gd name="connsiteY2" fmla="*/ 1803400 h 1803400"/>
              <a:gd name="connsiteX3" fmla="*/ 0 w 2371725"/>
              <a:gd name="connsiteY3" fmla="*/ 1803400 h 180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1725" h="1803400">
                <a:moveTo>
                  <a:pt x="0" y="0"/>
                </a:moveTo>
                <a:lnTo>
                  <a:pt x="2371725" y="0"/>
                </a:lnTo>
                <a:lnTo>
                  <a:pt x="2371725" y="1803400"/>
                </a:lnTo>
                <a:lnTo>
                  <a:pt x="0" y="18034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926681" y="1500187"/>
            <a:ext cx="1129904" cy="1129904"/>
          </a:xfrm>
          <a:custGeom>
            <a:avLst/>
            <a:gdLst>
              <a:gd name="connsiteX0" fmla="*/ 0 w 1506538"/>
              <a:gd name="connsiteY0" fmla="*/ 0 h 1506538"/>
              <a:gd name="connsiteX1" fmla="*/ 1506538 w 1506538"/>
              <a:gd name="connsiteY1" fmla="*/ 0 h 1506538"/>
              <a:gd name="connsiteX2" fmla="*/ 1506538 w 1506538"/>
              <a:gd name="connsiteY2" fmla="*/ 1506538 h 1506538"/>
              <a:gd name="connsiteX3" fmla="*/ 0 w 1506538"/>
              <a:gd name="connsiteY3" fmla="*/ 1506538 h 150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6538" h="1506538">
                <a:moveTo>
                  <a:pt x="0" y="0"/>
                </a:moveTo>
                <a:lnTo>
                  <a:pt x="1506538" y="0"/>
                </a:lnTo>
                <a:lnTo>
                  <a:pt x="1506538" y="1506538"/>
                </a:lnTo>
                <a:lnTo>
                  <a:pt x="0" y="150653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563416" y="2306242"/>
            <a:ext cx="1749029" cy="1750219"/>
          </a:xfrm>
          <a:custGeom>
            <a:avLst/>
            <a:gdLst>
              <a:gd name="connsiteX0" fmla="*/ 0 w 2332038"/>
              <a:gd name="connsiteY0" fmla="*/ 0 h 2333625"/>
              <a:gd name="connsiteX1" fmla="*/ 2332038 w 2332038"/>
              <a:gd name="connsiteY1" fmla="*/ 0 h 2333625"/>
              <a:gd name="connsiteX2" fmla="*/ 2332038 w 2332038"/>
              <a:gd name="connsiteY2" fmla="*/ 2333625 h 2333625"/>
              <a:gd name="connsiteX3" fmla="*/ 0 w 2332038"/>
              <a:gd name="connsiteY3" fmla="*/ 2333625 h 2333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2038" h="2333625">
                <a:moveTo>
                  <a:pt x="0" y="0"/>
                </a:moveTo>
                <a:lnTo>
                  <a:pt x="2332038" y="0"/>
                </a:lnTo>
                <a:lnTo>
                  <a:pt x="2332038" y="2333625"/>
                </a:lnTo>
                <a:lnTo>
                  <a:pt x="0" y="23336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10100" y="2318148"/>
            <a:ext cx="1456135" cy="1459706"/>
          </a:xfrm>
          <a:custGeom>
            <a:avLst/>
            <a:gdLst>
              <a:gd name="connsiteX0" fmla="*/ 0 w 1941513"/>
              <a:gd name="connsiteY0" fmla="*/ 0 h 1946275"/>
              <a:gd name="connsiteX1" fmla="*/ 1941513 w 1941513"/>
              <a:gd name="connsiteY1" fmla="*/ 0 h 1946275"/>
              <a:gd name="connsiteX2" fmla="*/ 1941513 w 1941513"/>
              <a:gd name="connsiteY2" fmla="*/ 1946275 h 1946275"/>
              <a:gd name="connsiteX3" fmla="*/ 0 w 1941513"/>
              <a:gd name="connsiteY3" fmla="*/ 1946275 h 1946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1513" h="1946275">
                <a:moveTo>
                  <a:pt x="0" y="0"/>
                </a:moveTo>
                <a:lnTo>
                  <a:pt x="1941513" y="0"/>
                </a:lnTo>
                <a:lnTo>
                  <a:pt x="1941513" y="1946275"/>
                </a:lnTo>
                <a:lnTo>
                  <a:pt x="0" y="194627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648325" y="1500188"/>
            <a:ext cx="1190625" cy="1191816"/>
          </a:xfrm>
          <a:custGeom>
            <a:avLst/>
            <a:gdLst>
              <a:gd name="connsiteX0" fmla="*/ 0 w 1587500"/>
              <a:gd name="connsiteY0" fmla="*/ 0 h 1589088"/>
              <a:gd name="connsiteX1" fmla="*/ 1587500 w 1587500"/>
              <a:gd name="connsiteY1" fmla="*/ 0 h 1589088"/>
              <a:gd name="connsiteX2" fmla="*/ 1587500 w 1587500"/>
              <a:gd name="connsiteY2" fmla="*/ 1589088 h 1589088"/>
              <a:gd name="connsiteX3" fmla="*/ 0 w 1587500"/>
              <a:gd name="connsiteY3" fmla="*/ 1589088 h 1589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7500" h="1589088">
                <a:moveTo>
                  <a:pt x="0" y="0"/>
                </a:moveTo>
                <a:lnTo>
                  <a:pt x="1587500" y="0"/>
                </a:lnTo>
                <a:lnTo>
                  <a:pt x="1587500" y="1589088"/>
                </a:lnTo>
                <a:lnTo>
                  <a:pt x="0" y="158908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641306" y="1140620"/>
            <a:ext cx="1953816" cy="1956197"/>
          </a:xfrm>
          <a:custGeom>
            <a:avLst/>
            <a:gdLst>
              <a:gd name="connsiteX0" fmla="*/ 0 w 2605088"/>
              <a:gd name="connsiteY0" fmla="*/ 0 h 2608263"/>
              <a:gd name="connsiteX1" fmla="*/ 2605088 w 2605088"/>
              <a:gd name="connsiteY1" fmla="*/ 0 h 2608263"/>
              <a:gd name="connsiteX2" fmla="*/ 2605088 w 2605088"/>
              <a:gd name="connsiteY2" fmla="*/ 2608263 h 2608263"/>
              <a:gd name="connsiteX3" fmla="*/ 0 w 2605088"/>
              <a:gd name="connsiteY3" fmla="*/ 2608263 h 260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5088" h="2608263">
                <a:moveTo>
                  <a:pt x="0" y="0"/>
                </a:moveTo>
                <a:lnTo>
                  <a:pt x="2605088" y="0"/>
                </a:lnTo>
                <a:lnTo>
                  <a:pt x="2605088" y="2608263"/>
                </a:lnTo>
                <a:lnTo>
                  <a:pt x="0" y="260826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314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9DDF57A-5827-4FFF-862C-1E30021A234A}"/>
              </a:ext>
            </a:extLst>
          </p:cNvPr>
          <p:cNvSpPr/>
          <p:nvPr userDrawn="1"/>
        </p:nvSpPr>
        <p:spPr>
          <a:xfrm>
            <a:off x="38" y="0"/>
            <a:ext cx="9144000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E8B928B-F50F-4540-A057-83B6848C065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707904" y="0"/>
            <a:ext cx="4917282" cy="5143500"/>
          </a:xfrm>
          <a:custGeom>
            <a:avLst/>
            <a:gdLst>
              <a:gd name="connsiteX0" fmla="*/ 0 w 6556376"/>
              <a:gd name="connsiteY0" fmla="*/ 3896162 h 6858000"/>
              <a:gd name="connsiteX1" fmla="*/ 1527175 w 6556376"/>
              <a:gd name="connsiteY1" fmla="*/ 3896162 h 6858000"/>
              <a:gd name="connsiteX2" fmla="*/ 2338388 w 6556376"/>
              <a:gd name="connsiteY2" fmla="*/ 6858000 h 6858000"/>
              <a:gd name="connsiteX3" fmla="*/ 811213 w 6556376"/>
              <a:gd name="connsiteY3" fmla="*/ 6858000 h 6858000"/>
              <a:gd name="connsiteX4" fmla="*/ 1262063 w 6556376"/>
              <a:gd name="connsiteY4" fmla="*/ 2301206 h 6858000"/>
              <a:gd name="connsiteX5" fmla="*/ 2789238 w 6556376"/>
              <a:gd name="connsiteY5" fmla="*/ 2301206 h 6858000"/>
              <a:gd name="connsiteX6" fmla="*/ 3822701 w 6556376"/>
              <a:gd name="connsiteY6" fmla="*/ 6077824 h 6858000"/>
              <a:gd name="connsiteX7" fmla="*/ 2295525 w 6556376"/>
              <a:gd name="connsiteY7" fmla="*/ 6077824 h 6858000"/>
              <a:gd name="connsiteX8" fmla="*/ 2651125 w 6556376"/>
              <a:gd name="connsiteY8" fmla="*/ 1264640 h 6858000"/>
              <a:gd name="connsiteX9" fmla="*/ 4176713 w 6556376"/>
              <a:gd name="connsiteY9" fmla="*/ 1264640 h 6858000"/>
              <a:gd name="connsiteX10" fmla="*/ 5708650 w 6556376"/>
              <a:gd name="connsiteY10" fmla="*/ 6857999 h 6858000"/>
              <a:gd name="connsiteX11" fmla="*/ 4183063 w 6556376"/>
              <a:gd name="connsiteY11" fmla="*/ 6857999 h 6858000"/>
              <a:gd name="connsiteX12" fmla="*/ 3998913 w 6556376"/>
              <a:gd name="connsiteY12" fmla="*/ 0 h 6858000"/>
              <a:gd name="connsiteX13" fmla="*/ 5526088 w 6556376"/>
              <a:gd name="connsiteY13" fmla="*/ 0 h 6858000"/>
              <a:gd name="connsiteX14" fmla="*/ 6556376 w 6556376"/>
              <a:gd name="connsiteY14" fmla="*/ 3756170 h 6858000"/>
              <a:gd name="connsiteX15" fmla="*/ 5030788 w 6556376"/>
              <a:gd name="connsiteY15" fmla="*/ 375617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556376" h="6858000">
                <a:moveTo>
                  <a:pt x="0" y="3896162"/>
                </a:moveTo>
                <a:lnTo>
                  <a:pt x="1527175" y="3896162"/>
                </a:lnTo>
                <a:lnTo>
                  <a:pt x="2338388" y="6858000"/>
                </a:lnTo>
                <a:lnTo>
                  <a:pt x="811213" y="6858000"/>
                </a:lnTo>
                <a:close/>
                <a:moveTo>
                  <a:pt x="1262063" y="2301206"/>
                </a:moveTo>
                <a:lnTo>
                  <a:pt x="2789238" y="2301206"/>
                </a:lnTo>
                <a:lnTo>
                  <a:pt x="3822701" y="6077824"/>
                </a:lnTo>
                <a:lnTo>
                  <a:pt x="2295525" y="6077824"/>
                </a:lnTo>
                <a:close/>
                <a:moveTo>
                  <a:pt x="2651125" y="1264640"/>
                </a:moveTo>
                <a:lnTo>
                  <a:pt x="4176713" y="1264640"/>
                </a:lnTo>
                <a:lnTo>
                  <a:pt x="5708650" y="6857999"/>
                </a:lnTo>
                <a:lnTo>
                  <a:pt x="4183063" y="6857999"/>
                </a:lnTo>
                <a:close/>
                <a:moveTo>
                  <a:pt x="3998913" y="0"/>
                </a:moveTo>
                <a:lnTo>
                  <a:pt x="5526088" y="0"/>
                </a:lnTo>
                <a:lnTo>
                  <a:pt x="6556376" y="3756170"/>
                </a:lnTo>
                <a:lnTo>
                  <a:pt x="5030788" y="375617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41736393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47347" y="-1"/>
            <a:ext cx="5091404" cy="5143501"/>
          </a:xfrm>
          <a:custGeom>
            <a:avLst/>
            <a:gdLst>
              <a:gd name="connsiteX0" fmla="*/ 589916 w 6788538"/>
              <a:gd name="connsiteY0" fmla="*/ 3507470 h 6858001"/>
              <a:gd name="connsiteX1" fmla="*/ 1229930 w 6788538"/>
              <a:gd name="connsiteY1" fmla="*/ 3971164 h 6858001"/>
              <a:gd name="connsiteX2" fmla="*/ 2003787 w 6788538"/>
              <a:gd name="connsiteY2" fmla="*/ 6858001 h 6858001"/>
              <a:gd name="connsiteX3" fmla="*/ 709064 w 6788538"/>
              <a:gd name="connsiteY3" fmla="*/ 6858001 h 6858001"/>
              <a:gd name="connsiteX4" fmla="*/ 21521 w 6788538"/>
              <a:gd name="connsiteY4" fmla="*/ 4295561 h 6858001"/>
              <a:gd name="connsiteX5" fmla="*/ 465001 w 6788538"/>
              <a:gd name="connsiteY5" fmla="*/ 3527722 h 6858001"/>
              <a:gd name="connsiteX6" fmla="*/ 589916 w 6788538"/>
              <a:gd name="connsiteY6" fmla="*/ 3507470 h 6858001"/>
              <a:gd name="connsiteX7" fmla="*/ 1662397 w 6788538"/>
              <a:gd name="connsiteY7" fmla="*/ 2239684 h 6858001"/>
              <a:gd name="connsiteX8" fmla="*/ 2302157 w 6788538"/>
              <a:gd name="connsiteY8" fmla="*/ 2703373 h 6858001"/>
              <a:gd name="connsiteX9" fmla="*/ 3417856 w 6788538"/>
              <a:gd name="connsiteY9" fmla="*/ 6858001 h 6858001"/>
              <a:gd name="connsiteX10" fmla="*/ 2120670 w 6788538"/>
              <a:gd name="connsiteY10" fmla="*/ 6858001 h 6858001"/>
              <a:gd name="connsiteX11" fmla="*/ 1094228 w 6788538"/>
              <a:gd name="connsiteY11" fmla="*/ 3027768 h 6858001"/>
              <a:gd name="connsiteX12" fmla="*/ 1537532 w 6788538"/>
              <a:gd name="connsiteY12" fmla="*/ 2259935 h 6858001"/>
              <a:gd name="connsiteX13" fmla="*/ 1662397 w 6788538"/>
              <a:gd name="connsiteY13" fmla="*/ 2239684 h 6858001"/>
              <a:gd name="connsiteX14" fmla="*/ 2600875 w 6788538"/>
              <a:gd name="connsiteY14" fmla="*/ 185436 h 6858001"/>
              <a:gd name="connsiteX15" fmla="*/ 3242654 w 6788538"/>
              <a:gd name="connsiteY15" fmla="*/ 649178 h 6858001"/>
              <a:gd name="connsiteX16" fmla="*/ 4905854 w 6788538"/>
              <a:gd name="connsiteY16" fmla="*/ 6858001 h 6858001"/>
              <a:gd name="connsiteX17" fmla="*/ 3608618 w 6788538"/>
              <a:gd name="connsiteY17" fmla="*/ 6858001 h 6858001"/>
              <a:gd name="connsiteX18" fmla="*/ 2031702 w 6788538"/>
              <a:gd name="connsiteY18" fmla="*/ 973608 h 6858001"/>
              <a:gd name="connsiteX19" fmla="*/ 2475023 w 6788538"/>
              <a:gd name="connsiteY19" fmla="*/ 205690 h 6858001"/>
              <a:gd name="connsiteX20" fmla="*/ 2600875 w 6788538"/>
              <a:gd name="connsiteY20" fmla="*/ 185436 h 6858001"/>
              <a:gd name="connsiteX21" fmla="*/ 4674633 w 6788538"/>
              <a:gd name="connsiteY21" fmla="*/ 0 h 6858001"/>
              <a:gd name="connsiteX22" fmla="*/ 5972321 w 6788538"/>
              <a:gd name="connsiteY22" fmla="*/ 0 h 6858001"/>
              <a:gd name="connsiteX23" fmla="*/ 6767006 w 6788538"/>
              <a:gd name="connsiteY23" fmla="*/ 2976123 h 6858001"/>
              <a:gd name="connsiteX24" fmla="*/ 6326506 w 6788538"/>
              <a:gd name="connsiteY24" fmla="*/ 3743962 h 6858001"/>
              <a:gd name="connsiteX25" fmla="*/ 5558609 w 6788538"/>
              <a:gd name="connsiteY25" fmla="*/ 3300521 h 6858001"/>
              <a:gd name="connsiteX26" fmla="*/ 3221240 w 6788538"/>
              <a:gd name="connsiteY26" fmla="*/ 0 h 6858001"/>
              <a:gd name="connsiteX27" fmla="*/ 4519029 w 6788538"/>
              <a:gd name="connsiteY27" fmla="*/ 0 h 6858001"/>
              <a:gd name="connsiteX28" fmla="*/ 5980531 w 6788538"/>
              <a:gd name="connsiteY28" fmla="*/ 5459574 h 6858001"/>
              <a:gd name="connsiteX29" fmla="*/ 5539997 w 6788538"/>
              <a:gd name="connsiteY29" fmla="*/ 6224628 h 6858001"/>
              <a:gd name="connsiteX30" fmla="*/ 4772039 w 6788538"/>
              <a:gd name="connsiteY30" fmla="*/ 5784052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788538" h="6858001">
                <a:moveTo>
                  <a:pt x="589916" y="3507470"/>
                </a:moveTo>
                <a:cubicBezTo>
                  <a:pt x="879973" y="3490381"/>
                  <a:pt x="1151800" y="3679504"/>
                  <a:pt x="1229930" y="3971164"/>
                </a:cubicBezTo>
                <a:lnTo>
                  <a:pt x="2003787" y="6858001"/>
                </a:lnTo>
                <a:cubicBezTo>
                  <a:pt x="2003787" y="6858001"/>
                  <a:pt x="2003787" y="6858001"/>
                  <a:pt x="709064" y="6858001"/>
                </a:cubicBezTo>
                <a:cubicBezTo>
                  <a:pt x="709064" y="6858001"/>
                  <a:pt x="709064" y="6858001"/>
                  <a:pt x="21521" y="4295561"/>
                </a:cubicBezTo>
                <a:cubicBezTo>
                  <a:pt x="-67770" y="3962235"/>
                  <a:pt x="128671" y="3617005"/>
                  <a:pt x="465001" y="3527722"/>
                </a:cubicBezTo>
                <a:cubicBezTo>
                  <a:pt x="506670" y="3516561"/>
                  <a:pt x="548479" y="3509912"/>
                  <a:pt x="589916" y="3507470"/>
                </a:cubicBezTo>
                <a:close/>
                <a:moveTo>
                  <a:pt x="1662397" y="2239684"/>
                </a:moveTo>
                <a:cubicBezTo>
                  <a:pt x="1952340" y="2222594"/>
                  <a:pt x="2224058" y="2411716"/>
                  <a:pt x="2302157" y="2703373"/>
                </a:cubicBezTo>
                <a:lnTo>
                  <a:pt x="3417856" y="6858001"/>
                </a:lnTo>
                <a:cubicBezTo>
                  <a:pt x="3417856" y="6858001"/>
                  <a:pt x="3417856" y="6858001"/>
                  <a:pt x="2120670" y="6858001"/>
                </a:cubicBezTo>
                <a:cubicBezTo>
                  <a:pt x="2120670" y="6858001"/>
                  <a:pt x="2120670" y="6858001"/>
                  <a:pt x="1094228" y="3027768"/>
                </a:cubicBezTo>
                <a:cubicBezTo>
                  <a:pt x="1004972" y="2694445"/>
                  <a:pt x="1201335" y="2349218"/>
                  <a:pt x="1537532" y="2259935"/>
                </a:cubicBezTo>
                <a:cubicBezTo>
                  <a:pt x="1579185" y="2248775"/>
                  <a:pt x="1620977" y="2242125"/>
                  <a:pt x="1662397" y="2239684"/>
                </a:cubicBezTo>
                <a:close/>
                <a:moveTo>
                  <a:pt x="2600875" y="185436"/>
                </a:moveTo>
                <a:cubicBezTo>
                  <a:pt x="2892822" y="168345"/>
                  <a:pt x="3164552" y="357488"/>
                  <a:pt x="3242654" y="649178"/>
                </a:cubicBezTo>
                <a:lnTo>
                  <a:pt x="4905854" y="6858001"/>
                </a:lnTo>
                <a:cubicBezTo>
                  <a:pt x="4905854" y="6858001"/>
                  <a:pt x="4905854" y="6858001"/>
                  <a:pt x="3608618" y="6858001"/>
                </a:cubicBezTo>
                <a:cubicBezTo>
                  <a:pt x="3608618" y="6858001"/>
                  <a:pt x="3608618" y="6858001"/>
                  <a:pt x="2031702" y="973608"/>
                </a:cubicBezTo>
                <a:cubicBezTo>
                  <a:pt x="1942442" y="640248"/>
                  <a:pt x="2141788" y="294983"/>
                  <a:pt x="2475023" y="205690"/>
                </a:cubicBezTo>
                <a:cubicBezTo>
                  <a:pt x="2517049" y="194528"/>
                  <a:pt x="2559169" y="187878"/>
                  <a:pt x="2600875" y="185436"/>
                </a:cubicBezTo>
                <a:close/>
                <a:moveTo>
                  <a:pt x="4674633" y="0"/>
                </a:moveTo>
                <a:cubicBezTo>
                  <a:pt x="4674633" y="0"/>
                  <a:pt x="4674633" y="0"/>
                  <a:pt x="5972321" y="0"/>
                </a:cubicBezTo>
                <a:cubicBezTo>
                  <a:pt x="5972321" y="0"/>
                  <a:pt x="5972321" y="0"/>
                  <a:pt x="6767006" y="2976123"/>
                </a:cubicBezTo>
                <a:cubicBezTo>
                  <a:pt x="6856296" y="3309449"/>
                  <a:pt x="6659857" y="3651703"/>
                  <a:pt x="6326506" y="3743962"/>
                </a:cubicBezTo>
                <a:cubicBezTo>
                  <a:pt x="5990179" y="3833246"/>
                  <a:pt x="5647899" y="3633846"/>
                  <a:pt x="5558609" y="3300521"/>
                </a:cubicBezTo>
                <a:close/>
                <a:moveTo>
                  <a:pt x="3221240" y="0"/>
                </a:moveTo>
                <a:cubicBezTo>
                  <a:pt x="3221240" y="0"/>
                  <a:pt x="3221240" y="0"/>
                  <a:pt x="4519029" y="0"/>
                </a:cubicBezTo>
                <a:cubicBezTo>
                  <a:pt x="4519029" y="0"/>
                  <a:pt x="4519029" y="0"/>
                  <a:pt x="5980531" y="5459574"/>
                </a:cubicBezTo>
                <a:cubicBezTo>
                  <a:pt x="6069828" y="5792983"/>
                  <a:pt x="5873374" y="6135322"/>
                  <a:pt x="5539997" y="6224628"/>
                </a:cubicBezTo>
                <a:cubicBezTo>
                  <a:pt x="5203643" y="6316911"/>
                  <a:pt x="4861336" y="6117461"/>
                  <a:pt x="4772039" y="5784052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530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1DD5DF-DC99-475B-B4DF-CB0A2ED61B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167594"/>
            <a:ext cx="2681790" cy="3975906"/>
          </a:xfrm>
          <a:custGeom>
            <a:avLst/>
            <a:gdLst>
              <a:gd name="connsiteX0" fmla="*/ 0 w 4828804"/>
              <a:gd name="connsiteY0" fmla="*/ 0 h 4250034"/>
              <a:gd name="connsiteX1" fmla="*/ 4828804 w 4828804"/>
              <a:gd name="connsiteY1" fmla="*/ 0 h 4250034"/>
              <a:gd name="connsiteX2" fmla="*/ 4828804 w 4828804"/>
              <a:gd name="connsiteY2" fmla="*/ 4250034 h 4250034"/>
              <a:gd name="connsiteX3" fmla="*/ 0 w 4828804"/>
              <a:gd name="connsiteY3" fmla="*/ 4250034 h 425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8804" h="4250034">
                <a:moveTo>
                  <a:pt x="0" y="0"/>
                </a:moveTo>
                <a:lnTo>
                  <a:pt x="4828804" y="0"/>
                </a:lnTo>
                <a:lnTo>
                  <a:pt x="4828804" y="4250034"/>
                </a:lnTo>
                <a:lnTo>
                  <a:pt x="0" y="425003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96D2931D-00FF-46C3-BFEC-3C722D59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51465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BC4E8F-52E7-47FC-A05D-1B21C307214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-204723" y="1639421"/>
            <a:ext cx="1551494" cy="271542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DD8E42BE-2361-4D02-90C6-F28DC39E82A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862202" y="1639421"/>
            <a:ext cx="1551494" cy="271542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11125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" y="2"/>
            <a:ext cx="3014545" cy="1679101"/>
          </a:xfrm>
          <a:custGeom>
            <a:avLst/>
            <a:gdLst>
              <a:gd name="connsiteX0" fmla="*/ 0 w 4019393"/>
              <a:gd name="connsiteY0" fmla="*/ 0 h 2238801"/>
              <a:gd name="connsiteX1" fmla="*/ 4019393 w 4019393"/>
              <a:gd name="connsiteY1" fmla="*/ 0 h 2238801"/>
              <a:gd name="connsiteX2" fmla="*/ 4019393 w 4019393"/>
              <a:gd name="connsiteY2" fmla="*/ 2238801 h 2238801"/>
              <a:gd name="connsiteX3" fmla="*/ 0 w 4019393"/>
              <a:gd name="connsiteY3" fmla="*/ 2238801 h 223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9393" h="2238801">
                <a:moveTo>
                  <a:pt x="0" y="0"/>
                </a:moveTo>
                <a:lnTo>
                  <a:pt x="4019393" y="0"/>
                </a:lnTo>
                <a:lnTo>
                  <a:pt x="4019393" y="2238801"/>
                </a:lnTo>
                <a:lnTo>
                  <a:pt x="0" y="223880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65320" y="2"/>
            <a:ext cx="3014545" cy="1679101"/>
          </a:xfrm>
          <a:custGeom>
            <a:avLst/>
            <a:gdLst>
              <a:gd name="connsiteX0" fmla="*/ 0 w 4019393"/>
              <a:gd name="connsiteY0" fmla="*/ 0 h 2238801"/>
              <a:gd name="connsiteX1" fmla="*/ 4019393 w 4019393"/>
              <a:gd name="connsiteY1" fmla="*/ 0 h 2238801"/>
              <a:gd name="connsiteX2" fmla="*/ 4019393 w 4019393"/>
              <a:gd name="connsiteY2" fmla="*/ 2238801 h 2238801"/>
              <a:gd name="connsiteX3" fmla="*/ 0 w 4019393"/>
              <a:gd name="connsiteY3" fmla="*/ 2238801 h 223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9393" h="2238801">
                <a:moveTo>
                  <a:pt x="0" y="0"/>
                </a:moveTo>
                <a:lnTo>
                  <a:pt x="4019393" y="0"/>
                </a:lnTo>
                <a:lnTo>
                  <a:pt x="4019393" y="2238801"/>
                </a:lnTo>
                <a:lnTo>
                  <a:pt x="0" y="223880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31818" y="2"/>
            <a:ext cx="3012183" cy="1679101"/>
          </a:xfrm>
          <a:custGeom>
            <a:avLst/>
            <a:gdLst>
              <a:gd name="connsiteX0" fmla="*/ 0 w 4016244"/>
              <a:gd name="connsiteY0" fmla="*/ 0 h 2238801"/>
              <a:gd name="connsiteX1" fmla="*/ 4016244 w 4016244"/>
              <a:gd name="connsiteY1" fmla="*/ 0 h 2238801"/>
              <a:gd name="connsiteX2" fmla="*/ 4016244 w 4016244"/>
              <a:gd name="connsiteY2" fmla="*/ 2238801 h 2238801"/>
              <a:gd name="connsiteX3" fmla="*/ 0 w 4016244"/>
              <a:gd name="connsiteY3" fmla="*/ 2238801 h 223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6244" h="2238801">
                <a:moveTo>
                  <a:pt x="0" y="0"/>
                </a:moveTo>
                <a:lnTo>
                  <a:pt x="4016244" y="0"/>
                </a:lnTo>
                <a:lnTo>
                  <a:pt x="4016244" y="2238801"/>
                </a:lnTo>
                <a:lnTo>
                  <a:pt x="0" y="223880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31818" y="1732201"/>
            <a:ext cx="3012183" cy="1679101"/>
          </a:xfrm>
          <a:custGeom>
            <a:avLst/>
            <a:gdLst>
              <a:gd name="connsiteX0" fmla="*/ 0 w 4016244"/>
              <a:gd name="connsiteY0" fmla="*/ 0 h 2238801"/>
              <a:gd name="connsiteX1" fmla="*/ 4016244 w 4016244"/>
              <a:gd name="connsiteY1" fmla="*/ 0 h 2238801"/>
              <a:gd name="connsiteX2" fmla="*/ 4016244 w 4016244"/>
              <a:gd name="connsiteY2" fmla="*/ 2238801 h 2238801"/>
              <a:gd name="connsiteX3" fmla="*/ 0 w 4016244"/>
              <a:gd name="connsiteY3" fmla="*/ 2238801 h 223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6244" h="2238801">
                <a:moveTo>
                  <a:pt x="0" y="0"/>
                </a:moveTo>
                <a:lnTo>
                  <a:pt x="4016244" y="0"/>
                </a:lnTo>
                <a:lnTo>
                  <a:pt x="4016244" y="2238801"/>
                </a:lnTo>
                <a:lnTo>
                  <a:pt x="0" y="223880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65320" y="1732201"/>
            <a:ext cx="3014545" cy="1679101"/>
          </a:xfrm>
          <a:custGeom>
            <a:avLst/>
            <a:gdLst>
              <a:gd name="connsiteX0" fmla="*/ 0 w 4019393"/>
              <a:gd name="connsiteY0" fmla="*/ 0 h 2238801"/>
              <a:gd name="connsiteX1" fmla="*/ 4019393 w 4019393"/>
              <a:gd name="connsiteY1" fmla="*/ 0 h 2238801"/>
              <a:gd name="connsiteX2" fmla="*/ 4019393 w 4019393"/>
              <a:gd name="connsiteY2" fmla="*/ 2238801 h 2238801"/>
              <a:gd name="connsiteX3" fmla="*/ 0 w 4019393"/>
              <a:gd name="connsiteY3" fmla="*/ 2238801 h 223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9393" h="2238801">
                <a:moveTo>
                  <a:pt x="0" y="0"/>
                </a:moveTo>
                <a:lnTo>
                  <a:pt x="4019393" y="0"/>
                </a:lnTo>
                <a:lnTo>
                  <a:pt x="4019393" y="2238801"/>
                </a:lnTo>
                <a:lnTo>
                  <a:pt x="0" y="223880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" y="3464401"/>
            <a:ext cx="3014545" cy="1679101"/>
          </a:xfrm>
          <a:custGeom>
            <a:avLst/>
            <a:gdLst>
              <a:gd name="connsiteX0" fmla="*/ 0 w 4019393"/>
              <a:gd name="connsiteY0" fmla="*/ 0 h 2238801"/>
              <a:gd name="connsiteX1" fmla="*/ 4019393 w 4019393"/>
              <a:gd name="connsiteY1" fmla="*/ 0 h 2238801"/>
              <a:gd name="connsiteX2" fmla="*/ 4019393 w 4019393"/>
              <a:gd name="connsiteY2" fmla="*/ 2238801 h 2238801"/>
              <a:gd name="connsiteX3" fmla="*/ 0 w 4019393"/>
              <a:gd name="connsiteY3" fmla="*/ 2238801 h 223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9393" h="2238801">
                <a:moveTo>
                  <a:pt x="0" y="0"/>
                </a:moveTo>
                <a:lnTo>
                  <a:pt x="4019393" y="0"/>
                </a:lnTo>
                <a:lnTo>
                  <a:pt x="4019393" y="2238801"/>
                </a:lnTo>
                <a:lnTo>
                  <a:pt x="0" y="223880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065320" y="3464401"/>
            <a:ext cx="3014545" cy="1679101"/>
          </a:xfrm>
          <a:custGeom>
            <a:avLst/>
            <a:gdLst>
              <a:gd name="connsiteX0" fmla="*/ 0 w 4019393"/>
              <a:gd name="connsiteY0" fmla="*/ 0 h 2238801"/>
              <a:gd name="connsiteX1" fmla="*/ 4019393 w 4019393"/>
              <a:gd name="connsiteY1" fmla="*/ 0 h 2238801"/>
              <a:gd name="connsiteX2" fmla="*/ 4019393 w 4019393"/>
              <a:gd name="connsiteY2" fmla="*/ 2238801 h 2238801"/>
              <a:gd name="connsiteX3" fmla="*/ 0 w 4019393"/>
              <a:gd name="connsiteY3" fmla="*/ 2238801 h 223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9393" h="2238801">
                <a:moveTo>
                  <a:pt x="0" y="0"/>
                </a:moveTo>
                <a:lnTo>
                  <a:pt x="4019393" y="0"/>
                </a:lnTo>
                <a:lnTo>
                  <a:pt x="4019393" y="2238801"/>
                </a:lnTo>
                <a:lnTo>
                  <a:pt x="0" y="223880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131818" y="3464401"/>
            <a:ext cx="3012183" cy="1679101"/>
          </a:xfrm>
          <a:custGeom>
            <a:avLst/>
            <a:gdLst>
              <a:gd name="connsiteX0" fmla="*/ 0 w 4016244"/>
              <a:gd name="connsiteY0" fmla="*/ 0 h 2238801"/>
              <a:gd name="connsiteX1" fmla="*/ 4016244 w 4016244"/>
              <a:gd name="connsiteY1" fmla="*/ 0 h 2238801"/>
              <a:gd name="connsiteX2" fmla="*/ 4016244 w 4016244"/>
              <a:gd name="connsiteY2" fmla="*/ 2238801 h 2238801"/>
              <a:gd name="connsiteX3" fmla="*/ 0 w 4016244"/>
              <a:gd name="connsiteY3" fmla="*/ 2238801 h 223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6244" h="2238801">
                <a:moveTo>
                  <a:pt x="0" y="0"/>
                </a:moveTo>
                <a:lnTo>
                  <a:pt x="4016244" y="0"/>
                </a:lnTo>
                <a:lnTo>
                  <a:pt x="4016244" y="2238801"/>
                </a:lnTo>
                <a:lnTo>
                  <a:pt x="0" y="223880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2143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icture Placeholder 52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486164" y="3429393"/>
            <a:ext cx="1828328" cy="1714107"/>
          </a:xfrm>
          <a:custGeom>
            <a:avLst/>
            <a:gdLst>
              <a:gd name="connsiteX0" fmla="*/ 0 w 2437770"/>
              <a:gd name="connsiteY0" fmla="*/ 0 h 2285476"/>
              <a:gd name="connsiteX1" fmla="*/ 2437770 w 2437770"/>
              <a:gd name="connsiteY1" fmla="*/ 0 h 2285476"/>
              <a:gd name="connsiteX2" fmla="*/ 2437770 w 2437770"/>
              <a:gd name="connsiteY2" fmla="*/ 2285476 h 2285476"/>
              <a:gd name="connsiteX3" fmla="*/ 0 w 2437770"/>
              <a:gd name="connsiteY3" fmla="*/ 2285476 h 228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7770" h="2285476">
                <a:moveTo>
                  <a:pt x="0" y="0"/>
                </a:moveTo>
                <a:lnTo>
                  <a:pt x="2437770" y="0"/>
                </a:lnTo>
                <a:lnTo>
                  <a:pt x="2437770" y="2285476"/>
                </a:lnTo>
                <a:lnTo>
                  <a:pt x="0" y="228547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314492" y="3429393"/>
            <a:ext cx="1829509" cy="1714107"/>
          </a:xfrm>
          <a:custGeom>
            <a:avLst/>
            <a:gdLst>
              <a:gd name="connsiteX0" fmla="*/ 0 w 2439345"/>
              <a:gd name="connsiteY0" fmla="*/ 0 h 2285476"/>
              <a:gd name="connsiteX1" fmla="*/ 2439345 w 2439345"/>
              <a:gd name="connsiteY1" fmla="*/ 0 h 2285476"/>
              <a:gd name="connsiteX2" fmla="*/ 2439345 w 2439345"/>
              <a:gd name="connsiteY2" fmla="*/ 2285476 h 2285476"/>
              <a:gd name="connsiteX3" fmla="*/ 0 w 2439345"/>
              <a:gd name="connsiteY3" fmla="*/ 2285476 h 228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9345" h="2285476">
                <a:moveTo>
                  <a:pt x="0" y="0"/>
                </a:moveTo>
                <a:lnTo>
                  <a:pt x="2439345" y="0"/>
                </a:lnTo>
                <a:lnTo>
                  <a:pt x="2439345" y="2285476"/>
                </a:lnTo>
                <a:lnTo>
                  <a:pt x="0" y="228547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656655" y="3429393"/>
            <a:ext cx="1829509" cy="1714107"/>
          </a:xfrm>
          <a:custGeom>
            <a:avLst/>
            <a:gdLst>
              <a:gd name="connsiteX0" fmla="*/ 0 w 2439345"/>
              <a:gd name="connsiteY0" fmla="*/ 0 h 2285476"/>
              <a:gd name="connsiteX1" fmla="*/ 2439345 w 2439345"/>
              <a:gd name="connsiteY1" fmla="*/ 0 h 2285476"/>
              <a:gd name="connsiteX2" fmla="*/ 2439345 w 2439345"/>
              <a:gd name="connsiteY2" fmla="*/ 2285476 h 2285476"/>
              <a:gd name="connsiteX3" fmla="*/ 0 w 2439345"/>
              <a:gd name="connsiteY3" fmla="*/ 2285476 h 228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9345" h="2285476">
                <a:moveTo>
                  <a:pt x="0" y="0"/>
                </a:moveTo>
                <a:lnTo>
                  <a:pt x="2439345" y="0"/>
                </a:lnTo>
                <a:lnTo>
                  <a:pt x="2439345" y="2285476"/>
                </a:lnTo>
                <a:lnTo>
                  <a:pt x="0" y="228547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829509" y="3429393"/>
            <a:ext cx="1827147" cy="1714107"/>
          </a:xfrm>
          <a:custGeom>
            <a:avLst/>
            <a:gdLst>
              <a:gd name="connsiteX0" fmla="*/ 0 w 2436196"/>
              <a:gd name="connsiteY0" fmla="*/ 0 h 2285476"/>
              <a:gd name="connsiteX1" fmla="*/ 2436196 w 2436196"/>
              <a:gd name="connsiteY1" fmla="*/ 0 h 2285476"/>
              <a:gd name="connsiteX2" fmla="*/ 2436196 w 2436196"/>
              <a:gd name="connsiteY2" fmla="*/ 2285476 h 2285476"/>
              <a:gd name="connsiteX3" fmla="*/ 0 w 2436196"/>
              <a:gd name="connsiteY3" fmla="*/ 2285476 h 228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6196" h="2285476">
                <a:moveTo>
                  <a:pt x="0" y="0"/>
                </a:moveTo>
                <a:lnTo>
                  <a:pt x="2436196" y="0"/>
                </a:lnTo>
                <a:lnTo>
                  <a:pt x="2436196" y="2285476"/>
                </a:lnTo>
                <a:lnTo>
                  <a:pt x="0" y="228547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0" y="3429393"/>
            <a:ext cx="1827147" cy="1714107"/>
          </a:xfrm>
          <a:custGeom>
            <a:avLst/>
            <a:gdLst>
              <a:gd name="connsiteX0" fmla="*/ 0 w 2436196"/>
              <a:gd name="connsiteY0" fmla="*/ 0 h 2285476"/>
              <a:gd name="connsiteX1" fmla="*/ 2436196 w 2436196"/>
              <a:gd name="connsiteY1" fmla="*/ 0 h 2285476"/>
              <a:gd name="connsiteX2" fmla="*/ 2436196 w 2436196"/>
              <a:gd name="connsiteY2" fmla="*/ 2285476 h 2285476"/>
              <a:gd name="connsiteX3" fmla="*/ 0 w 2436196"/>
              <a:gd name="connsiteY3" fmla="*/ 2285476 h 228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6196" h="2285476">
                <a:moveTo>
                  <a:pt x="0" y="0"/>
                </a:moveTo>
                <a:lnTo>
                  <a:pt x="2436196" y="0"/>
                </a:lnTo>
                <a:lnTo>
                  <a:pt x="2436196" y="2285476"/>
                </a:lnTo>
                <a:lnTo>
                  <a:pt x="0" y="228547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656655" y="1714107"/>
            <a:ext cx="1829509" cy="1715286"/>
          </a:xfrm>
          <a:custGeom>
            <a:avLst/>
            <a:gdLst>
              <a:gd name="connsiteX0" fmla="*/ 0 w 2439345"/>
              <a:gd name="connsiteY0" fmla="*/ 0 h 2287048"/>
              <a:gd name="connsiteX1" fmla="*/ 2439345 w 2439345"/>
              <a:gd name="connsiteY1" fmla="*/ 0 h 2287048"/>
              <a:gd name="connsiteX2" fmla="*/ 2439345 w 2439345"/>
              <a:gd name="connsiteY2" fmla="*/ 2287048 h 2287048"/>
              <a:gd name="connsiteX3" fmla="*/ 0 w 2439345"/>
              <a:gd name="connsiteY3" fmla="*/ 2287048 h 2287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9345" h="2287048">
                <a:moveTo>
                  <a:pt x="0" y="0"/>
                </a:moveTo>
                <a:lnTo>
                  <a:pt x="2439345" y="0"/>
                </a:lnTo>
                <a:lnTo>
                  <a:pt x="2439345" y="2287048"/>
                </a:lnTo>
                <a:lnTo>
                  <a:pt x="0" y="228704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486164" y="1714107"/>
            <a:ext cx="1828328" cy="1715286"/>
          </a:xfrm>
          <a:custGeom>
            <a:avLst/>
            <a:gdLst>
              <a:gd name="connsiteX0" fmla="*/ 0 w 2437770"/>
              <a:gd name="connsiteY0" fmla="*/ 0 h 2287048"/>
              <a:gd name="connsiteX1" fmla="*/ 2437770 w 2437770"/>
              <a:gd name="connsiteY1" fmla="*/ 0 h 2287048"/>
              <a:gd name="connsiteX2" fmla="*/ 2437770 w 2437770"/>
              <a:gd name="connsiteY2" fmla="*/ 2287048 h 2287048"/>
              <a:gd name="connsiteX3" fmla="*/ 0 w 2437770"/>
              <a:gd name="connsiteY3" fmla="*/ 2287048 h 2287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7770" h="2287048">
                <a:moveTo>
                  <a:pt x="0" y="0"/>
                </a:moveTo>
                <a:lnTo>
                  <a:pt x="2437770" y="0"/>
                </a:lnTo>
                <a:lnTo>
                  <a:pt x="2437770" y="2287048"/>
                </a:lnTo>
                <a:lnTo>
                  <a:pt x="0" y="228704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314492" y="1714107"/>
            <a:ext cx="1829509" cy="1715286"/>
          </a:xfrm>
          <a:custGeom>
            <a:avLst/>
            <a:gdLst>
              <a:gd name="connsiteX0" fmla="*/ 0 w 2439345"/>
              <a:gd name="connsiteY0" fmla="*/ 0 h 2287048"/>
              <a:gd name="connsiteX1" fmla="*/ 2439345 w 2439345"/>
              <a:gd name="connsiteY1" fmla="*/ 0 h 2287048"/>
              <a:gd name="connsiteX2" fmla="*/ 2439345 w 2439345"/>
              <a:gd name="connsiteY2" fmla="*/ 2287048 h 2287048"/>
              <a:gd name="connsiteX3" fmla="*/ 0 w 2439345"/>
              <a:gd name="connsiteY3" fmla="*/ 2287048 h 2287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9345" h="2287048">
                <a:moveTo>
                  <a:pt x="0" y="0"/>
                </a:moveTo>
                <a:lnTo>
                  <a:pt x="2439345" y="0"/>
                </a:lnTo>
                <a:lnTo>
                  <a:pt x="2439345" y="2287048"/>
                </a:lnTo>
                <a:lnTo>
                  <a:pt x="0" y="228704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486164" y="0"/>
            <a:ext cx="1828328" cy="1714107"/>
          </a:xfrm>
          <a:custGeom>
            <a:avLst/>
            <a:gdLst>
              <a:gd name="connsiteX0" fmla="*/ 0 w 2437770"/>
              <a:gd name="connsiteY0" fmla="*/ 0 h 2285476"/>
              <a:gd name="connsiteX1" fmla="*/ 2437770 w 2437770"/>
              <a:gd name="connsiteY1" fmla="*/ 0 h 2285476"/>
              <a:gd name="connsiteX2" fmla="*/ 2437770 w 2437770"/>
              <a:gd name="connsiteY2" fmla="*/ 2285476 h 2285476"/>
              <a:gd name="connsiteX3" fmla="*/ 0 w 2437770"/>
              <a:gd name="connsiteY3" fmla="*/ 2285476 h 228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7770" h="2285476">
                <a:moveTo>
                  <a:pt x="0" y="0"/>
                </a:moveTo>
                <a:lnTo>
                  <a:pt x="2437770" y="0"/>
                </a:lnTo>
                <a:lnTo>
                  <a:pt x="2437770" y="2285476"/>
                </a:lnTo>
                <a:lnTo>
                  <a:pt x="0" y="228547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314492" y="0"/>
            <a:ext cx="1829509" cy="1714107"/>
          </a:xfrm>
          <a:custGeom>
            <a:avLst/>
            <a:gdLst>
              <a:gd name="connsiteX0" fmla="*/ 0 w 2439345"/>
              <a:gd name="connsiteY0" fmla="*/ 0 h 2285476"/>
              <a:gd name="connsiteX1" fmla="*/ 2439345 w 2439345"/>
              <a:gd name="connsiteY1" fmla="*/ 0 h 2285476"/>
              <a:gd name="connsiteX2" fmla="*/ 2439345 w 2439345"/>
              <a:gd name="connsiteY2" fmla="*/ 2285476 h 2285476"/>
              <a:gd name="connsiteX3" fmla="*/ 0 w 2439345"/>
              <a:gd name="connsiteY3" fmla="*/ 2285476 h 228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9345" h="2285476">
                <a:moveTo>
                  <a:pt x="0" y="0"/>
                </a:moveTo>
                <a:lnTo>
                  <a:pt x="2439345" y="0"/>
                </a:lnTo>
                <a:lnTo>
                  <a:pt x="2439345" y="2285476"/>
                </a:lnTo>
                <a:lnTo>
                  <a:pt x="0" y="228547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656656" y="0"/>
            <a:ext cx="1829509" cy="1714107"/>
          </a:xfrm>
          <a:custGeom>
            <a:avLst/>
            <a:gdLst>
              <a:gd name="connsiteX0" fmla="*/ 0 w 2439345"/>
              <a:gd name="connsiteY0" fmla="*/ 0 h 2285476"/>
              <a:gd name="connsiteX1" fmla="*/ 2439345 w 2439345"/>
              <a:gd name="connsiteY1" fmla="*/ 0 h 2285476"/>
              <a:gd name="connsiteX2" fmla="*/ 2439345 w 2439345"/>
              <a:gd name="connsiteY2" fmla="*/ 2285476 h 2285476"/>
              <a:gd name="connsiteX3" fmla="*/ 0 w 2439345"/>
              <a:gd name="connsiteY3" fmla="*/ 2285476 h 228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9345" h="2285476">
                <a:moveTo>
                  <a:pt x="0" y="0"/>
                </a:moveTo>
                <a:lnTo>
                  <a:pt x="2439345" y="0"/>
                </a:lnTo>
                <a:lnTo>
                  <a:pt x="2439345" y="2285476"/>
                </a:lnTo>
                <a:lnTo>
                  <a:pt x="0" y="228547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292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145198" y="2567458"/>
            <a:ext cx="3998803" cy="2576043"/>
          </a:xfrm>
          <a:custGeom>
            <a:avLst/>
            <a:gdLst>
              <a:gd name="connsiteX0" fmla="*/ 0 w 5331737"/>
              <a:gd name="connsiteY0" fmla="*/ 0 h 3434724"/>
              <a:gd name="connsiteX1" fmla="*/ 5331737 w 5331737"/>
              <a:gd name="connsiteY1" fmla="*/ 0 h 3434724"/>
              <a:gd name="connsiteX2" fmla="*/ 5331737 w 5331737"/>
              <a:gd name="connsiteY2" fmla="*/ 3434724 h 3434724"/>
              <a:gd name="connsiteX3" fmla="*/ 0 w 5331737"/>
              <a:gd name="connsiteY3" fmla="*/ 3434724 h 3434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31737" h="3434724">
                <a:moveTo>
                  <a:pt x="0" y="0"/>
                </a:moveTo>
                <a:lnTo>
                  <a:pt x="5331737" y="0"/>
                </a:lnTo>
                <a:lnTo>
                  <a:pt x="5331737" y="3434724"/>
                </a:lnTo>
                <a:lnTo>
                  <a:pt x="0" y="343472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2568640"/>
            <a:ext cx="2572599" cy="2574861"/>
          </a:xfrm>
          <a:custGeom>
            <a:avLst/>
            <a:gdLst>
              <a:gd name="connsiteX0" fmla="*/ 0 w 3430132"/>
              <a:gd name="connsiteY0" fmla="*/ 0 h 3433148"/>
              <a:gd name="connsiteX1" fmla="*/ 3430132 w 3430132"/>
              <a:gd name="connsiteY1" fmla="*/ 0 h 3433148"/>
              <a:gd name="connsiteX2" fmla="*/ 3430132 w 3430132"/>
              <a:gd name="connsiteY2" fmla="*/ 3433148 h 3433148"/>
              <a:gd name="connsiteX3" fmla="*/ 0 w 3430132"/>
              <a:gd name="connsiteY3" fmla="*/ 3433148 h 3433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0132" h="3433148">
                <a:moveTo>
                  <a:pt x="0" y="0"/>
                </a:moveTo>
                <a:lnTo>
                  <a:pt x="3430132" y="0"/>
                </a:lnTo>
                <a:lnTo>
                  <a:pt x="3430132" y="3433148"/>
                </a:lnTo>
                <a:lnTo>
                  <a:pt x="0" y="343314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572599" y="2568640"/>
            <a:ext cx="2572599" cy="2574861"/>
          </a:xfrm>
          <a:custGeom>
            <a:avLst/>
            <a:gdLst>
              <a:gd name="connsiteX0" fmla="*/ 0 w 3430132"/>
              <a:gd name="connsiteY0" fmla="*/ 0 h 3433148"/>
              <a:gd name="connsiteX1" fmla="*/ 3430132 w 3430132"/>
              <a:gd name="connsiteY1" fmla="*/ 0 h 3433148"/>
              <a:gd name="connsiteX2" fmla="*/ 3430132 w 3430132"/>
              <a:gd name="connsiteY2" fmla="*/ 3433148 h 3433148"/>
              <a:gd name="connsiteX3" fmla="*/ 0 w 3430132"/>
              <a:gd name="connsiteY3" fmla="*/ 3433148 h 3433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0132" h="3433148">
                <a:moveTo>
                  <a:pt x="0" y="0"/>
                </a:moveTo>
                <a:lnTo>
                  <a:pt x="3430132" y="0"/>
                </a:lnTo>
                <a:lnTo>
                  <a:pt x="3430132" y="3433148"/>
                </a:lnTo>
                <a:lnTo>
                  <a:pt x="0" y="343314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145198" y="-7403"/>
            <a:ext cx="3998803" cy="2576043"/>
          </a:xfrm>
          <a:custGeom>
            <a:avLst/>
            <a:gdLst>
              <a:gd name="connsiteX0" fmla="*/ 0 w 5331737"/>
              <a:gd name="connsiteY0" fmla="*/ 0 h 3434724"/>
              <a:gd name="connsiteX1" fmla="*/ 5331737 w 5331737"/>
              <a:gd name="connsiteY1" fmla="*/ 0 h 3434724"/>
              <a:gd name="connsiteX2" fmla="*/ 5331737 w 5331737"/>
              <a:gd name="connsiteY2" fmla="*/ 3434724 h 3434724"/>
              <a:gd name="connsiteX3" fmla="*/ 0 w 5331737"/>
              <a:gd name="connsiteY3" fmla="*/ 3434724 h 3434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31737" h="3434724">
                <a:moveTo>
                  <a:pt x="0" y="0"/>
                </a:moveTo>
                <a:lnTo>
                  <a:pt x="5331737" y="0"/>
                </a:lnTo>
                <a:lnTo>
                  <a:pt x="5331737" y="3434724"/>
                </a:lnTo>
                <a:lnTo>
                  <a:pt x="0" y="343472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3904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284167" y="0"/>
            <a:ext cx="2122259" cy="3119610"/>
          </a:xfrm>
          <a:custGeom>
            <a:avLst/>
            <a:gdLst>
              <a:gd name="connsiteX0" fmla="*/ 0 w 2829678"/>
              <a:gd name="connsiteY0" fmla="*/ 0 h 4159480"/>
              <a:gd name="connsiteX1" fmla="*/ 2829678 w 2829678"/>
              <a:gd name="connsiteY1" fmla="*/ 0 h 4159480"/>
              <a:gd name="connsiteX2" fmla="*/ 2829678 w 2829678"/>
              <a:gd name="connsiteY2" fmla="*/ 4159480 h 4159480"/>
              <a:gd name="connsiteX3" fmla="*/ 0 w 2829678"/>
              <a:gd name="connsiteY3" fmla="*/ 4159480 h 4159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9678" h="4159480">
                <a:moveTo>
                  <a:pt x="0" y="0"/>
                </a:moveTo>
                <a:lnTo>
                  <a:pt x="2829678" y="0"/>
                </a:lnTo>
                <a:lnTo>
                  <a:pt x="2829678" y="4159480"/>
                </a:lnTo>
                <a:lnTo>
                  <a:pt x="0" y="415948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245512" y="2082170"/>
            <a:ext cx="1038656" cy="1039870"/>
          </a:xfrm>
          <a:custGeom>
            <a:avLst/>
            <a:gdLst>
              <a:gd name="connsiteX0" fmla="*/ 0 w 1384874"/>
              <a:gd name="connsiteY0" fmla="*/ 0 h 1386493"/>
              <a:gd name="connsiteX1" fmla="*/ 1384874 w 1384874"/>
              <a:gd name="connsiteY1" fmla="*/ 0 h 1386493"/>
              <a:gd name="connsiteX2" fmla="*/ 1384874 w 1384874"/>
              <a:gd name="connsiteY2" fmla="*/ 1386493 h 1386493"/>
              <a:gd name="connsiteX3" fmla="*/ 0 w 1384874"/>
              <a:gd name="connsiteY3" fmla="*/ 1386493 h 1386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4874" h="1386493">
                <a:moveTo>
                  <a:pt x="0" y="0"/>
                </a:moveTo>
                <a:lnTo>
                  <a:pt x="1384874" y="0"/>
                </a:lnTo>
                <a:lnTo>
                  <a:pt x="1384874" y="1386493"/>
                </a:lnTo>
                <a:lnTo>
                  <a:pt x="0" y="138649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245512" y="1039871"/>
            <a:ext cx="1038656" cy="1042300"/>
          </a:xfrm>
          <a:custGeom>
            <a:avLst/>
            <a:gdLst>
              <a:gd name="connsiteX0" fmla="*/ 0 w 1384874"/>
              <a:gd name="connsiteY0" fmla="*/ 0 h 1389733"/>
              <a:gd name="connsiteX1" fmla="*/ 1384874 w 1384874"/>
              <a:gd name="connsiteY1" fmla="*/ 0 h 1389733"/>
              <a:gd name="connsiteX2" fmla="*/ 1384874 w 1384874"/>
              <a:gd name="connsiteY2" fmla="*/ 1389733 h 1389733"/>
              <a:gd name="connsiteX3" fmla="*/ 0 w 1384874"/>
              <a:gd name="connsiteY3" fmla="*/ 1389733 h 138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4874" h="1389733">
                <a:moveTo>
                  <a:pt x="0" y="0"/>
                </a:moveTo>
                <a:lnTo>
                  <a:pt x="1384874" y="0"/>
                </a:lnTo>
                <a:lnTo>
                  <a:pt x="1384874" y="1389733"/>
                </a:lnTo>
                <a:lnTo>
                  <a:pt x="0" y="138973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204428" y="2082170"/>
            <a:ext cx="1041086" cy="1039870"/>
          </a:xfrm>
          <a:custGeom>
            <a:avLst/>
            <a:gdLst>
              <a:gd name="connsiteX0" fmla="*/ 0 w 1388114"/>
              <a:gd name="connsiteY0" fmla="*/ 0 h 1386493"/>
              <a:gd name="connsiteX1" fmla="*/ 1388114 w 1388114"/>
              <a:gd name="connsiteY1" fmla="*/ 0 h 1386493"/>
              <a:gd name="connsiteX2" fmla="*/ 1388114 w 1388114"/>
              <a:gd name="connsiteY2" fmla="*/ 1386493 h 1386493"/>
              <a:gd name="connsiteX3" fmla="*/ 0 w 1388114"/>
              <a:gd name="connsiteY3" fmla="*/ 1386493 h 1386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8114" h="1386493">
                <a:moveTo>
                  <a:pt x="0" y="0"/>
                </a:moveTo>
                <a:lnTo>
                  <a:pt x="1388114" y="0"/>
                </a:lnTo>
                <a:lnTo>
                  <a:pt x="1388114" y="1386493"/>
                </a:lnTo>
                <a:lnTo>
                  <a:pt x="0" y="138649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204428" y="0"/>
            <a:ext cx="1041086" cy="1042300"/>
          </a:xfrm>
          <a:custGeom>
            <a:avLst/>
            <a:gdLst>
              <a:gd name="connsiteX0" fmla="*/ 0 w 1388114"/>
              <a:gd name="connsiteY0" fmla="*/ 0 h 1389733"/>
              <a:gd name="connsiteX1" fmla="*/ 1388114 w 1388114"/>
              <a:gd name="connsiteY1" fmla="*/ 0 h 1389733"/>
              <a:gd name="connsiteX2" fmla="*/ 1388114 w 1388114"/>
              <a:gd name="connsiteY2" fmla="*/ 1389733 h 1389733"/>
              <a:gd name="connsiteX3" fmla="*/ 0 w 1388114"/>
              <a:gd name="connsiteY3" fmla="*/ 1389733 h 138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8114" h="1389733">
                <a:moveTo>
                  <a:pt x="0" y="0"/>
                </a:moveTo>
                <a:lnTo>
                  <a:pt x="1388114" y="0"/>
                </a:lnTo>
                <a:lnTo>
                  <a:pt x="1388114" y="1389733"/>
                </a:lnTo>
                <a:lnTo>
                  <a:pt x="0" y="138973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080956" y="0"/>
            <a:ext cx="2123473" cy="3119610"/>
          </a:xfrm>
          <a:custGeom>
            <a:avLst/>
            <a:gdLst>
              <a:gd name="connsiteX0" fmla="*/ 0 w 2831297"/>
              <a:gd name="connsiteY0" fmla="*/ 0 h 4159480"/>
              <a:gd name="connsiteX1" fmla="*/ 2831297 w 2831297"/>
              <a:gd name="connsiteY1" fmla="*/ 0 h 4159480"/>
              <a:gd name="connsiteX2" fmla="*/ 2831297 w 2831297"/>
              <a:gd name="connsiteY2" fmla="*/ 4159480 h 4159480"/>
              <a:gd name="connsiteX3" fmla="*/ 0 w 2831297"/>
              <a:gd name="connsiteY3" fmla="*/ 4159480 h 4159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1297" h="4159480">
                <a:moveTo>
                  <a:pt x="0" y="0"/>
                </a:moveTo>
                <a:lnTo>
                  <a:pt x="2831297" y="0"/>
                </a:lnTo>
                <a:lnTo>
                  <a:pt x="2831297" y="4159480"/>
                </a:lnTo>
                <a:lnTo>
                  <a:pt x="0" y="415948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41086" y="0"/>
            <a:ext cx="1039870" cy="1042300"/>
          </a:xfrm>
          <a:custGeom>
            <a:avLst/>
            <a:gdLst>
              <a:gd name="connsiteX0" fmla="*/ 0 w 1386493"/>
              <a:gd name="connsiteY0" fmla="*/ 0 h 1389733"/>
              <a:gd name="connsiteX1" fmla="*/ 1386493 w 1386493"/>
              <a:gd name="connsiteY1" fmla="*/ 0 h 1389733"/>
              <a:gd name="connsiteX2" fmla="*/ 1386493 w 1386493"/>
              <a:gd name="connsiteY2" fmla="*/ 1389733 h 1389733"/>
              <a:gd name="connsiteX3" fmla="*/ 0 w 1386493"/>
              <a:gd name="connsiteY3" fmla="*/ 1389733 h 138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6493" h="1389733">
                <a:moveTo>
                  <a:pt x="0" y="0"/>
                </a:moveTo>
                <a:lnTo>
                  <a:pt x="1386493" y="0"/>
                </a:lnTo>
                <a:lnTo>
                  <a:pt x="1386493" y="1389733"/>
                </a:lnTo>
                <a:lnTo>
                  <a:pt x="0" y="138973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" y="1042301"/>
            <a:ext cx="2080955" cy="2077310"/>
          </a:xfrm>
          <a:custGeom>
            <a:avLst/>
            <a:gdLst>
              <a:gd name="connsiteX0" fmla="*/ 0 w 2774607"/>
              <a:gd name="connsiteY0" fmla="*/ 0 h 2769747"/>
              <a:gd name="connsiteX1" fmla="*/ 2774607 w 2774607"/>
              <a:gd name="connsiteY1" fmla="*/ 0 h 2769747"/>
              <a:gd name="connsiteX2" fmla="*/ 2774607 w 2774607"/>
              <a:gd name="connsiteY2" fmla="*/ 2769747 h 2769747"/>
              <a:gd name="connsiteX3" fmla="*/ 0 w 2774607"/>
              <a:gd name="connsiteY3" fmla="*/ 2769747 h 2769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4607" h="2769747">
                <a:moveTo>
                  <a:pt x="0" y="0"/>
                </a:moveTo>
                <a:lnTo>
                  <a:pt x="2774607" y="0"/>
                </a:lnTo>
                <a:lnTo>
                  <a:pt x="2774607" y="2769747"/>
                </a:lnTo>
                <a:lnTo>
                  <a:pt x="0" y="276974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3670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152667" y="2625756"/>
            <a:ext cx="1907165" cy="2106234"/>
          </a:xfrm>
          <a:custGeom>
            <a:avLst/>
            <a:gdLst>
              <a:gd name="connsiteX0" fmla="*/ 0 w 2542887"/>
              <a:gd name="connsiteY0" fmla="*/ 0 h 2808312"/>
              <a:gd name="connsiteX1" fmla="*/ 2542887 w 2542887"/>
              <a:gd name="connsiteY1" fmla="*/ 0 h 2808312"/>
              <a:gd name="connsiteX2" fmla="*/ 2542887 w 2542887"/>
              <a:gd name="connsiteY2" fmla="*/ 2808312 h 2808312"/>
              <a:gd name="connsiteX3" fmla="*/ 0 w 2542887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2887" h="2808312">
                <a:moveTo>
                  <a:pt x="0" y="0"/>
                </a:moveTo>
                <a:lnTo>
                  <a:pt x="2542887" y="0"/>
                </a:lnTo>
                <a:lnTo>
                  <a:pt x="2542887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059832" y="789552"/>
            <a:ext cx="3942438" cy="4353948"/>
          </a:xfrm>
          <a:custGeom>
            <a:avLst/>
            <a:gdLst>
              <a:gd name="connsiteX0" fmla="*/ 0 w 5256584"/>
              <a:gd name="connsiteY0" fmla="*/ 0 h 5805264"/>
              <a:gd name="connsiteX1" fmla="*/ 5256584 w 5256584"/>
              <a:gd name="connsiteY1" fmla="*/ 0 h 5805264"/>
              <a:gd name="connsiteX2" fmla="*/ 5256584 w 5256584"/>
              <a:gd name="connsiteY2" fmla="*/ 5805264 h 5805264"/>
              <a:gd name="connsiteX3" fmla="*/ 0 w 5256584"/>
              <a:gd name="connsiteY3" fmla="*/ 5805264 h 580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56584" h="5805264">
                <a:moveTo>
                  <a:pt x="0" y="0"/>
                </a:moveTo>
                <a:lnTo>
                  <a:pt x="5256584" y="0"/>
                </a:lnTo>
                <a:lnTo>
                  <a:pt x="5256584" y="5805264"/>
                </a:lnTo>
                <a:lnTo>
                  <a:pt x="0" y="580526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676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C5E4C6C3-ACB5-4B75-A51F-DDD267D323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77412" y="951570"/>
            <a:ext cx="2006877" cy="3240360"/>
          </a:xfrm>
          <a:custGeom>
            <a:avLst/>
            <a:gdLst>
              <a:gd name="connsiteX0" fmla="*/ 981927 w 2675836"/>
              <a:gd name="connsiteY0" fmla="*/ 0 h 4320480"/>
              <a:gd name="connsiteX1" fmla="*/ 2675836 w 2675836"/>
              <a:gd name="connsiteY1" fmla="*/ 0 h 4320480"/>
              <a:gd name="connsiteX2" fmla="*/ 1693909 w 2675836"/>
              <a:gd name="connsiteY2" fmla="*/ 4320480 h 4320480"/>
              <a:gd name="connsiteX3" fmla="*/ 0 w 2675836"/>
              <a:gd name="connsiteY3" fmla="*/ 4320480 h 432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5836" h="4320480">
                <a:moveTo>
                  <a:pt x="981927" y="0"/>
                </a:moveTo>
                <a:lnTo>
                  <a:pt x="2675836" y="0"/>
                </a:lnTo>
                <a:lnTo>
                  <a:pt x="1693909" y="4320480"/>
                </a:lnTo>
                <a:lnTo>
                  <a:pt x="0" y="43204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81C8CA4E-D655-4686-BAA9-00AD783F0C7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12060" y="951570"/>
            <a:ext cx="2006877" cy="3240360"/>
          </a:xfrm>
          <a:custGeom>
            <a:avLst/>
            <a:gdLst>
              <a:gd name="connsiteX0" fmla="*/ 981927 w 2675836"/>
              <a:gd name="connsiteY0" fmla="*/ 0 h 4320480"/>
              <a:gd name="connsiteX1" fmla="*/ 2675836 w 2675836"/>
              <a:gd name="connsiteY1" fmla="*/ 0 h 4320480"/>
              <a:gd name="connsiteX2" fmla="*/ 1693909 w 2675836"/>
              <a:gd name="connsiteY2" fmla="*/ 4320480 h 4320480"/>
              <a:gd name="connsiteX3" fmla="*/ 0 w 2675836"/>
              <a:gd name="connsiteY3" fmla="*/ 4320480 h 432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5836" h="4320480">
                <a:moveTo>
                  <a:pt x="981927" y="0"/>
                </a:moveTo>
                <a:lnTo>
                  <a:pt x="2675836" y="0"/>
                </a:lnTo>
                <a:lnTo>
                  <a:pt x="1693909" y="4320480"/>
                </a:lnTo>
                <a:lnTo>
                  <a:pt x="0" y="43204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D6ED7187-3EEF-4EAD-AAB7-223803113CE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46708" y="951570"/>
            <a:ext cx="2006877" cy="3240360"/>
          </a:xfrm>
          <a:custGeom>
            <a:avLst/>
            <a:gdLst>
              <a:gd name="connsiteX0" fmla="*/ 981927 w 2675836"/>
              <a:gd name="connsiteY0" fmla="*/ 0 h 4320480"/>
              <a:gd name="connsiteX1" fmla="*/ 2675836 w 2675836"/>
              <a:gd name="connsiteY1" fmla="*/ 0 h 4320480"/>
              <a:gd name="connsiteX2" fmla="*/ 1693909 w 2675836"/>
              <a:gd name="connsiteY2" fmla="*/ 4320480 h 4320480"/>
              <a:gd name="connsiteX3" fmla="*/ 0 w 2675836"/>
              <a:gd name="connsiteY3" fmla="*/ 4320480 h 432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5836" h="4320480">
                <a:moveTo>
                  <a:pt x="981927" y="0"/>
                </a:moveTo>
                <a:lnTo>
                  <a:pt x="2675836" y="0"/>
                </a:lnTo>
                <a:lnTo>
                  <a:pt x="1693909" y="4320480"/>
                </a:lnTo>
                <a:lnTo>
                  <a:pt x="0" y="43204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6283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24654D7-564A-4116-929B-76F844E7A0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33471" y="2571750"/>
            <a:ext cx="2902643" cy="2571750"/>
          </a:xfrm>
          <a:custGeom>
            <a:avLst/>
            <a:gdLst>
              <a:gd name="connsiteX0" fmla="*/ 0 w 3870190"/>
              <a:gd name="connsiteY0" fmla="*/ 0 h 3429000"/>
              <a:gd name="connsiteX1" fmla="*/ 3870190 w 3870190"/>
              <a:gd name="connsiteY1" fmla="*/ 0 h 3429000"/>
              <a:gd name="connsiteX2" fmla="*/ 3870190 w 3870190"/>
              <a:gd name="connsiteY2" fmla="*/ 3429000 h 3429000"/>
              <a:gd name="connsiteX3" fmla="*/ 0 w 387019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0190" h="3429000">
                <a:moveTo>
                  <a:pt x="0" y="0"/>
                </a:moveTo>
                <a:lnTo>
                  <a:pt x="3870190" y="0"/>
                </a:lnTo>
                <a:lnTo>
                  <a:pt x="387019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32636F5-E02A-458F-B668-6580411F80F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36113" y="2571750"/>
            <a:ext cx="2902643" cy="2571750"/>
          </a:xfrm>
          <a:custGeom>
            <a:avLst/>
            <a:gdLst>
              <a:gd name="connsiteX0" fmla="*/ 0 w 3870190"/>
              <a:gd name="connsiteY0" fmla="*/ 0 h 3429000"/>
              <a:gd name="connsiteX1" fmla="*/ 3870190 w 3870190"/>
              <a:gd name="connsiteY1" fmla="*/ 0 h 3429000"/>
              <a:gd name="connsiteX2" fmla="*/ 3870190 w 3870190"/>
              <a:gd name="connsiteY2" fmla="*/ 3429000 h 3429000"/>
              <a:gd name="connsiteX3" fmla="*/ 0 w 387019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0190" h="3429000">
                <a:moveTo>
                  <a:pt x="0" y="0"/>
                </a:moveTo>
                <a:lnTo>
                  <a:pt x="3870190" y="0"/>
                </a:lnTo>
                <a:lnTo>
                  <a:pt x="387019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9119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76CFBB72-FF1C-4EDA-AFEC-1AA7DCE508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571750"/>
            <a:ext cx="1400472" cy="2571750"/>
          </a:xfrm>
          <a:custGeom>
            <a:avLst/>
            <a:gdLst>
              <a:gd name="connsiteX0" fmla="*/ 0 w 1867296"/>
              <a:gd name="connsiteY0" fmla="*/ 0 h 2082924"/>
              <a:gd name="connsiteX1" fmla="*/ 1867296 w 1867296"/>
              <a:gd name="connsiteY1" fmla="*/ 0 h 2082924"/>
              <a:gd name="connsiteX2" fmla="*/ 1867296 w 1867296"/>
              <a:gd name="connsiteY2" fmla="*/ 2082924 h 2082924"/>
              <a:gd name="connsiteX3" fmla="*/ 0 w 1867296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296" h="2082924">
                <a:moveTo>
                  <a:pt x="0" y="0"/>
                </a:moveTo>
                <a:lnTo>
                  <a:pt x="1867296" y="0"/>
                </a:lnTo>
                <a:lnTo>
                  <a:pt x="1867296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07D95B17-69D0-4F4E-9F4E-F80EDA771FC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93658" y="2571750"/>
            <a:ext cx="2322258" cy="2571750"/>
          </a:xfrm>
          <a:custGeom>
            <a:avLst/>
            <a:gdLst>
              <a:gd name="connsiteX0" fmla="*/ 0 w 1867296"/>
              <a:gd name="connsiteY0" fmla="*/ 0 h 2082924"/>
              <a:gd name="connsiteX1" fmla="*/ 1867296 w 1867296"/>
              <a:gd name="connsiteY1" fmla="*/ 0 h 2082924"/>
              <a:gd name="connsiteX2" fmla="*/ 1867296 w 1867296"/>
              <a:gd name="connsiteY2" fmla="*/ 2082924 h 2082924"/>
              <a:gd name="connsiteX3" fmla="*/ 0 w 1867296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296" h="2082924">
                <a:moveTo>
                  <a:pt x="0" y="0"/>
                </a:moveTo>
                <a:lnTo>
                  <a:pt x="1867296" y="0"/>
                </a:lnTo>
                <a:lnTo>
                  <a:pt x="1867296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CD3E583B-3597-48CD-B5A1-BAF765C3723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909102" y="2571750"/>
            <a:ext cx="2322258" cy="1202958"/>
          </a:xfrm>
          <a:custGeom>
            <a:avLst/>
            <a:gdLst>
              <a:gd name="connsiteX0" fmla="*/ 0 w 1867296"/>
              <a:gd name="connsiteY0" fmla="*/ 0 h 2082924"/>
              <a:gd name="connsiteX1" fmla="*/ 1867296 w 1867296"/>
              <a:gd name="connsiteY1" fmla="*/ 0 h 2082924"/>
              <a:gd name="connsiteX2" fmla="*/ 1867296 w 1867296"/>
              <a:gd name="connsiteY2" fmla="*/ 2082924 h 2082924"/>
              <a:gd name="connsiteX3" fmla="*/ 0 w 1867296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296" h="2082924">
                <a:moveTo>
                  <a:pt x="0" y="0"/>
                </a:moveTo>
                <a:lnTo>
                  <a:pt x="1867296" y="0"/>
                </a:lnTo>
                <a:lnTo>
                  <a:pt x="1867296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B7C88796-56E7-4B2F-AF5C-06A99AD11F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09102" y="3867894"/>
            <a:ext cx="2322258" cy="1275606"/>
          </a:xfrm>
          <a:custGeom>
            <a:avLst/>
            <a:gdLst>
              <a:gd name="connsiteX0" fmla="*/ 0 w 1867296"/>
              <a:gd name="connsiteY0" fmla="*/ 0 h 2082924"/>
              <a:gd name="connsiteX1" fmla="*/ 1867296 w 1867296"/>
              <a:gd name="connsiteY1" fmla="*/ 0 h 2082924"/>
              <a:gd name="connsiteX2" fmla="*/ 1867296 w 1867296"/>
              <a:gd name="connsiteY2" fmla="*/ 2082924 h 2082924"/>
              <a:gd name="connsiteX3" fmla="*/ 0 w 1867296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296" h="2082924">
                <a:moveTo>
                  <a:pt x="0" y="0"/>
                </a:moveTo>
                <a:lnTo>
                  <a:pt x="1867296" y="0"/>
                </a:lnTo>
                <a:lnTo>
                  <a:pt x="1867296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CEA9CAC6-B117-41F0-9929-20723B05210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24546" y="2571750"/>
            <a:ext cx="2819454" cy="2571750"/>
          </a:xfrm>
          <a:custGeom>
            <a:avLst/>
            <a:gdLst>
              <a:gd name="connsiteX0" fmla="*/ 0 w 1867296"/>
              <a:gd name="connsiteY0" fmla="*/ 0 h 2082924"/>
              <a:gd name="connsiteX1" fmla="*/ 1867296 w 1867296"/>
              <a:gd name="connsiteY1" fmla="*/ 0 h 2082924"/>
              <a:gd name="connsiteX2" fmla="*/ 1867296 w 1867296"/>
              <a:gd name="connsiteY2" fmla="*/ 2082924 h 2082924"/>
              <a:gd name="connsiteX3" fmla="*/ 0 w 1867296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296" h="2082924">
                <a:moveTo>
                  <a:pt x="0" y="0"/>
                </a:moveTo>
                <a:lnTo>
                  <a:pt x="1867296" y="0"/>
                </a:lnTo>
                <a:lnTo>
                  <a:pt x="1867296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2485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FDEB5E1-4413-49E1-B15D-D26E369F6C7C}"/>
              </a:ext>
            </a:extLst>
          </p:cNvPr>
          <p:cNvSpPr/>
          <p:nvPr userDrawn="1"/>
        </p:nvSpPr>
        <p:spPr>
          <a:xfrm>
            <a:off x="5394994" y="0"/>
            <a:ext cx="3749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3CD0025F-653E-4F78-A6DA-1E7767F7049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715325" y="0"/>
            <a:ext cx="1679669" cy="1450714"/>
          </a:xfrm>
          <a:custGeom>
            <a:avLst/>
            <a:gdLst>
              <a:gd name="connsiteX0" fmla="*/ 0 w 2239558"/>
              <a:gd name="connsiteY0" fmla="*/ 0 h 1934285"/>
              <a:gd name="connsiteX1" fmla="*/ 2239558 w 2239558"/>
              <a:gd name="connsiteY1" fmla="*/ 0 h 1934285"/>
              <a:gd name="connsiteX2" fmla="*/ 2239558 w 2239558"/>
              <a:gd name="connsiteY2" fmla="*/ 1934285 h 1934285"/>
              <a:gd name="connsiteX3" fmla="*/ 0 w 2239558"/>
              <a:gd name="connsiteY3" fmla="*/ 1934285 h 193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9558" h="1934285">
                <a:moveTo>
                  <a:pt x="0" y="0"/>
                </a:moveTo>
                <a:lnTo>
                  <a:pt x="2239558" y="0"/>
                </a:lnTo>
                <a:lnTo>
                  <a:pt x="2239558" y="1934285"/>
                </a:lnTo>
                <a:lnTo>
                  <a:pt x="0" y="19342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4E1CF4A8-AF6D-4F78-956C-10ED5821FD3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715325" y="1450714"/>
            <a:ext cx="1679669" cy="1450714"/>
          </a:xfrm>
          <a:custGeom>
            <a:avLst/>
            <a:gdLst>
              <a:gd name="connsiteX0" fmla="*/ 0 w 2239558"/>
              <a:gd name="connsiteY0" fmla="*/ 0 h 1934285"/>
              <a:gd name="connsiteX1" fmla="*/ 2239558 w 2239558"/>
              <a:gd name="connsiteY1" fmla="*/ 0 h 1934285"/>
              <a:gd name="connsiteX2" fmla="*/ 2239558 w 2239558"/>
              <a:gd name="connsiteY2" fmla="*/ 1934285 h 1934285"/>
              <a:gd name="connsiteX3" fmla="*/ 0 w 2239558"/>
              <a:gd name="connsiteY3" fmla="*/ 1934285 h 193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9558" h="1934285">
                <a:moveTo>
                  <a:pt x="0" y="0"/>
                </a:moveTo>
                <a:lnTo>
                  <a:pt x="2239558" y="0"/>
                </a:lnTo>
                <a:lnTo>
                  <a:pt x="2239558" y="1934285"/>
                </a:lnTo>
                <a:lnTo>
                  <a:pt x="0" y="19342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F521CE4C-604C-4CFF-90C3-908299B8147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715325" y="2905986"/>
            <a:ext cx="1679669" cy="1450714"/>
          </a:xfrm>
          <a:custGeom>
            <a:avLst/>
            <a:gdLst>
              <a:gd name="connsiteX0" fmla="*/ 0 w 2239558"/>
              <a:gd name="connsiteY0" fmla="*/ 0 h 1934285"/>
              <a:gd name="connsiteX1" fmla="*/ 2239558 w 2239558"/>
              <a:gd name="connsiteY1" fmla="*/ 0 h 1934285"/>
              <a:gd name="connsiteX2" fmla="*/ 2239558 w 2239558"/>
              <a:gd name="connsiteY2" fmla="*/ 1934285 h 1934285"/>
              <a:gd name="connsiteX3" fmla="*/ 0 w 2239558"/>
              <a:gd name="connsiteY3" fmla="*/ 1934285 h 193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9558" h="1934285">
                <a:moveTo>
                  <a:pt x="0" y="0"/>
                </a:moveTo>
                <a:lnTo>
                  <a:pt x="2239558" y="0"/>
                </a:lnTo>
                <a:lnTo>
                  <a:pt x="2239558" y="1934285"/>
                </a:lnTo>
                <a:lnTo>
                  <a:pt x="0" y="19342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3F76FD6B-222D-4D20-999A-DBECB433564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715325" y="4361257"/>
            <a:ext cx="1679669" cy="1450714"/>
          </a:xfrm>
          <a:custGeom>
            <a:avLst/>
            <a:gdLst>
              <a:gd name="connsiteX0" fmla="*/ 0 w 2239558"/>
              <a:gd name="connsiteY0" fmla="*/ 0 h 1934285"/>
              <a:gd name="connsiteX1" fmla="*/ 2239558 w 2239558"/>
              <a:gd name="connsiteY1" fmla="*/ 0 h 1934285"/>
              <a:gd name="connsiteX2" fmla="*/ 2239558 w 2239558"/>
              <a:gd name="connsiteY2" fmla="*/ 1934285 h 1934285"/>
              <a:gd name="connsiteX3" fmla="*/ 0 w 2239558"/>
              <a:gd name="connsiteY3" fmla="*/ 1934285 h 193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9558" h="1934285">
                <a:moveTo>
                  <a:pt x="0" y="0"/>
                </a:moveTo>
                <a:lnTo>
                  <a:pt x="2239558" y="0"/>
                </a:lnTo>
                <a:lnTo>
                  <a:pt x="2239558" y="1934285"/>
                </a:lnTo>
                <a:lnTo>
                  <a:pt x="0" y="19342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179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4DA16F73-EC15-48CE-9746-C919B2A7FDF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1359060"/>
            <a:ext cx="2808312" cy="3784440"/>
          </a:xfrm>
          <a:custGeom>
            <a:avLst/>
            <a:gdLst>
              <a:gd name="connsiteX0" fmla="*/ 0 w 3744416"/>
              <a:gd name="connsiteY0" fmla="*/ 0 h 5045920"/>
              <a:gd name="connsiteX1" fmla="*/ 3120334 w 3744416"/>
              <a:gd name="connsiteY1" fmla="*/ 0 h 5045920"/>
              <a:gd name="connsiteX2" fmla="*/ 3744416 w 3744416"/>
              <a:gd name="connsiteY2" fmla="*/ 624082 h 5045920"/>
              <a:gd name="connsiteX3" fmla="*/ 3744416 w 3744416"/>
              <a:gd name="connsiteY3" fmla="*/ 5045920 h 5045920"/>
              <a:gd name="connsiteX4" fmla="*/ 0 w 3744416"/>
              <a:gd name="connsiteY4" fmla="*/ 5045920 h 504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4416" h="5045920">
                <a:moveTo>
                  <a:pt x="0" y="0"/>
                </a:moveTo>
                <a:lnTo>
                  <a:pt x="3120334" y="0"/>
                </a:lnTo>
                <a:cubicBezTo>
                  <a:pt x="3465005" y="0"/>
                  <a:pt x="3744416" y="279411"/>
                  <a:pt x="3744416" y="624082"/>
                </a:cubicBezTo>
                <a:lnTo>
                  <a:pt x="3744416" y="5045920"/>
                </a:lnTo>
                <a:lnTo>
                  <a:pt x="0" y="504592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387560BE-DC23-4257-9EB5-D1BDC6DD6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32893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BC4E8F-52E7-47FC-A05D-1B21C307214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136460" y="1441204"/>
            <a:ext cx="3299702" cy="18643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09503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1755549-BB0F-42B6-A843-45A1781299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599643"/>
            <a:ext cx="4837971" cy="3543857"/>
          </a:xfrm>
          <a:custGeom>
            <a:avLst/>
            <a:gdLst>
              <a:gd name="connsiteX0" fmla="*/ 0 w 6450628"/>
              <a:gd name="connsiteY0" fmla="*/ 0 h 4725143"/>
              <a:gd name="connsiteX1" fmla="*/ 6450628 w 6450628"/>
              <a:gd name="connsiteY1" fmla="*/ 0 h 4725143"/>
              <a:gd name="connsiteX2" fmla="*/ 6450628 w 6450628"/>
              <a:gd name="connsiteY2" fmla="*/ 4725143 h 4725143"/>
              <a:gd name="connsiteX3" fmla="*/ 0 w 6450628"/>
              <a:gd name="connsiteY3" fmla="*/ 4725143 h 4725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50628" h="4725143">
                <a:moveTo>
                  <a:pt x="0" y="0"/>
                </a:moveTo>
                <a:lnTo>
                  <a:pt x="6450628" y="0"/>
                </a:lnTo>
                <a:lnTo>
                  <a:pt x="6450628" y="4725143"/>
                </a:lnTo>
                <a:lnTo>
                  <a:pt x="0" y="472514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7308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059563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171950" y="1"/>
            <a:ext cx="4972050" cy="5143499"/>
          </a:xfrm>
          <a:custGeom>
            <a:avLst/>
            <a:gdLst>
              <a:gd name="connsiteX0" fmla="*/ 0 w 5596466"/>
              <a:gd name="connsiteY0" fmla="*/ 0 h 6857999"/>
              <a:gd name="connsiteX1" fmla="*/ 5596466 w 5596466"/>
              <a:gd name="connsiteY1" fmla="*/ 0 h 6857999"/>
              <a:gd name="connsiteX2" fmla="*/ 5596466 w 5596466"/>
              <a:gd name="connsiteY2" fmla="*/ 6857999 h 6857999"/>
              <a:gd name="connsiteX3" fmla="*/ 0 w 5596466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96466" h="6857999">
                <a:moveTo>
                  <a:pt x="0" y="0"/>
                </a:moveTo>
                <a:lnTo>
                  <a:pt x="5596466" y="0"/>
                </a:lnTo>
                <a:lnTo>
                  <a:pt x="5596466" y="6857999"/>
                </a:lnTo>
                <a:lnTo>
                  <a:pt x="0" y="6857999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1C519A2A-2B7E-4F22-8EBE-A6E8F40A5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l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00200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B048964-CBDF-49F3-BCB8-E055D360FBBE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29CBC331-4DD0-48E4-B7D8-6882652576A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7815330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2C76D53-F9BA-4AEB-BE35-C7E61D42E3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64624" y="2266675"/>
            <a:ext cx="1439201" cy="1439201"/>
          </a:xfrm>
          <a:custGeom>
            <a:avLst/>
            <a:gdLst>
              <a:gd name="connsiteX0" fmla="*/ 959467 w 1918934"/>
              <a:gd name="connsiteY0" fmla="*/ 0 h 1918934"/>
              <a:gd name="connsiteX1" fmla="*/ 1918934 w 1918934"/>
              <a:gd name="connsiteY1" fmla="*/ 959467 h 1918934"/>
              <a:gd name="connsiteX2" fmla="*/ 959467 w 1918934"/>
              <a:gd name="connsiteY2" fmla="*/ 1918934 h 1918934"/>
              <a:gd name="connsiteX3" fmla="*/ 0 w 1918934"/>
              <a:gd name="connsiteY3" fmla="*/ 959467 h 1918934"/>
              <a:gd name="connsiteX4" fmla="*/ 959467 w 1918934"/>
              <a:gd name="connsiteY4" fmla="*/ 0 h 1918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8934" h="1918934">
                <a:moveTo>
                  <a:pt x="959467" y="0"/>
                </a:moveTo>
                <a:cubicBezTo>
                  <a:pt x="1489366" y="0"/>
                  <a:pt x="1918934" y="429568"/>
                  <a:pt x="1918934" y="959467"/>
                </a:cubicBezTo>
                <a:cubicBezTo>
                  <a:pt x="1918934" y="1489366"/>
                  <a:pt x="1489366" y="1918934"/>
                  <a:pt x="959467" y="1918934"/>
                </a:cubicBezTo>
                <a:cubicBezTo>
                  <a:pt x="429568" y="1918934"/>
                  <a:pt x="0" y="1489366"/>
                  <a:pt x="0" y="959467"/>
                </a:cubicBezTo>
                <a:cubicBezTo>
                  <a:pt x="0" y="429568"/>
                  <a:pt x="429568" y="0"/>
                  <a:pt x="9594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96D2931D-00FF-46C3-BFEC-3C722D59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47002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8D30BE4-DEB3-4959-B73D-61BCE429CB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288701"/>
            <a:ext cx="9144000" cy="2147146"/>
          </a:xfrm>
          <a:custGeom>
            <a:avLst/>
            <a:gdLst>
              <a:gd name="connsiteX0" fmla="*/ 0 w 12192000"/>
              <a:gd name="connsiteY0" fmla="*/ 0 h 2862861"/>
              <a:gd name="connsiteX1" fmla="*/ 12192000 w 12192000"/>
              <a:gd name="connsiteY1" fmla="*/ 0 h 2862861"/>
              <a:gd name="connsiteX2" fmla="*/ 12192000 w 12192000"/>
              <a:gd name="connsiteY2" fmla="*/ 2862861 h 2862861"/>
              <a:gd name="connsiteX3" fmla="*/ 0 w 12192000"/>
              <a:gd name="connsiteY3" fmla="*/ 2862861 h 286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862861">
                <a:moveTo>
                  <a:pt x="0" y="0"/>
                </a:moveTo>
                <a:lnTo>
                  <a:pt x="12192000" y="0"/>
                </a:lnTo>
                <a:lnTo>
                  <a:pt x="12192000" y="2862861"/>
                </a:lnTo>
                <a:lnTo>
                  <a:pt x="0" y="28628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96D2931D-00FF-46C3-BFEC-3C722D59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51700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1DD5DF-DC99-475B-B4DF-CB0A2ED61B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343" y="1491630"/>
            <a:ext cx="3621603" cy="3187526"/>
          </a:xfrm>
          <a:custGeom>
            <a:avLst/>
            <a:gdLst>
              <a:gd name="connsiteX0" fmla="*/ 0 w 4828804"/>
              <a:gd name="connsiteY0" fmla="*/ 0 h 4250034"/>
              <a:gd name="connsiteX1" fmla="*/ 4828804 w 4828804"/>
              <a:gd name="connsiteY1" fmla="*/ 0 h 4250034"/>
              <a:gd name="connsiteX2" fmla="*/ 4828804 w 4828804"/>
              <a:gd name="connsiteY2" fmla="*/ 4250034 h 4250034"/>
              <a:gd name="connsiteX3" fmla="*/ 0 w 4828804"/>
              <a:gd name="connsiteY3" fmla="*/ 4250034 h 425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8804" h="4250034">
                <a:moveTo>
                  <a:pt x="0" y="0"/>
                </a:moveTo>
                <a:lnTo>
                  <a:pt x="4828804" y="0"/>
                </a:lnTo>
                <a:lnTo>
                  <a:pt x="4828804" y="4250034"/>
                </a:lnTo>
                <a:lnTo>
                  <a:pt x="0" y="425003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96D2931D-00FF-46C3-BFEC-3C722D59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36696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1DD5DF-DC99-475B-B4DF-CB0A2ED61B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167594"/>
            <a:ext cx="2681790" cy="3975906"/>
          </a:xfrm>
          <a:custGeom>
            <a:avLst/>
            <a:gdLst>
              <a:gd name="connsiteX0" fmla="*/ 0 w 4828804"/>
              <a:gd name="connsiteY0" fmla="*/ 0 h 4250034"/>
              <a:gd name="connsiteX1" fmla="*/ 4828804 w 4828804"/>
              <a:gd name="connsiteY1" fmla="*/ 0 h 4250034"/>
              <a:gd name="connsiteX2" fmla="*/ 4828804 w 4828804"/>
              <a:gd name="connsiteY2" fmla="*/ 4250034 h 4250034"/>
              <a:gd name="connsiteX3" fmla="*/ 0 w 4828804"/>
              <a:gd name="connsiteY3" fmla="*/ 4250034 h 425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8804" h="4250034">
                <a:moveTo>
                  <a:pt x="0" y="0"/>
                </a:moveTo>
                <a:lnTo>
                  <a:pt x="4828804" y="0"/>
                </a:lnTo>
                <a:lnTo>
                  <a:pt x="4828804" y="4250034"/>
                </a:lnTo>
                <a:lnTo>
                  <a:pt x="0" y="425003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96D2931D-00FF-46C3-BFEC-3C722D59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14815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561106F-9CE7-474D-9A87-FC782AB688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99320"/>
            <a:ext cx="4085946" cy="3644180"/>
          </a:xfrm>
          <a:custGeom>
            <a:avLst/>
            <a:gdLst>
              <a:gd name="connsiteX0" fmla="*/ 0 w 4799856"/>
              <a:gd name="connsiteY0" fmla="*/ 0 h 4858906"/>
              <a:gd name="connsiteX1" fmla="*/ 4799856 w 4799856"/>
              <a:gd name="connsiteY1" fmla="*/ 0 h 4858906"/>
              <a:gd name="connsiteX2" fmla="*/ 4799856 w 4799856"/>
              <a:gd name="connsiteY2" fmla="*/ 4858906 h 4858906"/>
              <a:gd name="connsiteX3" fmla="*/ 0 w 4799856"/>
              <a:gd name="connsiteY3" fmla="*/ 4858906 h 4858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9856" h="4858906">
                <a:moveTo>
                  <a:pt x="0" y="0"/>
                </a:moveTo>
                <a:lnTo>
                  <a:pt x="4799856" y="0"/>
                </a:lnTo>
                <a:lnTo>
                  <a:pt x="4799856" y="4858906"/>
                </a:lnTo>
                <a:lnTo>
                  <a:pt x="0" y="48589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96D2931D-00FF-46C3-BFEC-3C722D59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89975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F87B1BF-3B79-4A48-BD87-03AC695FFBD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86434" y="1583679"/>
            <a:ext cx="2279063" cy="2853750"/>
          </a:xfrm>
          <a:custGeom>
            <a:avLst/>
            <a:gdLst/>
            <a:ahLst/>
            <a:cxnLst/>
            <a:rect l="l" t="t" r="r" b="b"/>
            <a:pathLst>
              <a:path w="3038751" h="3805000">
                <a:moveTo>
                  <a:pt x="1553490" y="0"/>
                </a:moveTo>
                <a:cubicBezTo>
                  <a:pt x="1689945" y="0"/>
                  <a:pt x="1822901" y="13121"/>
                  <a:pt x="1952358" y="39362"/>
                </a:cubicBezTo>
                <a:cubicBezTo>
                  <a:pt x="2081816" y="65604"/>
                  <a:pt x="2206900" y="98843"/>
                  <a:pt x="2327610" y="139080"/>
                </a:cubicBezTo>
                <a:cubicBezTo>
                  <a:pt x="2448321" y="179316"/>
                  <a:pt x="2561158" y="223052"/>
                  <a:pt x="2666124" y="270286"/>
                </a:cubicBezTo>
                <a:cubicBezTo>
                  <a:pt x="2771090" y="317521"/>
                  <a:pt x="2865558" y="362131"/>
                  <a:pt x="2949531" y="404118"/>
                </a:cubicBezTo>
                <a:lnTo>
                  <a:pt x="2508676" y="1249090"/>
                </a:lnTo>
                <a:cubicBezTo>
                  <a:pt x="2403710" y="1186110"/>
                  <a:pt x="2295246" y="1130129"/>
                  <a:pt x="2183283" y="1081145"/>
                </a:cubicBezTo>
                <a:cubicBezTo>
                  <a:pt x="2088814" y="1039159"/>
                  <a:pt x="1982973" y="999797"/>
                  <a:pt x="1865762" y="963059"/>
                </a:cubicBezTo>
                <a:cubicBezTo>
                  <a:pt x="1748550" y="926321"/>
                  <a:pt x="1633963" y="907952"/>
                  <a:pt x="1522000" y="907952"/>
                </a:cubicBezTo>
                <a:cubicBezTo>
                  <a:pt x="1431030" y="907952"/>
                  <a:pt x="1358429" y="921947"/>
                  <a:pt x="1304197" y="949938"/>
                </a:cubicBezTo>
                <a:cubicBezTo>
                  <a:pt x="1249964" y="977929"/>
                  <a:pt x="1222848" y="1025163"/>
                  <a:pt x="1222848" y="1091642"/>
                </a:cubicBezTo>
                <a:cubicBezTo>
                  <a:pt x="1222848" y="1140625"/>
                  <a:pt x="1238593" y="1180862"/>
                  <a:pt x="1270083" y="1212352"/>
                </a:cubicBezTo>
                <a:cubicBezTo>
                  <a:pt x="1301572" y="1243841"/>
                  <a:pt x="1347057" y="1272707"/>
                  <a:pt x="1406538" y="1298948"/>
                </a:cubicBezTo>
                <a:cubicBezTo>
                  <a:pt x="1466018" y="1325190"/>
                  <a:pt x="1538619" y="1350556"/>
                  <a:pt x="1624341" y="1375048"/>
                </a:cubicBezTo>
                <a:cubicBezTo>
                  <a:pt x="1710063" y="1399540"/>
                  <a:pt x="1807156" y="1429280"/>
                  <a:pt x="1915621" y="1464269"/>
                </a:cubicBezTo>
                <a:cubicBezTo>
                  <a:pt x="2087064" y="1516752"/>
                  <a:pt x="2241888" y="1574483"/>
                  <a:pt x="2380093" y="1637462"/>
                </a:cubicBezTo>
                <a:cubicBezTo>
                  <a:pt x="2518298" y="1700441"/>
                  <a:pt x="2636384" y="1774792"/>
                  <a:pt x="2734352" y="1860514"/>
                </a:cubicBezTo>
                <a:cubicBezTo>
                  <a:pt x="2832320" y="1946236"/>
                  <a:pt x="2907545" y="2050326"/>
                  <a:pt x="2960027" y="2172786"/>
                </a:cubicBezTo>
                <a:cubicBezTo>
                  <a:pt x="3012510" y="2295246"/>
                  <a:pt x="3038751" y="2443947"/>
                  <a:pt x="3038751" y="2618890"/>
                </a:cubicBezTo>
                <a:cubicBezTo>
                  <a:pt x="3038751" y="2842816"/>
                  <a:pt x="2997640" y="3030879"/>
                  <a:pt x="2915417" y="3183079"/>
                </a:cubicBezTo>
                <a:cubicBezTo>
                  <a:pt x="2833194" y="3335279"/>
                  <a:pt x="2724730" y="3456864"/>
                  <a:pt x="2590024" y="3547834"/>
                </a:cubicBezTo>
                <a:cubicBezTo>
                  <a:pt x="2455318" y="3638804"/>
                  <a:pt x="2303118" y="3704408"/>
                  <a:pt x="2133424" y="3744644"/>
                </a:cubicBezTo>
                <a:cubicBezTo>
                  <a:pt x="1963730" y="3784881"/>
                  <a:pt x="1793161" y="3805000"/>
                  <a:pt x="1621717" y="3805000"/>
                </a:cubicBezTo>
                <a:cubicBezTo>
                  <a:pt x="1485262" y="3805000"/>
                  <a:pt x="1345308" y="3794503"/>
                  <a:pt x="1201855" y="3773510"/>
                </a:cubicBezTo>
                <a:cubicBezTo>
                  <a:pt x="1058402" y="3752517"/>
                  <a:pt x="915824" y="3722777"/>
                  <a:pt x="774121" y="3684289"/>
                </a:cubicBezTo>
                <a:cubicBezTo>
                  <a:pt x="632417" y="3645802"/>
                  <a:pt x="495962" y="3600317"/>
                  <a:pt x="364755" y="3547834"/>
                </a:cubicBezTo>
                <a:cubicBezTo>
                  <a:pt x="233548" y="3495352"/>
                  <a:pt x="111963" y="3435871"/>
                  <a:pt x="0" y="3369393"/>
                </a:cubicBezTo>
                <a:lnTo>
                  <a:pt x="440855" y="2471938"/>
                </a:lnTo>
                <a:cubicBezTo>
                  <a:pt x="563315" y="2548912"/>
                  <a:pt x="691023" y="2617140"/>
                  <a:pt x="823979" y="2676621"/>
                </a:cubicBezTo>
                <a:cubicBezTo>
                  <a:pt x="935943" y="2729103"/>
                  <a:pt x="1062776" y="2776338"/>
                  <a:pt x="1204479" y="2818324"/>
                </a:cubicBezTo>
                <a:cubicBezTo>
                  <a:pt x="1346183" y="2860310"/>
                  <a:pt x="1490510" y="2881303"/>
                  <a:pt x="1637462" y="2881303"/>
                </a:cubicBezTo>
                <a:cubicBezTo>
                  <a:pt x="1749425" y="2881303"/>
                  <a:pt x="1827275" y="2866433"/>
                  <a:pt x="1871010" y="2836693"/>
                </a:cubicBezTo>
                <a:cubicBezTo>
                  <a:pt x="1914746" y="2806952"/>
                  <a:pt x="1936614" y="2767591"/>
                  <a:pt x="1936614" y="2718607"/>
                </a:cubicBezTo>
                <a:cubicBezTo>
                  <a:pt x="1936614" y="2666124"/>
                  <a:pt x="1914746" y="2621514"/>
                  <a:pt x="1871010" y="2584776"/>
                </a:cubicBezTo>
                <a:cubicBezTo>
                  <a:pt x="1827275" y="2548038"/>
                  <a:pt x="1766919" y="2515673"/>
                  <a:pt x="1689945" y="2487683"/>
                </a:cubicBezTo>
                <a:cubicBezTo>
                  <a:pt x="1612970" y="2459692"/>
                  <a:pt x="1524624" y="2431701"/>
                  <a:pt x="1424907" y="2403710"/>
                </a:cubicBezTo>
                <a:cubicBezTo>
                  <a:pt x="1325190" y="2375719"/>
                  <a:pt x="1219349" y="2342480"/>
                  <a:pt x="1107386" y="2303993"/>
                </a:cubicBezTo>
                <a:cubicBezTo>
                  <a:pt x="942940" y="2248011"/>
                  <a:pt x="801237" y="2187656"/>
                  <a:pt x="682276" y="2122927"/>
                </a:cubicBezTo>
                <a:cubicBezTo>
                  <a:pt x="563315" y="2058199"/>
                  <a:pt x="465347" y="1984723"/>
                  <a:pt x="388373" y="1902500"/>
                </a:cubicBezTo>
                <a:cubicBezTo>
                  <a:pt x="311398" y="1820277"/>
                  <a:pt x="254542" y="1726683"/>
                  <a:pt x="217804" y="1621717"/>
                </a:cubicBezTo>
                <a:cubicBezTo>
                  <a:pt x="181066" y="1516752"/>
                  <a:pt x="162697" y="1396041"/>
                  <a:pt x="162697" y="1259586"/>
                </a:cubicBezTo>
                <a:cubicBezTo>
                  <a:pt x="162697" y="1053154"/>
                  <a:pt x="200309" y="871214"/>
                  <a:pt x="275535" y="713766"/>
                </a:cubicBezTo>
                <a:cubicBezTo>
                  <a:pt x="350760" y="556318"/>
                  <a:pt x="453101" y="425110"/>
                  <a:pt x="582559" y="320145"/>
                </a:cubicBezTo>
                <a:cubicBezTo>
                  <a:pt x="712016" y="215180"/>
                  <a:pt x="859843" y="135581"/>
                  <a:pt x="1026038" y="81349"/>
                </a:cubicBezTo>
                <a:cubicBezTo>
                  <a:pt x="1192233" y="27116"/>
                  <a:pt x="1368051" y="0"/>
                  <a:pt x="155349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96D2931D-00FF-46C3-BFEC-3C722D59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12929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BC4E8F-52E7-47FC-A05D-1B21C307214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173795" y="1769090"/>
            <a:ext cx="3588296" cy="224572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23900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67EB5D2-D0EA-40CC-9288-02B96367B4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1550" y="1725726"/>
            <a:ext cx="3639377" cy="2392493"/>
          </a:xfrm>
          <a:custGeom>
            <a:avLst/>
            <a:gdLst>
              <a:gd name="connsiteX0" fmla="*/ 0 w 4852502"/>
              <a:gd name="connsiteY0" fmla="*/ 0 h 3189990"/>
              <a:gd name="connsiteX1" fmla="*/ 946871 w 4852502"/>
              <a:gd name="connsiteY1" fmla="*/ 0 h 3189990"/>
              <a:gd name="connsiteX2" fmla="*/ 1637192 w 4852502"/>
              <a:gd name="connsiteY2" fmla="*/ 2189110 h 3189990"/>
              <a:gd name="connsiteX3" fmla="*/ 1859985 w 4852502"/>
              <a:gd name="connsiteY3" fmla="*/ 1524107 h 3189990"/>
              <a:gd name="connsiteX4" fmla="*/ 1343510 w 4852502"/>
              <a:gd name="connsiteY4" fmla="*/ 0 h 3189990"/>
              <a:gd name="connsiteX5" fmla="*/ 2145228 w 4852502"/>
              <a:gd name="connsiteY5" fmla="*/ 0 h 3189990"/>
              <a:gd name="connsiteX6" fmla="*/ 2423719 w 4852502"/>
              <a:gd name="connsiteY6" fmla="*/ 984002 h 3189990"/>
              <a:gd name="connsiteX7" fmla="*/ 2707274 w 4852502"/>
              <a:gd name="connsiteY7" fmla="*/ 0 h 3189990"/>
              <a:gd name="connsiteX8" fmla="*/ 3508992 w 4852502"/>
              <a:gd name="connsiteY8" fmla="*/ 0 h 3189990"/>
              <a:gd name="connsiteX9" fmla="*/ 2984078 w 4852502"/>
              <a:gd name="connsiteY9" fmla="*/ 1524107 h 3189990"/>
              <a:gd name="connsiteX10" fmla="*/ 3213622 w 4852502"/>
              <a:gd name="connsiteY10" fmla="*/ 2189110 h 3189990"/>
              <a:gd name="connsiteX11" fmla="*/ 3898880 w 4852502"/>
              <a:gd name="connsiteY11" fmla="*/ 0 h 3189990"/>
              <a:gd name="connsiteX12" fmla="*/ 4852502 w 4852502"/>
              <a:gd name="connsiteY12" fmla="*/ 0 h 3189990"/>
              <a:gd name="connsiteX13" fmla="*/ 3603510 w 4852502"/>
              <a:gd name="connsiteY13" fmla="*/ 3189990 h 3189990"/>
              <a:gd name="connsiteX14" fmla="*/ 2877745 w 4852502"/>
              <a:gd name="connsiteY14" fmla="*/ 3189990 h 3189990"/>
              <a:gd name="connsiteX15" fmla="*/ 2423719 w 4852502"/>
              <a:gd name="connsiteY15" fmla="*/ 2050708 h 3189990"/>
              <a:gd name="connsiteX16" fmla="*/ 1974758 w 4852502"/>
              <a:gd name="connsiteY16" fmla="*/ 3189990 h 3189990"/>
              <a:gd name="connsiteX17" fmla="*/ 1248992 w 4852502"/>
              <a:gd name="connsiteY17" fmla="*/ 3189990 h 3189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852502" h="3189990">
                <a:moveTo>
                  <a:pt x="0" y="0"/>
                </a:moveTo>
                <a:lnTo>
                  <a:pt x="946871" y="0"/>
                </a:lnTo>
                <a:lnTo>
                  <a:pt x="1637192" y="2189110"/>
                </a:lnTo>
                <a:lnTo>
                  <a:pt x="1859985" y="1524107"/>
                </a:lnTo>
                <a:lnTo>
                  <a:pt x="1343510" y="0"/>
                </a:lnTo>
                <a:lnTo>
                  <a:pt x="2145228" y="0"/>
                </a:lnTo>
                <a:lnTo>
                  <a:pt x="2423719" y="984002"/>
                </a:lnTo>
                <a:lnTo>
                  <a:pt x="2707274" y="0"/>
                </a:lnTo>
                <a:lnTo>
                  <a:pt x="3508992" y="0"/>
                </a:lnTo>
                <a:lnTo>
                  <a:pt x="2984078" y="1524107"/>
                </a:lnTo>
                <a:lnTo>
                  <a:pt x="3213622" y="2189110"/>
                </a:lnTo>
                <a:lnTo>
                  <a:pt x="3898880" y="0"/>
                </a:lnTo>
                <a:lnTo>
                  <a:pt x="4852502" y="0"/>
                </a:lnTo>
                <a:lnTo>
                  <a:pt x="3603510" y="3189990"/>
                </a:lnTo>
                <a:lnTo>
                  <a:pt x="2877745" y="3189990"/>
                </a:lnTo>
                <a:lnTo>
                  <a:pt x="2423719" y="2050708"/>
                </a:lnTo>
                <a:lnTo>
                  <a:pt x="1974758" y="3189990"/>
                </a:lnTo>
                <a:lnTo>
                  <a:pt x="1248992" y="318999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96D2931D-00FF-46C3-BFEC-3C722D59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24735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C829F09-E67F-43BA-BCB2-FEA8AADAAD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18180" y="1563221"/>
            <a:ext cx="2910870" cy="2910870"/>
          </a:xfrm>
          <a:custGeom>
            <a:avLst/>
            <a:gdLst>
              <a:gd name="connsiteX0" fmla="*/ 1940580 w 3881160"/>
              <a:gd name="connsiteY0" fmla="*/ 1103406 h 3881160"/>
              <a:gd name="connsiteX1" fmla="*/ 1103406 w 3881160"/>
              <a:gd name="connsiteY1" fmla="*/ 1940580 h 3881160"/>
              <a:gd name="connsiteX2" fmla="*/ 1940580 w 3881160"/>
              <a:gd name="connsiteY2" fmla="*/ 2777754 h 3881160"/>
              <a:gd name="connsiteX3" fmla="*/ 2777754 w 3881160"/>
              <a:gd name="connsiteY3" fmla="*/ 1940580 h 3881160"/>
              <a:gd name="connsiteX4" fmla="*/ 1940580 w 3881160"/>
              <a:gd name="connsiteY4" fmla="*/ 1103406 h 3881160"/>
              <a:gd name="connsiteX5" fmla="*/ 1940580 w 3881160"/>
              <a:gd name="connsiteY5" fmla="*/ 0 h 3881160"/>
              <a:gd name="connsiteX6" fmla="*/ 3881160 w 3881160"/>
              <a:gd name="connsiteY6" fmla="*/ 1940580 h 3881160"/>
              <a:gd name="connsiteX7" fmla="*/ 1940580 w 3881160"/>
              <a:gd name="connsiteY7" fmla="*/ 3881160 h 3881160"/>
              <a:gd name="connsiteX8" fmla="*/ 0 w 3881160"/>
              <a:gd name="connsiteY8" fmla="*/ 1940580 h 3881160"/>
              <a:gd name="connsiteX9" fmla="*/ 1940580 w 3881160"/>
              <a:gd name="connsiteY9" fmla="*/ 0 h 3881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81160" h="3881160">
                <a:moveTo>
                  <a:pt x="1940580" y="1103406"/>
                </a:moveTo>
                <a:cubicBezTo>
                  <a:pt x="1478222" y="1103406"/>
                  <a:pt x="1103406" y="1478222"/>
                  <a:pt x="1103406" y="1940580"/>
                </a:cubicBezTo>
                <a:cubicBezTo>
                  <a:pt x="1103406" y="2402938"/>
                  <a:pt x="1478222" y="2777754"/>
                  <a:pt x="1940580" y="2777754"/>
                </a:cubicBezTo>
                <a:cubicBezTo>
                  <a:pt x="2402938" y="2777754"/>
                  <a:pt x="2777754" y="2402938"/>
                  <a:pt x="2777754" y="1940580"/>
                </a:cubicBezTo>
                <a:cubicBezTo>
                  <a:pt x="2777754" y="1478222"/>
                  <a:pt x="2402938" y="1103406"/>
                  <a:pt x="1940580" y="1103406"/>
                </a:cubicBezTo>
                <a:close/>
                <a:moveTo>
                  <a:pt x="1940580" y="0"/>
                </a:moveTo>
                <a:cubicBezTo>
                  <a:pt x="3012333" y="0"/>
                  <a:pt x="3881160" y="868827"/>
                  <a:pt x="3881160" y="1940580"/>
                </a:cubicBezTo>
                <a:cubicBezTo>
                  <a:pt x="3881160" y="3012333"/>
                  <a:pt x="3012333" y="3881160"/>
                  <a:pt x="1940580" y="3881160"/>
                </a:cubicBezTo>
                <a:cubicBezTo>
                  <a:pt x="868827" y="3881160"/>
                  <a:pt x="0" y="3012333"/>
                  <a:pt x="0" y="1940580"/>
                </a:cubicBezTo>
                <a:cubicBezTo>
                  <a:pt x="0" y="868827"/>
                  <a:pt x="868827" y="0"/>
                  <a:pt x="19405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96D2931D-00FF-46C3-BFEC-3C722D59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29180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0ADFB44-9FFD-4D12-8DC5-D4B204B95B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85646" y="1742293"/>
            <a:ext cx="2010966" cy="2365772"/>
          </a:xfrm>
          <a:custGeom>
            <a:avLst/>
            <a:gdLst>
              <a:gd name="connsiteX0" fmla="*/ 0 w 2681288"/>
              <a:gd name="connsiteY0" fmla="*/ 0 h 3154363"/>
              <a:gd name="connsiteX1" fmla="*/ 2681288 w 2681288"/>
              <a:gd name="connsiteY1" fmla="*/ 0 h 3154363"/>
              <a:gd name="connsiteX2" fmla="*/ 2681288 w 2681288"/>
              <a:gd name="connsiteY2" fmla="*/ 755650 h 3154363"/>
              <a:gd name="connsiteX3" fmla="*/ 1776413 w 2681288"/>
              <a:gd name="connsiteY3" fmla="*/ 755650 h 3154363"/>
              <a:gd name="connsiteX4" fmla="*/ 1776413 w 2681288"/>
              <a:gd name="connsiteY4" fmla="*/ 3154363 h 3154363"/>
              <a:gd name="connsiteX5" fmla="*/ 909638 w 2681288"/>
              <a:gd name="connsiteY5" fmla="*/ 3154363 h 3154363"/>
              <a:gd name="connsiteX6" fmla="*/ 909638 w 2681288"/>
              <a:gd name="connsiteY6" fmla="*/ 755650 h 3154363"/>
              <a:gd name="connsiteX7" fmla="*/ 0 w 2681288"/>
              <a:gd name="connsiteY7" fmla="*/ 755650 h 3154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1288" h="3154363">
                <a:moveTo>
                  <a:pt x="0" y="0"/>
                </a:moveTo>
                <a:lnTo>
                  <a:pt x="2681288" y="0"/>
                </a:lnTo>
                <a:lnTo>
                  <a:pt x="2681288" y="755650"/>
                </a:lnTo>
                <a:lnTo>
                  <a:pt x="1776413" y="755650"/>
                </a:lnTo>
                <a:lnTo>
                  <a:pt x="1776413" y="3154363"/>
                </a:lnTo>
                <a:lnTo>
                  <a:pt x="909638" y="3154363"/>
                </a:lnTo>
                <a:lnTo>
                  <a:pt x="909638" y="755650"/>
                </a:lnTo>
                <a:lnTo>
                  <a:pt x="0" y="7556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96D2931D-00FF-46C3-BFEC-3C722D59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1538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F3738EE-2FE1-4DD2-8A59-8FB0CCE6E9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9144000" cy="1678780"/>
          </a:xfrm>
          <a:custGeom>
            <a:avLst/>
            <a:gdLst>
              <a:gd name="connsiteX0" fmla="*/ 0 w 12192000"/>
              <a:gd name="connsiteY0" fmla="*/ 0 h 3609975"/>
              <a:gd name="connsiteX1" fmla="*/ 12192000 w 12192000"/>
              <a:gd name="connsiteY1" fmla="*/ 0 h 3609975"/>
              <a:gd name="connsiteX2" fmla="*/ 12192000 w 12192000"/>
              <a:gd name="connsiteY2" fmla="*/ 3609975 h 3609975"/>
              <a:gd name="connsiteX3" fmla="*/ 0 w 12192000"/>
              <a:gd name="connsiteY3" fmla="*/ 3609975 h 3609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609975">
                <a:moveTo>
                  <a:pt x="0" y="0"/>
                </a:moveTo>
                <a:lnTo>
                  <a:pt x="12192000" y="0"/>
                </a:lnTo>
                <a:lnTo>
                  <a:pt x="12192000" y="3609975"/>
                </a:lnTo>
                <a:lnTo>
                  <a:pt x="0" y="36099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C3E3D6B-BED3-4736-9C7C-3969705BF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16951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636AB48-AF86-481E-BFB1-C47ADE5D352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89802" y="0"/>
            <a:ext cx="2700300" cy="5143500"/>
          </a:xfrm>
          <a:custGeom>
            <a:avLst/>
            <a:gdLst>
              <a:gd name="connsiteX0" fmla="*/ 0 w 3600400"/>
              <a:gd name="connsiteY0" fmla="*/ 0 h 6858000"/>
              <a:gd name="connsiteX1" fmla="*/ 3600400 w 3600400"/>
              <a:gd name="connsiteY1" fmla="*/ 0 h 6858000"/>
              <a:gd name="connsiteX2" fmla="*/ 3600400 w 3600400"/>
              <a:gd name="connsiteY2" fmla="*/ 6858000 h 6858000"/>
              <a:gd name="connsiteX3" fmla="*/ 0 w 3600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0400" h="6858000">
                <a:moveTo>
                  <a:pt x="0" y="0"/>
                </a:moveTo>
                <a:lnTo>
                  <a:pt x="3600400" y="0"/>
                </a:lnTo>
                <a:lnTo>
                  <a:pt x="36004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3448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850F5F3-6110-4C6E-9D10-48B8550924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00150" y="1092995"/>
            <a:ext cx="1743075" cy="1743075"/>
          </a:xfrm>
          <a:custGeom>
            <a:avLst/>
            <a:gdLst>
              <a:gd name="connsiteX0" fmla="*/ 1162050 w 2324100"/>
              <a:gd name="connsiteY0" fmla="*/ 0 h 2324100"/>
              <a:gd name="connsiteX1" fmla="*/ 2324100 w 2324100"/>
              <a:gd name="connsiteY1" fmla="*/ 1162050 h 2324100"/>
              <a:gd name="connsiteX2" fmla="*/ 1162050 w 2324100"/>
              <a:gd name="connsiteY2" fmla="*/ 2324100 h 2324100"/>
              <a:gd name="connsiteX3" fmla="*/ 0 w 2324100"/>
              <a:gd name="connsiteY3" fmla="*/ 1162050 h 2324100"/>
              <a:gd name="connsiteX4" fmla="*/ 1162050 w 2324100"/>
              <a:gd name="connsiteY4" fmla="*/ 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4100" h="2324100">
                <a:moveTo>
                  <a:pt x="1162050" y="0"/>
                </a:moveTo>
                <a:cubicBezTo>
                  <a:pt x="1803832" y="0"/>
                  <a:pt x="2324100" y="520268"/>
                  <a:pt x="2324100" y="1162050"/>
                </a:cubicBezTo>
                <a:cubicBezTo>
                  <a:pt x="2324100" y="1803832"/>
                  <a:pt x="1803832" y="2324100"/>
                  <a:pt x="1162050" y="2324100"/>
                </a:cubicBezTo>
                <a:cubicBezTo>
                  <a:pt x="520268" y="2324100"/>
                  <a:pt x="0" y="1803832"/>
                  <a:pt x="0" y="1162050"/>
                </a:cubicBezTo>
                <a:cubicBezTo>
                  <a:pt x="0" y="520268"/>
                  <a:pt x="520268" y="0"/>
                  <a:pt x="11620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697AF6F-13E7-4A21-9A3C-9DD23AE0365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00463" y="1092995"/>
            <a:ext cx="1743075" cy="1743075"/>
          </a:xfrm>
          <a:custGeom>
            <a:avLst/>
            <a:gdLst>
              <a:gd name="connsiteX0" fmla="*/ 1162050 w 2324100"/>
              <a:gd name="connsiteY0" fmla="*/ 0 h 2324100"/>
              <a:gd name="connsiteX1" fmla="*/ 2324100 w 2324100"/>
              <a:gd name="connsiteY1" fmla="*/ 1162050 h 2324100"/>
              <a:gd name="connsiteX2" fmla="*/ 1162050 w 2324100"/>
              <a:gd name="connsiteY2" fmla="*/ 2324100 h 2324100"/>
              <a:gd name="connsiteX3" fmla="*/ 0 w 2324100"/>
              <a:gd name="connsiteY3" fmla="*/ 1162050 h 2324100"/>
              <a:gd name="connsiteX4" fmla="*/ 1162050 w 2324100"/>
              <a:gd name="connsiteY4" fmla="*/ 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4100" h="2324100">
                <a:moveTo>
                  <a:pt x="1162050" y="0"/>
                </a:moveTo>
                <a:cubicBezTo>
                  <a:pt x="1803832" y="0"/>
                  <a:pt x="2324100" y="520268"/>
                  <a:pt x="2324100" y="1162050"/>
                </a:cubicBezTo>
                <a:cubicBezTo>
                  <a:pt x="2324100" y="1803832"/>
                  <a:pt x="1803832" y="2324100"/>
                  <a:pt x="1162050" y="2324100"/>
                </a:cubicBezTo>
                <a:cubicBezTo>
                  <a:pt x="520268" y="2324100"/>
                  <a:pt x="0" y="1803832"/>
                  <a:pt x="0" y="1162050"/>
                </a:cubicBezTo>
                <a:cubicBezTo>
                  <a:pt x="0" y="520268"/>
                  <a:pt x="520268" y="0"/>
                  <a:pt x="11620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2519428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A2728E5B-D355-45C5-9863-B7EB492FE8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  <a:custGeom>
            <a:avLst/>
            <a:gdLst>
              <a:gd name="connsiteX0" fmla="*/ 0 w 12192000"/>
              <a:gd name="connsiteY0" fmla="*/ 0 h 3517900"/>
              <a:gd name="connsiteX1" fmla="*/ 12192000 w 12192000"/>
              <a:gd name="connsiteY1" fmla="*/ 0 h 3517900"/>
              <a:gd name="connsiteX2" fmla="*/ 12192000 w 12192000"/>
              <a:gd name="connsiteY2" fmla="*/ 3517900 h 3517900"/>
              <a:gd name="connsiteX3" fmla="*/ 0 w 12192000"/>
              <a:gd name="connsiteY3" fmla="*/ 3517900 h 351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517900">
                <a:moveTo>
                  <a:pt x="0" y="0"/>
                </a:moveTo>
                <a:lnTo>
                  <a:pt x="12192000" y="0"/>
                </a:lnTo>
                <a:lnTo>
                  <a:pt x="12192000" y="3517900"/>
                </a:lnTo>
                <a:lnTo>
                  <a:pt x="0" y="35179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96D2931D-00FF-46C3-BFEC-3C722D59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22219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4CE9870-750C-4675-BDE3-7FA1E18ECEA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2505075"/>
            <a:ext cx="9144000" cy="2638425"/>
          </a:xfrm>
          <a:custGeom>
            <a:avLst/>
            <a:gdLst>
              <a:gd name="connsiteX0" fmla="*/ 0 w 12192000"/>
              <a:gd name="connsiteY0" fmla="*/ 0 h 3517900"/>
              <a:gd name="connsiteX1" fmla="*/ 12192000 w 12192000"/>
              <a:gd name="connsiteY1" fmla="*/ 0 h 3517900"/>
              <a:gd name="connsiteX2" fmla="*/ 12192000 w 12192000"/>
              <a:gd name="connsiteY2" fmla="*/ 3517900 h 3517900"/>
              <a:gd name="connsiteX3" fmla="*/ 0 w 12192000"/>
              <a:gd name="connsiteY3" fmla="*/ 3517900 h 351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517900">
                <a:moveTo>
                  <a:pt x="0" y="0"/>
                </a:moveTo>
                <a:lnTo>
                  <a:pt x="12192000" y="0"/>
                </a:lnTo>
                <a:lnTo>
                  <a:pt x="12192000" y="3517900"/>
                </a:lnTo>
                <a:lnTo>
                  <a:pt x="0" y="35179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82927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0BDC2AF-94DB-4817-952B-B2AF48654EC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704153" cy="4336196"/>
          </a:xfrm>
          <a:custGeom>
            <a:avLst/>
            <a:gdLst>
              <a:gd name="connsiteX0" fmla="*/ 0 w 7605537"/>
              <a:gd name="connsiteY0" fmla="*/ 0 h 5781595"/>
              <a:gd name="connsiteX1" fmla="*/ 7605537 w 7605537"/>
              <a:gd name="connsiteY1" fmla="*/ 0 h 5781595"/>
              <a:gd name="connsiteX2" fmla="*/ 2857610 w 7605537"/>
              <a:gd name="connsiteY2" fmla="*/ 5781595 h 5781595"/>
              <a:gd name="connsiteX3" fmla="*/ 0 w 7605537"/>
              <a:gd name="connsiteY3" fmla="*/ 3436761 h 5781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05537" h="5781595">
                <a:moveTo>
                  <a:pt x="0" y="0"/>
                </a:moveTo>
                <a:lnTo>
                  <a:pt x="7605537" y="0"/>
                </a:lnTo>
                <a:lnTo>
                  <a:pt x="2857610" y="5781595"/>
                </a:lnTo>
                <a:lnTo>
                  <a:pt x="0" y="343676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1B20ECDE-3754-43CE-A3F3-6A8C42897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l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59117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00C606A-5573-42DF-83B1-7665B1CE443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72000" y="464345"/>
            <a:ext cx="4107657" cy="2516642"/>
          </a:xfrm>
          <a:custGeom>
            <a:avLst/>
            <a:gdLst>
              <a:gd name="connsiteX0" fmla="*/ 0 w 5476876"/>
              <a:gd name="connsiteY0" fmla="*/ 0 h 3355523"/>
              <a:gd name="connsiteX1" fmla="*/ 5476876 w 5476876"/>
              <a:gd name="connsiteY1" fmla="*/ 0 h 3355523"/>
              <a:gd name="connsiteX2" fmla="*/ 5476876 w 5476876"/>
              <a:gd name="connsiteY2" fmla="*/ 3355523 h 3355523"/>
              <a:gd name="connsiteX3" fmla="*/ 0 w 5476876"/>
              <a:gd name="connsiteY3" fmla="*/ 3355523 h 3355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6876" h="3355523">
                <a:moveTo>
                  <a:pt x="0" y="0"/>
                </a:moveTo>
                <a:lnTo>
                  <a:pt x="5476876" y="0"/>
                </a:lnTo>
                <a:lnTo>
                  <a:pt x="5476876" y="3355523"/>
                </a:lnTo>
                <a:lnTo>
                  <a:pt x="0" y="335552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83894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BC4E8F-52E7-47FC-A05D-1B21C307214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999662" y="1733596"/>
            <a:ext cx="2623334" cy="35364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14459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F4753DEC-EFCB-43DE-928E-A20C65125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81400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3879056" y="1462087"/>
            <a:ext cx="1385888" cy="1385888"/>
          </a:xfrm>
          <a:custGeom>
            <a:avLst/>
            <a:gdLst>
              <a:gd name="connsiteX0" fmla="*/ 923925 w 1847850"/>
              <a:gd name="connsiteY0" fmla="*/ 0 h 1847850"/>
              <a:gd name="connsiteX1" fmla="*/ 1847850 w 1847850"/>
              <a:gd name="connsiteY1" fmla="*/ 923925 h 1847850"/>
              <a:gd name="connsiteX2" fmla="*/ 923925 w 1847850"/>
              <a:gd name="connsiteY2" fmla="*/ 1847850 h 1847850"/>
              <a:gd name="connsiteX3" fmla="*/ 0 w 1847850"/>
              <a:gd name="connsiteY3" fmla="*/ 923925 h 1847850"/>
              <a:gd name="connsiteX4" fmla="*/ 923925 w 1847850"/>
              <a:gd name="connsiteY4" fmla="*/ 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7850" h="1847850">
                <a:moveTo>
                  <a:pt x="923925" y="0"/>
                </a:moveTo>
                <a:cubicBezTo>
                  <a:pt x="1434195" y="0"/>
                  <a:pt x="1847850" y="413655"/>
                  <a:pt x="1847850" y="923925"/>
                </a:cubicBezTo>
                <a:cubicBezTo>
                  <a:pt x="1847850" y="1434195"/>
                  <a:pt x="1434195" y="1847850"/>
                  <a:pt x="923925" y="1847850"/>
                </a:cubicBezTo>
                <a:cubicBezTo>
                  <a:pt x="413655" y="1847850"/>
                  <a:pt x="0" y="1434195"/>
                  <a:pt x="0" y="923925"/>
                </a:cubicBezTo>
                <a:cubicBezTo>
                  <a:pt x="0" y="413655"/>
                  <a:pt x="413655" y="0"/>
                  <a:pt x="923925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2648FBB8-65C8-4003-ADAF-8D9577195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7617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2E5AFAF-24E7-4377-9D48-1D2F4153C3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1" y="1356054"/>
            <a:ext cx="1662746" cy="1662746"/>
          </a:xfrm>
          <a:custGeom>
            <a:avLst/>
            <a:gdLst>
              <a:gd name="connsiteX0" fmla="*/ 0 w 2216995"/>
              <a:gd name="connsiteY0" fmla="*/ 0 h 2216995"/>
              <a:gd name="connsiteX1" fmla="*/ 2216995 w 2216995"/>
              <a:gd name="connsiteY1" fmla="*/ 0 h 2216995"/>
              <a:gd name="connsiteX2" fmla="*/ 2216995 w 2216995"/>
              <a:gd name="connsiteY2" fmla="*/ 2216995 h 2216995"/>
              <a:gd name="connsiteX3" fmla="*/ 0 w 2216995"/>
              <a:gd name="connsiteY3" fmla="*/ 2216995 h 2216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6995" h="2216995">
                <a:moveTo>
                  <a:pt x="0" y="0"/>
                </a:moveTo>
                <a:lnTo>
                  <a:pt x="2216995" y="0"/>
                </a:lnTo>
                <a:lnTo>
                  <a:pt x="2216995" y="2216995"/>
                </a:lnTo>
                <a:lnTo>
                  <a:pt x="0" y="221699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8CE83495-0E36-4103-962E-A813EF693E0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13051" y="3021643"/>
            <a:ext cx="821696" cy="821696"/>
          </a:xfrm>
          <a:custGeom>
            <a:avLst/>
            <a:gdLst>
              <a:gd name="connsiteX0" fmla="*/ 0 w 1095594"/>
              <a:gd name="connsiteY0" fmla="*/ 0 h 1095594"/>
              <a:gd name="connsiteX1" fmla="*/ 1095594 w 1095594"/>
              <a:gd name="connsiteY1" fmla="*/ 0 h 1095594"/>
              <a:gd name="connsiteX2" fmla="*/ 1095594 w 1095594"/>
              <a:gd name="connsiteY2" fmla="*/ 1095594 h 1095594"/>
              <a:gd name="connsiteX3" fmla="*/ 0 w 1095594"/>
              <a:gd name="connsiteY3" fmla="*/ 1095594 h 1095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5594" h="1095594">
                <a:moveTo>
                  <a:pt x="0" y="0"/>
                </a:moveTo>
                <a:lnTo>
                  <a:pt x="1095594" y="0"/>
                </a:lnTo>
                <a:lnTo>
                  <a:pt x="1095594" y="1095594"/>
                </a:lnTo>
                <a:lnTo>
                  <a:pt x="0" y="109559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579C0D7-DD23-4688-BA6A-3670881422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34748" y="1356054"/>
            <a:ext cx="2444909" cy="3323102"/>
          </a:xfrm>
          <a:custGeom>
            <a:avLst/>
            <a:gdLst>
              <a:gd name="connsiteX0" fmla="*/ 0 w 3259879"/>
              <a:gd name="connsiteY0" fmla="*/ 0 h 4430803"/>
              <a:gd name="connsiteX1" fmla="*/ 3259879 w 3259879"/>
              <a:gd name="connsiteY1" fmla="*/ 0 h 4430803"/>
              <a:gd name="connsiteX2" fmla="*/ 3259879 w 3259879"/>
              <a:gd name="connsiteY2" fmla="*/ 4430803 h 4430803"/>
              <a:gd name="connsiteX3" fmla="*/ 0 w 3259879"/>
              <a:gd name="connsiteY3" fmla="*/ 4430803 h 4430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879" h="4430803">
                <a:moveTo>
                  <a:pt x="0" y="0"/>
                </a:moveTo>
                <a:lnTo>
                  <a:pt x="3259879" y="0"/>
                </a:lnTo>
                <a:lnTo>
                  <a:pt x="3259879" y="4430803"/>
                </a:lnTo>
                <a:lnTo>
                  <a:pt x="0" y="443080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3908964E-3644-4EA6-B98D-0CA37478A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8057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67BFA55-3816-4ADE-ABBD-68A6CAEF948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493045"/>
            <a:ext cx="9144000" cy="1764506"/>
          </a:xfrm>
          <a:custGeom>
            <a:avLst/>
            <a:gdLst>
              <a:gd name="connsiteX0" fmla="*/ 0 w 12192000"/>
              <a:gd name="connsiteY0" fmla="*/ 0 h 2352675"/>
              <a:gd name="connsiteX1" fmla="*/ 12192000 w 12192000"/>
              <a:gd name="connsiteY1" fmla="*/ 0 h 2352675"/>
              <a:gd name="connsiteX2" fmla="*/ 12192000 w 12192000"/>
              <a:gd name="connsiteY2" fmla="*/ 2352675 h 2352675"/>
              <a:gd name="connsiteX3" fmla="*/ 0 w 12192000"/>
              <a:gd name="connsiteY3" fmla="*/ 2352675 h 2352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352675">
                <a:moveTo>
                  <a:pt x="0" y="0"/>
                </a:moveTo>
                <a:lnTo>
                  <a:pt x="12192000" y="0"/>
                </a:lnTo>
                <a:lnTo>
                  <a:pt x="12192000" y="2352675"/>
                </a:lnTo>
                <a:lnTo>
                  <a:pt x="0" y="235267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96D2931D-00FF-46C3-BFEC-3C722D59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66833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3C720F6-AB94-4194-AFCD-5DA01D79C05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59694" y="464344"/>
            <a:ext cx="6424613" cy="2107406"/>
          </a:xfrm>
          <a:custGeom>
            <a:avLst/>
            <a:gdLst>
              <a:gd name="connsiteX0" fmla="*/ 0 w 8566150"/>
              <a:gd name="connsiteY0" fmla="*/ 0 h 3025775"/>
              <a:gd name="connsiteX1" fmla="*/ 8566150 w 8566150"/>
              <a:gd name="connsiteY1" fmla="*/ 0 h 3025775"/>
              <a:gd name="connsiteX2" fmla="*/ 8566150 w 8566150"/>
              <a:gd name="connsiteY2" fmla="*/ 3025775 h 3025775"/>
              <a:gd name="connsiteX3" fmla="*/ 0 w 8566150"/>
              <a:gd name="connsiteY3" fmla="*/ 3025775 h 302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66150" h="3025775">
                <a:moveTo>
                  <a:pt x="0" y="0"/>
                </a:moveTo>
                <a:lnTo>
                  <a:pt x="8566150" y="0"/>
                </a:lnTo>
                <a:lnTo>
                  <a:pt x="8566150" y="3025775"/>
                </a:lnTo>
                <a:lnTo>
                  <a:pt x="0" y="302577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43379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7348918-CBB5-4F86-8337-7ACD7C77923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6217963-AC9A-4DC6-AEF2-CEE5D5730EB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3762648"/>
            <a:ext cx="9144000" cy="1380853"/>
          </a:xfrm>
          <a:custGeom>
            <a:avLst/>
            <a:gdLst>
              <a:gd name="connsiteX0" fmla="*/ 0 w 12192000"/>
              <a:gd name="connsiteY0" fmla="*/ 0 h 1841137"/>
              <a:gd name="connsiteX1" fmla="*/ 12192000 w 12192000"/>
              <a:gd name="connsiteY1" fmla="*/ 0 h 1841137"/>
              <a:gd name="connsiteX2" fmla="*/ 12192000 w 12192000"/>
              <a:gd name="connsiteY2" fmla="*/ 1841137 h 1841137"/>
              <a:gd name="connsiteX3" fmla="*/ 0 w 12192000"/>
              <a:gd name="connsiteY3" fmla="*/ 1841137 h 1841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841137">
                <a:moveTo>
                  <a:pt x="0" y="0"/>
                </a:moveTo>
                <a:lnTo>
                  <a:pt x="12192000" y="0"/>
                </a:lnTo>
                <a:lnTo>
                  <a:pt x="12192000" y="1841137"/>
                </a:lnTo>
                <a:lnTo>
                  <a:pt x="0" y="184113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86873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464343" y="1"/>
            <a:ext cx="3288507" cy="5143500"/>
          </a:xfrm>
          <a:custGeom>
            <a:avLst/>
            <a:gdLst>
              <a:gd name="connsiteX0" fmla="*/ 0 w 4384676"/>
              <a:gd name="connsiteY0" fmla="*/ 0 h 6858000"/>
              <a:gd name="connsiteX1" fmla="*/ 4384676 w 4384676"/>
              <a:gd name="connsiteY1" fmla="*/ 0 h 6858000"/>
              <a:gd name="connsiteX2" fmla="*/ 4384676 w 4384676"/>
              <a:gd name="connsiteY2" fmla="*/ 6858000 h 6858000"/>
              <a:gd name="connsiteX3" fmla="*/ 0 w 438467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4676" h="6858000">
                <a:moveTo>
                  <a:pt x="0" y="0"/>
                </a:moveTo>
                <a:lnTo>
                  <a:pt x="4384676" y="0"/>
                </a:lnTo>
                <a:lnTo>
                  <a:pt x="438467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34220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886325" y="0"/>
            <a:ext cx="4257675" cy="51435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46641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878681" y="1429483"/>
            <a:ext cx="1528763" cy="1528763"/>
          </a:xfrm>
          <a:custGeom>
            <a:avLst/>
            <a:gdLst>
              <a:gd name="connsiteX0" fmla="*/ 1019175 w 2038350"/>
              <a:gd name="connsiteY0" fmla="*/ 0 h 2038350"/>
              <a:gd name="connsiteX1" fmla="*/ 2038350 w 2038350"/>
              <a:gd name="connsiteY1" fmla="*/ 1019175 h 2038350"/>
              <a:gd name="connsiteX2" fmla="*/ 1019175 w 2038350"/>
              <a:gd name="connsiteY2" fmla="*/ 2038350 h 2038350"/>
              <a:gd name="connsiteX3" fmla="*/ 0 w 2038350"/>
              <a:gd name="connsiteY3" fmla="*/ 1019175 h 2038350"/>
              <a:gd name="connsiteX4" fmla="*/ 1019175 w 2038350"/>
              <a:gd name="connsiteY4" fmla="*/ 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8350" h="2038350">
                <a:moveTo>
                  <a:pt x="1019175" y="0"/>
                </a:moveTo>
                <a:cubicBezTo>
                  <a:pt x="1582050" y="0"/>
                  <a:pt x="2038350" y="456300"/>
                  <a:pt x="2038350" y="1019175"/>
                </a:cubicBezTo>
                <a:cubicBezTo>
                  <a:pt x="2038350" y="1582050"/>
                  <a:pt x="1582050" y="2038350"/>
                  <a:pt x="1019175" y="2038350"/>
                </a:cubicBezTo>
                <a:cubicBezTo>
                  <a:pt x="456300" y="2038350"/>
                  <a:pt x="0" y="1582050"/>
                  <a:pt x="0" y="1019175"/>
                </a:cubicBezTo>
                <a:cubicBezTo>
                  <a:pt x="0" y="456300"/>
                  <a:pt x="456300" y="0"/>
                  <a:pt x="1019175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77A1B3F-0202-4C4F-ADD8-77DDE541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100000"/>
              </a:lnSpc>
              <a:defRPr sz="2100" spc="150" baseline="0">
                <a:latin typeface="Raleway Black" panose="020B0A03030101060003" pitchFamily="34" charset="0"/>
                <a:ea typeface="Lato Bold" panose="020F0502020204030203" pitchFamily="34" charset="0"/>
                <a:cs typeface="Lato Bold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32077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3752850" cy="5143500"/>
          </a:xfrm>
          <a:custGeom>
            <a:avLst/>
            <a:gdLst>
              <a:gd name="connsiteX0" fmla="*/ 0 w 5003800"/>
              <a:gd name="connsiteY0" fmla="*/ 0 h 6858000"/>
              <a:gd name="connsiteX1" fmla="*/ 5003800 w 5003800"/>
              <a:gd name="connsiteY1" fmla="*/ 0 h 6858000"/>
              <a:gd name="connsiteX2" fmla="*/ 5003800 w 5003800"/>
              <a:gd name="connsiteY2" fmla="*/ 6858000 h 6858000"/>
              <a:gd name="connsiteX3" fmla="*/ 0 w 50038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03800" h="6858000">
                <a:moveTo>
                  <a:pt x="0" y="0"/>
                </a:moveTo>
                <a:lnTo>
                  <a:pt x="5003800" y="0"/>
                </a:lnTo>
                <a:lnTo>
                  <a:pt x="50038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26033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A5CD326-97C2-4933-AF94-0D261C94A3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03361" y="1773113"/>
            <a:ext cx="3978192" cy="2906044"/>
          </a:xfrm>
          <a:custGeom>
            <a:avLst/>
            <a:gdLst>
              <a:gd name="connsiteX0" fmla="*/ 0 w 5304256"/>
              <a:gd name="connsiteY0" fmla="*/ 0 h 3874725"/>
              <a:gd name="connsiteX1" fmla="*/ 5304256 w 5304256"/>
              <a:gd name="connsiteY1" fmla="*/ 0 h 3874725"/>
              <a:gd name="connsiteX2" fmla="*/ 5304256 w 5304256"/>
              <a:gd name="connsiteY2" fmla="*/ 3874725 h 3874725"/>
              <a:gd name="connsiteX3" fmla="*/ 0 w 5304256"/>
              <a:gd name="connsiteY3" fmla="*/ 3874725 h 387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4256" h="3874725">
                <a:moveTo>
                  <a:pt x="0" y="0"/>
                </a:moveTo>
                <a:lnTo>
                  <a:pt x="5304256" y="0"/>
                </a:lnTo>
                <a:lnTo>
                  <a:pt x="5304256" y="3874725"/>
                </a:lnTo>
                <a:lnTo>
                  <a:pt x="0" y="38747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83067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4079327" y="390515"/>
            <a:ext cx="4600329" cy="2054198"/>
          </a:xfrm>
          <a:custGeom>
            <a:avLst/>
            <a:gdLst>
              <a:gd name="connsiteX0" fmla="*/ 0 w 6133772"/>
              <a:gd name="connsiteY0" fmla="*/ 0 h 2738930"/>
              <a:gd name="connsiteX1" fmla="*/ 6133772 w 6133772"/>
              <a:gd name="connsiteY1" fmla="*/ 0 h 2738930"/>
              <a:gd name="connsiteX2" fmla="*/ 6133772 w 6133772"/>
              <a:gd name="connsiteY2" fmla="*/ 2738930 h 2738930"/>
              <a:gd name="connsiteX3" fmla="*/ 0 w 6133772"/>
              <a:gd name="connsiteY3" fmla="*/ 2738930 h 2738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33772" h="2738930">
                <a:moveTo>
                  <a:pt x="0" y="0"/>
                </a:moveTo>
                <a:lnTo>
                  <a:pt x="6133772" y="0"/>
                </a:lnTo>
                <a:lnTo>
                  <a:pt x="6133772" y="2738930"/>
                </a:lnTo>
                <a:lnTo>
                  <a:pt x="0" y="273893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079327" y="2624959"/>
            <a:ext cx="4600329" cy="2054198"/>
          </a:xfrm>
          <a:custGeom>
            <a:avLst/>
            <a:gdLst>
              <a:gd name="connsiteX0" fmla="*/ 0 w 6133772"/>
              <a:gd name="connsiteY0" fmla="*/ 0 h 2738930"/>
              <a:gd name="connsiteX1" fmla="*/ 6133772 w 6133772"/>
              <a:gd name="connsiteY1" fmla="*/ 0 h 2738930"/>
              <a:gd name="connsiteX2" fmla="*/ 6133772 w 6133772"/>
              <a:gd name="connsiteY2" fmla="*/ 2738930 h 2738930"/>
              <a:gd name="connsiteX3" fmla="*/ 0 w 6133772"/>
              <a:gd name="connsiteY3" fmla="*/ 2738930 h 2738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33772" h="2738930">
                <a:moveTo>
                  <a:pt x="0" y="0"/>
                </a:moveTo>
                <a:lnTo>
                  <a:pt x="6133772" y="0"/>
                </a:lnTo>
                <a:lnTo>
                  <a:pt x="6133772" y="2738930"/>
                </a:lnTo>
                <a:lnTo>
                  <a:pt x="0" y="273893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0AACD627-E3CC-4A3F-BF1A-0E783E8ED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26200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795D62B-E174-485B-AF6F-315C0CB7007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81596" y="2515566"/>
            <a:ext cx="1626445" cy="1626445"/>
          </a:xfrm>
          <a:custGeom>
            <a:avLst/>
            <a:gdLst>
              <a:gd name="connsiteX0" fmla="*/ 1081320 w 2168593"/>
              <a:gd name="connsiteY0" fmla="*/ 0 h 2168593"/>
              <a:gd name="connsiteX1" fmla="*/ 2168593 w 2168593"/>
              <a:gd name="connsiteY1" fmla="*/ 1081321 h 2168593"/>
              <a:gd name="connsiteX2" fmla="*/ 1081320 w 2168593"/>
              <a:gd name="connsiteY2" fmla="*/ 2168593 h 2168593"/>
              <a:gd name="connsiteX3" fmla="*/ 0 w 2168593"/>
              <a:gd name="connsiteY3" fmla="*/ 1081321 h 2168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8593" h="2168593">
                <a:moveTo>
                  <a:pt x="1081320" y="0"/>
                </a:moveTo>
                <a:lnTo>
                  <a:pt x="2168593" y="1081321"/>
                </a:lnTo>
                <a:lnTo>
                  <a:pt x="1081320" y="2168593"/>
                </a:lnTo>
                <a:lnTo>
                  <a:pt x="0" y="108132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A1C909E-4814-470F-9529-3F9917880A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01801" y="2109327"/>
            <a:ext cx="1626445" cy="1626445"/>
          </a:xfrm>
          <a:custGeom>
            <a:avLst/>
            <a:gdLst>
              <a:gd name="connsiteX0" fmla="*/ 1083305 w 2168593"/>
              <a:gd name="connsiteY0" fmla="*/ 0 h 2168593"/>
              <a:gd name="connsiteX1" fmla="*/ 2168593 w 2168593"/>
              <a:gd name="connsiteY1" fmla="*/ 1083305 h 2168593"/>
              <a:gd name="connsiteX2" fmla="*/ 1083305 w 2168593"/>
              <a:gd name="connsiteY2" fmla="*/ 2168593 h 2168593"/>
              <a:gd name="connsiteX3" fmla="*/ 0 w 2168593"/>
              <a:gd name="connsiteY3" fmla="*/ 1083305 h 2168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8593" h="2168593">
                <a:moveTo>
                  <a:pt x="1083305" y="0"/>
                </a:moveTo>
                <a:lnTo>
                  <a:pt x="2168593" y="1083305"/>
                </a:lnTo>
                <a:lnTo>
                  <a:pt x="1083305" y="2168593"/>
                </a:lnTo>
                <a:lnTo>
                  <a:pt x="0" y="108330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FA4DE8F8-7D1F-4037-9C1F-B074B2557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0A77E04-450A-4F4E-ABDC-27577254C99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92587" y="3326556"/>
            <a:ext cx="1626445" cy="1626445"/>
          </a:xfrm>
          <a:custGeom>
            <a:avLst/>
            <a:gdLst>
              <a:gd name="connsiteX0" fmla="*/ 1087273 w 2168593"/>
              <a:gd name="connsiteY0" fmla="*/ 0 h 2168593"/>
              <a:gd name="connsiteX1" fmla="*/ 2168593 w 2168593"/>
              <a:gd name="connsiteY1" fmla="*/ 1087273 h 2168593"/>
              <a:gd name="connsiteX2" fmla="*/ 1087273 w 2168593"/>
              <a:gd name="connsiteY2" fmla="*/ 2168593 h 2168593"/>
              <a:gd name="connsiteX3" fmla="*/ 0 w 2168593"/>
              <a:gd name="connsiteY3" fmla="*/ 1087273 h 2168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8593" h="2168593">
                <a:moveTo>
                  <a:pt x="1087273" y="0"/>
                </a:moveTo>
                <a:lnTo>
                  <a:pt x="2168593" y="1087273"/>
                </a:lnTo>
                <a:lnTo>
                  <a:pt x="1087273" y="2168593"/>
                </a:lnTo>
                <a:lnTo>
                  <a:pt x="0" y="108727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D433679-F647-4DD3-9C0C-D00FCEEFBA8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87836" y="1295361"/>
            <a:ext cx="1626445" cy="1626445"/>
          </a:xfrm>
          <a:custGeom>
            <a:avLst/>
            <a:gdLst>
              <a:gd name="connsiteX0" fmla="*/ 1085288 w 2168593"/>
              <a:gd name="connsiteY0" fmla="*/ 0 h 2168593"/>
              <a:gd name="connsiteX1" fmla="*/ 2168593 w 2168593"/>
              <a:gd name="connsiteY1" fmla="*/ 1085289 h 2168593"/>
              <a:gd name="connsiteX2" fmla="*/ 1085288 w 2168593"/>
              <a:gd name="connsiteY2" fmla="*/ 2168593 h 2168593"/>
              <a:gd name="connsiteX3" fmla="*/ 0 w 2168593"/>
              <a:gd name="connsiteY3" fmla="*/ 1085289 h 2168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8593" h="2168593">
                <a:moveTo>
                  <a:pt x="1085288" y="0"/>
                </a:moveTo>
                <a:lnTo>
                  <a:pt x="2168593" y="1085289"/>
                </a:lnTo>
                <a:lnTo>
                  <a:pt x="1085288" y="2168593"/>
                </a:lnTo>
                <a:lnTo>
                  <a:pt x="0" y="1085289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18555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FA4DE8F8-7D1F-4037-9C1F-B074B2557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45DE4A7-4596-4DC0-A291-59099A93F20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9173" y="1248007"/>
            <a:ext cx="2885158" cy="3321795"/>
          </a:xfrm>
          <a:custGeom>
            <a:avLst/>
            <a:gdLst>
              <a:gd name="connsiteX0" fmla="*/ 0 w 3846877"/>
              <a:gd name="connsiteY0" fmla="*/ 0 h 4429060"/>
              <a:gd name="connsiteX1" fmla="*/ 3846877 w 3846877"/>
              <a:gd name="connsiteY1" fmla="*/ 2216769 h 4429060"/>
              <a:gd name="connsiteX2" fmla="*/ 0 w 3846877"/>
              <a:gd name="connsiteY2" fmla="*/ 4429060 h 442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46877" h="4429060">
                <a:moveTo>
                  <a:pt x="0" y="0"/>
                </a:moveTo>
                <a:lnTo>
                  <a:pt x="3846877" y="2216769"/>
                </a:lnTo>
                <a:lnTo>
                  <a:pt x="0" y="442906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57398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FA4DE8F8-7D1F-4037-9C1F-B074B2557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607E6B1-24BA-4694-AE9D-903CB093609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300163"/>
            <a:ext cx="9144000" cy="2093119"/>
          </a:xfrm>
          <a:custGeom>
            <a:avLst/>
            <a:gdLst>
              <a:gd name="connsiteX0" fmla="*/ 0 w 12192000"/>
              <a:gd name="connsiteY0" fmla="*/ 0 h 2505074"/>
              <a:gd name="connsiteX1" fmla="*/ 12192000 w 12192000"/>
              <a:gd name="connsiteY1" fmla="*/ 0 h 2505074"/>
              <a:gd name="connsiteX2" fmla="*/ 12192000 w 12192000"/>
              <a:gd name="connsiteY2" fmla="*/ 2505074 h 2505074"/>
              <a:gd name="connsiteX3" fmla="*/ 0 w 12192000"/>
              <a:gd name="connsiteY3" fmla="*/ 2505074 h 2505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505074">
                <a:moveTo>
                  <a:pt x="0" y="0"/>
                </a:moveTo>
                <a:lnTo>
                  <a:pt x="12192000" y="0"/>
                </a:lnTo>
                <a:lnTo>
                  <a:pt x="12192000" y="2505074"/>
                </a:lnTo>
                <a:lnTo>
                  <a:pt x="0" y="25050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4671997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607E6B1-24BA-4694-AE9D-903CB093609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457575"/>
          </a:xfrm>
          <a:custGeom>
            <a:avLst/>
            <a:gdLst>
              <a:gd name="connsiteX0" fmla="*/ 0 w 12192000"/>
              <a:gd name="connsiteY0" fmla="*/ 0 h 2505074"/>
              <a:gd name="connsiteX1" fmla="*/ 12192000 w 12192000"/>
              <a:gd name="connsiteY1" fmla="*/ 0 h 2505074"/>
              <a:gd name="connsiteX2" fmla="*/ 12192000 w 12192000"/>
              <a:gd name="connsiteY2" fmla="*/ 2505074 h 2505074"/>
              <a:gd name="connsiteX3" fmla="*/ 0 w 12192000"/>
              <a:gd name="connsiteY3" fmla="*/ 2505074 h 2505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505074">
                <a:moveTo>
                  <a:pt x="0" y="0"/>
                </a:moveTo>
                <a:lnTo>
                  <a:pt x="12192000" y="0"/>
                </a:lnTo>
                <a:lnTo>
                  <a:pt x="12192000" y="2505074"/>
                </a:lnTo>
                <a:lnTo>
                  <a:pt x="0" y="25050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FA4DE8F8-7D1F-4037-9C1F-B074B2557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61265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F4EFEEA-89DA-4F6C-A500-76C0A5CDD0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89674" y="0"/>
            <a:ext cx="2964656" cy="5143500"/>
          </a:xfrm>
          <a:custGeom>
            <a:avLst/>
            <a:gdLst>
              <a:gd name="connsiteX0" fmla="*/ 0 w 3952875"/>
              <a:gd name="connsiteY0" fmla="*/ 0 h 6858000"/>
              <a:gd name="connsiteX1" fmla="*/ 3952875 w 3952875"/>
              <a:gd name="connsiteY1" fmla="*/ 0 h 6858000"/>
              <a:gd name="connsiteX2" fmla="*/ 3952875 w 3952875"/>
              <a:gd name="connsiteY2" fmla="*/ 6858000 h 6858000"/>
              <a:gd name="connsiteX3" fmla="*/ 0 w 395287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2875" h="6858000">
                <a:moveTo>
                  <a:pt x="0" y="0"/>
                </a:moveTo>
                <a:lnTo>
                  <a:pt x="3952875" y="0"/>
                </a:lnTo>
                <a:lnTo>
                  <a:pt x="395287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3973999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BB7DE01-827A-4BE7-9755-5C4C9A4F048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86262" y="0"/>
            <a:ext cx="4757738" cy="5143500"/>
          </a:xfrm>
          <a:custGeom>
            <a:avLst/>
            <a:gdLst>
              <a:gd name="connsiteX0" fmla="*/ 0 w 4455886"/>
              <a:gd name="connsiteY0" fmla="*/ 0 h 6858000"/>
              <a:gd name="connsiteX1" fmla="*/ 4455886 w 4455886"/>
              <a:gd name="connsiteY1" fmla="*/ 0 h 6858000"/>
              <a:gd name="connsiteX2" fmla="*/ 4455886 w 4455886"/>
              <a:gd name="connsiteY2" fmla="*/ 6858000 h 6858000"/>
              <a:gd name="connsiteX3" fmla="*/ 0 w 4455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5886" h="6858000">
                <a:moveTo>
                  <a:pt x="0" y="0"/>
                </a:moveTo>
                <a:lnTo>
                  <a:pt x="4455886" y="0"/>
                </a:lnTo>
                <a:lnTo>
                  <a:pt x="445588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FA4DE8F8-7D1F-4037-9C1F-B074B2557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l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43652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BB7DE01-827A-4BE7-9755-5C4C9A4F048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757738" cy="5143500"/>
          </a:xfrm>
          <a:custGeom>
            <a:avLst/>
            <a:gdLst>
              <a:gd name="connsiteX0" fmla="*/ 0 w 4455886"/>
              <a:gd name="connsiteY0" fmla="*/ 0 h 6858000"/>
              <a:gd name="connsiteX1" fmla="*/ 4455886 w 4455886"/>
              <a:gd name="connsiteY1" fmla="*/ 0 h 6858000"/>
              <a:gd name="connsiteX2" fmla="*/ 4455886 w 4455886"/>
              <a:gd name="connsiteY2" fmla="*/ 6858000 h 6858000"/>
              <a:gd name="connsiteX3" fmla="*/ 0 w 4455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5886" h="6858000">
                <a:moveTo>
                  <a:pt x="0" y="0"/>
                </a:moveTo>
                <a:lnTo>
                  <a:pt x="4455886" y="0"/>
                </a:lnTo>
                <a:lnTo>
                  <a:pt x="445588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8792530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94C0BF-A302-43FC-9789-888E2C174F2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1557"/>
            <a:ext cx="9144000" cy="2859057"/>
          </a:xfrm>
          <a:custGeom>
            <a:avLst/>
            <a:gdLst>
              <a:gd name="connsiteX0" fmla="*/ 0 w 12192000"/>
              <a:gd name="connsiteY0" fmla="*/ 0 h 3812076"/>
              <a:gd name="connsiteX1" fmla="*/ 12192000 w 12192000"/>
              <a:gd name="connsiteY1" fmla="*/ 0 h 3812076"/>
              <a:gd name="connsiteX2" fmla="*/ 12192000 w 12192000"/>
              <a:gd name="connsiteY2" fmla="*/ 3812076 h 3812076"/>
              <a:gd name="connsiteX3" fmla="*/ 0 w 12192000"/>
              <a:gd name="connsiteY3" fmla="*/ 3812076 h 3812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812076">
                <a:moveTo>
                  <a:pt x="0" y="0"/>
                </a:moveTo>
                <a:lnTo>
                  <a:pt x="12192000" y="0"/>
                </a:lnTo>
                <a:lnTo>
                  <a:pt x="12192000" y="3812076"/>
                </a:lnTo>
                <a:lnTo>
                  <a:pt x="0" y="381207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7D51D9D6-BC12-4B96-BA06-9AD27B4C1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95490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D68616E-A804-4FFF-A62E-C10752A1D2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1" y="1634765"/>
            <a:ext cx="4095749" cy="2744779"/>
          </a:xfrm>
          <a:custGeom>
            <a:avLst/>
            <a:gdLst>
              <a:gd name="connsiteX0" fmla="*/ 1742871 w 5460999"/>
              <a:gd name="connsiteY0" fmla="*/ 3186638 h 3659705"/>
              <a:gd name="connsiteX1" fmla="*/ 3751324 w 5460999"/>
              <a:gd name="connsiteY1" fmla="*/ 3186638 h 3659705"/>
              <a:gd name="connsiteX2" fmla="*/ 3751324 w 5460999"/>
              <a:gd name="connsiteY2" fmla="*/ 3659705 h 3659705"/>
              <a:gd name="connsiteX3" fmla="*/ 1742871 w 5460999"/>
              <a:gd name="connsiteY3" fmla="*/ 3659705 h 3659705"/>
              <a:gd name="connsiteX4" fmla="*/ 1742872 w 5460999"/>
              <a:gd name="connsiteY4" fmla="*/ 2447768 h 3659705"/>
              <a:gd name="connsiteX5" fmla="*/ 5460999 w 5460999"/>
              <a:gd name="connsiteY5" fmla="*/ 2447768 h 3659705"/>
              <a:gd name="connsiteX6" fmla="*/ 5460999 w 5460999"/>
              <a:gd name="connsiteY6" fmla="*/ 3126808 h 3659705"/>
              <a:gd name="connsiteX7" fmla="*/ 1742872 w 5460999"/>
              <a:gd name="connsiteY7" fmla="*/ 3126808 h 3659705"/>
              <a:gd name="connsiteX8" fmla="*/ 3811383 w 5460999"/>
              <a:gd name="connsiteY8" fmla="*/ 1275843 h 3659705"/>
              <a:gd name="connsiteX9" fmla="*/ 4763851 w 5460999"/>
              <a:gd name="connsiteY9" fmla="*/ 1275843 h 3659705"/>
              <a:gd name="connsiteX10" fmla="*/ 4763851 w 5460999"/>
              <a:gd name="connsiteY10" fmla="*/ 2392487 h 3659705"/>
              <a:gd name="connsiteX11" fmla="*/ 3811383 w 5460999"/>
              <a:gd name="connsiteY11" fmla="*/ 2392487 h 3659705"/>
              <a:gd name="connsiteX12" fmla="*/ 0 w 5460999"/>
              <a:gd name="connsiteY12" fmla="*/ 1275843 h 3659705"/>
              <a:gd name="connsiteX13" fmla="*/ 3751325 w 5460999"/>
              <a:gd name="connsiteY13" fmla="*/ 1275843 h 3659705"/>
              <a:gd name="connsiteX14" fmla="*/ 3751325 w 5460999"/>
              <a:gd name="connsiteY14" fmla="*/ 2392487 h 3659705"/>
              <a:gd name="connsiteX15" fmla="*/ 0 w 5460999"/>
              <a:gd name="connsiteY15" fmla="*/ 2392487 h 3659705"/>
              <a:gd name="connsiteX16" fmla="*/ 1045723 w 5460999"/>
              <a:gd name="connsiteY16" fmla="*/ 0 h 3659705"/>
              <a:gd name="connsiteX17" fmla="*/ 4763850 w 5460999"/>
              <a:gd name="connsiteY17" fmla="*/ 0 h 3659705"/>
              <a:gd name="connsiteX18" fmla="*/ 4763850 w 5460999"/>
              <a:gd name="connsiteY18" fmla="*/ 1220011 h 3659705"/>
              <a:gd name="connsiteX19" fmla="*/ 1045723 w 5460999"/>
              <a:gd name="connsiteY19" fmla="*/ 1220011 h 3659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460999" h="3659705">
                <a:moveTo>
                  <a:pt x="1742871" y="3186638"/>
                </a:moveTo>
                <a:lnTo>
                  <a:pt x="3751324" y="3186638"/>
                </a:lnTo>
                <a:lnTo>
                  <a:pt x="3751324" y="3659705"/>
                </a:lnTo>
                <a:lnTo>
                  <a:pt x="1742871" y="3659705"/>
                </a:lnTo>
                <a:close/>
                <a:moveTo>
                  <a:pt x="1742872" y="2447768"/>
                </a:moveTo>
                <a:lnTo>
                  <a:pt x="5460999" y="2447768"/>
                </a:lnTo>
                <a:lnTo>
                  <a:pt x="5460999" y="3126808"/>
                </a:lnTo>
                <a:lnTo>
                  <a:pt x="1742872" y="3126808"/>
                </a:lnTo>
                <a:close/>
                <a:moveTo>
                  <a:pt x="3811383" y="1275843"/>
                </a:moveTo>
                <a:lnTo>
                  <a:pt x="4763851" y="1275843"/>
                </a:lnTo>
                <a:lnTo>
                  <a:pt x="4763851" y="2392487"/>
                </a:lnTo>
                <a:lnTo>
                  <a:pt x="3811383" y="2392487"/>
                </a:lnTo>
                <a:close/>
                <a:moveTo>
                  <a:pt x="0" y="1275843"/>
                </a:moveTo>
                <a:lnTo>
                  <a:pt x="3751325" y="1275843"/>
                </a:lnTo>
                <a:lnTo>
                  <a:pt x="3751325" y="2392487"/>
                </a:lnTo>
                <a:lnTo>
                  <a:pt x="0" y="2392487"/>
                </a:lnTo>
                <a:close/>
                <a:moveTo>
                  <a:pt x="1045723" y="0"/>
                </a:moveTo>
                <a:lnTo>
                  <a:pt x="4763850" y="0"/>
                </a:lnTo>
                <a:lnTo>
                  <a:pt x="4763850" y="1220011"/>
                </a:lnTo>
                <a:lnTo>
                  <a:pt x="1045723" y="12200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7D51D9D6-BC12-4B96-BA06-9AD27B4C1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80574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A5CD326-97C2-4933-AF94-0D261C94A3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6250" y="1773113"/>
            <a:ext cx="3978192" cy="2906044"/>
          </a:xfrm>
          <a:custGeom>
            <a:avLst/>
            <a:gdLst>
              <a:gd name="connsiteX0" fmla="*/ 0 w 5304256"/>
              <a:gd name="connsiteY0" fmla="*/ 0 h 3874725"/>
              <a:gd name="connsiteX1" fmla="*/ 5304256 w 5304256"/>
              <a:gd name="connsiteY1" fmla="*/ 0 h 3874725"/>
              <a:gd name="connsiteX2" fmla="*/ 5304256 w 5304256"/>
              <a:gd name="connsiteY2" fmla="*/ 3874725 h 3874725"/>
              <a:gd name="connsiteX3" fmla="*/ 0 w 5304256"/>
              <a:gd name="connsiteY3" fmla="*/ 3874725 h 387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4256" h="3874725">
                <a:moveTo>
                  <a:pt x="0" y="0"/>
                </a:moveTo>
                <a:lnTo>
                  <a:pt x="5304256" y="0"/>
                </a:lnTo>
                <a:lnTo>
                  <a:pt x="5304256" y="3874725"/>
                </a:lnTo>
                <a:lnTo>
                  <a:pt x="0" y="38747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40479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7D51D9D6-BC12-4B96-BA06-9AD27B4C1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8678BE3-FB6F-489E-B5F6-203E055B11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87361" y="1795262"/>
            <a:ext cx="662637" cy="662637"/>
          </a:xfrm>
          <a:custGeom>
            <a:avLst/>
            <a:gdLst>
              <a:gd name="connsiteX0" fmla="*/ 441758 w 883516"/>
              <a:gd name="connsiteY0" fmla="*/ 0 h 883516"/>
              <a:gd name="connsiteX1" fmla="*/ 883516 w 883516"/>
              <a:gd name="connsiteY1" fmla="*/ 441758 h 883516"/>
              <a:gd name="connsiteX2" fmla="*/ 441758 w 883516"/>
              <a:gd name="connsiteY2" fmla="*/ 883516 h 883516"/>
              <a:gd name="connsiteX3" fmla="*/ 0 w 883516"/>
              <a:gd name="connsiteY3" fmla="*/ 441758 h 883516"/>
              <a:gd name="connsiteX4" fmla="*/ 441758 w 883516"/>
              <a:gd name="connsiteY4" fmla="*/ 0 h 883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516" h="883516">
                <a:moveTo>
                  <a:pt x="441758" y="0"/>
                </a:moveTo>
                <a:cubicBezTo>
                  <a:pt x="685734" y="0"/>
                  <a:pt x="883516" y="197782"/>
                  <a:pt x="883516" y="441758"/>
                </a:cubicBezTo>
                <a:cubicBezTo>
                  <a:pt x="883516" y="685734"/>
                  <a:pt x="685734" y="883516"/>
                  <a:pt x="441758" y="883516"/>
                </a:cubicBezTo>
                <a:cubicBezTo>
                  <a:pt x="197782" y="883516"/>
                  <a:pt x="0" y="685734"/>
                  <a:pt x="0" y="441758"/>
                </a:cubicBezTo>
                <a:cubicBezTo>
                  <a:pt x="0" y="197782"/>
                  <a:pt x="197782" y="0"/>
                  <a:pt x="44175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F51FFFE2-B1CF-4986-8C98-374905A464B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40682" y="1795262"/>
            <a:ext cx="662637" cy="662637"/>
          </a:xfrm>
          <a:custGeom>
            <a:avLst/>
            <a:gdLst>
              <a:gd name="connsiteX0" fmla="*/ 441758 w 883516"/>
              <a:gd name="connsiteY0" fmla="*/ 0 h 883516"/>
              <a:gd name="connsiteX1" fmla="*/ 883516 w 883516"/>
              <a:gd name="connsiteY1" fmla="*/ 441758 h 883516"/>
              <a:gd name="connsiteX2" fmla="*/ 441758 w 883516"/>
              <a:gd name="connsiteY2" fmla="*/ 883516 h 883516"/>
              <a:gd name="connsiteX3" fmla="*/ 0 w 883516"/>
              <a:gd name="connsiteY3" fmla="*/ 441758 h 883516"/>
              <a:gd name="connsiteX4" fmla="*/ 441758 w 883516"/>
              <a:gd name="connsiteY4" fmla="*/ 0 h 883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516" h="883516">
                <a:moveTo>
                  <a:pt x="441758" y="0"/>
                </a:moveTo>
                <a:cubicBezTo>
                  <a:pt x="685734" y="0"/>
                  <a:pt x="883516" y="197782"/>
                  <a:pt x="883516" y="441758"/>
                </a:cubicBezTo>
                <a:cubicBezTo>
                  <a:pt x="883516" y="685734"/>
                  <a:pt x="685734" y="883516"/>
                  <a:pt x="441758" y="883516"/>
                </a:cubicBezTo>
                <a:cubicBezTo>
                  <a:pt x="197782" y="883516"/>
                  <a:pt x="0" y="685734"/>
                  <a:pt x="0" y="441758"/>
                </a:cubicBezTo>
                <a:cubicBezTo>
                  <a:pt x="0" y="197782"/>
                  <a:pt x="197782" y="0"/>
                  <a:pt x="44175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9634331C-0796-46AC-BE60-723AF4073A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94002" y="1795262"/>
            <a:ext cx="662637" cy="662637"/>
          </a:xfrm>
          <a:custGeom>
            <a:avLst/>
            <a:gdLst>
              <a:gd name="connsiteX0" fmla="*/ 441758 w 883516"/>
              <a:gd name="connsiteY0" fmla="*/ 0 h 883516"/>
              <a:gd name="connsiteX1" fmla="*/ 883516 w 883516"/>
              <a:gd name="connsiteY1" fmla="*/ 441758 h 883516"/>
              <a:gd name="connsiteX2" fmla="*/ 441758 w 883516"/>
              <a:gd name="connsiteY2" fmla="*/ 883516 h 883516"/>
              <a:gd name="connsiteX3" fmla="*/ 0 w 883516"/>
              <a:gd name="connsiteY3" fmla="*/ 441758 h 883516"/>
              <a:gd name="connsiteX4" fmla="*/ 441758 w 883516"/>
              <a:gd name="connsiteY4" fmla="*/ 0 h 883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516" h="883516">
                <a:moveTo>
                  <a:pt x="441758" y="0"/>
                </a:moveTo>
                <a:cubicBezTo>
                  <a:pt x="685734" y="0"/>
                  <a:pt x="883516" y="197782"/>
                  <a:pt x="883516" y="441758"/>
                </a:cubicBezTo>
                <a:cubicBezTo>
                  <a:pt x="883516" y="685734"/>
                  <a:pt x="685734" y="883516"/>
                  <a:pt x="441758" y="883516"/>
                </a:cubicBezTo>
                <a:cubicBezTo>
                  <a:pt x="197782" y="883516"/>
                  <a:pt x="0" y="685734"/>
                  <a:pt x="0" y="441758"/>
                </a:cubicBezTo>
                <a:cubicBezTo>
                  <a:pt x="0" y="197782"/>
                  <a:pt x="197782" y="0"/>
                  <a:pt x="44175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F15CD068-6A2C-4F1B-9C02-0730C8D5F5C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94002" y="3528536"/>
            <a:ext cx="662637" cy="662637"/>
          </a:xfrm>
          <a:custGeom>
            <a:avLst/>
            <a:gdLst>
              <a:gd name="connsiteX0" fmla="*/ 441758 w 883516"/>
              <a:gd name="connsiteY0" fmla="*/ 0 h 883516"/>
              <a:gd name="connsiteX1" fmla="*/ 883516 w 883516"/>
              <a:gd name="connsiteY1" fmla="*/ 441758 h 883516"/>
              <a:gd name="connsiteX2" fmla="*/ 441758 w 883516"/>
              <a:gd name="connsiteY2" fmla="*/ 883516 h 883516"/>
              <a:gd name="connsiteX3" fmla="*/ 0 w 883516"/>
              <a:gd name="connsiteY3" fmla="*/ 441758 h 883516"/>
              <a:gd name="connsiteX4" fmla="*/ 441758 w 883516"/>
              <a:gd name="connsiteY4" fmla="*/ 0 h 883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516" h="883516">
                <a:moveTo>
                  <a:pt x="441758" y="0"/>
                </a:moveTo>
                <a:cubicBezTo>
                  <a:pt x="685734" y="0"/>
                  <a:pt x="883516" y="197782"/>
                  <a:pt x="883516" y="441758"/>
                </a:cubicBezTo>
                <a:cubicBezTo>
                  <a:pt x="883516" y="685734"/>
                  <a:pt x="685734" y="883516"/>
                  <a:pt x="441758" y="883516"/>
                </a:cubicBezTo>
                <a:cubicBezTo>
                  <a:pt x="197782" y="883516"/>
                  <a:pt x="0" y="685734"/>
                  <a:pt x="0" y="441758"/>
                </a:cubicBezTo>
                <a:cubicBezTo>
                  <a:pt x="0" y="197782"/>
                  <a:pt x="197782" y="0"/>
                  <a:pt x="44175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3F0D947-4796-47F7-A1E8-400785555A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40682" y="3528536"/>
            <a:ext cx="662637" cy="662637"/>
          </a:xfrm>
          <a:custGeom>
            <a:avLst/>
            <a:gdLst>
              <a:gd name="connsiteX0" fmla="*/ 441758 w 883516"/>
              <a:gd name="connsiteY0" fmla="*/ 0 h 883516"/>
              <a:gd name="connsiteX1" fmla="*/ 883516 w 883516"/>
              <a:gd name="connsiteY1" fmla="*/ 441758 h 883516"/>
              <a:gd name="connsiteX2" fmla="*/ 441758 w 883516"/>
              <a:gd name="connsiteY2" fmla="*/ 883516 h 883516"/>
              <a:gd name="connsiteX3" fmla="*/ 0 w 883516"/>
              <a:gd name="connsiteY3" fmla="*/ 441758 h 883516"/>
              <a:gd name="connsiteX4" fmla="*/ 441758 w 883516"/>
              <a:gd name="connsiteY4" fmla="*/ 0 h 883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516" h="883516">
                <a:moveTo>
                  <a:pt x="441758" y="0"/>
                </a:moveTo>
                <a:cubicBezTo>
                  <a:pt x="685734" y="0"/>
                  <a:pt x="883516" y="197782"/>
                  <a:pt x="883516" y="441758"/>
                </a:cubicBezTo>
                <a:cubicBezTo>
                  <a:pt x="883516" y="685734"/>
                  <a:pt x="685734" y="883516"/>
                  <a:pt x="441758" y="883516"/>
                </a:cubicBezTo>
                <a:cubicBezTo>
                  <a:pt x="197782" y="883516"/>
                  <a:pt x="0" y="685734"/>
                  <a:pt x="0" y="441758"/>
                </a:cubicBezTo>
                <a:cubicBezTo>
                  <a:pt x="0" y="197782"/>
                  <a:pt x="197782" y="0"/>
                  <a:pt x="44175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FBF7D3B3-75E8-4682-8204-3D53748844B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487361" y="3528536"/>
            <a:ext cx="662637" cy="662637"/>
          </a:xfrm>
          <a:custGeom>
            <a:avLst/>
            <a:gdLst>
              <a:gd name="connsiteX0" fmla="*/ 441758 w 883516"/>
              <a:gd name="connsiteY0" fmla="*/ 0 h 883516"/>
              <a:gd name="connsiteX1" fmla="*/ 883516 w 883516"/>
              <a:gd name="connsiteY1" fmla="*/ 441758 h 883516"/>
              <a:gd name="connsiteX2" fmla="*/ 441758 w 883516"/>
              <a:gd name="connsiteY2" fmla="*/ 883516 h 883516"/>
              <a:gd name="connsiteX3" fmla="*/ 0 w 883516"/>
              <a:gd name="connsiteY3" fmla="*/ 441758 h 883516"/>
              <a:gd name="connsiteX4" fmla="*/ 441758 w 883516"/>
              <a:gd name="connsiteY4" fmla="*/ 0 h 883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516" h="883516">
                <a:moveTo>
                  <a:pt x="441758" y="0"/>
                </a:moveTo>
                <a:cubicBezTo>
                  <a:pt x="685734" y="0"/>
                  <a:pt x="883516" y="197782"/>
                  <a:pt x="883516" y="441758"/>
                </a:cubicBezTo>
                <a:cubicBezTo>
                  <a:pt x="883516" y="685734"/>
                  <a:pt x="685734" y="883516"/>
                  <a:pt x="441758" y="883516"/>
                </a:cubicBezTo>
                <a:cubicBezTo>
                  <a:pt x="197782" y="883516"/>
                  <a:pt x="0" y="685734"/>
                  <a:pt x="0" y="441758"/>
                </a:cubicBezTo>
                <a:cubicBezTo>
                  <a:pt x="0" y="197782"/>
                  <a:pt x="197782" y="0"/>
                  <a:pt x="44175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0112471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91DAEDA3-C95A-4AFC-92EB-932A7472CB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83258" y="2739648"/>
            <a:ext cx="719138" cy="719138"/>
          </a:xfrm>
          <a:custGeom>
            <a:avLst/>
            <a:gdLst>
              <a:gd name="connsiteX0" fmla="*/ 479425 w 958850"/>
              <a:gd name="connsiteY0" fmla="*/ 0 h 958850"/>
              <a:gd name="connsiteX1" fmla="*/ 958850 w 958850"/>
              <a:gd name="connsiteY1" fmla="*/ 479425 h 958850"/>
              <a:gd name="connsiteX2" fmla="*/ 479425 w 958850"/>
              <a:gd name="connsiteY2" fmla="*/ 958850 h 958850"/>
              <a:gd name="connsiteX3" fmla="*/ 0 w 958850"/>
              <a:gd name="connsiteY3" fmla="*/ 479425 h 958850"/>
              <a:gd name="connsiteX4" fmla="*/ 479425 w 958850"/>
              <a:gd name="connsiteY4" fmla="*/ 0 h 95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8850" h="958850">
                <a:moveTo>
                  <a:pt x="479425" y="0"/>
                </a:moveTo>
                <a:cubicBezTo>
                  <a:pt x="744204" y="0"/>
                  <a:pt x="958850" y="214646"/>
                  <a:pt x="958850" y="479425"/>
                </a:cubicBezTo>
                <a:cubicBezTo>
                  <a:pt x="958850" y="744204"/>
                  <a:pt x="744204" y="958850"/>
                  <a:pt x="479425" y="958850"/>
                </a:cubicBezTo>
                <a:cubicBezTo>
                  <a:pt x="214646" y="958850"/>
                  <a:pt x="0" y="744204"/>
                  <a:pt x="0" y="479425"/>
                </a:cubicBezTo>
                <a:cubicBezTo>
                  <a:pt x="0" y="214646"/>
                  <a:pt x="214646" y="0"/>
                  <a:pt x="47942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D262203C-5E60-43AF-BB18-91E8F85143F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55490" y="2739648"/>
            <a:ext cx="719138" cy="719138"/>
          </a:xfrm>
          <a:custGeom>
            <a:avLst/>
            <a:gdLst>
              <a:gd name="connsiteX0" fmla="*/ 479425 w 958850"/>
              <a:gd name="connsiteY0" fmla="*/ 0 h 958850"/>
              <a:gd name="connsiteX1" fmla="*/ 958850 w 958850"/>
              <a:gd name="connsiteY1" fmla="*/ 479425 h 958850"/>
              <a:gd name="connsiteX2" fmla="*/ 479425 w 958850"/>
              <a:gd name="connsiteY2" fmla="*/ 958850 h 958850"/>
              <a:gd name="connsiteX3" fmla="*/ 0 w 958850"/>
              <a:gd name="connsiteY3" fmla="*/ 479425 h 958850"/>
              <a:gd name="connsiteX4" fmla="*/ 479425 w 958850"/>
              <a:gd name="connsiteY4" fmla="*/ 0 h 95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8850" h="958850">
                <a:moveTo>
                  <a:pt x="479425" y="0"/>
                </a:moveTo>
                <a:cubicBezTo>
                  <a:pt x="744204" y="0"/>
                  <a:pt x="958850" y="214646"/>
                  <a:pt x="958850" y="479425"/>
                </a:cubicBezTo>
                <a:cubicBezTo>
                  <a:pt x="958850" y="744204"/>
                  <a:pt x="744204" y="958850"/>
                  <a:pt x="479425" y="958850"/>
                </a:cubicBezTo>
                <a:cubicBezTo>
                  <a:pt x="214646" y="958850"/>
                  <a:pt x="0" y="744204"/>
                  <a:pt x="0" y="479425"/>
                </a:cubicBezTo>
                <a:cubicBezTo>
                  <a:pt x="0" y="214646"/>
                  <a:pt x="214646" y="0"/>
                  <a:pt x="47942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7D51D9D6-BC12-4B96-BA06-9AD27B4C1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EA383DF1-E759-4958-8DB3-4A98A9F04A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37638" y="2739648"/>
            <a:ext cx="719138" cy="719138"/>
          </a:xfrm>
          <a:custGeom>
            <a:avLst/>
            <a:gdLst>
              <a:gd name="connsiteX0" fmla="*/ 479425 w 958850"/>
              <a:gd name="connsiteY0" fmla="*/ 0 h 958850"/>
              <a:gd name="connsiteX1" fmla="*/ 958850 w 958850"/>
              <a:gd name="connsiteY1" fmla="*/ 479425 h 958850"/>
              <a:gd name="connsiteX2" fmla="*/ 479425 w 958850"/>
              <a:gd name="connsiteY2" fmla="*/ 958850 h 958850"/>
              <a:gd name="connsiteX3" fmla="*/ 0 w 958850"/>
              <a:gd name="connsiteY3" fmla="*/ 479425 h 958850"/>
              <a:gd name="connsiteX4" fmla="*/ 479425 w 958850"/>
              <a:gd name="connsiteY4" fmla="*/ 0 h 95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8850" h="958850">
                <a:moveTo>
                  <a:pt x="479425" y="0"/>
                </a:moveTo>
                <a:cubicBezTo>
                  <a:pt x="744204" y="0"/>
                  <a:pt x="958850" y="214646"/>
                  <a:pt x="958850" y="479425"/>
                </a:cubicBezTo>
                <a:cubicBezTo>
                  <a:pt x="958850" y="744204"/>
                  <a:pt x="744204" y="958850"/>
                  <a:pt x="479425" y="958850"/>
                </a:cubicBezTo>
                <a:cubicBezTo>
                  <a:pt x="214646" y="958850"/>
                  <a:pt x="0" y="744204"/>
                  <a:pt x="0" y="479425"/>
                </a:cubicBezTo>
                <a:cubicBezTo>
                  <a:pt x="0" y="214646"/>
                  <a:pt x="214646" y="0"/>
                  <a:pt x="47942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46794171-3AA5-49D7-8263-BFF9EBF5313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69374" y="2739648"/>
            <a:ext cx="719138" cy="719138"/>
          </a:xfrm>
          <a:custGeom>
            <a:avLst/>
            <a:gdLst>
              <a:gd name="connsiteX0" fmla="*/ 479425 w 958850"/>
              <a:gd name="connsiteY0" fmla="*/ 0 h 958850"/>
              <a:gd name="connsiteX1" fmla="*/ 958850 w 958850"/>
              <a:gd name="connsiteY1" fmla="*/ 479425 h 958850"/>
              <a:gd name="connsiteX2" fmla="*/ 479425 w 958850"/>
              <a:gd name="connsiteY2" fmla="*/ 958850 h 958850"/>
              <a:gd name="connsiteX3" fmla="*/ 0 w 958850"/>
              <a:gd name="connsiteY3" fmla="*/ 479425 h 958850"/>
              <a:gd name="connsiteX4" fmla="*/ 479425 w 958850"/>
              <a:gd name="connsiteY4" fmla="*/ 0 h 95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8850" h="958850">
                <a:moveTo>
                  <a:pt x="479425" y="0"/>
                </a:moveTo>
                <a:cubicBezTo>
                  <a:pt x="744204" y="0"/>
                  <a:pt x="958850" y="214646"/>
                  <a:pt x="958850" y="479425"/>
                </a:cubicBezTo>
                <a:cubicBezTo>
                  <a:pt x="958850" y="744204"/>
                  <a:pt x="744204" y="958850"/>
                  <a:pt x="479425" y="958850"/>
                </a:cubicBezTo>
                <a:cubicBezTo>
                  <a:pt x="214646" y="958850"/>
                  <a:pt x="0" y="744204"/>
                  <a:pt x="0" y="479425"/>
                </a:cubicBezTo>
                <a:cubicBezTo>
                  <a:pt x="0" y="214646"/>
                  <a:pt x="214646" y="0"/>
                  <a:pt x="47942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1553873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D236E0C-7617-4EC7-AC22-DE997F9832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16494" y="1825769"/>
            <a:ext cx="1588944" cy="1588944"/>
          </a:xfrm>
          <a:custGeom>
            <a:avLst/>
            <a:gdLst>
              <a:gd name="connsiteX0" fmla="*/ 1059297 w 2118592"/>
              <a:gd name="connsiteY0" fmla="*/ 0 h 2118592"/>
              <a:gd name="connsiteX1" fmla="*/ 1059297 w 2118592"/>
              <a:gd name="connsiteY1" fmla="*/ 1059296 h 2118592"/>
              <a:gd name="connsiteX2" fmla="*/ 2118592 w 2118592"/>
              <a:gd name="connsiteY2" fmla="*/ 1059296 h 2118592"/>
              <a:gd name="connsiteX3" fmla="*/ 1059296 w 2118592"/>
              <a:gd name="connsiteY3" fmla="*/ 2118592 h 2118592"/>
              <a:gd name="connsiteX4" fmla="*/ 0 w 2118592"/>
              <a:gd name="connsiteY4" fmla="*/ 1059296 h 2118592"/>
              <a:gd name="connsiteX5" fmla="*/ 1 w 2118592"/>
              <a:gd name="connsiteY5" fmla="*/ 1059296 h 2118592"/>
              <a:gd name="connsiteX6" fmla="*/ 1059297 w 2118592"/>
              <a:gd name="connsiteY6" fmla="*/ 0 h 2118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18592" h="2118592">
                <a:moveTo>
                  <a:pt x="1059297" y="0"/>
                </a:moveTo>
                <a:lnTo>
                  <a:pt x="1059297" y="1059296"/>
                </a:lnTo>
                <a:lnTo>
                  <a:pt x="2118592" y="1059296"/>
                </a:lnTo>
                <a:cubicBezTo>
                  <a:pt x="2118592" y="1644329"/>
                  <a:pt x="1644329" y="2118592"/>
                  <a:pt x="1059296" y="2118592"/>
                </a:cubicBezTo>
                <a:cubicBezTo>
                  <a:pt x="474263" y="2118592"/>
                  <a:pt x="0" y="1644329"/>
                  <a:pt x="0" y="1059296"/>
                </a:cubicBezTo>
                <a:lnTo>
                  <a:pt x="1" y="1059296"/>
                </a:lnTo>
                <a:cubicBezTo>
                  <a:pt x="1" y="474263"/>
                  <a:pt x="474264" y="0"/>
                  <a:pt x="10592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812B925-1EC3-4423-AC0C-30297E137F9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77528" y="1825769"/>
            <a:ext cx="1588944" cy="1588944"/>
          </a:xfrm>
          <a:custGeom>
            <a:avLst/>
            <a:gdLst>
              <a:gd name="connsiteX0" fmla="*/ 1059297 w 2118592"/>
              <a:gd name="connsiteY0" fmla="*/ 0 h 2118592"/>
              <a:gd name="connsiteX1" fmla="*/ 1059297 w 2118592"/>
              <a:gd name="connsiteY1" fmla="*/ 1059296 h 2118592"/>
              <a:gd name="connsiteX2" fmla="*/ 2118592 w 2118592"/>
              <a:gd name="connsiteY2" fmla="*/ 1059296 h 2118592"/>
              <a:gd name="connsiteX3" fmla="*/ 1059296 w 2118592"/>
              <a:gd name="connsiteY3" fmla="*/ 2118592 h 2118592"/>
              <a:gd name="connsiteX4" fmla="*/ 0 w 2118592"/>
              <a:gd name="connsiteY4" fmla="*/ 1059296 h 2118592"/>
              <a:gd name="connsiteX5" fmla="*/ 1 w 2118592"/>
              <a:gd name="connsiteY5" fmla="*/ 1059296 h 2118592"/>
              <a:gd name="connsiteX6" fmla="*/ 1059297 w 2118592"/>
              <a:gd name="connsiteY6" fmla="*/ 0 h 2118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18592" h="2118592">
                <a:moveTo>
                  <a:pt x="1059297" y="0"/>
                </a:moveTo>
                <a:lnTo>
                  <a:pt x="1059297" y="1059296"/>
                </a:lnTo>
                <a:lnTo>
                  <a:pt x="2118592" y="1059296"/>
                </a:lnTo>
                <a:cubicBezTo>
                  <a:pt x="2118592" y="1644329"/>
                  <a:pt x="1644329" y="2118592"/>
                  <a:pt x="1059296" y="2118592"/>
                </a:cubicBezTo>
                <a:cubicBezTo>
                  <a:pt x="474263" y="2118592"/>
                  <a:pt x="0" y="1644329"/>
                  <a:pt x="0" y="1059296"/>
                </a:cubicBezTo>
                <a:lnTo>
                  <a:pt x="1" y="1059296"/>
                </a:lnTo>
                <a:cubicBezTo>
                  <a:pt x="1" y="474263"/>
                  <a:pt x="474264" y="0"/>
                  <a:pt x="10592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F5B26D7-AE31-4C90-9B54-BD0F377B71B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38562" y="1825768"/>
            <a:ext cx="1588944" cy="1588944"/>
          </a:xfrm>
          <a:custGeom>
            <a:avLst/>
            <a:gdLst>
              <a:gd name="connsiteX0" fmla="*/ 1059297 w 2118592"/>
              <a:gd name="connsiteY0" fmla="*/ 0 h 2118592"/>
              <a:gd name="connsiteX1" fmla="*/ 1059297 w 2118592"/>
              <a:gd name="connsiteY1" fmla="*/ 1059296 h 2118592"/>
              <a:gd name="connsiteX2" fmla="*/ 2118592 w 2118592"/>
              <a:gd name="connsiteY2" fmla="*/ 1059296 h 2118592"/>
              <a:gd name="connsiteX3" fmla="*/ 1059296 w 2118592"/>
              <a:gd name="connsiteY3" fmla="*/ 2118592 h 2118592"/>
              <a:gd name="connsiteX4" fmla="*/ 0 w 2118592"/>
              <a:gd name="connsiteY4" fmla="*/ 1059296 h 2118592"/>
              <a:gd name="connsiteX5" fmla="*/ 1 w 2118592"/>
              <a:gd name="connsiteY5" fmla="*/ 1059296 h 2118592"/>
              <a:gd name="connsiteX6" fmla="*/ 1059297 w 2118592"/>
              <a:gd name="connsiteY6" fmla="*/ 0 h 2118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18592" h="2118592">
                <a:moveTo>
                  <a:pt x="1059297" y="0"/>
                </a:moveTo>
                <a:lnTo>
                  <a:pt x="1059297" y="1059296"/>
                </a:lnTo>
                <a:lnTo>
                  <a:pt x="2118592" y="1059296"/>
                </a:lnTo>
                <a:cubicBezTo>
                  <a:pt x="2118592" y="1644329"/>
                  <a:pt x="1644329" y="2118592"/>
                  <a:pt x="1059296" y="2118592"/>
                </a:cubicBezTo>
                <a:cubicBezTo>
                  <a:pt x="474263" y="2118592"/>
                  <a:pt x="0" y="1644329"/>
                  <a:pt x="0" y="1059296"/>
                </a:cubicBezTo>
                <a:lnTo>
                  <a:pt x="1" y="1059296"/>
                </a:lnTo>
                <a:cubicBezTo>
                  <a:pt x="1" y="474263"/>
                  <a:pt x="474264" y="0"/>
                  <a:pt x="10592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7D51D9D6-BC12-4B96-BA06-9AD27B4C1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1031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5957FC9A-AA16-47E4-B408-6C0806E3D44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343" y="1013501"/>
            <a:ext cx="915117" cy="915117"/>
          </a:xfrm>
          <a:custGeom>
            <a:avLst/>
            <a:gdLst>
              <a:gd name="connsiteX0" fmla="*/ 0 w 1220156"/>
              <a:gd name="connsiteY0" fmla="*/ 0 h 1220156"/>
              <a:gd name="connsiteX1" fmla="*/ 1220156 w 1220156"/>
              <a:gd name="connsiteY1" fmla="*/ 0 h 1220156"/>
              <a:gd name="connsiteX2" fmla="*/ 1220156 w 1220156"/>
              <a:gd name="connsiteY2" fmla="*/ 1220156 h 1220156"/>
              <a:gd name="connsiteX3" fmla="*/ 0 w 1220156"/>
              <a:gd name="connsiteY3" fmla="*/ 1220156 h 122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156" h="1220156">
                <a:moveTo>
                  <a:pt x="0" y="0"/>
                </a:moveTo>
                <a:lnTo>
                  <a:pt x="1220156" y="0"/>
                </a:lnTo>
                <a:lnTo>
                  <a:pt x="1220156" y="1220156"/>
                </a:lnTo>
                <a:lnTo>
                  <a:pt x="0" y="12201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2ACBE59A-B3A7-4934-9DD4-9DB5D063A7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996657" y="1013501"/>
            <a:ext cx="915117" cy="915117"/>
          </a:xfrm>
          <a:custGeom>
            <a:avLst/>
            <a:gdLst>
              <a:gd name="connsiteX0" fmla="*/ 0 w 1220156"/>
              <a:gd name="connsiteY0" fmla="*/ 0 h 1220156"/>
              <a:gd name="connsiteX1" fmla="*/ 1220156 w 1220156"/>
              <a:gd name="connsiteY1" fmla="*/ 0 h 1220156"/>
              <a:gd name="connsiteX2" fmla="*/ 1220156 w 1220156"/>
              <a:gd name="connsiteY2" fmla="*/ 1220156 h 1220156"/>
              <a:gd name="connsiteX3" fmla="*/ 0 w 1220156"/>
              <a:gd name="connsiteY3" fmla="*/ 1220156 h 122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156" h="1220156">
                <a:moveTo>
                  <a:pt x="0" y="0"/>
                </a:moveTo>
                <a:lnTo>
                  <a:pt x="1220156" y="0"/>
                </a:lnTo>
                <a:lnTo>
                  <a:pt x="1220156" y="1220156"/>
                </a:lnTo>
                <a:lnTo>
                  <a:pt x="0" y="12201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F8C7210D-E2C3-4151-B2B5-D7E1125B3C6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00111" y="1013501"/>
            <a:ext cx="915117" cy="915117"/>
          </a:xfrm>
          <a:custGeom>
            <a:avLst/>
            <a:gdLst>
              <a:gd name="connsiteX0" fmla="*/ 0 w 1220156"/>
              <a:gd name="connsiteY0" fmla="*/ 0 h 1220156"/>
              <a:gd name="connsiteX1" fmla="*/ 1220156 w 1220156"/>
              <a:gd name="connsiteY1" fmla="*/ 0 h 1220156"/>
              <a:gd name="connsiteX2" fmla="*/ 1220156 w 1220156"/>
              <a:gd name="connsiteY2" fmla="*/ 1220156 h 1220156"/>
              <a:gd name="connsiteX3" fmla="*/ 0 w 1220156"/>
              <a:gd name="connsiteY3" fmla="*/ 1220156 h 122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156" h="1220156">
                <a:moveTo>
                  <a:pt x="0" y="0"/>
                </a:moveTo>
                <a:lnTo>
                  <a:pt x="1220156" y="0"/>
                </a:lnTo>
                <a:lnTo>
                  <a:pt x="1220156" y="1220156"/>
                </a:lnTo>
                <a:lnTo>
                  <a:pt x="0" y="12201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465696F3-D2E9-4EAC-A548-DDF785824F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64540" y="3155364"/>
            <a:ext cx="915117" cy="915117"/>
          </a:xfrm>
          <a:custGeom>
            <a:avLst/>
            <a:gdLst>
              <a:gd name="connsiteX0" fmla="*/ 0 w 1220156"/>
              <a:gd name="connsiteY0" fmla="*/ 0 h 1220156"/>
              <a:gd name="connsiteX1" fmla="*/ 1220156 w 1220156"/>
              <a:gd name="connsiteY1" fmla="*/ 0 h 1220156"/>
              <a:gd name="connsiteX2" fmla="*/ 1220156 w 1220156"/>
              <a:gd name="connsiteY2" fmla="*/ 1220156 h 1220156"/>
              <a:gd name="connsiteX3" fmla="*/ 0 w 1220156"/>
              <a:gd name="connsiteY3" fmla="*/ 1220156 h 122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156" h="1220156">
                <a:moveTo>
                  <a:pt x="0" y="0"/>
                </a:moveTo>
                <a:lnTo>
                  <a:pt x="1220156" y="0"/>
                </a:lnTo>
                <a:lnTo>
                  <a:pt x="1220156" y="1220156"/>
                </a:lnTo>
                <a:lnTo>
                  <a:pt x="0" y="12201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8F70149C-3D3E-4F3C-B4CE-273BBB1014E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32228" y="3155364"/>
            <a:ext cx="915117" cy="915117"/>
          </a:xfrm>
          <a:custGeom>
            <a:avLst/>
            <a:gdLst>
              <a:gd name="connsiteX0" fmla="*/ 0 w 1220156"/>
              <a:gd name="connsiteY0" fmla="*/ 0 h 1220156"/>
              <a:gd name="connsiteX1" fmla="*/ 1220156 w 1220156"/>
              <a:gd name="connsiteY1" fmla="*/ 0 h 1220156"/>
              <a:gd name="connsiteX2" fmla="*/ 1220156 w 1220156"/>
              <a:gd name="connsiteY2" fmla="*/ 1220156 h 1220156"/>
              <a:gd name="connsiteX3" fmla="*/ 0 w 1220156"/>
              <a:gd name="connsiteY3" fmla="*/ 1220156 h 122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156" h="1220156">
                <a:moveTo>
                  <a:pt x="0" y="0"/>
                </a:moveTo>
                <a:lnTo>
                  <a:pt x="1220156" y="0"/>
                </a:lnTo>
                <a:lnTo>
                  <a:pt x="1220156" y="1220156"/>
                </a:lnTo>
                <a:lnTo>
                  <a:pt x="0" y="12201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67168A71-9EC0-4872-A60D-00D1914A4E5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228774" y="3155364"/>
            <a:ext cx="915117" cy="915117"/>
          </a:xfrm>
          <a:custGeom>
            <a:avLst/>
            <a:gdLst>
              <a:gd name="connsiteX0" fmla="*/ 0 w 1220156"/>
              <a:gd name="connsiteY0" fmla="*/ 0 h 1220156"/>
              <a:gd name="connsiteX1" fmla="*/ 1220156 w 1220156"/>
              <a:gd name="connsiteY1" fmla="*/ 0 h 1220156"/>
              <a:gd name="connsiteX2" fmla="*/ 1220156 w 1220156"/>
              <a:gd name="connsiteY2" fmla="*/ 1220156 h 1220156"/>
              <a:gd name="connsiteX3" fmla="*/ 0 w 1220156"/>
              <a:gd name="connsiteY3" fmla="*/ 1220156 h 122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156" h="1220156">
                <a:moveTo>
                  <a:pt x="0" y="0"/>
                </a:moveTo>
                <a:lnTo>
                  <a:pt x="1220156" y="0"/>
                </a:lnTo>
                <a:lnTo>
                  <a:pt x="1220156" y="1220156"/>
                </a:lnTo>
                <a:lnTo>
                  <a:pt x="0" y="12201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4121715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22AB351-89D9-41FD-BE0A-79898C4CF5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57288" y="1485901"/>
            <a:ext cx="1885950" cy="2128836"/>
          </a:xfrm>
          <a:custGeom>
            <a:avLst/>
            <a:gdLst>
              <a:gd name="connsiteX0" fmla="*/ 0 w 2514600"/>
              <a:gd name="connsiteY0" fmla="*/ 0 h 2838448"/>
              <a:gd name="connsiteX1" fmla="*/ 2514600 w 2514600"/>
              <a:gd name="connsiteY1" fmla="*/ 0 h 2838448"/>
              <a:gd name="connsiteX2" fmla="*/ 2514600 w 2514600"/>
              <a:gd name="connsiteY2" fmla="*/ 2838448 h 2838448"/>
              <a:gd name="connsiteX3" fmla="*/ 0 w 2514600"/>
              <a:gd name="connsiteY3" fmla="*/ 2838448 h 283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4600" h="2838448">
                <a:moveTo>
                  <a:pt x="0" y="0"/>
                </a:moveTo>
                <a:lnTo>
                  <a:pt x="2514600" y="0"/>
                </a:lnTo>
                <a:lnTo>
                  <a:pt x="2514600" y="2838448"/>
                </a:lnTo>
                <a:lnTo>
                  <a:pt x="0" y="283844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6A31A061-E594-4303-8947-1FE298DB73E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29025" y="1485901"/>
            <a:ext cx="1885950" cy="2128836"/>
          </a:xfrm>
          <a:custGeom>
            <a:avLst/>
            <a:gdLst>
              <a:gd name="connsiteX0" fmla="*/ 0 w 2514600"/>
              <a:gd name="connsiteY0" fmla="*/ 0 h 2838448"/>
              <a:gd name="connsiteX1" fmla="*/ 2514600 w 2514600"/>
              <a:gd name="connsiteY1" fmla="*/ 0 h 2838448"/>
              <a:gd name="connsiteX2" fmla="*/ 2514600 w 2514600"/>
              <a:gd name="connsiteY2" fmla="*/ 2838448 h 2838448"/>
              <a:gd name="connsiteX3" fmla="*/ 0 w 2514600"/>
              <a:gd name="connsiteY3" fmla="*/ 2838448 h 283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4600" h="2838448">
                <a:moveTo>
                  <a:pt x="0" y="0"/>
                </a:moveTo>
                <a:lnTo>
                  <a:pt x="2514600" y="0"/>
                </a:lnTo>
                <a:lnTo>
                  <a:pt x="2514600" y="2838448"/>
                </a:lnTo>
                <a:lnTo>
                  <a:pt x="0" y="283844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FBD9399-EC49-499E-8104-13954C4E065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00763" y="1485901"/>
            <a:ext cx="1885950" cy="2128836"/>
          </a:xfrm>
          <a:custGeom>
            <a:avLst/>
            <a:gdLst>
              <a:gd name="connsiteX0" fmla="*/ 0 w 2514600"/>
              <a:gd name="connsiteY0" fmla="*/ 0 h 2838448"/>
              <a:gd name="connsiteX1" fmla="*/ 2514600 w 2514600"/>
              <a:gd name="connsiteY1" fmla="*/ 0 h 2838448"/>
              <a:gd name="connsiteX2" fmla="*/ 2514600 w 2514600"/>
              <a:gd name="connsiteY2" fmla="*/ 2838448 h 2838448"/>
              <a:gd name="connsiteX3" fmla="*/ 0 w 2514600"/>
              <a:gd name="connsiteY3" fmla="*/ 2838448 h 283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4600" h="2838448">
                <a:moveTo>
                  <a:pt x="0" y="0"/>
                </a:moveTo>
                <a:lnTo>
                  <a:pt x="2514600" y="0"/>
                </a:lnTo>
                <a:lnTo>
                  <a:pt x="2514600" y="2838448"/>
                </a:lnTo>
                <a:lnTo>
                  <a:pt x="0" y="283844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1E505BDE-F800-4788-842C-D6CD34F9D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95621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2883DBF-6567-42B0-88DE-B99AD13884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33475" y="1611816"/>
            <a:ext cx="2150145" cy="2150144"/>
          </a:xfrm>
          <a:custGeom>
            <a:avLst/>
            <a:gdLst>
              <a:gd name="connsiteX0" fmla="*/ 0 w 2866860"/>
              <a:gd name="connsiteY0" fmla="*/ 0 h 2866859"/>
              <a:gd name="connsiteX1" fmla="*/ 2866860 w 2866860"/>
              <a:gd name="connsiteY1" fmla="*/ 0 h 2866859"/>
              <a:gd name="connsiteX2" fmla="*/ 2866860 w 2866860"/>
              <a:gd name="connsiteY2" fmla="*/ 2866859 h 2866859"/>
              <a:gd name="connsiteX3" fmla="*/ 0 w 2866860"/>
              <a:gd name="connsiteY3" fmla="*/ 2866859 h 28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66860" h="2866859">
                <a:moveTo>
                  <a:pt x="0" y="0"/>
                </a:moveTo>
                <a:lnTo>
                  <a:pt x="2866860" y="0"/>
                </a:lnTo>
                <a:lnTo>
                  <a:pt x="2866860" y="2866859"/>
                </a:lnTo>
                <a:lnTo>
                  <a:pt x="0" y="28668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45003C3-01D5-4B67-A088-DF7FCDC9DCF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83621" y="1398508"/>
            <a:ext cx="2576761" cy="2576760"/>
          </a:xfrm>
          <a:custGeom>
            <a:avLst/>
            <a:gdLst>
              <a:gd name="connsiteX0" fmla="*/ 0 w 3435681"/>
              <a:gd name="connsiteY0" fmla="*/ 0 h 3435680"/>
              <a:gd name="connsiteX1" fmla="*/ 3435681 w 3435681"/>
              <a:gd name="connsiteY1" fmla="*/ 0 h 3435680"/>
              <a:gd name="connsiteX2" fmla="*/ 3435681 w 3435681"/>
              <a:gd name="connsiteY2" fmla="*/ 3435680 h 3435680"/>
              <a:gd name="connsiteX3" fmla="*/ 0 w 3435681"/>
              <a:gd name="connsiteY3" fmla="*/ 3435680 h 3435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5681" h="3435680">
                <a:moveTo>
                  <a:pt x="0" y="0"/>
                </a:moveTo>
                <a:lnTo>
                  <a:pt x="3435681" y="0"/>
                </a:lnTo>
                <a:lnTo>
                  <a:pt x="3435681" y="3435680"/>
                </a:lnTo>
                <a:lnTo>
                  <a:pt x="0" y="34356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135E3B1-08F4-4996-A893-193073A4D00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60380" y="1611816"/>
            <a:ext cx="2150145" cy="2150144"/>
          </a:xfrm>
          <a:custGeom>
            <a:avLst/>
            <a:gdLst>
              <a:gd name="connsiteX0" fmla="*/ 0 w 2866860"/>
              <a:gd name="connsiteY0" fmla="*/ 0 h 2866859"/>
              <a:gd name="connsiteX1" fmla="*/ 2866860 w 2866860"/>
              <a:gd name="connsiteY1" fmla="*/ 0 h 2866859"/>
              <a:gd name="connsiteX2" fmla="*/ 2866860 w 2866860"/>
              <a:gd name="connsiteY2" fmla="*/ 2866859 h 2866859"/>
              <a:gd name="connsiteX3" fmla="*/ 0 w 2866860"/>
              <a:gd name="connsiteY3" fmla="*/ 2866859 h 28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66860" h="2866859">
                <a:moveTo>
                  <a:pt x="0" y="0"/>
                </a:moveTo>
                <a:lnTo>
                  <a:pt x="2866860" y="0"/>
                </a:lnTo>
                <a:lnTo>
                  <a:pt x="2866860" y="2866859"/>
                </a:lnTo>
                <a:lnTo>
                  <a:pt x="0" y="28668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1E505BDE-F800-4788-842C-D6CD34F9D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48586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C8292F0-90B3-478C-975C-D8A8599CEFF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21566" y="1475313"/>
            <a:ext cx="1307309" cy="1307309"/>
          </a:xfrm>
          <a:custGeom>
            <a:avLst/>
            <a:gdLst>
              <a:gd name="connsiteX0" fmla="*/ 871539 w 1743078"/>
              <a:gd name="connsiteY0" fmla="*/ 0 h 1743078"/>
              <a:gd name="connsiteX1" fmla="*/ 1743078 w 1743078"/>
              <a:gd name="connsiteY1" fmla="*/ 871539 h 1743078"/>
              <a:gd name="connsiteX2" fmla="*/ 871539 w 1743078"/>
              <a:gd name="connsiteY2" fmla="*/ 1743078 h 1743078"/>
              <a:gd name="connsiteX3" fmla="*/ 0 w 1743078"/>
              <a:gd name="connsiteY3" fmla="*/ 871539 h 1743078"/>
              <a:gd name="connsiteX4" fmla="*/ 871539 w 1743078"/>
              <a:gd name="connsiteY4" fmla="*/ 0 h 1743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3078" h="1743078">
                <a:moveTo>
                  <a:pt x="871539" y="0"/>
                </a:moveTo>
                <a:cubicBezTo>
                  <a:pt x="1352877" y="0"/>
                  <a:pt x="1743078" y="390201"/>
                  <a:pt x="1743078" y="871539"/>
                </a:cubicBezTo>
                <a:cubicBezTo>
                  <a:pt x="1743078" y="1352877"/>
                  <a:pt x="1352877" y="1743078"/>
                  <a:pt x="871539" y="1743078"/>
                </a:cubicBezTo>
                <a:cubicBezTo>
                  <a:pt x="390201" y="1743078"/>
                  <a:pt x="0" y="1352877"/>
                  <a:pt x="0" y="871539"/>
                </a:cubicBezTo>
                <a:cubicBezTo>
                  <a:pt x="0" y="390201"/>
                  <a:pt x="390201" y="0"/>
                  <a:pt x="87153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CC667BF-B882-4AFA-AE10-2B3A838BE3E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18345" y="1475313"/>
            <a:ext cx="1307309" cy="1307309"/>
          </a:xfrm>
          <a:custGeom>
            <a:avLst/>
            <a:gdLst>
              <a:gd name="connsiteX0" fmla="*/ 871539 w 1743078"/>
              <a:gd name="connsiteY0" fmla="*/ 0 h 1743078"/>
              <a:gd name="connsiteX1" fmla="*/ 1743078 w 1743078"/>
              <a:gd name="connsiteY1" fmla="*/ 871539 h 1743078"/>
              <a:gd name="connsiteX2" fmla="*/ 871539 w 1743078"/>
              <a:gd name="connsiteY2" fmla="*/ 1743078 h 1743078"/>
              <a:gd name="connsiteX3" fmla="*/ 0 w 1743078"/>
              <a:gd name="connsiteY3" fmla="*/ 871539 h 1743078"/>
              <a:gd name="connsiteX4" fmla="*/ 871539 w 1743078"/>
              <a:gd name="connsiteY4" fmla="*/ 0 h 1743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3078" h="1743078">
                <a:moveTo>
                  <a:pt x="871539" y="0"/>
                </a:moveTo>
                <a:cubicBezTo>
                  <a:pt x="1352877" y="0"/>
                  <a:pt x="1743078" y="390201"/>
                  <a:pt x="1743078" y="871539"/>
                </a:cubicBezTo>
                <a:cubicBezTo>
                  <a:pt x="1743078" y="1352877"/>
                  <a:pt x="1352877" y="1743078"/>
                  <a:pt x="871539" y="1743078"/>
                </a:cubicBezTo>
                <a:cubicBezTo>
                  <a:pt x="390201" y="1743078"/>
                  <a:pt x="0" y="1352877"/>
                  <a:pt x="0" y="871539"/>
                </a:cubicBezTo>
                <a:cubicBezTo>
                  <a:pt x="0" y="390201"/>
                  <a:pt x="390201" y="0"/>
                  <a:pt x="87153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3A6C4F8-8575-4A4B-B2A4-F4DD4812706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15125" y="1475313"/>
            <a:ext cx="1307309" cy="1307309"/>
          </a:xfrm>
          <a:custGeom>
            <a:avLst/>
            <a:gdLst>
              <a:gd name="connsiteX0" fmla="*/ 871539 w 1743078"/>
              <a:gd name="connsiteY0" fmla="*/ 0 h 1743078"/>
              <a:gd name="connsiteX1" fmla="*/ 1743078 w 1743078"/>
              <a:gd name="connsiteY1" fmla="*/ 871539 h 1743078"/>
              <a:gd name="connsiteX2" fmla="*/ 871539 w 1743078"/>
              <a:gd name="connsiteY2" fmla="*/ 1743078 h 1743078"/>
              <a:gd name="connsiteX3" fmla="*/ 0 w 1743078"/>
              <a:gd name="connsiteY3" fmla="*/ 871539 h 1743078"/>
              <a:gd name="connsiteX4" fmla="*/ 871539 w 1743078"/>
              <a:gd name="connsiteY4" fmla="*/ 0 h 1743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3078" h="1743078">
                <a:moveTo>
                  <a:pt x="871539" y="0"/>
                </a:moveTo>
                <a:cubicBezTo>
                  <a:pt x="1352877" y="0"/>
                  <a:pt x="1743078" y="390201"/>
                  <a:pt x="1743078" y="871539"/>
                </a:cubicBezTo>
                <a:cubicBezTo>
                  <a:pt x="1743078" y="1352877"/>
                  <a:pt x="1352877" y="1743078"/>
                  <a:pt x="871539" y="1743078"/>
                </a:cubicBezTo>
                <a:cubicBezTo>
                  <a:pt x="390201" y="1743078"/>
                  <a:pt x="0" y="1352877"/>
                  <a:pt x="0" y="871539"/>
                </a:cubicBezTo>
                <a:cubicBezTo>
                  <a:pt x="0" y="390201"/>
                  <a:pt x="390201" y="0"/>
                  <a:pt x="87153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1E505BDE-F800-4788-842C-D6CD34F9D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33207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8487B39B-7F13-4423-A31A-5520362BB39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344" y="464344"/>
            <a:ext cx="1250157" cy="1250157"/>
          </a:xfrm>
          <a:custGeom>
            <a:avLst/>
            <a:gdLst>
              <a:gd name="connsiteX0" fmla="*/ 833438 w 1666876"/>
              <a:gd name="connsiteY0" fmla="*/ 0 h 1666876"/>
              <a:gd name="connsiteX1" fmla="*/ 1666876 w 1666876"/>
              <a:gd name="connsiteY1" fmla="*/ 833438 h 1666876"/>
              <a:gd name="connsiteX2" fmla="*/ 833438 w 1666876"/>
              <a:gd name="connsiteY2" fmla="*/ 1666876 h 1666876"/>
              <a:gd name="connsiteX3" fmla="*/ 0 w 1666876"/>
              <a:gd name="connsiteY3" fmla="*/ 833438 h 1666876"/>
              <a:gd name="connsiteX4" fmla="*/ 833438 w 1666876"/>
              <a:gd name="connsiteY4" fmla="*/ 0 h 16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6876" h="1666876">
                <a:moveTo>
                  <a:pt x="833438" y="0"/>
                </a:moveTo>
                <a:cubicBezTo>
                  <a:pt x="1293733" y="0"/>
                  <a:pt x="1666876" y="373143"/>
                  <a:pt x="1666876" y="833438"/>
                </a:cubicBezTo>
                <a:cubicBezTo>
                  <a:pt x="1666876" y="1293733"/>
                  <a:pt x="1293733" y="1666876"/>
                  <a:pt x="833438" y="1666876"/>
                </a:cubicBezTo>
                <a:cubicBezTo>
                  <a:pt x="373143" y="1666876"/>
                  <a:pt x="0" y="1293733"/>
                  <a:pt x="0" y="833438"/>
                </a:cubicBezTo>
                <a:cubicBezTo>
                  <a:pt x="0" y="373143"/>
                  <a:pt x="373143" y="0"/>
                  <a:pt x="8334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DFD7C1D-E839-4331-B082-BF054D9D67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86063" y="464344"/>
            <a:ext cx="1250157" cy="1250157"/>
          </a:xfrm>
          <a:custGeom>
            <a:avLst/>
            <a:gdLst>
              <a:gd name="connsiteX0" fmla="*/ 833438 w 1666876"/>
              <a:gd name="connsiteY0" fmla="*/ 0 h 1666876"/>
              <a:gd name="connsiteX1" fmla="*/ 1666876 w 1666876"/>
              <a:gd name="connsiteY1" fmla="*/ 833438 h 1666876"/>
              <a:gd name="connsiteX2" fmla="*/ 833438 w 1666876"/>
              <a:gd name="connsiteY2" fmla="*/ 1666876 h 1666876"/>
              <a:gd name="connsiteX3" fmla="*/ 0 w 1666876"/>
              <a:gd name="connsiteY3" fmla="*/ 833438 h 1666876"/>
              <a:gd name="connsiteX4" fmla="*/ 833438 w 1666876"/>
              <a:gd name="connsiteY4" fmla="*/ 0 h 16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6876" h="1666876">
                <a:moveTo>
                  <a:pt x="833438" y="0"/>
                </a:moveTo>
                <a:cubicBezTo>
                  <a:pt x="1293733" y="0"/>
                  <a:pt x="1666876" y="373143"/>
                  <a:pt x="1666876" y="833438"/>
                </a:cubicBezTo>
                <a:cubicBezTo>
                  <a:pt x="1666876" y="1293733"/>
                  <a:pt x="1293733" y="1666876"/>
                  <a:pt x="833438" y="1666876"/>
                </a:cubicBezTo>
                <a:cubicBezTo>
                  <a:pt x="373143" y="1666876"/>
                  <a:pt x="0" y="1293733"/>
                  <a:pt x="0" y="833438"/>
                </a:cubicBezTo>
                <a:cubicBezTo>
                  <a:pt x="0" y="373143"/>
                  <a:pt x="373143" y="0"/>
                  <a:pt x="8334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456D7E63-7174-4D3E-8517-572C12FD4C7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107781" y="464344"/>
            <a:ext cx="1250157" cy="1250157"/>
          </a:xfrm>
          <a:custGeom>
            <a:avLst/>
            <a:gdLst>
              <a:gd name="connsiteX0" fmla="*/ 833438 w 1666876"/>
              <a:gd name="connsiteY0" fmla="*/ 0 h 1666876"/>
              <a:gd name="connsiteX1" fmla="*/ 1666876 w 1666876"/>
              <a:gd name="connsiteY1" fmla="*/ 833438 h 1666876"/>
              <a:gd name="connsiteX2" fmla="*/ 833438 w 1666876"/>
              <a:gd name="connsiteY2" fmla="*/ 1666876 h 1666876"/>
              <a:gd name="connsiteX3" fmla="*/ 0 w 1666876"/>
              <a:gd name="connsiteY3" fmla="*/ 833438 h 1666876"/>
              <a:gd name="connsiteX4" fmla="*/ 833438 w 1666876"/>
              <a:gd name="connsiteY4" fmla="*/ 0 h 16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6876" h="1666876">
                <a:moveTo>
                  <a:pt x="833438" y="0"/>
                </a:moveTo>
                <a:cubicBezTo>
                  <a:pt x="1293733" y="0"/>
                  <a:pt x="1666876" y="373143"/>
                  <a:pt x="1666876" y="833438"/>
                </a:cubicBezTo>
                <a:cubicBezTo>
                  <a:pt x="1666876" y="1293733"/>
                  <a:pt x="1293733" y="1666876"/>
                  <a:pt x="833438" y="1666876"/>
                </a:cubicBezTo>
                <a:cubicBezTo>
                  <a:pt x="373143" y="1666876"/>
                  <a:pt x="0" y="1293733"/>
                  <a:pt x="0" y="833438"/>
                </a:cubicBezTo>
                <a:cubicBezTo>
                  <a:pt x="0" y="373143"/>
                  <a:pt x="373143" y="0"/>
                  <a:pt x="8334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C0B6F1CF-4A59-4BC3-AAF8-A375E0BDDF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29500" y="464344"/>
            <a:ext cx="1250157" cy="1250157"/>
          </a:xfrm>
          <a:custGeom>
            <a:avLst/>
            <a:gdLst>
              <a:gd name="connsiteX0" fmla="*/ 833438 w 1666876"/>
              <a:gd name="connsiteY0" fmla="*/ 0 h 1666876"/>
              <a:gd name="connsiteX1" fmla="*/ 1666876 w 1666876"/>
              <a:gd name="connsiteY1" fmla="*/ 833438 h 1666876"/>
              <a:gd name="connsiteX2" fmla="*/ 833438 w 1666876"/>
              <a:gd name="connsiteY2" fmla="*/ 1666876 h 1666876"/>
              <a:gd name="connsiteX3" fmla="*/ 0 w 1666876"/>
              <a:gd name="connsiteY3" fmla="*/ 833438 h 1666876"/>
              <a:gd name="connsiteX4" fmla="*/ 833438 w 1666876"/>
              <a:gd name="connsiteY4" fmla="*/ 0 h 16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6876" h="1666876">
                <a:moveTo>
                  <a:pt x="833438" y="0"/>
                </a:moveTo>
                <a:cubicBezTo>
                  <a:pt x="1293733" y="0"/>
                  <a:pt x="1666876" y="373143"/>
                  <a:pt x="1666876" y="833438"/>
                </a:cubicBezTo>
                <a:cubicBezTo>
                  <a:pt x="1666876" y="1293733"/>
                  <a:pt x="1293733" y="1666876"/>
                  <a:pt x="833438" y="1666876"/>
                </a:cubicBezTo>
                <a:cubicBezTo>
                  <a:pt x="373143" y="1666876"/>
                  <a:pt x="0" y="1293733"/>
                  <a:pt x="0" y="833438"/>
                </a:cubicBezTo>
                <a:cubicBezTo>
                  <a:pt x="0" y="373143"/>
                  <a:pt x="373143" y="0"/>
                  <a:pt x="8334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EFD19172-ACCD-4476-84EE-076C7A4F423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07781" y="2671762"/>
            <a:ext cx="1250157" cy="1250157"/>
          </a:xfrm>
          <a:custGeom>
            <a:avLst/>
            <a:gdLst>
              <a:gd name="connsiteX0" fmla="*/ 833438 w 1666876"/>
              <a:gd name="connsiteY0" fmla="*/ 0 h 1666876"/>
              <a:gd name="connsiteX1" fmla="*/ 1666876 w 1666876"/>
              <a:gd name="connsiteY1" fmla="*/ 833438 h 1666876"/>
              <a:gd name="connsiteX2" fmla="*/ 833438 w 1666876"/>
              <a:gd name="connsiteY2" fmla="*/ 1666876 h 1666876"/>
              <a:gd name="connsiteX3" fmla="*/ 0 w 1666876"/>
              <a:gd name="connsiteY3" fmla="*/ 833438 h 1666876"/>
              <a:gd name="connsiteX4" fmla="*/ 833438 w 1666876"/>
              <a:gd name="connsiteY4" fmla="*/ 0 h 16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6876" h="1666876">
                <a:moveTo>
                  <a:pt x="833438" y="0"/>
                </a:moveTo>
                <a:cubicBezTo>
                  <a:pt x="1293733" y="0"/>
                  <a:pt x="1666876" y="373143"/>
                  <a:pt x="1666876" y="833438"/>
                </a:cubicBezTo>
                <a:cubicBezTo>
                  <a:pt x="1666876" y="1293733"/>
                  <a:pt x="1293733" y="1666876"/>
                  <a:pt x="833438" y="1666876"/>
                </a:cubicBezTo>
                <a:cubicBezTo>
                  <a:pt x="373143" y="1666876"/>
                  <a:pt x="0" y="1293733"/>
                  <a:pt x="0" y="833438"/>
                </a:cubicBezTo>
                <a:cubicBezTo>
                  <a:pt x="0" y="373143"/>
                  <a:pt x="373143" y="0"/>
                  <a:pt x="8334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4EDDE1B7-9AB0-4FF7-BFE0-C0FF5FBB187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429500" y="2671762"/>
            <a:ext cx="1250157" cy="1250157"/>
          </a:xfrm>
          <a:custGeom>
            <a:avLst/>
            <a:gdLst>
              <a:gd name="connsiteX0" fmla="*/ 833438 w 1666876"/>
              <a:gd name="connsiteY0" fmla="*/ 0 h 1666876"/>
              <a:gd name="connsiteX1" fmla="*/ 1666876 w 1666876"/>
              <a:gd name="connsiteY1" fmla="*/ 833438 h 1666876"/>
              <a:gd name="connsiteX2" fmla="*/ 833438 w 1666876"/>
              <a:gd name="connsiteY2" fmla="*/ 1666876 h 1666876"/>
              <a:gd name="connsiteX3" fmla="*/ 0 w 1666876"/>
              <a:gd name="connsiteY3" fmla="*/ 833438 h 1666876"/>
              <a:gd name="connsiteX4" fmla="*/ 833438 w 1666876"/>
              <a:gd name="connsiteY4" fmla="*/ 0 h 16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6876" h="1666876">
                <a:moveTo>
                  <a:pt x="833438" y="0"/>
                </a:moveTo>
                <a:cubicBezTo>
                  <a:pt x="1293733" y="0"/>
                  <a:pt x="1666876" y="373143"/>
                  <a:pt x="1666876" y="833438"/>
                </a:cubicBezTo>
                <a:cubicBezTo>
                  <a:pt x="1666876" y="1293733"/>
                  <a:pt x="1293733" y="1666876"/>
                  <a:pt x="833438" y="1666876"/>
                </a:cubicBezTo>
                <a:cubicBezTo>
                  <a:pt x="373143" y="1666876"/>
                  <a:pt x="0" y="1293733"/>
                  <a:pt x="0" y="833438"/>
                </a:cubicBezTo>
                <a:cubicBezTo>
                  <a:pt x="0" y="373143"/>
                  <a:pt x="373143" y="0"/>
                  <a:pt x="8334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8FFDDFF3-68B7-40CE-9201-821590CC1D3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786063" y="2671762"/>
            <a:ext cx="1250157" cy="1250157"/>
          </a:xfrm>
          <a:custGeom>
            <a:avLst/>
            <a:gdLst>
              <a:gd name="connsiteX0" fmla="*/ 833438 w 1666876"/>
              <a:gd name="connsiteY0" fmla="*/ 0 h 1666876"/>
              <a:gd name="connsiteX1" fmla="*/ 1666876 w 1666876"/>
              <a:gd name="connsiteY1" fmla="*/ 833438 h 1666876"/>
              <a:gd name="connsiteX2" fmla="*/ 833438 w 1666876"/>
              <a:gd name="connsiteY2" fmla="*/ 1666876 h 1666876"/>
              <a:gd name="connsiteX3" fmla="*/ 0 w 1666876"/>
              <a:gd name="connsiteY3" fmla="*/ 833438 h 1666876"/>
              <a:gd name="connsiteX4" fmla="*/ 833438 w 1666876"/>
              <a:gd name="connsiteY4" fmla="*/ 0 h 16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6876" h="1666876">
                <a:moveTo>
                  <a:pt x="833438" y="0"/>
                </a:moveTo>
                <a:cubicBezTo>
                  <a:pt x="1293733" y="0"/>
                  <a:pt x="1666876" y="373143"/>
                  <a:pt x="1666876" y="833438"/>
                </a:cubicBezTo>
                <a:cubicBezTo>
                  <a:pt x="1666876" y="1293733"/>
                  <a:pt x="1293733" y="1666876"/>
                  <a:pt x="833438" y="1666876"/>
                </a:cubicBezTo>
                <a:cubicBezTo>
                  <a:pt x="373143" y="1666876"/>
                  <a:pt x="0" y="1293733"/>
                  <a:pt x="0" y="833438"/>
                </a:cubicBezTo>
                <a:cubicBezTo>
                  <a:pt x="0" y="373143"/>
                  <a:pt x="373143" y="0"/>
                  <a:pt x="8334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DFBA5D71-5749-4EEB-8A6F-E461B7B6BB7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4344" y="2671762"/>
            <a:ext cx="1250157" cy="1250157"/>
          </a:xfrm>
          <a:custGeom>
            <a:avLst/>
            <a:gdLst>
              <a:gd name="connsiteX0" fmla="*/ 833438 w 1666876"/>
              <a:gd name="connsiteY0" fmla="*/ 0 h 1666876"/>
              <a:gd name="connsiteX1" fmla="*/ 1666876 w 1666876"/>
              <a:gd name="connsiteY1" fmla="*/ 833438 h 1666876"/>
              <a:gd name="connsiteX2" fmla="*/ 833438 w 1666876"/>
              <a:gd name="connsiteY2" fmla="*/ 1666876 h 1666876"/>
              <a:gd name="connsiteX3" fmla="*/ 0 w 1666876"/>
              <a:gd name="connsiteY3" fmla="*/ 833438 h 1666876"/>
              <a:gd name="connsiteX4" fmla="*/ 833438 w 1666876"/>
              <a:gd name="connsiteY4" fmla="*/ 0 h 16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6876" h="1666876">
                <a:moveTo>
                  <a:pt x="833438" y="0"/>
                </a:moveTo>
                <a:cubicBezTo>
                  <a:pt x="1293733" y="0"/>
                  <a:pt x="1666876" y="373143"/>
                  <a:pt x="1666876" y="833438"/>
                </a:cubicBezTo>
                <a:cubicBezTo>
                  <a:pt x="1666876" y="1293733"/>
                  <a:pt x="1293733" y="1666876"/>
                  <a:pt x="833438" y="1666876"/>
                </a:cubicBezTo>
                <a:cubicBezTo>
                  <a:pt x="373143" y="1666876"/>
                  <a:pt x="0" y="1293733"/>
                  <a:pt x="0" y="833438"/>
                </a:cubicBezTo>
                <a:cubicBezTo>
                  <a:pt x="0" y="373143"/>
                  <a:pt x="373143" y="0"/>
                  <a:pt x="8334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4294813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6CCACE-AA6E-4500-889A-94B6C43308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78933" y="2045469"/>
            <a:ext cx="1108105" cy="1111208"/>
          </a:xfrm>
          <a:custGeom>
            <a:avLst/>
            <a:gdLst>
              <a:gd name="connsiteX0" fmla="*/ 0 w 1477473"/>
              <a:gd name="connsiteY0" fmla="*/ 0 h 1481611"/>
              <a:gd name="connsiteX1" fmla="*/ 1477473 w 1477473"/>
              <a:gd name="connsiteY1" fmla="*/ 0 h 1481611"/>
              <a:gd name="connsiteX2" fmla="*/ 1477473 w 1477473"/>
              <a:gd name="connsiteY2" fmla="*/ 1481611 h 1481611"/>
              <a:gd name="connsiteX3" fmla="*/ 0 w 1477473"/>
              <a:gd name="connsiteY3" fmla="*/ 1481611 h 1481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7473" h="1481611">
                <a:moveTo>
                  <a:pt x="0" y="0"/>
                </a:moveTo>
                <a:lnTo>
                  <a:pt x="1477473" y="0"/>
                </a:lnTo>
                <a:lnTo>
                  <a:pt x="1477473" y="1481611"/>
                </a:lnTo>
                <a:lnTo>
                  <a:pt x="0" y="14816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45987599-0507-429D-80E8-C775F969B09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85688" y="1618676"/>
            <a:ext cx="1351764" cy="1353315"/>
          </a:xfrm>
          <a:custGeom>
            <a:avLst/>
            <a:gdLst>
              <a:gd name="connsiteX0" fmla="*/ 0 w 1802352"/>
              <a:gd name="connsiteY0" fmla="*/ 0 h 1804420"/>
              <a:gd name="connsiteX1" fmla="*/ 1802352 w 1802352"/>
              <a:gd name="connsiteY1" fmla="*/ 0 h 1804420"/>
              <a:gd name="connsiteX2" fmla="*/ 1802352 w 1802352"/>
              <a:gd name="connsiteY2" fmla="*/ 1804420 h 1804420"/>
              <a:gd name="connsiteX3" fmla="*/ 0 w 1802352"/>
              <a:gd name="connsiteY3" fmla="*/ 1804420 h 1804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2352" h="1804420">
                <a:moveTo>
                  <a:pt x="0" y="0"/>
                </a:moveTo>
                <a:lnTo>
                  <a:pt x="1802352" y="0"/>
                </a:lnTo>
                <a:lnTo>
                  <a:pt x="1802352" y="1804420"/>
                </a:lnTo>
                <a:lnTo>
                  <a:pt x="0" y="18044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A9D0250D-5652-4CE0-8F1D-05A35772101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640760" y="460909"/>
            <a:ext cx="1365731" cy="1367283"/>
          </a:xfrm>
          <a:custGeom>
            <a:avLst/>
            <a:gdLst>
              <a:gd name="connsiteX0" fmla="*/ 0 w 1820975"/>
              <a:gd name="connsiteY0" fmla="*/ 0 h 1823044"/>
              <a:gd name="connsiteX1" fmla="*/ 1820975 w 1820975"/>
              <a:gd name="connsiteY1" fmla="*/ 0 h 1823044"/>
              <a:gd name="connsiteX2" fmla="*/ 1820975 w 1820975"/>
              <a:gd name="connsiteY2" fmla="*/ 1823044 h 1823044"/>
              <a:gd name="connsiteX3" fmla="*/ 0 w 1820975"/>
              <a:gd name="connsiteY3" fmla="*/ 1823044 h 182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0975" h="1823044">
                <a:moveTo>
                  <a:pt x="0" y="0"/>
                </a:moveTo>
                <a:lnTo>
                  <a:pt x="1820975" y="0"/>
                </a:lnTo>
                <a:lnTo>
                  <a:pt x="1820975" y="1823044"/>
                </a:lnTo>
                <a:lnTo>
                  <a:pt x="0" y="182304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6F061DBE-CEB4-4451-95C8-9564A9FDDF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14454" y="1198095"/>
            <a:ext cx="1108105" cy="1111208"/>
          </a:xfrm>
          <a:custGeom>
            <a:avLst/>
            <a:gdLst>
              <a:gd name="connsiteX0" fmla="*/ 0 w 1477473"/>
              <a:gd name="connsiteY0" fmla="*/ 0 h 1481611"/>
              <a:gd name="connsiteX1" fmla="*/ 1477473 w 1477473"/>
              <a:gd name="connsiteY1" fmla="*/ 0 h 1481611"/>
              <a:gd name="connsiteX2" fmla="*/ 1477473 w 1477473"/>
              <a:gd name="connsiteY2" fmla="*/ 1481611 h 1481611"/>
              <a:gd name="connsiteX3" fmla="*/ 0 w 1477473"/>
              <a:gd name="connsiteY3" fmla="*/ 1481611 h 1481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7473" h="1481611">
                <a:moveTo>
                  <a:pt x="0" y="0"/>
                </a:moveTo>
                <a:lnTo>
                  <a:pt x="1477473" y="0"/>
                </a:lnTo>
                <a:lnTo>
                  <a:pt x="1477473" y="1481611"/>
                </a:lnTo>
                <a:lnTo>
                  <a:pt x="0" y="14816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3998810-A7F9-40C1-BD8A-F72D3134436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06491" y="2495539"/>
            <a:ext cx="1142248" cy="1142248"/>
          </a:xfrm>
          <a:custGeom>
            <a:avLst/>
            <a:gdLst>
              <a:gd name="connsiteX0" fmla="*/ 0 w 1522997"/>
              <a:gd name="connsiteY0" fmla="*/ 0 h 1522997"/>
              <a:gd name="connsiteX1" fmla="*/ 1522997 w 1522997"/>
              <a:gd name="connsiteY1" fmla="*/ 0 h 1522997"/>
              <a:gd name="connsiteX2" fmla="*/ 1522997 w 1522997"/>
              <a:gd name="connsiteY2" fmla="*/ 1522997 h 1522997"/>
              <a:gd name="connsiteX3" fmla="*/ 0 w 1522997"/>
              <a:gd name="connsiteY3" fmla="*/ 1522997 h 1522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2997" h="1522997">
                <a:moveTo>
                  <a:pt x="0" y="0"/>
                </a:moveTo>
                <a:lnTo>
                  <a:pt x="1522997" y="0"/>
                </a:lnTo>
                <a:lnTo>
                  <a:pt x="1522997" y="1522997"/>
                </a:lnTo>
                <a:lnTo>
                  <a:pt x="0" y="15229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DDE34381-3510-4599-8FCE-70609B7765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640759" y="2045469"/>
            <a:ext cx="1106553" cy="1111208"/>
          </a:xfrm>
          <a:custGeom>
            <a:avLst/>
            <a:gdLst>
              <a:gd name="connsiteX0" fmla="*/ 0 w 1475404"/>
              <a:gd name="connsiteY0" fmla="*/ 0 h 1481611"/>
              <a:gd name="connsiteX1" fmla="*/ 1475404 w 1475404"/>
              <a:gd name="connsiteY1" fmla="*/ 0 h 1481611"/>
              <a:gd name="connsiteX2" fmla="*/ 1475404 w 1475404"/>
              <a:gd name="connsiteY2" fmla="*/ 1481611 h 1481611"/>
              <a:gd name="connsiteX3" fmla="*/ 0 w 1475404"/>
              <a:gd name="connsiteY3" fmla="*/ 1481611 h 1481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5404" h="1481611">
                <a:moveTo>
                  <a:pt x="0" y="0"/>
                </a:moveTo>
                <a:lnTo>
                  <a:pt x="1475404" y="0"/>
                </a:lnTo>
                <a:lnTo>
                  <a:pt x="1475404" y="1481611"/>
                </a:lnTo>
                <a:lnTo>
                  <a:pt x="0" y="14816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1700EC9F-010B-43B1-A0F9-A9D7CF07A1C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437452" y="3364639"/>
            <a:ext cx="1309860" cy="1314516"/>
          </a:xfrm>
          <a:custGeom>
            <a:avLst/>
            <a:gdLst>
              <a:gd name="connsiteX0" fmla="*/ 0 w 1746480"/>
              <a:gd name="connsiteY0" fmla="*/ 0 h 1752688"/>
              <a:gd name="connsiteX1" fmla="*/ 1746480 w 1746480"/>
              <a:gd name="connsiteY1" fmla="*/ 0 h 1752688"/>
              <a:gd name="connsiteX2" fmla="*/ 1746480 w 1746480"/>
              <a:gd name="connsiteY2" fmla="*/ 1752688 h 1752688"/>
              <a:gd name="connsiteX3" fmla="*/ 0 w 1746480"/>
              <a:gd name="connsiteY3" fmla="*/ 1752688 h 1752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6480" h="1752688">
                <a:moveTo>
                  <a:pt x="0" y="0"/>
                </a:moveTo>
                <a:lnTo>
                  <a:pt x="1746480" y="0"/>
                </a:lnTo>
                <a:lnTo>
                  <a:pt x="1746480" y="1752688"/>
                </a:lnTo>
                <a:lnTo>
                  <a:pt x="0" y="17526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0AFBCBE5-E9DB-46BD-8490-26F89F6ED22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59306" y="3232722"/>
            <a:ext cx="1163975" cy="1167079"/>
          </a:xfrm>
          <a:custGeom>
            <a:avLst/>
            <a:gdLst>
              <a:gd name="connsiteX0" fmla="*/ 0 w 1551967"/>
              <a:gd name="connsiteY0" fmla="*/ 0 h 1556105"/>
              <a:gd name="connsiteX1" fmla="*/ 1551967 w 1551967"/>
              <a:gd name="connsiteY1" fmla="*/ 0 h 1556105"/>
              <a:gd name="connsiteX2" fmla="*/ 1551967 w 1551967"/>
              <a:gd name="connsiteY2" fmla="*/ 1556105 h 1556105"/>
              <a:gd name="connsiteX3" fmla="*/ 0 w 1551967"/>
              <a:gd name="connsiteY3" fmla="*/ 1556105 h 155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1967" h="1556105">
                <a:moveTo>
                  <a:pt x="0" y="0"/>
                </a:moveTo>
                <a:lnTo>
                  <a:pt x="1551967" y="0"/>
                </a:lnTo>
                <a:lnTo>
                  <a:pt x="1551967" y="1556105"/>
                </a:lnTo>
                <a:lnTo>
                  <a:pt x="0" y="15561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l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79118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E19A032-15EA-48DA-B22A-494E8C5017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343" y="1650216"/>
            <a:ext cx="4107657" cy="3028939"/>
          </a:xfrm>
          <a:custGeom>
            <a:avLst/>
            <a:gdLst>
              <a:gd name="connsiteX0" fmla="*/ 0 w 5476876"/>
              <a:gd name="connsiteY0" fmla="*/ 0 h 4038585"/>
              <a:gd name="connsiteX1" fmla="*/ 5476876 w 5476876"/>
              <a:gd name="connsiteY1" fmla="*/ 0 h 4038585"/>
              <a:gd name="connsiteX2" fmla="*/ 5476876 w 5476876"/>
              <a:gd name="connsiteY2" fmla="*/ 4038585 h 4038585"/>
              <a:gd name="connsiteX3" fmla="*/ 0 w 5476876"/>
              <a:gd name="connsiteY3" fmla="*/ 4038585 h 4038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6876" h="4038585">
                <a:moveTo>
                  <a:pt x="0" y="0"/>
                </a:moveTo>
                <a:lnTo>
                  <a:pt x="5476876" y="0"/>
                </a:lnTo>
                <a:lnTo>
                  <a:pt x="5476876" y="4038585"/>
                </a:lnTo>
                <a:lnTo>
                  <a:pt x="0" y="40385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l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89567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5FB8A4C-A29B-4465-B7AD-C279CEA22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55835" y="1815667"/>
            <a:ext cx="2632331" cy="1487306"/>
          </a:xfrm>
          <a:custGeom>
            <a:avLst/>
            <a:gdLst>
              <a:gd name="connsiteX0" fmla="*/ 0 w 3509775"/>
              <a:gd name="connsiteY0" fmla="*/ 0 h 1983075"/>
              <a:gd name="connsiteX1" fmla="*/ 3509775 w 3509775"/>
              <a:gd name="connsiteY1" fmla="*/ 0 h 1983075"/>
              <a:gd name="connsiteX2" fmla="*/ 3509775 w 3509775"/>
              <a:gd name="connsiteY2" fmla="*/ 1983075 h 1983075"/>
              <a:gd name="connsiteX3" fmla="*/ 0 w 3509775"/>
              <a:gd name="connsiteY3" fmla="*/ 1983075 h 198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9775" h="1983075">
                <a:moveTo>
                  <a:pt x="0" y="0"/>
                </a:moveTo>
                <a:lnTo>
                  <a:pt x="3509775" y="0"/>
                </a:lnTo>
                <a:lnTo>
                  <a:pt x="3509775" y="1983075"/>
                </a:lnTo>
                <a:lnTo>
                  <a:pt x="0" y="19830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709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96834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75718563-F0D2-4B3F-B237-03DCBE32A75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02270" y="1383618"/>
            <a:ext cx="1782198" cy="2266622"/>
          </a:xfrm>
          <a:custGeom>
            <a:avLst/>
            <a:gdLst>
              <a:gd name="connsiteX0" fmla="*/ 1188132 w 2376264"/>
              <a:gd name="connsiteY0" fmla="*/ 0 h 3022162"/>
              <a:gd name="connsiteX1" fmla="*/ 2376264 w 2376264"/>
              <a:gd name="connsiteY1" fmla="*/ 1188132 h 3022162"/>
              <a:gd name="connsiteX2" fmla="*/ 2376264 w 2376264"/>
              <a:gd name="connsiteY2" fmla="*/ 3022162 h 3022162"/>
              <a:gd name="connsiteX3" fmla="*/ 0 w 2376264"/>
              <a:gd name="connsiteY3" fmla="*/ 3022162 h 3022162"/>
              <a:gd name="connsiteX4" fmla="*/ 0 w 2376264"/>
              <a:gd name="connsiteY4" fmla="*/ 1188132 h 3022162"/>
              <a:gd name="connsiteX5" fmla="*/ 1188132 w 2376264"/>
              <a:gd name="connsiteY5" fmla="*/ 0 h 3022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76264" h="3022162">
                <a:moveTo>
                  <a:pt x="1188132" y="0"/>
                </a:moveTo>
                <a:cubicBezTo>
                  <a:pt x="1844319" y="0"/>
                  <a:pt x="2376264" y="531945"/>
                  <a:pt x="2376264" y="1188132"/>
                </a:cubicBezTo>
                <a:lnTo>
                  <a:pt x="2376264" y="3022162"/>
                </a:lnTo>
                <a:lnTo>
                  <a:pt x="0" y="3022162"/>
                </a:lnTo>
                <a:lnTo>
                  <a:pt x="0" y="1188132"/>
                </a:lnTo>
                <a:cubicBezTo>
                  <a:pt x="0" y="531945"/>
                  <a:pt x="531945" y="0"/>
                  <a:pt x="11881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E8AB329-076A-4F33-AAF9-9F5C6F9F1ED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88024" y="1383618"/>
            <a:ext cx="1782198" cy="2266622"/>
          </a:xfrm>
          <a:custGeom>
            <a:avLst/>
            <a:gdLst>
              <a:gd name="connsiteX0" fmla="*/ 1188132 w 2376264"/>
              <a:gd name="connsiteY0" fmla="*/ 0 h 3022162"/>
              <a:gd name="connsiteX1" fmla="*/ 2376264 w 2376264"/>
              <a:gd name="connsiteY1" fmla="*/ 1188132 h 3022162"/>
              <a:gd name="connsiteX2" fmla="*/ 2376264 w 2376264"/>
              <a:gd name="connsiteY2" fmla="*/ 3022162 h 3022162"/>
              <a:gd name="connsiteX3" fmla="*/ 0 w 2376264"/>
              <a:gd name="connsiteY3" fmla="*/ 3022162 h 3022162"/>
              <a:gd name="connsiteX4" fmla="*/ 0 w 2376264"/>
              <a:gd name="connsiteY4" fmla="*/ 1188132 h 3022162"/>
              <a:gd name="connsiteX5" fmla="*/ 1188132 w 2376264"/>
              <a:gd name="connsiteY5" fmla="*/ 0 h 3022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76264" h="3022162">
                <a:moveTo>
                  <a:pt x="1188132" y="0"/>
                </a:moveTo>
                <a:cubicBezTo>
                  <a:pt x="1844319" y="0"/>
                  <a:pt x="2376264" y="531945"/>
                  <a:pt x="2376264" y="1188132"/>
                </a:cubicBezTo>
                <a:lnTo>
                  <a:pt x="2376264" y="3022162"/>
                </a:lnTo>
                <a:lnTo>
                  <a:pt x="0" y="3022162"/>
                </a:lnTo>
                <a:lnTo>
                  <a:pt x="0" y="1188132"/>
                </a:lnTo>
                <a:cubicBezTo>
                  <a:pt x="0" y="531945"/>
                  <a:pt x="531945" y="0"/>
                  <a:pt x="11881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D58C647-98F4-4BC3-93F4-7DE4CEF2B7A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573778" y="1383618"/>
            <a:ext cx="1782198" cy="2266622"/>
          </a:xfrm>
          <a:custGeom>
            <a:avLst/>
            <a:gdLst>
              <a:gd name="connsiteX0" fmla="*/ 1188132 w 2376264"/>
              <a:gd name="connsiteY0" fmla="*/ 0 h 3022162"/>
              <a:gd name="connsiteX1" fmla="*/ 2376264 w 2376264"/>
              <a:gd name="connsiteY1" fmla="*/ 1188132 h 3022162"/>
              <a:gd name="connsiteX2" fmla="*/ 2376264 w 2376264"/>
              <a:gd name="connsiteY2" fmla="*/ 3022162 h 3022162"/>
              <a:gd name="connsiteX3" fmla="*/ 0 w 2376264"/>
              <a:gd name="connsiteY3" fmla="*/ 3022162 h 3022162"/>
              <a:gd name="connsiteX4" fmla="*/ 0 w 2376264"/>
              <a:gd name="connsiteY4" fmla="*/ 1188132 h 3022162"/>
              <a:gd name="connsiteX5" fmla="*/ 1188132 w 2376264"/>
              <a:gd name="connsiteY5" fmla="*/ 0 h 3022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76264" h="3022162">
                <a:moveTo>
                  <a:pt x="1188132" y="0"/>
                </a:moveTo>
                <a:cubicBezTo>
                  <a:pt x="1844319" y="0"/>
                  <a:pt x="2376264" y="531945"/>
                  <a:pt x="2376264" y="1188132"/>
                </a:cubicBezTo>
                <a:lnTo>
                  <a:pt x="2376264" y="3022162"/>
                </a:lnTo>
                <a:lnTo>
                  <a:pt x="0" y="3022162"/>
                </a:lnTo>
                <a:lnTo>
                  <a:pt x="0" y="1188132"/>
                </a:lnTo>
                <a:cubicBezTo>
                  <a:pt x="0" y="531945"/>
                  <a:pt x="531945" y="0"/>
                  <a:pt x="11881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65BD251-D7A3-44C9-9709-351A227A001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9532" y="1383618"/>
            <a:ext cx="1782198" cy="2266622"/>
          </a:xfrm>
          <a:custGeom>
            <a:avLst/>
            <a:gdLst>
              <a:gd name="connsiteX0" fmla="*/ 1188132 w 2376264"/>
              <a:gd name="connsiteY0" fmla="*/ 0 h 3022162"/>
              <a:gd name="connsiteX1" fmla="*/ 2376264 w 2376264"/>
              <a:gd name="connsiteY1" fmla="*/ 1188132 h 3022162"/>
              <a:gd name="connsiteX2" fmla="*/ 2376264 w 2376264"/>
              <a:gd name="connsiteY2" fmla="*/ 3022162 h 3022162"/>
              <a:gd name="connsiteX3" fmla="*/ 0 w 2376264"/>
              <a:gd name="connsiteY3" fmla="*/ 3022162 h 3022162"/>
              <a:gd name="connsiteX4" fmla="*/ 0 w 2376264"/>
              <a:gd name="connsiteY4" fmla="*/ 1188132 h 3022162"/>
              <a:gd name="connsiteX5" fmla="*/ 1188132 w 2376264"/>
              <a:gd name="connsiteY5" fmla="*/ 0 h 3022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76264" h="3022162">
                <a:moveTo>
                  <a:pt x="1188132" y="0"/>
                </a:moveTo>
                <a:cubicBezTo>
                  <a:pt x="1844319" y="0"/>
                  <a:pt x="2376264" y="531945"/>
                  <a:pt x="2376264" y="1188132"/>
                </a:cubicBezTo>
                <a:lnTo>
                  <a:pt x="2376264" y="3022162"/>
                </a:lnTo>
                <a:lnTo>
                  <a:pt x="0" y="3022162"/>
                </a:lnTo>
                <a:lnTo>
                  <a:pt x="0" y="1188132"/>
                </a:lnTo>
                <a:cubicBezTo>
                  <a:pt x="0" y="531945"/>
                  <a:pt x="531945" y="0"/>
                  <a:pt x="11881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73765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C365E4D1-9E81-4E3D-8581-CAA9660E611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5009" y="1437624"/>
            <a:ext cx="1669277" cy="1669277"/>
          </a:xfrm>
          <a:custGeom>
            <a:avLst/>
            <a:gdLst>
              <a:gd name="connsiteX0" fmla="*/ 1112851 w 2225702"/>
              <a:gd name="connsiteY0" fmla="*/ 0 h 2225702"/>
              <a:gd name="connsiteX1" fmla="*/ 2225702 w 2225702"/>
              <a:gd name="connsiteY1" fmla="*/ 1112851 h 2225702"/>
              <a:gd name="connsiteX2" fmla="*/ 1112851 w 2225702"/>
              <a:gd name="connsiteY2" fmla="*/ 2225702 h 2225702"/>
              <a:gd name="connsiteX3" fmla="*/ 0 w 2225702"/>
              <a:gd name="connsiteY3" fmla="*/ 1112851 h 2225702"/>
              <a:gd name="connsiteX4" fmla="*/ 1112851 w 2225702"/>
              <a:gd name="connsiteY4" fmla="*/ 0 h 2225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5702" h="2225702">
                <a:moveTo>
                  <a:pt x="1112851" y="0"/>
                </a:moveTo>
                <a:cubicBezTo>
                  <a:pt x="1727462" y="0"/>
                  <a:pt x="2225702" y="498240"/>
                  <a:pt x="2225702" y="1112851"/>
                </a:cubicBezTo>
                <a:cubicBezTo>
                  <a:pt x="2225702" y="1727462"/>
                  <a:pt x="1727462" y="2225702"/>
                  <a:pt x="1112851" y="2225702"/>
                </a:cubicBezTo>
                <a:cubicBezTo>
                  <a:pt x="498240" y="2225702"/>
                  <a:pt x="0" y="1727462"/>
                  <a:pt x="0" y="1112851"/>
                </a:cubicBezTo>
                <a:cubicBezTo>
                  <a:pt x="0" y="498240"/>
                  <a:pt x="498240" y="0"/>
                  <a:pt x="111285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0128ED7A-B88D-48BA-86AE-AE265FD6E66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62311" y="1437624"/>
            <a:ext cx="1669277" cy="1669277"/>
          </a:xfrm>
          <a:custGeom>
            <a:avLst/>
            <a:gdLst>
              <a:gd name="connsiteX0" fmla="*/ 1112851 w 2225702"/>
              <a:gd name="connsiteY0" fmla="*/ 0 h 2225702"/>
              <a:gd name="connsiteX1" fmla="*/ 2225702 w 2225702"/>
              <a:gd name="connsiteY1" fmla="*/ 1112851 h 2225702"/>
              <a:gd name="connsiteX2" fmla="*/ 1112851 w 2225702"/>
              <a:gd name="connsiteY2" fmla="*/ 2225702 h 2225702"/>
              <a:gd name="connsiteX3" fmla="*/ 0 w 2225702"/>
              <a:gd name="connsiteY3" fmla="*/ 1112851 h 2225702"/>
              <a:gd name="connsiteX4" fmla="*/ 1112851 w 2225702"/>
              <a:gd name="connsiteY4" fmla="*/ 0 h 2225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5702" h="2225702">
                <a:moveTo>
                  <a:pt x="1112851" y="0"/>
                </a:moveTo>
                <a:cubicBezTo>
                  <a:pt x="1727462" y="0"/>
                  <a:pt x="2225702" y="498240"/>
                  <a:pt x="2225702" y="1112851"/>
                </a:cubicBezTo>
                <a:cubicBezTo>
                  <a:pt x="2225702" y="1727462"/>
                  <a:pt x="1727462" y="2225702"/>
                  <a:pt x="1112851" y="2225702"/>
                </a:cubicBezTo>
                <a:cubicBezTo>
                  <a:pt x="498240" y="2225702"/>
                  <a:pt x="0" y="1727462"/>
                  <a:pt x="0" y="1112851"/>
                </a:cubicBezTo>
                <a:cubicBezTo>
                  <a:pt x="0" y="498240"/>
                  <a:pt x="498240" y="0"/>
                  <a:pt x="111285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72FF91CA-42F5-424C-B8CA-294462504BE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49612" y="1437624"/>
            <a:ext cx="1669277" cy="1669277"/>
          </a:xfrm>
          <a:custGeom>
            <a:avLst/>
            <a:gdLst>
              <a:gd name="connsiteX0" fmla="*/ 1112851 w 2225702"/>
              <a:gd name="connsiteY0" fmla="*/ 0 h 2225702"/>
              <a:gd name="connsiteX1" fmla="*/ 2225702 w 2225702"/>
              <a:gd name="connsiteY1" fmla="*/ 1112851 h 2225702"/>
              <a:gd name="connsiteX2" fmla="*/ 1112851 w 2225702"/>
              <a:gd name="connsiteY2" fmla="*/ 2225702 h 2225702"/>
              <a:gd name="connsiteX3" fmla="*/ 0 w 2225702"/>
              <a:gd name="connsiteY3" fmla="*/ 1112851 h 2225702"/>
              <a:gd name="connsiteX4" fmla="*/ 1112851 w 2225702"/>
              <a:gd name="connsiteY4" fmla="*/ 0 h 2225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5702" h="2225702">
                <a:moveTo>
                  <a:pt x="1112851" y="0"/>
                </a:moveTo>
                <a:cubicBezTo>
                  <a:pt x="1727462" y="0"/>
                  <a:pt x="2225702" y="498240"/>
                  <a:pt x="2225702" y="1112851"/>
                </a:cubicBezTo>
                <a:cubicBezTo>
                  <a:pt x="2225702" y="1727462"/>
                  <a:pt x="1727462" y="2225702"/>
                  <a:pt x="1112851" y="2225702"/>
                </a:cubicBezTo>
                <a:cubicBezTo>
                  <a:pt x="498240" y="2225702"/>
                  <a:pt x="0" y="1727462"/>
                  <a:pt x="0" y="1112851"/>
                </a:cubicBezTo>
                <a:cubicBezTo>
                  <a:pt x="0" y="498240"/>
                  <a:pt x="498240" y="0"/>
                  <a:pt x="111285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E3E0A342-E3EF-418F-8335-FE21D79305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36913" y="1437624"/>
            <a:ext cx="1669277" cy="1669277"/>
          </a:xfrm>
          <a:custGeom>
            <a:avLst/>
            <a:gdLst>
              <a:gd name="connsiteX0" fmla="*/ 1112851 w 2225702"/>
              <a:gd name="connsiteY0" fmla="*/ 0 h 2225702"/>
              <a:gd name="connsiteX1" fmla="*/ 2225702 w 2225702"/>
              <a:gd name="connsiteY1" fmla="*/ 1112851 h 2225702"/>
              <a:gd name="connsiteX2" fmla="*/ 1112851 w 2225702"/>
              <a:gd name="connsiteY2" fmla="*/ 2225702 h 2225702"/>
              <a:gd name="connsiteX3" fmla="*/ 0 w 2225702"/>
              <a:gd name="connsiteY3" fmla="*/ 1112851 h 2225702"/>
              <a:gd name="connsiteX4" fmla="*/ 1112851 w 2225702"/>
              <a:gd name="connsiteY4" fmla="*/ 0 h 2225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5702" h="2225702">
                <a:moveTo>
                  <a:pt x="1112851" y="0"/>
                </a:moveTo>
                <a:cubicBezTo>
                  <a:pt x="1727462" y="0"/>
                  <a:pt x="2225702" y="498240"/>
                  <a:pt x="2225702" y="1112851"/>
                </a:cubicBezTo>
                <a:cubicBezTo>
                  <a:pt x="2225702" y="1727462"/>
                  <a:pt x="1727462" y="2225702"/>
                  <a:pt x="1112851" y="2225702"/>
                </a:cubicBezTo>
                <a:cubicBezTo>
                  <a:pt x="498240" y="2225702"/>
                  <a:pt x="0" y="1727462"/>
                  <a:pt x="0" y="1112851"/>
                </a:cubicBezTo>
                <a:cubicBezTo>
                  <a:pt x="0" y="498240"/>
                  <a:pt x="498240" y="0"/>
                  <a:pt x="111285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01164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F26995F-B738-4D60-95BD-4BBC6E3B9C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924" y="1444989"/>
            <a:ext cx="1228500" cy="1228500"/>
          </a:xfrm>
          <a:custGeom>
            <a:avLst/>
            <a:gdLst>
              <a:gd name="connsiteX0" fmla="*/ 819000 w 1638000"/>
              <a:gd name="connsiteY0" fmla="*/ 0 h 1638000"/>
              <a:gd name="connsiteX1" fmla="*/ 1638000 w 1638000"/>
              <a:gd name="connsiteY1" fmla="*/ 819000 h 1638000"/>
              <a:gd name="connsiteX2" fmla="*/ 819000 w 1638000"/>
              <a:gd name="connsiteY2" fmla="*/ 1638000 h 1638000"/>
              <a:gd name="connsiteX3" fmla="*/ 0 w 1638000"/>
              <a:gd name="connsiteY3" fmla="*/ 819000 h 1638000"/>
              <a:gd name="connsiteX4" fmla="*/ 819000 w 1638000"/>
              <a:gd name="connsiteY4" fmla="*/ 0 h 16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000" h="1638000">
                <a:moveTo>
                  <a:pt x="819000" y="0"/>
                </a:moveTo>
                <a:cubicBezTo>
                  <a:pt x="1271321" y="0"/>
                  <a:pt x="1638000" y="366679"/>
                  <a:pt x="1638000" y="819000"/>
                </a:cubicBezTo>
                <a:cubicBezTo>
                  <a:pt x="1638000" y="1271321"/>
                  <a:pt x="1271321" y="1638000"/>
                  <a:pt x="819000" y="1638000"/>
                </a:cubicBezTo>
                <a:cubicBezTo>
                  <a:pt x="366679" y="1638000"/>
                  <a:pt x="0" y="1271321"/>
                  <a:pt x="0" y="819000"/>
                </a:cubicBezTo>
                <a:cubicBezTo>
                  <a:pt x="0" y="366679"/>
                  <a:pt x="366679" y="0"/>
                  <a:pt x="8190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A7E1A4A-A669-4659-AB20-08A2869BE47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283020" y="1444989"/>
            <a:ext cx="1228500" cy="1228500"/>
          </a:xfrm>
          <a:custGeom>
            <a:avLst/>
            <a:gdLst>
              <a:gd name="connsiteX0" fmla="*/ 819000 w 1638000"/>
              <a:gd name="connsiteY0" fmla="*/ 0 h 1638000"/>
              <a:gd name="connsiteX1" fmla="*/ 1638000 w 1638000"/>
              <a:gd name="connsiteY1" fmla="*/ 819000 h 1638000"/>
              <a:gd name="connsiteX2" fmla="*/ 819000 w 1638000"/>
              <a:gd name="connsiteY2" fmla="*/ 1638000 h 1638000"/>
              <a:gd name="connsiteX3" fmla="*/ 0 w 1638000"/>
              <a:gd name="connsiteY3" fmla="*/ 819000 h 1638000"/>
              <a:gd name="connsiteX4" fmla="*/ 819000 w 1638000"/>
              <a:gd name="connsiteY4" fmla="*/ 0 h 16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000" h="1638000">
                <a:moveTo>
                  <a:pt x="819000" y="0"/>
                </a:moveTo>
                <a:cubicBezTo>
                  <a:pt x="1271321" y="0"/>
                  <a:pt x="1638000" y="366679"/>
                  <a:pt x="1638000" y="819000"/>
                </a:cubicBezTo>
                <a:cubicBezTo>
                  <a:pt x="1638000" y="1271321"/>
                  <a:pt x="1271321" y="1638000"/>
                  <a:pt x="819000" y="1638000"/>
                </a:cubicBezTo>
                <a:cubicBezTo>
                  <a:pt x="366679" y="1638000"/>
                  <a:pt x="0" y="1271321"/>
                  <a:pt x="0" y="819000"/>
                </a:cubicBezTo>
                <a:cubicBezTo>
                  <a:pt x="0" y="366679"/>
                  <a:pt x="366679" y="0"/>
                  <a:pt x="8190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8E6943D-36AB-4F2A-B396-17B8BE063C0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956115" y="1444989"/>
            <a:ext cx="1228500" cy="1228500"/>
          </a:xfrm>
          <a:custGeom>
            <a:avLst/>
            <a:gdLst>
              <a:gd name="connsiteX0" fmla="*/ 819000 w 1638000"/>
              <a:gd name="connsiteY0" fmla="*/ 0 h 1638000"/>
              <a:gd name="connsiteX1" fmla="*/ 1638000 w 1638000"/>
              <a:gd name="connsiteY1" fmla="*/ 819000 h 1638000"/>
              <a:gd name="connsiteX2" fmla="*/ 819000 w 1638000"/>
              <a:gd name="connsiteY2" fmla="*/ 1638000 h 1638000"/>
              <a:gd name="connsiteX3" fmla="*/ 0 w 1638000"/>
              <a:gd name="connsiteY3" fmla="*/ 819000 h 1638000"/>
              <a:gd name="connsiteX4" fmla="*/ 819000 w 1638000"/>
              <a:gd name="connsiteY4" fmla="*/ 0 h 16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000" h="1638000">
                <a:moveTo>
                  <a:pt x="819000" y="0"/>
                </a:moveTo>
                <a:cubicBezTo>
                  <a:pt x="1271321" y="0"/>
                  <a:pt x="1638000" y="366679"/>
                  <a:pt x="1638000" y="819000"/>
                </a:cubicBezTo>
                <a:cubicBezTo>
                  <a:pt x="1638000" y="1271321"/>
                  <a:pt x="1271321" y="1638000"/>
                  <a:pt x="819000" y="1638000"/>
                </a:cubicBezTo>
                <a:cubicBezTo>
                  <a:pt x="366679" y="1638000"/>
                  <a:pt x="0" y="1271321"/>
                  <a:pt x="0" y="819000"/>
                </a:cubicBezTo>
                <a:cubicBezTo>
                  <a:pt x="0" y="366679"/>
                  <a:pt x="366679" y="0"/>
                  <a:pt x="8190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501CB8FA-DD35-412F-B826-E1BB65BDA7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31392" y="1444989"/>
            <a:ext cx="1228500" cy="1228500"/>
          </a:xfrm>
          <a:custGeom>
            <a:avLst/>
            <a:gdLst>
              <a:gd name="connsiteX0" fmla="*/ 819000 w 1638000"/>
              <a:gd name="connsiteY0" fmla="*/ 0 h 1638000"/>
              <a:gd name="connsiteX1" fmla="*/ 1638000 w 1638000"/>
              <a:gd name="connsiteY1" fmla="*/ 819000 h 1638000"/>
              <a:gd name="connsiteX2" fmla="*/ 819000 w 1638000"/>
              <a:gd name="connsiteY2" fmla="*/ 1638000 h 1638000"/>
              <a:gd name="connsiteX3" fmla="*/ 0 w 1638000"/>
              <a:gd name="connsiteY3" fmla="*/ 819000 h 1638000"/>
              <a:gd name="connsiteX4" fmla="*/ 819000 w 1638000"/>
              <a:gd name="connsiteY4" fmla="*/ 0 h 16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000" h="1638000">
                <a:moveTo>
                  <a:pt x="819000" y="0"/>
                </a:moveTo>
                <a:cubicBezTo>
                  <a:pt x="1271321" y="0"/>
                  <a:pt x="1638000" y="366679"/>
                  <a:pt x="1638000" y="819000"/>
                </a:cubicBezTo>
                <a:cubicBezTo>
                  <a:pt x="1638000" y="1271321"/>
                  <a:pt x="1271321" y="1638000"/>
                  <a:pt x="819000" y="1638000"/>
                </a:cubicBezTo>
                <a:cubicBezTo>
                  <a:pt x="366679" y="1638000"/>
                  <a:pt x="0" y="1271321"/>
                  <a:pt x="0" y="819000"/>
                </a:cubicBezTo>
                <a:cubicBezTo>
                  <a:pt x="0" y="366679"/>
                  <a:pt x="366679" y="0"/>
                  <a:pt x="8190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4753B6-C498-425E-A24F-C9D957FF43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05576" y="1444989"/>
            <a:ext cx="1228500" cy="1228500"/>
          </a:xfrm>
          <a:custGeom>
            <a:avLst/>
            <a:gdLst>
              <a:gd name="connsiteX0" fmla="*/ 819000 w 1638000"/>
              <a:gd name="connsiteY0" fmla="*/ 0 h 1638000"/>
              <a:gd name="connsiteX1" fmla="*/ 1638000 w 1638000"/>
              <a:gd name="connsiteY1" fmla="*/ 819000 h 1638000"/>
              <a:gd name="connsiteX2" fmla="*/ 819000 w 1638000"/>
              <a:gd name="connsiteY2" fmla="*/ 1638000 h 1638000"/>
              <a:gd name="connsiteX3" fmla="*/ 0 w 1638000"/>
              <a:gd name="connsiteY3" fmla="*/ 819000 h 1638000"/>
              <a:gd name="connsiteX4" fmla="*/ 819000 w 1638000"/>
              <a:gd name="connsiteY4" fmla="*/ 0 h 16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000" h="1638000">
                <a:moveTo>
                  <a:pt x="819000" y="0"/>
                </a:moveTo>
                <a:cubicBezTo>
                  <a:pt x="1271321" y="0"/>
                  <a:pt x="1638000" y="366679"/>
                  <a:pt x="1638000" y="819000"/>
                </a:cubicBezTo>
                <a:cubicBezTo>
                  <a:pt x="1638000" y="1271321"/>
                  <a:pt x="1271321" y="1638000"/>
                  <a:pt x="819000" y="1638000"/>
                </a:cubicBezTo>
                <a:cubicBezTo>
                  <a:pt x="366679" y="1638000"/>
                  <a:pt x="0" y="1271321"/>
                  <a:pt x="0" y="819000"/>
                </a:cubicBezTo>
                <a:cubicBezTo>
                  <a:pt x="0" y="366679"/>
                  <a:pt x="366679" y="0"/>
                  <a:pt x="8190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012710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6FC1E99-99E9-4B34-9343-93F5031DFC2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35796" y="2085696"/>
            <a:ext cx="2160240" cy="2646294"/>
          </a:xfrm>
          <a:custGeom>
            <a:avLst/>
            <a:gdLst>
              <a:gd name="connsiteX0" fmla="*/ 0 w 2880320"/>
              <a:gd name="connsiteY0" fmla="*/ 0 h 3528392"/>
              <a:gd name="connsiteX1" fmla="*/ 2880320 w 2880320"/>
              <a:gd name="connsiteY1" fmla="*/ 0 h 3528392"/>
              <a:gd name="connsiteX2" fmla="*/ 2880320 w 2880320"/>
              <a:gd name="connsiteY2" fmla="*/ 3528392 h 3528392"/>
              <a:gd name="connsiteX3" fmla="*/ 0 w 2880320"/>
              <a:gd name="connsiteY3" fmla="*/ 3528392 h 3528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3528392">
                <a:moveTo>
                  <a:pt x="0" y="0"/>
                </a:moveTo>
                <a:lnTo>
                  <a:pt x="2880320" y="0"/>
                </a:lnTo>
                <a:lnTo>
                  <a:pt x="2880320" y="3528392"/>
                </a:lnTo>
                <a:lnTo>
                  <a:pt x="0" y="352839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01B97E6-0ED9-471F-BEAC-CCBA86B556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44" y="411510"/>
            <a:ext cx="2160240" cy="2646294"/>
          </a:xfrm>
          <a:custGeom>
            <a:avLst/>
            <a:gdLst>
              <a:gd name="connsiteX0" fmla="*/ 0 w 2880320"/>
              <a:gd name="connsiteY0" fmla="*/ 0 h 3528392"/>
              <a:gd name="connsiteX1" fmla="*/ 2880320 w 2880320"/>
              <a:gd name="connsiteY1" fmla="*/ 0 h 3528392"/>
              <a:gd name="connsiteX2" fmla="*/ 2880320 w 2880320"/>
              <a:gd name="connsiteY2" fmla="*/ 3528392 h 3528392"/>
              <a:gd name="connsiteX3" fmla="*/ 0 w 2880320"/>
              <a:gd name="connsiteY3" fmla="*/ 3528392 h 3528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3528392">
                <a:moveTo>
                  <a:pt x="0" y="0"/>
                </a:moveTo>
                <a:lnTo>
                  <a:pt x="2880320" y="0"/>
                </a:lnTo>
                <a:lnTo>
                  <a:pt x="2880320" y="3528392"/>
                </a:lnTo>
                <a:lnTo>
                  <a:pt x="0" y="352839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497470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6FC1E99-99E9-4B34-9343-93F5031DFC2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52889" y="2085696"/>
            <a:ext cx="2160240" cy="2646294"/>
          </a:xfrm>
          <a:custGeom>
            <a:avLst/>
            <a:gdLst>
              <a:gd name="connsiteX0" fmla="*/ 0 w 2880320"/>
              <a:gd name="connsiteY0" fmla="*/ 0 h 3528392"/>
              <a:gd name="connsiteX1" fmla="*/ 2880320 w 2880320"/>
              <a:gd name="connsiteY1" fmla="*/ 0 h 3528392"/>
              <a:gd name="connsiteX2" fmla="*/ 2880320 w 2880320"/>
              <a:gd name="connsiteY2" fmla="*/ 3528392 h 3528392"/>
              <a:gd name="connsiteX3" fmla="*/ 0 w 2880320"/>
              <a:gd name="connsiteY3" fmla="*/ 3528392 h 3528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3528392">
                <a:moveTo>
                  <a:pt x="0" y="0"/>
                </a:moveTo>
                <a:lnTo>
                  <a:pt x="2880320" y="0"/>
                </a:lnTo>
                <a:lnTo>
                  <a:pt x="2880320" y="3528392"/>
                </a:lnTo>
                <a:lnTo>
                  <a:pt x="0" y="352839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01B97E6-0ED9-471F-BEAC-CCBA86B556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84637" y="411510"/>
            <a:ext cx="2160240" cy="2646294"/>
          </a:xfrm>
          <a:custGeom>
            <a:avLst/>
            <a:gdLst>
              <a:gd name="connsiteX0" fmla="*/ 0 w 2880320"/>
              <a:gd name="connsiteY0" fmla="*/ 0 h 3528392"/>
              <a:gd name="connsiteX1" fmla="*/ 2880320 w 2880320"/>
              <a:gd name="connsiteY1" fmla="*/ 0 h 3528392"/>
              <a:gd name="connsiteX2" fmla="*/ 2880320 w 2880320"/>
              <a:gd name="connsiteY2" fmla="*/ 3528392 h 3528392"/>
              <a:gd name="connsiteX3" fmla="*/ 0 w 2880320"/>
              <a:gd name="connsiteY3" fmla="*/ 3528392 h 3528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3528392">
                <a:moveTo>
                  <a:pt x="0" y="0"/>
                </a:moveTo>
                <a:lnTo>
                  <a:pt x="2880320" y="0"/>
                </a:lnTo>
                <a:lnTo>
                  <a:pt x="2880320" y="3528392"/>
                </a:lnTo>
                <a:lnTo>
                  <a:pt x="0" y="352839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543061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DB3255D-0B50-4D85-818E-9C8F039AB27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52889" y="411510"/>
            <a:ext cx="2160240" cy="4320480"/>
          </a:xfrm>
          <a:custGeom>
            <a:avLst/>
            <a:gdLst>
              <a:gd name="connsiteX0" fmla="*/ 0 w 2880320"/>
              <a:gd name="connsiteY0" fmla="*/ 0 h 5760640"/>
              <a:gd name="connsiteX1" fmla="*/ 2880320 w 2880320"/>
              <a:gd name="connsiteY1" fmla="*/ 0 h 5760640"/>
              <a:gd name="connsiteX2" fmla="*/ 2880320 w 2880320"/>
              <a:gd name="connsiteY2" fmla="*/ 5760640 h 5760640"/>
              <a:gd name="connsiteX3" fmla="*/ 0 w 2880320"/>
              <a:gd name="connsiteY3" fmla="*/ 5760640 h 5760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5760640">
                <a:moveTo>
                  <a:pt x="0" y="0"/>
                </a:moveTo>
                <a:lnTo>
                  <a:pt x="2880320" y="0"/>
                </a:lnTo>
                <a:lnTo>
                  <a:pt x="2880320" y="5760640"/>
                </a:lnTo>
                <a:lnTo>
                  <a:pt x="0" y="576064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4003790-7A3D-426A-B565-E040AA0EAE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84637" y="411510"/>
            <a:ext cx="2160240" cy="2106234"/>
          </a:xfrm>
          <a:custGeom>
            <a:avLst/>
            <a:gdLst>
              <a:gd name="connsiteX0" fmla="*/ 0 w 2880320"/>
              <a:gd name="connsiteY0" fmla="*/ 0 h 2808312"/>
              <a:gd name="connsiteX1" fmla="*/ 2880320 w 2880320"/>
              <a:gd name="connsiteY1" fmla="*/ 0 h 2808312"/>
              <a:gd name="connsiteX2" fmla="*/ 2880320 w 2880320"/>
              <a:gd name="connsiteY2" fmla="*/ 2808312 h 2808312"/>
              <a:gd name="connsiteX3" fmla="*/ 0 w 2880320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2808312">
                <a:moveTo>
                  <a:pt x="0" y="0"/>
                </a:moveTo>
                <a:lnTo>
                  <a:pt x="2880320" y="0"/>
                </a:lnTo>
                <a:lnTo>
                  <a:pt x="2880320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58759CF-678A-44BE-B7F5-BF55CF43AA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84637" y="2625756"/>
            <a:ext cx="2160240" cy="2106234"/>
          </a:xfrm>
          <a:custGeom>
            <a:avLst/>
            <a:gdLst>
              <a:gd name="connsiteX0" fmla="*/ 0 w 2880320"/>
              <a:gd name="connsiteY0" fmla="*/ 0 h 2808312"/>
              <a:gd name="connsiteX1" fmla="*/ 2880320 w 2880320"/>
              <a:gd name="connsiteY1" fmla="*/ 0 h 2808312"/>
              <a:gd name="connsiteX2" fmla="*/ 2880320 w 2880320"/>
              <a:gd name="connsiteY2" fmla="*/ 2808312 h 2808312"/>
              <a:gd name="connsiteX3" fmla="*/ 0 w 2880320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2808312">
                <a:moveTo>
                  <a:pt x="0" y="0"/>
                </a:moveTo>
                <a:lnTo>
                  <a:pt x="2880320" y="0"/>
                </a:lnTo>
                <a:lnTo>
                  <a:pt x="2880320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940798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DB3255D-0B50-4D85-818E-9C8F039AB27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735863" y="411510"/>
            <a:ext cx="2160240" cy="4320480"/>
          </a:xfrm>
          <a:custGeom>
            <a:avLst/>
            <a:gdLst>
              <a:gd name="connsiteX0" fmla="*/ 0 w 2880320"/>
              <a:gd name="connsiteY0" fmla="*/ 0 h 5760640"/>
              <a:gd name="connsiteX1" fmla="*/ 2880320 w 2880320"/>
              <a:gd name="connsiteY1" fmla="*/ 0 h 5760640"/>
              <a:gd name="connsiteX2" fmla="*/ 2880320 w 2880320"/>
              <a:gd name="connsiteY2" fmla="*/ 5760640 h 5760640"/>
              <a:gd name="connsiteX3" fmla="*/ 0 w 2880320"/>
              <a:gd name="connsiteY3" fmla="*/ 5760640 h 5760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5760640">
                <a:moveTo>
                  <a:pt x="0" y="0"/>
                </a:moveTo>
                <a:lnTo>
                  <a:pt x="2880320" y="0"/>
                </a:lnTo>
                <a:lnTo>
                  <a:pt x="2880320" y="5760640"/>
                </a:lnTo>
                <a:lnTo>
                  <a:pt x="0" y="576064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4003790-7A3D-426A-B565-E040AA0EAE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611" y="411510"/>
            <a:ext cx="2160240" cy="2106234"/>
          </a:xfrm>
          <a:custGeom>
            <a:avLst/>
            <a:gdLst>
              <a:gd name="connsiteX0" fmla="*/ 0 w 2880320"/>
              <a:gd name="connsiteY0" fmla="*/ 0 h 2808312"/>
              <a:gd name="connsiteX1" fmla="*/ 2880320 w 2880320"/>
              <a:gd name="connsiteY1" fmla="*/ 0 h 2808312"/>
              <a:gd name="connsiteX2" fmla="*/ 2880320 w 2880320"/>
              <a:gd name="connsiteY2" fmla="*/ 2808312 h 2808312"/>
              <a:gd name="connsiteX3" fmla="*/ 0 w 2880320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2808312">
                <a:moveTo>
                  <a:pt x="0" y="0"/>
                </a:moveTo>
                <a:lnTo>
                  <a:pt x="2880320" y="0"/>
                </a:lnTo>
                <a:lnTo>
                  <a:pt x="2880320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58759CF-678A-44BE-B7F5-BF55CF43AA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7611" y="2625756"/>
            <a:ext cx="2160240" cy="2106234"/>
          </a:xfrm>
          <a:custGeom>
            <a:avLst/>
            <a:gdLst>
              <a:gd name="connsiteX0" fmla="*/ 0 w 2880320"/>
              <a:gd name="connsiteY0" fmla="*/ 0 h 2808312"/>
              <a:gd name="connsiteX1" fmla="*/ 2880320 w 2880320"/>
              <a:gd name="connsiteY1" fmla="*/ 0 h 2808312"/>
              <a:gd name="connsiteX2" fmla="*/ 2880320 w 2880320"/>
              <a:gd name="connsiteY2" fmla="*/ 2808312 h 2808312"/>
              <a:gd name="connsiteX3" fmla="*/ 0 w 2880320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2808312">
                <a:moveTo>
                  <a:pt x="0" y="0"/>
                </a:moveTo>
                <a:lnTo>
                  <a:pt x="2880320" y="0"/>
                </a:lnTo>
                <a:lnTo>
                  <a:pt x="2880320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0956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4003790-7A3D-426A-B565-E040AA0EAE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44" y="411510"/>
            <a:ext cx="2160240" cy="2106234"/>
          </a:xfrm>
          <a:custGeom>
            <a:avLst/>
            <a:gdLst>
              <a:gd name="connsiteX0" fmla="*/ 0 w 2880320"/>
              <a:gd name="connsiteY0" fmla="*/ 0 h 2808312"/>
              <a:gd name="connsiteX1" fmla="*/ 2880320 w 2880320"/>
              <a:gd name="connsiteY1" fmla="*/ 0 h 2808312"/>
              <a:gd name="connsiteX2" fmla="*/ 2880320 w 2880320"/>
              <a:gd name="connsiteY2" fmla="*/ 2808312 h 2808312"/>
              <a:gd name="connsiteX3" fmla="*/ 0 w 2880320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2808312">
                <a:moveTo>
                  <a:pt x="0" y="0"/>
                </a:moveTo>
                <a:lnTo>
                  <a:pt x="2880320" y="0"/>
                </a:lnTo>
                <a:lnTo>
                  <a:pt x="2880320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58759CF-678A-44BE-B7F5-BF55CF43AA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7544" y="2625756"/>
            <a:ext cx="2160240" cy="2106234"/>
          </a:xfrm>
          <a:custGeom>
            <a:avLst/>
            <a:gdLst>
              <a:gd name="connsiteX0" fmla="*/ 0 w 2880320"/>
              <a:gd name="connsiteY0" fmla="*/ 0 h 2808312"/>
              <a:gd name="connsiteX1" fmla="*/ 2880320 w 2880320"/>
              <a:gd name="connsiteY1" fmla="*/ 0 h 2808312"/>
              <a:gd name="connsiteX2" fmla="*/ 2880320 w 2880320"/>
              <a:gd name="connsiteY2" fmla="*/ 2808312 h 2808312"/>
              <a:gd name="connsiteX3" fmla="*/ 0 w 2880320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2808312">
                <a:moveTo>
                  <a:pt x="0" y="0"/>
                </a:moveTo>
                <a:lnTo>
                  <a:pt x="2880320" y="0"/>
                </a:lnTo>
                <a:lnTo>
                  <a:pt x="2880320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6C929D8-2DFD-4073-ACB3-02565A559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735796" y="411510"/>
            <a:ext cx="2160240" cy="2106234"/>
          </a:xfrm>
          <a:custGeom>
            <a:avLst/>
            <a:gdLst>
              <a:gd name="connsiteX0" fmla="*/ 0 w 2880320"/>
              <a:gd name="connsiteY0" fmla="*/ 0 h 2808312"/>
              <a:gd name="connsiteX1" fmla="*/ 2880320 w 2880320"/>
              <a:gd name="connsiteY1" fmla="*/ 0 h 2808312"/>
              <a:gd name="connsiteX2" fmla="*/ 2880320 w 2880320"/>
              <a:gd name="connsiteY2" fmla="*/ 2808312 h 2808312"/>
              <a:gd name="connsiteX3" fmla="*/ 0 w 2880320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2808312">
                <a:moveTo>
                  <a:pt x="0" y="0"/>
                </a:moveTo>
                <a:lnTo>
                  <a:pt x="2880320" y="0"/>
                </a:lnTo>
                <a:lnTo>
                  <a:pt x="2880320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998E2C8-A154-4A59-8293-66248BA63F3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35796" y="2625756"/>
            <a:ext cx="2160240" cy="2106234"/>
          </a:xfrm>
          <a:custGeom>
            <a:avLst/>
            <a:gdLst>
              <a:gd name="connsiteX0" fmla="*/ 0 w 2880320"/>
              <a:gd name="connsiteY0" fmla="*/ 0 h 2808312"/>
              <a:gd name="connsiteX1" fmla="*/ 2880320 w 2880320"/>
              <a:gd name="connsiteY1" fmla="*/ 0 h 2808312"/>
              <a:gd name="connsiteX2" fmla="*/ 2880320 w 2880320"/>
              <a:gd name="connsiteY2" fmla="*/ 2808312 h 2808312"/>
              <a:gd name="connsiteX3" fmla="*/ 0 w 2880320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2808312">
                <a:moveTo>
                  <a:pt x="0" y="0"/>
                </a:moveTo>
                <a:lnTo>
                  <a:pt x="2880320" y="0"/>
                </a:lnTo>
                <a:lnTo>
                  <a:pt x="2880320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167906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302EB0E-88A5-4400-8FBA-82B05625E2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7544" y="411510"/>
            <a:ext cx="4428492" cy="2106234"/>
          </a:xfrm>
          <a:custGeom>
            <a:avLst/>
            <a:gdLst>
              <a:gd name="connsiteX0" fmla="*/ 0 w 5904656"/>
              <a:gd name="connsiteY0" fmla="*/ 0 h 2808312"/>
              <a:gd name="connsiteX1" fmla="*/ 5904656 w 5904656"/>
              <a:gd name="connsiteY1" fmla="*/ 0 h 2808312"/>
              <a:gd name="connsiteX2" fmla="*/ 5904656 w 5904656"/>
              <a:gd name="connsiteY2" fmla="*/ 2808312 h 2808312"/>
              <a:gd name="connsiteX3" fmla="*/ 0 w 5904656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4656" h="2808312">
                <a:moveTo>
                  <a:pt x="0" y="0"/>
                </a:moveTo>
                <a:lnTo>
                  <a:pt x="5904656" y="0"/>
                </a:lnTo>
                <a:lnTo>
                  <a:pt x="5904656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58759CF-678A-44BE-B7F5-BF55CF43AA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7544" y="2625756"/>
            <a:ext cx="2160240" cy="2106234"/>
          </a:xfrm>
          <a:custGeom>
            <a:avLst/>
            <a:gdLst>
              <a:gd name="connsiteX0" fmla="*/ 0 w 2880320"/>
              <a:gd name="connsiteY0" fmla="*/ 0 h 2808312"/>
              <a:gd name="connsiteX1" fmla="*/ 2880320 w 2880320"/>
              <a:gd name="connsiteY1" fmla="*/ 0 h 2808312"/>
              <a:gd name="connsiteX2" fmla="*/ 2880320 w 2880320"/>
              <a:gd name="connsiteY2" fmla="*/ 2808312 h 2808312"/>
              <a:gd name="connsiteX3" fmla="*/ 0 w 2880320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2808312">
                <a:moveTo>
                  <a:pt x="0" y="0"/>
                </a:moveTo>
                <a:lnTo>
                  <a:pt x="2880320" y="0"/>
                </a:lnTo>
                <a:lnTo>
                  <a:pt x="2880320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998E2C8-A154-4A59-8293-66248BA63F3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35796" y="2625756"/>
            <a:ext cx="2160240" cy="2106234"/>
          </a:xfrm>
          <a:custGeom>
            <a:avLst/>
            <a:gdLst>
              <a:gd name="connsiteX0" fmla="*/ 0 w 2880320"/>
              <a:gd name="connsiteY0" fmla="*/ 0 h 2808312"/>
              <a:gd name="connsiteX1" fmla="*/ 2880320 w 2880320"/>
              <a:gd name="connsiteY1" fmla="*/ 0 h 2808312"/>
              <a:gd name="connsiteX2" fmla="*/ 2880320 w 2880320"/>
              <a:gd name="connsiteY2" fmla="*/ 2808312 h 2808312"/>
              <a:gd name="connsiteX3" fmla="*/ 0 w 2880320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2808312">
                <a:moveTo>
                  <a:pt x="0" y="0"/>
                </a:moveTo>
                <a:lnTo>
                  <a:pt x="2880320" y="0"/>
                </a:lnTo>
                <a:lnTo>
                  <a:pt x="2880320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559495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5FB8A4C-A29B-4465-B7AD-C279CEA22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27891" y="1671000"/>
            <a:ext cx="3390112" cy="1915463"/>
          </a:xfrm>
          <a:custGeom>
            <a:avLst/>
            <a:gdLst>
              <a:gd name="connsiteX0" fmla="*/ 0 w 3509775"/>
              <a:gd name="connsiteY0" fmla="*/ 0 h 1983075"/>
              <a:gd name="connsiteX1" fmla="*/ 3509775 w 3509775"/>
              <a:gd name="connsiteY1" fmla="*/ 0 h 1983075"/>
              <a:gd name="connsiteX2" fmla="*/ 3509775 w 3509775"/>
              <a:gd name="connsiteY2" fmla="*/ 1983075 h 1983075"/>
              <a:gd name="connsiteX3" fmla="*/ 0 w 3509775"/>
              <a:gd name="connsiteY3" fmla="*/ 1983075 h 198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9775" h="1983075">
                <a:moveTo>
                  <a:pt x="0" y="0"/>
                </a:moveTo>
                <a:lnTo>
                  <a:pt x="3509775" y="0"/>
                </a:lnTo>
                <a:lnTo>
                  <a:pt x="3509775" y="1983075"/>
                </a:lnTo>
                <a:lnTo>
                  <a:pt x="0" y="19830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18471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302EB0E-88A5-4400-8FBA-82B05625E2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184637" y="2625756"/>
            <a:ext cx="4428492" cy="2106234"/>
          </a:xfrm>
          <a:custGeom>
            <a:avLst/>
            <a:gdLst>
              <a:gd name="connsiteX0" fmla="*/ 0 w 5904656"/>
              <a:gd name="connsiteY0" fmla="*/ 0 h 2808312"/>
              <a:gd name="connsiteX1" fmla="*/ 5904656 w 5904656"/>
              <a:gd name="connsiteY1" fmla="*/ 0 h 2808312"/>
              <a:gd name="connsiteX2" fmla="*/ 5904656 w 5904656"/>
              <a:gd name="connsiteY2" fmla="*/ 2808312 h 2808312"/>
              <a:gd name="connsiteX3" fmla="*/ 0 w 5904656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4656" h="2808312">
                <a:moveTo>
                  <a:pt x="0" y="0"/>
                </a:moveTo>
                <a:lnTo>
                  <a:pt x="5904656" y="0"/>
                </a:lnTo>
                <a:lnTo>
                  <a:pt x="5904656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58759CF-678A-44BE-B7F5-BF55CF43AA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84637" y="411510"/>
            <a:ext cx="2160240" cy="2106234"/>
          </a:xfrm>
          <a:custGeom>
            <a:avLst/>
            <a:gdLst>
              <a:gd name="connsiteX0" fmla="*/ 0 w 2880320"/>
              <a:gd name="connsiteY0" fmla="*/ 0 h 2808312"/>
              <a:gd name="connsiteX1" fmla="*/ 2880320 w 2880320"/>
              <a:gd name="connsiteY1" fmla="*/ 0 h 2808312"/>
              <a:gd name="connsiteX2" fmla="*/ 2880320 w 2880320"/>
              <a:gd name="connsiteY2" fmla="*/ 2808312 h 2808312"/>
              <a:gd name="connsiteX3" fmla="*/ 0 w 2880320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2808312">
                <a:moveTo>
                  <a:pt x="0" y="0"/>
                </a:moveTo>
                <a:lnTo>
                  <a:pt x="2880320" y="0"/>
                </a:lnTo>
                <a:lnTo>
                  <a:pt x="2880320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998E2C8-A154-4A59-8293-66248BA63F3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52889" y="411510"/>
            <a:ext cx="2160240" cy="2106234"/>
          </a:xfrm>
          <a:custGeom>
            <a:avLst/>
            <a:gdLst>
              <a:gd name="connsiteX0" fmla="*/ 0 w 2880320"/>
              <a:gd name="connsiteY0" fmla="*/ 0 h 2808312"/>
              <a:gd name="connsiteX1" fmla="*/ 2880320 w 2880320"/>
              <a:gd name="connsiteY1" fmla="*/ 0 h 2808312"/>
              <a:gd name="connsiteX2" fmla="*/ 2880320 w 2880320"/>
              <a:gd name="connsiteY2" fmla="*/ 2808312 h 2808312"/>
              <a:gd name="connsiteX3" fmla="*/ 0 w 2880320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2808312">
                <a:moveTo>
                  <a:pt x="0" y="0"/>
                </a:moveTo>
                <a:lnTo>
                  <a:pt x="2880320" y="0"/>
                </a:lnTo>
                <a:lnTo>
                  <a:pt x="2880320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571771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B2FD2B3-9859-45FB-831D-3F436B7729E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4053960" cy="3664295"/>
          </a:xfrm>
          <a:custGeom>
            <a:avLst/>
            <a:gdLst>
              <a:gd name="connsiteX0" fmla="*/ 1066013 w 5405280"/>
              <a:gd name="connsiteY0" fmla="*/ 0 h 4885726"/>
              <a:gd name="connsiteX1" fmla="*/ 4318518 w 5405280"/>
              <a:gd name="connsiteY1" fmla="*/ 0 h 4885726"/>
              <a:gd name="connsiteX2" fmla="*/ 5405280 w 5405280"/>
              <a:gd name="connsiteY2" fmla="*/ 2171722 h 4885726"/>
              <a:gd name="connsiteX3" fmla="*/ 2692265 w 5405280"/>
              <a:gd name="connsiteY3" fmla="*/ 4885726 h 4885726"/>
              <a:gd name="connsiteX4" fmla="*/ 0 w 5405280"/>
              <a:gd name="connsiteY4" fmla="*/ 2506432 h 4885726"/>
              <a:gd name="connsiteX5" fmla="*/ 0 w 5405280"/>
              <a:gd name="connsiteY5" fmla="*/ 1834418 h 4885726"/>
              <a:gd name="connsiteX6" fmla="*/ 1066013 w 5405280"/>
              <a:gd name="connsiteY6" fmla="*/ 0 h 4885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05280" h="4885726">
                <a:moveTo>
                  <a:pt x="1066013" y="0"/>
                </a:moveTo>
                <a:cubicBezTo>
                  <a:pt x="1066013" y="0"/>
                  <a:pt x="1066013" y="0"/>
                  <a:pt x="4318518" y="0"/>
                </a:cubicBezTo>
                <a:cubicBezTo>
                  <a:pt x="4977319" y="492984"/>
                  <a:pt x="5405280" y="1281757"/>
                  <a:pt x="5405280" y="2171722"/>
                </a:cubicBezTo>
                <a:cubicBezTo>
                  <a:pt x="5405280" y="3668835"/>
                  <a:pt x="4191426" y="4885726"/>
                  <a:pt x="2692265" y="4885726"/>
                </a:cubicBezTo>
                <a:cubicBezTo>
                  <a:pt x="1307227" y="4885726"/>
                  <a:pt x="165997" y="3847866"/>
                  <a:pt x="0" y="2506432"/>
                </a:cubicBezTo>
                <a:cubicBezTo>
                  <a:pt x="0" y="2506432"/>
                  <a:pt x="0" y="2506432"/>
                  <a:pt x="0" y="1834418"/>
                </a:cubicBezTo>
                <a:cubicBezTo>
                  <a:pt x="93373" y="1084564"/>
                  <a:pt x="490210" y="430712"/>
                  <a:pt x="106601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4750029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C43BE73-9F53-4B62-873C-CE7ADCBA46C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343" y="1480465"/>
            <a:ext cx="3421856" cy="3198692"/>
          </a:xfrm>
          <a:custGeom>
            <a:avLst/>
            <a:gdLst>
              <a:gd name="connsiteX0" fmla="*/ 0 w 4562475"/>
              <a:gd name="connsiteY0" fmla="*/ 0 h 4264922"/>
              <a:gd name="connsiteX1" fmla="*/ 4562475 w 4562475"/>
              <a:gd name="connsiteY1" fmla="*/ 0 h 4264922"/>
              <a:gd name="connsiteX2" fmla="*/ 4562475 w 4562475"/>
              <a:gd name="connsiteY2" fmla="*/ 4264922 h 4264922"/>
              <a:gd name="connsiteX3" fmla="*/ 0 w 4562475"/>
              <a:gd name="connsiteY3" fmla="*/ 4264922 h 426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62475" h="4264922">
                <a:moveTo>
                  <a:pt x="0" y="0"/>
                </a:moveTo>
                <a:lnTo>
                  <a:pt x="4562475" y="0"/>
                </a:lnTo>
                <a:lnTo>
                  <a:pt x="4562475" y="4264922"/>
                </a:lnTo>
                <a:lnTo>
                  <a:pt x="0" y="42649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2350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590ED9E-F513-4BB0-ABA7-F6DADC6C05C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206692" y="2944211"/>
            <a:ext cx="1518452" cy="1571756"/>
          </a:xfrm>
          <a:custGeom>
            <a:avLst/>
            <a:gdLst>
              <a:gd name="connsiteX0" fmla="*/ 0 w 2024602"/>
              <a:gd name="connsiteY0" fmla="*/ 0 h 2095675"/>
              <a:gd name="connsiteX1" fmla="*/ 2024602 w 2024602"/>
              <a:gd name="connsiteY1" fmla="*/ 0 h 2095675"/>
              <a:gd name="connsiteX2" fmla="*/ 2024602 w 2024602"/>
              <a:gd name="connsiteY2" fmla="*/ 2095675 h 2095675"/>
              <a:gd name="connsiteX3" fmla="*/ 0 w 2024602"/>
              <a:gd name="connsiteY3" fmla="*/ 2095675 h 209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4602" h="2095675">
                <a:moveTo>
                  <a:pt x="0" y="0"/>
                </a:moveTo>
                <a:lnTo>
                  <a:pt x="2024602" y="0"/>
                </a:lnTo>
                <a:lnTo>
                  <a:pt x="2024602" y="2095675"/>
                </a:lnTo>
                <a:lnTo>
                  <a:pt x="0" y="20956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5321C42-1E57-4878-8867-9D937C7B301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11583" y="1343641"/>
            <a:ext cx="1518452" cy="1512689"/>
          </a:xfrm>
          <a:custGeom>
            <a:avLst/>
            <a:gdLst>
              <a:gd name="connsiteX0" fmla="*/ 0 w 2024602"/>
              <a:gd name="connsiteY0" fmla="*/ 0 h 2016919"/>
              <a:gd name="connsiteX1" fmla="*/ 2024602 w 2024602"/>
              <a:gd name="connsiteY1" fmla="*/ 0 h 2016919"/>
              <a:gd name="connsiteX2" fmla="*/ 2024602 w 2024602"/>
              <a:gd name="connsiteY2" fmla="*/ 2016919 h 2016919"/>
              <a:gd name="connsiteX3" fmla="*/ 0 w 2024602"/>
              <a:gd name="connsiteY3" fmla="*/ 2016919 h 2016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4602" h="2016919">
                <a:moveTo>
                  <a:pt x="0" y="0"/>
                </a:moveTo>
                <a:lnTo>
                  <a:pt x="2024602" y="0"/>
                </a:lnTo>
                <a:lnTo>
                  <a:pt x="2024602" y="2016919"/>
                </a:lnTo>
                <a:lnTo>
                  <a:pt x="0" y="20169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A49B1FE-FCDD-4669-AED4-C0B490494BD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16474" y="2944211"/>
            <a:ext cx="1518452" cy="1571756"/>
          </a:xfrm>
          <a:custGeom>
            <a:avLst/>
            <a:gdLst>
              <a:gd name="connsiteX0" fmla="*/ 0 w 2024602"/>
              <a:gd name="connsiteY0" fmla="*/ 0 h 2095675"/>
              <a:gd name="connsiteX1" fmla="*/ 2024602 w 2024602"/>
              <a:gd name="connsiteY1" fmla="*/ 0 h 2095675"/>
              <a:gd name="connsiteX2" fmla="*/ 2024602 w 2024602"/>
              <a:gd name="connsiteY2" fmla="*/ 2095675 h 2095675"/>
              <a:gd name="connsiteX3" fmla="*/ 0 w 2024602"/>
              <a:gd name="connsiteY3" fmla="*/ 2095675 h 209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4602" h="2095675">
                <a:moveTo>
                  <a:pt x="0" y="0"/>
                </a:moveTo>
                <a:lnTo>
                  <a:pt x="2024602" y="0"/>
                </a:lnTo>
                <a:lnTo>
                  <a:pt x="2024602" y="2095675"/>
                </a:lnTo>
                <a:lnTo>
                  <a:pt x="0" y="20956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53B1CA2-FE3D-462D-8B8E-DF71FE3333C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21366" y="1343641"/>
            <a:ext cx="1561672" cy="1512689"/>
          </a:xfrm>
          <a:custGeom>
            <a:avLst/>
            <a:gdLst>
              <a:gd name="connsiteX0" fmla="*/ 0 w 2082229"/>
              <a:gd name="connsiteY0" fmla="*/ 0 h 2016919"/>
              <a:gd name="connsiteX1" fmla="*/ 2082229 w 2082229"/>
              <a:gd name="connsiteY1" fmla="*/ 0 h 2016919"/>
              <a:gd name="connsiteX2" fmla="*/ 2082229 w 2082229"/>
              <a:gd name="connsiteY2" fmla="*/ 2016919 h 2016919"/>
              <a:gd name="connsiteX3" fmla="*/ 0 w 2082229"/>
              <a:gd name="connsiteY3" fmla="*/ 2016919 h 2016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229" h="2016919">
                <a:moveTo>
                  <a:pt x="0" y="0"/>
                </a:moveTo>
                <a:lnTo>
                  <a:pt x="2082229" y="0"/>
                </a:lnTo>
                <a:lnTo>
                  <a:pt x="2082229" y="2016919"/>
                </a:lnTo>
                <a:lnTo>
                  <a:pt x="0" y="20169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EFF17E7-58C9-4A7B-A1D6-88AEB51A34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8582" y="1343641"/>
            <a:ext cx="1561672" cy="1512689"/>
          </a:xfrm>
          <a:custGeom>
            <a:avLst/>
            <a:gdLst>
              <a:gd name="connsiteX0" fmla="*/ 0 w 2082229"/>
              <a:gd name="connsiteY0" fmla="*/ 0 h 2016919"/>
              <a:gd name="connsiteX1" fmla="*/ 2082229 w 2082229"/>
              <a:gd name="connsiteY1" fmla="*/ 0 h 2016919"/>
              <a:gd name="connsiteX2" fmla="*/ 2082229 w 2082229"/>
              <a:gd name="connsiteY2" fmla="*/ 2016919 h 2016919"/>
              <a:gd name="connsiteX3" fmla="*/ 0 w 2082229"/>
              <a:gd name="connsiteY3" fmla="*/ 2016919 h 2016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229" h="2016919">
                <a:moveTo>
                  <a:pt x="0" y="0"/>
                </a:moveTo>
                <a:lnTo>
                  <a:pt x="2082229" y="0"/>
                </a:lnTo>
                <a:lnTo>
                  <a:pt x="2082229" y="2016919"/>
                </a:lnTo>
                <a:lnTo>
                  <a:pt x="0" y="20169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25061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61E30BF9-D654-4E9E-AA36-DA70B53CAC0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131067" y="2238292"/>
            <a:ext cx="1250085" cy="2168993"/>
          </a:xfrm>
          <a:custGeom>
            <a:avLst/>
            <a:gdLst>
              <a:gd name="connsiteX0" fmla="*/ 0 w 1666780"/>
              <a:gd name="connsiteY0" fmla="*/ 0 h 2891990"/>
              <a:gd name="connsiteX1" fmla="*/ 1666780 w 1666780"/>
              <a:gd name="connsiteY1" fmla="*/ 0 h 2891990"/>
              <a:gd name="connsiteX2" fmla="*/ 1666780 w 1666780"/>
              <a:gd name="connsiteY2" fmla="*/ 2891990 h 2891990"/>
              <a:gd name="connsiteX3" fmla="*/ 0 w 1666780"/>
              <a:gd name="connsiteY3" fmla="*/ 2891990 h 289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6780" h="2891990">
                <a:moveTo>
                  <a:pt x="0" y="0"/>
                </a:moveTo>
                <a:lnTo>
                  <a:pt x="1666780" y="0"/>
                </a:lnTo>
                <a:lnTo>
                  <a:pt x="1666780" y="2891990"/>
                </a:lnTo>
                <a:lnTo>
                  <a:pt x="0" y="289199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7C21CC15-4908-482C-8EC1-ACAEB785E11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762846" y="2238292"/>
            <a:ext cx="1250085" cy="2168993"/>
          </a:xfrm>
          <a:custGeom>
            <a:avLst/>
            <a:gdLst>
              <a:gd name="connsiteX0" fmla="*/ 0 w 1666780"/>
              <a:gd name="connsiteY0" fmla="*/ 0 h 2891990"/>
              <a:gd name="connsiteX1" fmla="*/ 1666780 w 1666780"/>
              <a:gd name="connsiteY1" fmla="*/ 0 h 2891990"/>
              <a:gd name="connsiteX2" fmla="*/ 1666780 w 1666780"/>
              <a:gd name="connsiteY2" fmla="*/ 2891990 h 2891990"/>
              <a:gd name="connsiteX3" fmla="*/ 0 w 1666780"/>
              <a:gd name="connsiteY3" fmla="*/ 2891990 h 289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6780" h="2891990">
                <a:moveTo>
                  <a:pt x="0" y="0"/>
                </a:moveTo>
                <a:lnTo>
                  <a:pt x="1666780" y="0"/>
                </a:lnTo>
                <a:lnTo>
                  <a:pt x="1666780" y="2891990"/>
                </a:lnTo>
                <a:lnTo>
                  <a:pt x="0" y="289199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05462874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097DFA5-1A1E-4A87-8AC1-72F9F80A540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536553" y="1394441"/>
            <a:ext cx="2558727" cy="2257430"/>
          </a:xfrm>
          <a:custGeom>
            <a:avLst/>
            <a:gdLst>
              <a:gd name="connsiteX0" fmla="*/ 0 w 3411636"/>
              <a:gd name="connsiteY0" fmla="*/ 0 h 3009906"/>
              <a:gd name="connsiteX1" fmla="*/ 3375735 w 3411636"/>
              <a:gd name="connsiteY1" fmla="*/ 733685 h 3009906"/>
              <a:gd name="connsiteX2" fmla="*/ 3411636 w 3411636"/>
              <a:gd name="connsiteY2" fmla="*/ 3009906 h 3009906"/>
              <a:gd name="connsiteX3" fmla="*/ 0 w 3411636"/>
              <a:gd name="connsiteY3" fmla="*/ 2951677 h 3009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11636" h="3009906">
                <a:moveTo>
                  <a:pt x="0" y="0"/>
                </a:moveTo>
                <a:lnTo>
                  <a:pt x="3375735" y="733685"/>
                </a:lnTo>
                <a:lnTo>
                  <a:pt x="3411636" y="3009906"/>
                </a:lnTo>
                <a:lnTo>
                  <a:pt x="0" y="295167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574323A-8E40-44D9-B6A9-6ADC0017CCB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95282" y="1707654"/>
            <a:ext cx="1231170" cy="1960439"/>
          </a:xfrm>
          <a:custGeom>
            <a:avLst/>
            <a:gdLst>
              <a:gd name="connsiteX0" fmla="*/ 1641560 w 1641560"/>
              <a:gd name="connsiteY0" fmla="*/ 0 h 2613918"/>
              <a:gd name="connsiteX1" fmla="*/ 1579799 w 1641560"/>
              <a:gd name="connsiteY1" fmla="*/ 2582170 h 2613918"/>
              <a:gd name="connsiteX2" fmla="*/ 0 w 1641560"/>
              <a:gd name="connsiteY2" fmla="*/ 2613918 h 2613918"/>
              <a:gd name="connsiteX3" fmla="*/ 67179 w 1641560"/>
              <a:gd name="connsiteY3" fmla="*/ 652951 h 261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1560" h="2613918">
                <a:moveTo>
                  <a:pt x="1641560" y="0"/>
                </a:moveTo>
                <a:lnTo>
                  <a:pt x="1579799" y="2582170"/>
                </a:lnTo>
                <a:lnTo>
                  <a:pt x="0" y="2613918"/>
                </a:lnTo>
                <a:lnTo>
                  <a:pt x="67179" y="65295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38199347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A9902ECD-46F0-411B-AE8B-5F371BF9D18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040741" y="2071669"/>
            <a:ext cx="3075254" cy="1925282"/>
          </a:xfrm>
          <a:custGeom>
            <a:avLst/>
            <a:gdLst>
              <a:gd name="connsiteX0" fmla="*/ 0 w 4100338"/>
              <a:gd name="connsiteY0" fmla="*/ 0 h 2567043"/>
              <a:gd name="connsiteX1" fmla="*/ 4100338 w 4100338"/>
              <a:gd name="connsiteY1" fmla="*/ 0 h 2567043"/>
              <a:gd name="connsiteX2" fmla="*/ 4100338 w 4100338"/>
              <a:gd name="connsiteY2" fmla="*/ 2567043 h 2567043"/>
              <a:gd name="connsiteX3" fmla="*/ 0 w 4100338"/>
              <a:gd name="connsiteY3" fmla="*/ 2567043 h 2567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00338" h="2567043">
                <a:moveTo>
                  <a:pt x="0" y="0"/>
                </a:moveTo>
                <a:lnTo>
                  <a:pt x="4100338" y="0"/>
                </a:lnTo>
                <a:lnTo>
                  <a:pt x="4100338" y="2567043"/>
                </a:lnTo>
                <a:lnTo>
                  <a:pt x="0" y="256704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54911009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BC4E8F-52E7-47FC-A05D-1B21C307214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557588" y="1738312"/>
            <a:ext cx="2030016" cy="27241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74507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BC4E8F-52E7-47FC-A05D-1B21C307214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796486" y="1639421"/>
            <a:ext cx="1551494" cy="271542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0107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BC4E8F-52E7-47FC-A05D-1B21C307214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796486" y="1639421"/>
            <a:ext cx="1551494" cy="271542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DD8E42BE-2361-4D02-90C6-F28DC39E82A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863411" y="1639421"/>
            <a:ext cx="1551494" cy="271542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7B13BC04-8B28-4389-9734-FC594BBAF0F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758886" y="1639421"/>
            <a:ext cx="1551494" cy="271542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9930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FAFA5047-AC9C-4EBC-ADEF-8D058B2BE56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826103" y="1930438"/>
            <a:ext cx="1310062" cy="2317619"/>
          </a:xfrm>
          <a:custGeom>
            <a:avLst/>
            <a:gdLst>
              <a:gd name="connsiteX0" fmla="*/ 0 w 1746749"/>
              <a:gd name="connsiteY0" fmla="*/ 0 h 3090158"/>
              <a:gd name="connsiteX1" fmla="*/ 1746749 w 1746749"/>
              <a:gd name="connsiteY1" fmla="*/ 0 h 3090158"/>
              <a:gd name="connsiteX2" fmla="*/ 1746749 w 1746749"/>
              <a:gd name="connsiteY2" fmla="*/ 3090158 h 3090158"/>
              <a:gd name="connsiteX3" fmla="*/ 0 w 1746749"/>
              <a:gd name="connsiteY3" fmla="*/ 3090158 h 3090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6749" h="3090158">
                <a:moveTo>
                  <a:pt x="0" y="0"/>
                </a:moveTo>
                <a:lnTo>
                  <a:pt x="1746749" y="0"/>
                </a:lnTo>
                <a:lnTo>
                  <a:pt x="1746749" y="3090158"/>
                </a:lnTo>
                <a:lnTo>
                  <a:pt x="0" y="309015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A1ABE07-FC8E-48A8-89E5-8A5539866E0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286803" y="1930438"/>
            <a:ext cx="1310062" cy="2317619"/>
          </a:xfrm>
          <a:custGeom>
            <a:avLst/>
            <a:gdLst>
              <a:gd name="connsiteX0" fmla="*/ 0 w 1746749"/>
              <a:gd name="connsiteY0" fmla="*/ 0 h 3090158"/>
              <a:gd name="connsiteX1" fmla="*/ 1746749 w 1746749"/>
              <a:gd name="connsiteY1" fmla="*/ 0 h 3090158"/>
              <a:gd name="connsiteX2" fmla="*/ 1746749 w 1746749"/>
              <a:gd name="connsiteY2" fmla="*/ 3090158 h 3090158"/>
              <a:gd name="connsiteX3" fmla="*/ 0 w 1746749"/>
              <a:gd name="connsiteY3" fmla="*/ 3090158 h 3090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6749" h="3090158">
                <a:moveTo>
                  <a:pt x="0" y="0"/>
                </a:moveTo>
                <a:lnTo>
                  <a:pt x="1746749" y="0"/>
                </a:lnTo>
                <a:lnTo>
                  <a:pt x="1746749" y="3090158"/>
                </a:lnTo>
                <a:lnTo>
                  <a:pt x="0" y="309015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7C391202-5AAA-4798-B815-603480EF197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418132" y="1636074"/>
            <a:ext cx="1586704" cy="2738042"/>
          </a:xfrm>
          <a:custGeom>
            <a:avLst/>
            <a:gdLst>
              <a:gd name="connsiteX0" fmla="*/ 0 w 2115605"/>
              <a:gd name="connsiteY0" fmla="*/ 0 h 3650723"/>
              <a:gd name="connsiteX1" fmla="*/ 2115605 w 2115605"/>
              <a:gd name="connsiteY1" fmla="*/ 0 h 3650723"/>
              <a:gd name="connsiteX2" fmla="*/ 2115605 w 2115605"/>
              <a:gd name="connsiteY2" fmla="*/ 3650723 h 3650723"/>
              <a:gd name="connsiteX3" fmla="*/ 0 w 2115605"/>
              <a:gd name="connsiteY3" fmla="*/ 3650723 h 3650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5605" h="3650723">
                <a:moveTo>
                  <a:pt x="0" y="0"/>
                </a:moveTo>
                <a:lnTo>
                  <a:pt x="2115605" y="0"/>
                </a:lnTo>
                <a:lnTo>
                  <a:pt x="2115605" y="3650723"/>
                </a:lnTo>
                <a:lnTo>
                  <a:pt x="0" y="365072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2127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BC4E8F-52E7-47FC-A05D-1B21C307214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-204723" y="1639421"/>
            <a:ext cx="1551494" cy="271542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DD8E42BE-2361-4D02-90C6-F28DC39E82A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862202" y="1639421"/>
            <a:ext cx="1551494" cy="271542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26457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BC4E8F-52E7-47FC-A05D-1B21C307214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136460" y="1441204"/>
            <a:ext cx="3299702" cy="18643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76984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BC4E8F-52E7-47FC-A05D-1B21C307214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173795" y="1769090"/>
            <a:ext cx="3588296" cy="224572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14260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BC4E8F-52E7-47FC-A05D-1B21C307214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999662" y="1733596"/>
            <a:ext cx="2623334" cy="35364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45080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A5CD326-97C2-4933-AF94-0D261C94A3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03361" y="1773113"/>
            <a:ext cx="3978192" cy="2906044"/>
          </a:xfrm>
          <a:custGeom>
            <a:avLst/>
            <a:gdLst>
              <a:gd name="connsiteX0" fmla="*/ 0 w 5304256"/>
              <a:gd name="connsiteY0" fmla="*/ 0 h 3874725"/>
              <a:gd name="connsiteX1" fmla="*/ 5304256 w 5304256"/>
              <a:gd name="connsiteY1" fmla="*/ 0 h 3874725"/>
              <a:gd name="connsiteX2" fmla="*/ 5304256 w 5304256"/>
              <a:gd name="connsiteY2" fmla="*/ 3874725 h 3874725"/>
              <a:gd name="connsiteX3" fmla="*/ 0 w 5304256"/>
              <a:gd name="connsiteY3" fmla="*/ 3874725 h 387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4256" h="3874725">
                <a:moveTo>
                  <a:pt x="0" y="0"/>
                </a:moveTo>
                <a:lnTo>
                  <a:pt x="5304256" y="0"/>
                </a:lnTo>
                <a:lnTo>
                  <a:pt x="5304256" y="3874725"/>
                </a:lnTo>
                <a:lnTo>
                  <a:pt x="0" y="38747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90320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A5CD326-97C2-4933-AF94-0D261C94A3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6250" y="1773113"/>
            <a:ext cx="3978192" cy="2906044"/>
          </a:xfrm>
          <a:custGeom>
            <a:avLst/>
            <a:gdLst>
              <a:gd name="connsiteX0" fmla="*/ 0 w 5304256"/>
              <a:gd name="connsiteY0" fmla="*/ 0 h 3874725"/>
              <a:gd name="connsiteX1" fmla="*/ 5304256 w 5304256"/>
              <a:gd name="connsiteY1" fmla="*/ 0 h 3874725"/>
              <a:gd name="connsiteX2" fmla="*/ 5304256 w 5304256"/>
              <a:gd name="connsiteY2" fmla="*/ 3874725 h 3874725"/>
              <a:gd name="connsiteX3" fmla="*/ 0 w 5304256"/>
              <a:gd name="connsiteY3" fmla="*/ 3874725 h 387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4256" h="3874725">
                <a:moveTo>
                  <a:pt x="0" y="0"/>
                </a:moveTo>
                <a:lnTo>
                  <a:pt x="5304256" y="0"/>
                </a:lnTo>
                <a:lnTo>
                  <a:pt x="5304256" y="3874725"/>
                </a:lnTo>
                <a:lnTo>
                  <a:pt x="0" y="38747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7229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5FB8A4C-A29B-4465-B7AD-C279CEA22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55835" y="1815667"/>
            <a:ext cx="2632331" cy="1487306"/>
          </a:xfrm>
          <a:custGeom>
            <a:avLst/>
            <a:gdLst>
              <a:gd name="connsiteX0" fmla="*/ 0 w 3509775"/>
              <a:gd name="connsiteY0" fmla="*/ 0 h 1983075"/>
              <a:gd name="connsiteX1" fmla="*/ 3509775 w 3509775"/>
              <a:gd name="connsiteY1" fmla="*/ 0 h 1983075"/>
              <a:gd name="connsiteX2" fmla="*/ 3509775 w 3509775"/>
              <a:gd name="connsiteY2" fmla="*/ 1983075 h 1983075"/>
              <a:gd name="connsiteX3" fmla="*/ 0 w 3509775"/>
              <a:gd name="connsiteY3" fmla="*/ 1983075 h 198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9775" h="1983075">
                <a:moveTo>
                  <a:pt x="0" y="0"/>
                </a:moveTo>
                <a:lnTo>
                  <a:pt x="3509775" y="0"/>
                </a:lnTo>
                <a:lnTo>
                  <a:pt x="3509775" y="1983075"/>
                </a:lnTo>
                <a:lnTo>
                  <a:pt x="0" y="19830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89889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5FB8A4C-A29B-4465-B7AD-C279CEA22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27891" y="1671000"/>
            <a:ext cx="3390112" cy="1915463"/>
          </a:xfrm>
          <a:custGeom>
            <a:avLst/>
            <a:gdLst>
              <a:gd name="connsiteX0" fmla="*/ 0 w 3509775"/>
              <a:gd name="connsiteY0" fmla="*/ 0 h 1983075"/>
              <a:gd name="connsiteX1" fmla="*/ 3509775 w 3509775"/>
              <a:gd name="connsiteY1" fmla="*/ 0 h 1983075"/>
              <a:gd name="connsiteX2" fmla="*/ 3509775 w 3509775"/>
              <a:gd name="connsiteY2" fmla="*/ 1983075 h 1983075"/>
              <a:gd name="connsiteX3" fmla="*/ 0 w 3509775"/>
              <a:gd name="connsiteY3" fmla="*/ 1983075 h 198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9775" h="1983075">
                <a:moveTo>
                  <a:pt x="0" y="0"/>
                </a:moveTo>
                <a:lnTo>
                  <a:pt x="3509775" y="0"/>
                </a:lnTo>
                <a:lnTo>
                  <a:pt x="3509775" y="1983075"/>
                </a:lnTo>
                <a:lnTo>
                  <a:pt x="0" y="19830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92301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FAFA5047-AC9C-4EBC-ADEF-8D058B2BE56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826103" y="1930438"/>
            <a:ext cx="1310062" cy="2317619"/>
          </a:xfrm>
          <a:custGeom>
            <a:avLst/>
            <a:gdLst>
              <a:gd name="connsiteX0" fmla="*/ 0 w 1746749"/>
              <a:gd name="connsiteY0" fmla="*/ 0 h 3090158"/>
              <a:gd name="connsiteX1" fmla="*/ 1746749 w 1746749"/>
              <a:gd name="connsiteY1" fmla="*/ 0 h 3090158"/>
              <a:gd name="connsiteX2" fmla="*/ 1746749 w 1746749"/>
              <a:gd name="connsiteY2" fmla="*/ 3090158 h 3090158"/>
              <a:gd name="connsiteX3" fmla="*/ 0 w 1746749"/>
              <a:gd name="connsiteY3" fmla="*/ 3090158 h 3090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6749" h="3090158">
                <a:moveTo>
                  <a:pt x="0" y="0"/>
                </a:moveTo>
                <a:lnTo>
                  <a:pt x="1746749" y="0"/>
                </a:lnTo>
                <a:lnTo>
                  <a:pt x="1746749" y="3090158"/>
                </a:lnTo>
                <a:lnTo>
                  <a:pt x="0" y="309015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A1ABE07-FC8E-48A8-89E5-8A5539866E0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286803" y="1930438"/>
            <a:ext cx="1310062" cy="2317619"/>
          </a:xfrm>
          <a:custGeom>
            <a:avLst/>
            <a:gdLst>
              <a:gd name="connsiteX0" fmla="*/ 0 w 1746749"/>
              <a:gd name="connsiteY0" fmla="*/ 0 h 3090158"/>
              <a:gd name="connsiteX1" fmla="*/ 1746749 w 1746749"/>
              <a:gd name="connsiteY1" fmla="*/ 0 h 3090158"/>
              <a:gd name="connsiteX2" fmla="*/ 1746749 w 1746749"/>
              <a:gd name="connsiteY2" fmla="*/ 3090158 h 3090158"/>
              <a:gd name="connsiteX3" fmla="*/ 0 w 1746749"/>
              <a:gd name="connsiteY3" fmla="*/ 3090158 h 3090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6749" h="3090158">
                <a:moveTo>
                  <a:pt x="0" y="0"/>
                </a:moveTo>
                <a:lnTo>
                  <a:pt x="1746749" y="0"/>
                </a:lnTo>
                <a:lnTo>
                  <a:pt x="1746749" y="3090158"/>
                </a:lnTo>
                <a:lnTo>
                  <a:pt x="0" y="309015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7C391202-5AAA-4798-B815-603480EF197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418132" y="1636074"/>
            <a:ext cx="1586704" cy="2738042"/>
          </a:xfrm>
          <a:custGeom>
            <a:avLst/>
            <a:gdLst>
              <a:gd name="connsiteX0" fmla="*/ 0 w 2115605"/>
              <a:gd name="connsiteY0" fmla="*/ 0 h 3650723"/>
              <a:gd name="connsiteX1" fmla="*/ 2115605 w 2115605"/>
              <a:gd name="connsiteY1" fmla="*/ 0 h 3650723"/>
              <a:gd name="connsiteX2" fmla="*/ 2115605 w 2115605"/>
              <a:gd name="connsiteY2" fmla="*/ 3650723 h 3650723"/>
              <a:gd name="connsiteX3" fmla="*/ 0 w 2115605"/>
              <a:gd name="connsiteY3" fmla="*/ 3650723 h 3650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5605" h="3650723">
                <a:moveTo>
                  <a:pt x="0" y="0"/>
                </a:moveTo>
                <a:lnTo>
                  <a:pt x="2115605" y="0"/>
                </a:lnTo>
                <a:lnTo>
                  <a:pt x="2115605" y="3650723"/>
                </a:lnTo>
                <a:lnTo>
                  <a:pt x="0" y="365072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58222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5BAE8F-D335-4141-AC68-8FBE42FCE86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1359060"/>
            <a:ext cx="2808312" cy="3784440"/>
          </a:xfrm>
          <a:custGeom>
            <a:avLst/>
            <a:gdLst>
              <a:gd name="connsiteX0" fmla="*/ 0 w 3744416"/>
              <a:gd name="connsiteY0" fmla="*/ 0 h 5045920"/>
              <a:gd name="connsiteX1" fmla="*/ 3120334 w 3744416"/>
              <a:gd name="connsiteY1" fmla="*/ 0 h 5045920"/>
              <a:gd name="connsiteX2" fmla="*/ 3744416 w 3744416"/>
              <a:gd name="connsiteY2" fmla="*/ 624082 h 5045920"/>
              <a:gd name="connsiteX3" fmla="*/ 3744416 w 3744416"/>
              <a:gd name="connsiteY3" fmla="*/ 5045920 h 5045920"/>
              <a:gd name="connsiteX4" fmla="*/ 0 w 3744416"/>
              <a:gd name="connsiteY4" fmla="*/ 5045920 h 504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4416" h="5045920">
                <a:moveTo>
                  <a:pt x="0" y="0"/>
                </a:moveTo>
                <a:lnTo>
                  <a:pt x="3120334" y="0"/>
                </a:lnTo>
                <a:cubicBezTo>
                  <a:pt x="3465005" y="0"/>
                  <a:pt x="3744416" y="279411"/>
                  <a:pt x="3744416" y="624082"/>
                </a:cubicBezTo>
                <a:lnTo>
                  <a:pt x="3744416" y="5045920"/>
                </a:lnTo>
                <a:lnTo>
                  <a:pt x="0" y="504592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l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51366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5BAE8F-D335-4141-AC68-8FBE42FCE86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1359060"/>
            <a:ext cx="2808312" cy="3784440"/>
          </a:xfrm>
          <a:custGeom>
            <a:avLst/>
            <a:gdLst>
              <a:gd name="connsiteX0" fmla="*/ 0 w 3744416"/>
              <a:gd name="connsiteY0" fmla="*/ 0 h 5045920"/>
              <a:gd name="connsiteX1" fmla="*/ 3120334 w 3744416"/>
              <a:gd name="connsiteY1" fmla="*/ 0 h 5045920"/>
              <a:gd name="connsiteX2" fmla="*/ 3744416 w 3744416"/>
              <a:gd name="connsiteY2" fmla="*/ 624082 h 5045920"/>
              <a:gd name="connsiteX3" fmla="*/ 3744416 w 3744416"/>
              <a:gd name="connsiteY3" fmla="*/ 5045920 h 5045920"/>
              <a:gd name="connsiteX4" fmla="*/ 0 w 3744416"/>
              <a:gd name="connsiteY4" fmla="*/ 5045920 h 504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4416" h="5045920">
                <a:moveTo>
                  <a:pt x="0" y="0"/>
                </a:moveTo>
                <a:lnTo>
                  <a:pt x="3120334" y="0"/>
                </a:lnTo>
                <a:cubicBezTo>
                  <a:pt x="3465005" y="0"/>
                  <a:pt x="3744416" y="279411"/>
                  <a:pt x="3744416" y="624082"/>
                </a:cubicBezTo>
                <a:lnTo>
                  <a:pt x="3744416" y="5045920"/>
                </a:lnTo>
                <a:lnTo>
                  <a:pt x="0" y="504592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l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10677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298511AF-1176-4912-B5A2-C55D39AB80C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100512" y="1405066"/>
            <a:ext cx="3271838" cy="1854428"/>
          </a:xfrm>
          <a:custGeom>
            <a:avLst/>
            <a:gdLst>
              <a:gd name="connsiteX0" fmla="*/ 0 w 4362450"/>
              <a:gd name="connsiteY0" fmla="*/ 0 h 2472571"/>
              <a:gd name="connsiteX1" fmla="*/ 4362450 w 4362450"/>
              <a:gd name="connsiteY1" fmla="*/ 0 h 2472571"/>
              <a:gd name="connsiteX2" fmla="*/ 4362450 w 4362450"/>
              <a:gd name="connsiteY2" fmla="*/ 2472571 h 2472571"/>
              <a:gd name="connsiteX3" fmla="*/ 0 w 4362450"/>
              <a:gd name="connsiteY3" fmla="*/ 2472571 h 247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62450" h="2472571">
                <a:moveTo>
                  <a:pt x="0" y="0"/>
                </a:moveTo>
                <a:lnTo>
                  <a:pt x="4362450" y="0"/>
                </a:lnTo>
                <a:lnTo>
                  <a:pt x="4362450" y="2472571"/>
                </a:lnTo>
                <a:lnTo>
                  <a:pt x="0" y="247257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A9C7832B-17BF-4B39-A8A8-C4DCA1F36FC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683174" y="2792738"/>
            <a:ext cx="2824174" cy="1768243"/>
          </a:xfrm>
          <a:custGeom>
            <a:avLst/>
            <a:gdLst>
              <a:gd name="connsiteX0" fmla="*/ 0 w 3765565"/>
              <a:gd name="connsiteY0" fmla="*/ 0 h 2357657"/>
              <a:gd name="connsiteX1" fmla="*/ 3765565 w 3765565"/>
              <a:gd name="connsiteY1" fmla="*/ 0 h 2357657"/>
              <a:gd name="connsiteX2" fmla="*/ 3765565 w 3765565"/>
              <a:gd name="connsiteY2" fmla="*/ 2357657 h 2357657"/>
              <a:gd name="connsiteX3" fmla="*/ 0 w 3765565"/>
              <a:gd name="connsiteY3" fmla="*/ 2357657 h 2357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5565" h="2357657">
                <a:moveTo>
                  <a:pt x="0" y="0"/>
                </a:moveTo>
                <a:lnTo>
                  <a:pt x="3765565" y="0"/>
                </a:lnTo>
                <a:lnTo>
                  <a:pt x="3765565" y="2357657"/>
                </a:lnTo>
                <a:lnTo>
                  <a:pt x="0" y="235765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B2F2F68A-1775-4FDF-8463-3031D6325B3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455477" y="3936208"/>
            <a:ext cx="441126" cy="770753"/>
          </a:xfrm>
          <a:custGeom>
            <a:avLst/>
            <a:gdLst>
              <a:gd name="connsiteX0" fmla="*/ 0 w 588168"/>
              <a:gd name="connsiteY0" fmla="*/ 0 h 1027670"/>
              <a:gd name="connsiteX1" fmla="*/ 588168 w 588168"/>
              <a:gd name="connsiteY1" fmla="*/ 0 h 1027670"/>
              <a:gd name="connsiteX2" fmla="*/ 588168 w 588168"/>
              <a:gd name="connsiteY2" fmla="*/ 1027670 h 1027670"/>
              <a:gd name="connsiteX3" fmla="*/ 0 w 588168"/>
              <a:gd name="connsiteY3" fmla="*/ 1027670 h 102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168" h="1027670">
                <a:moveTo>
                  <a:pt x="0" y="0"/>
                </a:moveTo>
                <a:lnTo>
                  <a:pt x="588168" y="0"/>
                </a:lnTo>
                <a:lnTo>
                  <a:pt x="588168" y="1027670"/>
                </a:lnTo>
                <a:lnTo>
                  <a:pt x="0" y="102767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B1E24573-CCF3-4082-8EB6-9FC6D259314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3462474" y="2792858"/>
            <a:ext cx="1109526" cy="1472339"/>
          </a:xfrm>
          <a:custGeom>
            <a:avLst/>
            <a:gdLst>
              <a:gd name="connsiteX0" fmla="*/ 0 w 1479368"/>
              <a:gd name="connsiteY0" fmla="*/ 0 h 1963119"/>
              <a:gd name="connsiteX1" fmla="*/ 1479368 w 1479368"/>
              <a:gd name="connsiteY1" fmla="*/ 0 h 1963119"/>
              <a:gd name="connsiteX2" fmla="*/ 1479368 w 1479368"/>
              <a:gd name="connsiteY2" fmla="*/ 1963119 h 1963119"/>
              <a:gd name="connsiteX3" fmla="*/ 0 w 1479368"/>
              <a:gd name="connsiteY3" fmla="*/ 1963119 h 1963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9368" h="1963119">
                <a:moveTo>
                  <a:pt x="0" y="0"/>
                </a:moveTo>
                <a:lnTo>
                  <a:pt x="1479368" y="0"/>
                </a:lnTo>
                <a:lnTo>
                  <a:pt x="1479368" y="1963119"/>
                </a:lnTo>
                <a:lnTo>
                  <a:pt x="0" y="196311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64006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icture Placeholder 52">
            <a:extLst>
              <a:ext uri="{FF2B5EF4-FFF2-40B4-BE49-F238E27FC236}">
                <a16:creationId xmlns:a16="http://schemas.microsoft.com/office/drawing/2014/main" id="{B8C230CC-6DB5-426D-A679-7559175EE0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52155" y="2397558"/>
            <a:ext cx="666750" cy="640556"/>
          </a:xfrm>
          <a:custGeom>
            <a:avLst/>
            <a:gdLst>
              <a:gd name="connsiteX0" fmla="*/ 78972 w 889000"/>
              <a:gd name="connsiteY0" fmla="*/ 0 h 854075"/>
              <a:gd name="connsiteX1" fmla="*/ 810028 w 889000"/>
              <a:gd name="connsiteY1" fmla="*/ 0 h 854075"/>
              <a:gd name="connsiteX2" fmla="*/ 889000 w 889000"/>
              <a:gd name="connsiteY2" fmla="*/ 79081 h 854075"/>
              <a:gd name="connsiteX3" fmla="*/ 889000 w 889000"/>
              <a:gd name="connsiteY3" fmla="*/ 774994 h 854075"/>
              <a:gd name="connsiteX4" fmla="*/ 810028 w 889000"/>
              <a:gd name="connsiteY4" fmla="*/ 854075 h 854075"/>
              <a:gd name="connsiteX5" fmla="*/ 78972 w 889000"/>
              <a:gd name="connsiteY5" fmla="*/ 854075 h 854075"/>
              <a:gd name="connsiteX6" fmla="*/ 0 w 889000"/>
              <a:gd name="connsiteY6" fmla="*/ 774994 h 854075"/>
              <a:gd name="connsiteX7" fmla="*/ 0 w 889000"/>
              <a:gd name="connsiteY7" fmla="*/ 79081 h 854075"/>
              <a:gd name="connsiteX8" fmla="*/ 78972 w 889000"/>
              <a:gd name="connsiteY8" fmla="*/ 0 h 85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9000" h="854075">
                <a:moveTo>
                  <a:pt x="78972" y="0"/>
                </a:moveTo>
                <a:cubicBezTo>
                  <a:pt x="810028" y="0"/>
                  <a:pt x="810028" y="0"/>
                  <a:pt x="810028" y="0"/>
                </a:cubicBezTo>
                <a:cubicBezTo>
                  <a:pt x="855155" y="0"/>
                  <a:pt x="889000" y="36151"/>
                  <a:pt x="889000" y="79081"/>
                </a:cubicBezTo>
                <a:lnTo>
                  <a:pt x="889000" y="774994"/>
                </a:lnTo>
                <a:cubicBezTo>
                  <a:pt x="889000" y="817924"/>
                  <a:pt x="855155" y="854075"/>
                  <a:pt x="810028" y="854075"/>
                </a:cubicBezTo>
                <a:cubicBezTo>
                  <a:pt x="78972" y="854075"/>
                  <a:pt x="78972" y="854075"/>
                  <a:pt x="78972" y="854075"/>
                </a:cubicBezTo>
                <a:cubicBezTo>
                  <a:pt x="33845" y="854075"/>
                  <a:pt x="0" y="817924"/>
                  <a:pt x="0" y="774994"/>
                </a:cubicBezTo>
                <a:cubicBezTo>
                  <a:pt x="0" y="79081"/>
                  <a:pt x="0" y="79081"/>
                  <a:pt x="0" y="79081"/>
                </a:cubicBezTo>
                <a:cubicBezTo>
                  <a:pt x="0" y="36151"/>
                  <a:pt x="33845" y="0"/>
                  <a:pt x="7897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DF42A610-B84B-4911-8BEE-C06D295CE08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7237" y="2397558"/>
            <a:ext cx="666750" cy="640556"/>
          </a:xfrm>
          <a:custGeom>
            <a:avLst/>
            <a:gdLst>
              <a:gd name="connsiteX0" fmla="*/ 78972 w 889000"/>
              <a:gd name="connsiteY0" fmla="*/ 0 h 854075"/>
              <a:gd name="connsiteX1" fmla="*/ 810028 w 889000"/>
              <a:gd name="connsiteY1" fmla="*/ 0 h 854075"/>
              <a:gd name="connsiteX2" fmla="*/ 889000 w 889000"/>
              <a:gd name="connsiteY2" fmla="*/ 79081 h 854075"/>
              <a:gd name="connsiteX3" fmla="*/ 889000 w 889000"/>
              <a:gd name="connsiteY3" fmla="*/ 774994 h 854075"/>
              <a:gd name="connsiteX4" fmla="*/ 810028 w 889000"/>
              <a:gd name="connsiteY4" fmla="*/ 854075 h 854075"/>
              <a:gd name="connsiteX5" fmla="*/ 78972 w 889000"/>
              <a:gd name="connsiteY5" fmla="*/ 854075 h 854075"/>
              <a:gd name="connsiteX6" fmla="*/ 0 w 889000"/>
              <a:gd name="connsiteY6" fmla="*/ 774994 h 854075"/>
              <a:gd name="connsiteX7" fmla="*/ 0 w 889000"/>
              <a:gd name="connsiteY7" fmla="*/ 79081 h 854075"/>
              <a:gd name="connsiteX8" fmla="*/ 78972 w 889000"/>
              <a:gd name="connsiteY8" fmla="*/ 0 h 85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9000" h="854075">
                <a:moveTo>
                  <a:pt x="78972" y="0"/>
                </a:moveTo>
                <a:cubicBezTo>
                  <a:pt x="810028" y="0"/>
                  <a:pt x="810028" y="0"/>
                  <a:pt x="810028" y="0"/>
                </a:cubicBezTo>
                <a:cubicBezTo>
                  <a:pt x="855155" y="0"/>
                  <a:pt x="889000" y="36151"/>
                  <a:pt x="889000" y="79081"/>
                </a:cubicBezTo>
                <a:lnTo>
                  <a:pt x="889000" y="774994"/>
                </a:lnTo>
                <a:cubicBezTo>
                  <a:pt x="889000" y="817924"/>
                  <a:pt x="855155" y="854075"/>
                  <a:pt x="810028" y="854075"/>
                </a:cubicBezTo>
                <a:cubicBezTo>
                  <a:pt x="78972" y="854075"/>
                  <a:pt x="78972" y="854075"/>
                  <a:pt x="78972" y="854075"/>
                </a:cubicBezTo>
                <a:cubicBezTo>
                  <a:pt x="33845" y="854075"/>
                  <a:pt x="0" y="817924"/>
                  <a:pt x="0" y="774994"/>
                </a:cubicBezTo>
                <a:cubicBezTo>
                  <a:pt x="0" y="79081"/>
                  <a:pt x="0" y="79081"/>
                  <a:pt x="0" y="79081"/>
                </a:cubicBezTo>
                <a:cubicBezTo>
                  <a:pt x="0" y="36151"/>
                  <a:pt x="33845" y="0"/>
                  <a:pt x="7897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6" name="Picture Placeholder 55">
            <a:extLst>
              <a:ext uri="{FF2B5EF4-FFF2-40B4-BE49-F238E27FC236}">
                <a16:creationId xmlns:a16="http://schemas.microsoft.com/office/drawing/2014/main" id="{54DC6916-3188-4B5A-BADA-B63D19F839D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28505" y="3622683"/>
            <a:ext cx="666750" cy="640556"/>
          </a:xfrm>
          <a:custGeom>
            <a:avLst/>
            <a:gdLst>
              <a:gd name="connsiteX0" fmla="*/ 78972 w 889000"/>
              <a:gd name="connsiteY0" fmla="*/ 0 h 854075"/>
              <a:gd name="connsiteX1" fmla="*/ 810028 w 889000"/>
              <a:gd name="connsiteY1" fmla="*/ 0 h 854075"/>
              <a:gd name="connsiteX2" fmla="*/ 889000 w 889000"/>
              <a:gd name="connsiteY2" fmla="*/ 79081 h 854075"/>
              <a:gd name="connsiteX3" fmla="*/ 889000 w 889000"/>
              <a:gd name="connsiteY3" fmla="*/ 774994 h 854075"/>
              <a:gd name="connsiteX4" fmla="*/ 810028 w 889000"/>
              <a:gd name="connsiteY4" fmla="*/ 854075 h 854075"/>
              <a:gd name="connsiteX5" fmla="*/ 78972 w 889000"/>
              <a:gd name="connsiteY5" fmla="*/ 854075 h 854075"/>
              <a:gd name="connsiteX6" fmla="*/ 0 w 889000"/>
              <a:gd name="connsiteY6" fmla="*/ 774994 h 854075"/>
              <a:gd name="connsiteX7" fmla="*/ 0 w 889000"/>
              <a:gd name="connsiteY7" fmla="*/ 79081 h 854075"/>
              <a:gd name="connsiteX8" fmla="*/ 78972 w 889000"/>
              <a:gd name="connsiteY8" fmla="*/ 0 h 85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9000" h="854075">
                <a:moveTo>
                  <a:pt x="78972" y="0"/>
                </a:moveTo>
                <a:cubicBezTo>
                  <a:pt x="810028" y="0"/>
                  <a:pt x="810028" y="0"/>
                  <a:pt x="810028" y="0"/>
                </a:cubicBezTo>
                <a:cubicBezTo>
                  <a:pt x="855155" y="0"/>
                  <a:pt x="889000" y="36152"/>
                  <a:pt x="889000" y="79081"/>
                </a:cubicBezTo>
                <a:lnTo>
                  <a:pt x="889000" y="774994"/>
                </a:lnTo>
                <a:cubicBezTo>
                  <a:pt x="889000" y="817924"/>
                  <a:pt x="855155" y="854075"/>
                  <a:pt x="810028" y="854075"/>
                </a:cubicBezTo>
                <a:cubicBezTo>
                  <a:pt x="78972" y="854075"/>
                  <a:pt x="78972" y="854075"/>
                  <a:pt x="78972" y="854075"/>
                </a:cubicBezTo>
                <a:cubicBezTo>
                  <a:pt x="33845" y="854075"/>
                  <a:pt x="0" y="817924"/>
                  <a:pt x="0" y="774994"/>
                </a:cubicBezTo>
                <a:cubicBezTo>
                  <a:pt x="0" y="79081"/>
                  <a:pt x="0" y="79081"/>
                  <a:pt x="0" y="79081"/>
                </a:cubicBezTo>
                <a:cubicBezTo>
                  <a:pt x="0" y="36152"/>
                  <a:pt x="33845" y="0"/>
                  <a:pt x="7897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id="{5659D82D-F5F0-443A-A65D-691978793F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935487" y="3622683"/>
            <a:ext cx="666750" cy="640556"/>
          </a:xfrm>
          <a:custGeom>
            <a:avLst/>
            <a:gdLst>
              <a:gd name="connsiteX0" fmla="*/ 78972 w 889000"/>
              <a:gd name="connsiteY0" fmla="*/ 0 h 854075"/>
              <a:gd name="connsiteX1" fmla="*/ 810028 w 889000"/>
              <a:gd name="connsiteY1" fmla="*/ 0 h 854075"/>
              <a:gd name="connsiteX2" fmla="*/ 889000 w 889000"/>
              <a:gd name="connsiteY2" fmla="*/ 79081 h 854075"/>
              <a:gd name="connsiteX3" fmla="*/ 889000 w 889000"/>
              <a:gd name="connsiteY3" fmla="*/ 774994 h 854075"/>
              <a:gd name="connsiteX4" fmla="*/ 810028 w 889000"/>
              <a:gd name="connsiteY4" fmla="*/ 854075 h 854075"/>
              <a:gd name="connsiteX5" fmla="*/ 78972 w 889000"/>
              <a:gd name="connsiteY5" fmla="*/ 854075 h 854075"/>
              <a:gd name="connsiteX6" fmla="*/ 0 w 889000"/>
              <a:gd name="connsiteY6" fmla="*/ 774994 h 854075"/>
              <a:gd name="connsiteX7" fmla="*/ 0 w 889000"/>
              <a:gd name="connsiteY7" fmla="*/ 79081 h 854075"/>
              <a:gd name="connsiteX8" fmla="*/ 78972 w 889000"/>
              <a:gd name="connsiteY8" fmla="*/ 0 h 85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9000" h="854075">
                <a:moveTo>
                  <a:pt x="78972" y="0"/>
                </a:moveTo>
                <a:cubicBezTo>
                  <a:pt x="810028" y="0"/>
                  <a:pt x="810028" y="0"/>
                  <a:pt x="810028" y="0"/>
                </a:cubicBezTo>
                <a:cubicBezTo>
                  <a:pt x="855155" y="0"/>
                  <a:pt x="889000" y="36152"/>
                  <a:pt x="889000" y="79081"/>
                </a:cubicBezTo>
                <a:lnTo>
                  <a:pt x="889000" y="774994"/>
                </a:lnTo>
                <a:cubicBezTo>
                  <a:pt x="889000" y="817924"/>
                  <a:pt x="855155" y="854075"/>
                  <a:pt x="810028" y="854075"/>
                </a:cubicBezTo>
                <a:cubicBezTo>
                  <a:pt x="78972" y="854075"/>
                  <a:pt x="78972" y="854075"/>
                  <a:pt x="78972" y="854075"/>
                </a:cubicBezTo>
                <a:cubicBezTo>
                  <a:pt x="33845" y="854075"/>
                  <a:pt x="0" y="817924"/>
                  <a:pt x="0" y="774994"/>
                </a:cubicBezTo>
                <a:cubicBezTo>
                  <a:pt x="0" y="79081"/>
                  <a:pt x="0" y="79081"/>
                  <a:pt x="0" y="79081"/>
                </a:cubicBezTo>
                <a:cubicBezTo>
                  <a:pt x="0" y="36152"/>
                  <a:pt x="33845" y="0"/>
                  <a:pt x="7897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4" name="Picture Placeholder 53">
            <a:extLst>
              <a:ext uri="{FF2B5EF4-FFF2-40B4-BE49-F238E27FC236}">
                <a16:creationId xmlns:a16="http://schemas.microsoft.com/office/drawing/2014/main" id="{36521860-067A-4C25-97A4-B1A0D4AE407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680568" y="3622683"/>
            <a:ext cx="666750" cy="640556"/>
          </a:xfrm>
          <a:custGeom>
            <a:avLst/>
            <a:gdLst>
              <a:gd name="connsiteX0" fmla="*/ 78972 w 889000"/>
              <a:gd name="connsiteY0" fmla="*/ 0 h 854075"/>
              <a:gd name="connsiteX1" fmla="*/ 810028 w 889000"/>
              <a:gd name="connsiteY1" fmla="*/ 0 h 854075"/>
              <a:gd name="connsiteX2" fmla="*/ 889000 w 889000"/>
              <a:gd name="connsiteY2" fmla="*/ 79081 h 854075"/>
              <a:gd name="connsiteX3" fmla="*/ 889000 w 889000"/>
              <a:gd name="connsiteY3" fmla="*/ 774994 h 854075"/>
              <a:gd name="connsiteX4" fmla="*/ 810028 w 889000"/>
              <a:gd name="connsiteY4" fmla="*/ 854075 h 854075"/>
              <a:gd name="connsiteX5" fmla="*/ 78972 w 889000"/>
              <a:gd name="connsiteY5" fmla="*/ 854075 h 854075"/>
              <a:gd name="connsiteX6" fmla="*/ 0 w 889000"/>
              <a:gd name="connsiteY6" fmla="*/ 774994 h 854075"/>
              <a:gd name="connsiteX7" fmla="*/ 0 w 889000"/>
              <a:gd name="connsiteY7" fmla="*/ 79081 h 854075"/>
              <a:gd name="connsiteX8" fmla="*/ 78972 w 889000"/>
              <a:gd name="connsiteY8" fmla="*/ 0 h 85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9000" h="854075">
                <a:moveTo>
                  <a:pt x="78972" y="0"/>
                </a:moveTo>
                <a:cubicBezTo>
                  <a:pt x="810028" y="0"/>
                  <a:pt x="810028" y="0"/>
                  <a:pt x="810028" y="0"/>
                </a:cubicBezTo>
                <a:cubicBezTo>
                  <a:pt x="855155" y="0"/>
                  <a:pt x="889000" y="36152"/>
                  <a:pt x="889000" y="79081"/>
                </a:cubicBezTo>
                <a:lnTo>
                  <a:pt x="889000" y="774994"/>
                </a:lnTo>
                <a:cubicBezTo>
                  <a:pt x="889000" y="817924"/>
                  <a:pt x="855155" y="854075"/>
                  <a:pt x="810028" y="854075"/>
                </a:cubicBezTo>
                <a:cubicBezTo>
                  <a:pt x="78972" y="854075"/>
                  <a:pt x="78972" y="854075"/>
                  <a:pt x="78972" y="854075"/>
                </a:cubicBezTo>
                <a:cubicBezTo>
                  <a:pt x="33845" y="854075"/>
                  <a:pt x="0" y="817924"/>
                  <a:pt x="0" y="774994"/>
                </a:cubicBezTo>
                <a:cubicBezTo>
                  <a:pt x="0" y="79081"/>
                  <a:pt x="0" y="79081"/>
                  <a:pt x="0" y="79081"/>
                </a:cubicBezTo>
                <a:cubicBezTo>
                  <a:pt x="0" y="36152"/>
                  <a:pt x="33845" y="0"/>
                  <a:pt x="7897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7" name="Picture Placeholder 56">
            <a:extLst>
              <a:ext uri="{FF2B5EF4-FFF2-40B4-BE49-F238E27FC236}">
                <a16:creationId xmlns:a16="http://schemas.microsoft.com/office/drawing/2014/main" id="{89CC740B-A1B9-44F0-982A-E540261C9E9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07237" y="3622683"/>
            <a:ext cx="666750" cy="640556"/>
          </a:xfrm>
          <a:custGeom>
            <a:avLst/>
            <a:gdLst>
              <a:gd name="connsiteX0" fmla="*/ 78972 w 889000"/>
              <a:gd name="connsiteY0" fmla="*/ 0 h 854075"/>
              <a:gd name="connsiteX1" fmla="*/ 810028 w 889000"/>
              <a:gd name="connsiteY1" fmla="*/ 0 h 854075"/>
              <a:gd name="connsiteX2" fmla="*/ 889000 w 889000"/>
              <a:gd name="connsiteY2" fmla="*/ 79081 h 854075"/>
              <a:gd name="connsiteX3" fmla="*/ 889000 w 889000"/>
              <a:gd name="connsiteY3" fmla="*/ 774994 h 854075"/>
              <a:gd name="connsiteX4" fmla="*/ 810028 w 889000"/>
              <a:gd name="connsiteY4" fmla="*/ 854075 h 854075"/>
              <a:gd name="connsiteX5" fmla="*/ 78972 w 889000"/>
              <a:gd name="connsiteY5" fmla="*/ 854075 h 854075"/>
              <a:gd name="connsiteX6" fmla="*/ 0 w 889000"/>
              <a:gd name="connsiteY6" fmla="*/ 774994 h 854075"/>
              <a:gd name="connsiteX7" fmla="*/ 0 w 889000"/>
              <a:gd name="connsiteY7" fmla="*/ 79081 h 854075"/>
              <a:gd name="connsiteX8" fmla="*/ 78972 w 889000"/>
              <a:gd name="connsiteY8" fmla="*/ 0 h 85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9000" h="854075">
                <a:moveTo>
                  <a:pt x="78972" y="0"/>
                </a:moveTo>
                <a:cubicBezTo>
                  <a:pt x="810028" y="0"/>
                  <a:pt x="810028" y="0"/>
                  <a:pt x="810028" y="0"/>
                </a:cubicBezTo>
                <a:cubicBezTo>
                  <a:pt x="855155" y="0"/>
                  <a:pt x="889000" y="36152"/>
                  <a:pt x="889000" y="79081"/>
                </a:cubicBezTo>
                <a:lnTo>
                  <a:pt x="889000" y="774994"/>
                </a:lnTo>
                <a:cubicBezTo>
                  <a:pt x="889000" y="817924"/>
                  <a:pt x="855155" y="854075"/>
                  <a:pt x="810028" y="854075"/>
                </a:cubicBezTo>
                <a:cubicBezTo>
                  <a:pt x="78972" y="854075"/>
                  <a:pt x="78972" y="854075"/>
                  <a:pt x="78972" y="854075"/>
                </a:cubicBezTo>
                <a:cubicBezTo>
                  <a:pt x="33845" y="854075"/>
                  <a:pt x="0" y="817924"/>
                  <a:pt x="0" y="774994"/>
                </a:cubicBezTo>
                <a:cubicBezTo>
                  <a:pt x="0" y="79081"/>
                  <a:pt x="0" y="79081"/>
                  <a:pt x="0" y="79081"/>
                </a:cubicBezTo>
                <a:cubicBezTo>
                  <a:pt x="0" y="36152"/>
                  <a:pt x="33845" y="0"/>
                  <a:pt x="7897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8" name="Picture Placeholder 57">
            <a:extLst>
              <a:ext uri="{FF2B5EF4-FFF2-40B4-BE49-F238E27FC236}">
                <a16:creationId xmlns:a16="http://schemas.microsoft.com/office/drawing/2014/main" id="{F99E935F-C88A-4CA0-AD7F-9856E515CA1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96683" y="3622683"/>
            <a:ext cx="666750" cy="640556"/>
          </a:xfrm>
          <a:custGeom>
            <a:avLst/>
            <a:gdLst>
              <a:gd name="connsiteX0" fmla="*/ 78972 w 889000"/>
              <a:gd name="connsiteY0" fmla="*/ 0 h 854075"/>
              <a:gd name="connsiteX1" fmla="*/ 810028 w 889000"/>
              <a:gd name="connsiteY1" fmla="*/ 0 h 854075"/>
              <a:gd name="connsiteX2" fmla="*/ 889000 w 889000"/>
              <a:gd name="connsiteY2" fmla="*/ 79081 h 854075"/>
              <a:gd name="connsiteX3" fmla="*/ 889000 w 889000"/>
              <a:gd name="connsiteY3" fmla="*/ 774994 h 854075"/>
              <a:gd name="connsiteX4" fmla="*/ 810028 w 889000"/>
              <a:gd name="connsiteY4" fmla="*/ 854075 h 854075"/>
              <a:gd name="connsiteX5" fmla="*/ 78972 w 889000"/>
              <a:gd name="connsiteY5" fmla="*/ 854075 h 854075"/>
              <a:gd name="connsiteX6" fmla="*/ 0 w 889000"/>
              <a:gd name="connsiteY6" fmla="*/ 774994 h 854075"/>
              <a:gd name="connsiteX7" fmla="*/ 0 w 889000"/>
              <a:gd name="connsiteY7" fmla="*/ 79081 h 854075"/>
              <a:gd name="connsiteX8" fmla="*/ 78972 w 889000"/>
              <a:gd name="connsiteY8" fmla="*/ 0 h 85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9000" h="854075">
                <a:moveTo>
                  <a:pt x="78972" y="0"/>
                </a:moveTo>
                <a:cubicBezTo>
                  <a:pt x="810028" y="0"/>
                  <a:pt x="810028" y="0"/>
                  <a:pt x="810028" y="0"/>
                </a:cubicBezTo>
                <a:cubicBezTo>
                  <a:pt x="855155" y="0"/>
                  <a:pt x="889000" y="36152"/>
                  <a:pt x="889000" y="79081"/>
                </a:cubicBezTo>
                <a:lnTo>
                  <a:pt x="889000" y="774994"/>
                </a:lnTo>
                <a:cubicBezTo>
                  <a:pt x="889000" y="817924"/>
                  <a:pt x="855155" y="854075"/>
                  <a:pt x="810028" y="854075"/>
                </a:cubicBezTo>
                <a:cubicBezTo>
                  <a:pt x="78972" y="854075"/>
                  <a:pt x="78972" y="854075"/>
                  <a:pt x="78972" y="854075"/>
                </a:cubicBezTo>
                <a:cubicBezTo>
                  <a:pt x="33845" y="854075"/>
                  <a:pt x="0" y="817924"/>
                  <a:pt x="0" y="774994"/>
                </a:cubicBezTo>
                <a:cubicBezTo>
                  <a:pt x="0" y="79081"/>
                  <a:pt x="0" y="79081"/>
                  <a:pt x="0" y="79081"/>
                </a:cubicBezTo>
                <a:cubicBezTo>
                  <a:pt x="0" y="36152"/>
                  <a:pt x="33845" y="0"/>
                  <a:pt x="7897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D3C36127-45E5-4AEF-9099-F284392DD3A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228505" y="1270380"/>
            <a:ext cx="666750" cy="640556"/>
          </a:xfrm>
          <a:custGeom>
            <a:avLst/>
            <a:gdLst>
              <a:gd name="connsiteX0" fmla="*/ 78972 w 889000"/>
              <a:gd name="connsiteY0" fmla="*/ 0 h 854075"/>
              <a:gd name="connsiteX1" fmla="*/ 810028 w 889000"/>
              <a:gd name="connsiteY1" fmla="*/ 0 h 854075"/>
              <a:gd name="connsiteX2" fmla="*/ 889000 w 889000"/>
              <a:gd name="connsiteY2" fmla="*/ 79081 h 854075"/>
              <a:gd name="connsiteX3" fmla="*/ 889000 w 889000"/>
              <a:gd name="connsiteY3" fmla="*/ 774994 h 854075"/>
              <a:gd name="connsiteX4" fmla="*/ 810028 w 889000"/>
              <a:gd name="connsiteY4" fmla="*/ 854075 h 854075"/>
              <a:gd name="connsiteX5" fmla="*/ 78972 w 889000"/>
              <a:gd name="connsiteY5" fmla="*/ 854075 h 854075"/>
              <a:gd name="connsiteX6" fmla="*/ 0 w 889000"/>
              <a:gd name="connsiteY6" fmla="*/ 774994 h 854075"/>
              <a:gd name="connsiteX7" fmla="*/ 0 w 889000"/>
              <a:gd name="connsiteY7" fmla="*/ 79081 h 854075"/>
              <a:gd name="connsiteX8" fmla="*/ 78972 w 889000"/>
              <a:gd name="connsiteY8" fmla="*/ 0 h 85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9000" h="854075">
                <a:moveTo>
                  <a:pt x="78972" y="0"/>
                </a:moveTo>
                <a:cubicBezTo>
                  <a:pt x="810028" y="0"/>
                  <a:pt x="810028" y="0"/>
                  <a:pt x="810028" y="0"/>
                </a:cubicBezTo>
                <a:cubicBezTo>
                  <a:pt x="855155" y="0"/>
                  <a:pt x="889000" y="36151"/>
                  <a:pt x="889000" y="79081"/>
                </a:cubicBezTo>
                <a:lnTo>
                  <a:pt x="889000" y="774994"/>
                </a:lnTo>
                <a:cubicBezTo>
                  <a:pt x="889000" y="817924"/>
                  <a:pt x="855155" y="854075"/>
                  <a:pt x="810028" y="854075"/>
                </a:cubicBezTo>
                <a:cubicBezTo>
                  <a:pt x="78972" y="854075"/>
                  <a:pt x="78972" y="854075"/>
                  <a:pt x="78972" y="854075"/>
                </a:cubicBezTo>
                <a:cubicBezTo>
                  <a:pt x="33845" y="854075"/>
                  <a:pt x="0" y="817924"/>
                  <a:pt x="0" y="774994"/>
                </a:cubicBezTo>
                <a:cubicBezTo>
                  <a:pt x="0" y="79081"/>
                  <a:pt x="0" y="79081"/>
                  <a:pt x="0" y="79081"/>
                </a:cubicBezTo>
                <a:cubicBezTo>
                  <a:pt x="0" y="36151"/>
                  <a:pt x="33845" y="0"/>
                  <a:pt x="7897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35824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53C1032-28D0-433B-8ACC-6A18FA4A87B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91076" y="1285875"/>
            <a:ext cx="3479006" cy="3857625"/>
          </a:xfrm>
          <a:custGeom>
            <a:avLst/>
            <a:gdLst>
              <a:gd name="connsiteX0" fmla="*/ 0 w 2870200"/>
              <a:gd name="connsiteY0" fmla="*/ 0 h 4953000"/>
              <a:gd name="connsiteX1" fmla="*/ 2870200 w 2870200"/>
              <a:gd name="connsiteY1" fmla="*/ 0 h 4953000"/>
              <a:gd name="connsiteX2" fmla="*/ 2870200 w 2870200"/>
              <a:gd name="connsiteY2" fmla="*/ 4953000 h 4953000"/>
              <a:gd name="connsiteX3" fmla="*/ 0 w 2870200"/>
              <a:gd name="connsiteY3" fmla="*/ 4953000 h 495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0200" h="4953000">
                <a:moveTo>
                  <a:pt x="0" y="0"/>
                </a:moveTo>
                <a:lnTo>
                  <a:pt x="2870200" y="0"/>
                </a:lnTo>
                <a:lnTo>
                  <a:pt x="2870200" y="4953000"/>
                </a:lnTo>
                <a:lnTo>
                  <a:pt x="0" y="4953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12859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53C1032-28D0-433B-8ACC-6A18FA4A87B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custGeom>
            <a:avLst/>
            <a:gdLst>
              <a:gd name="connsiteX0" fmla="*/ 0 w 2870200"/>
              <a:gd name="connsiteY0" fmla="*/ 0 h 4953000"/>
              <a:gd name="connsiteX1" fmla="*/ 2870200 w 2870200"/>
              <a:gd name="connsiteY1" fmla="*/ 0 h 4953000"/>
              <a:gd name="connsiteX2" fmla="*/ 2870200 w 2870200"/>
              <a:gd name="connsiteY2" fmla="*/ 4953000 h 4953000"/>
              <a:gd name="connsiteX3" fmla="*/ 0 w 2870200"/>
              <a:gd name="connsiteY3" fmla="*/ 4953000 h 495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0200" h="4953000">
                <a:moveTo>
                  <a:pt x="0" y="0"/>
                </a:moveTo>
                <a:lnTo>
                  <a:pt x="2870200" y="0"/>
                </a:lnTo>
                <a:lnTo>
                  <a:pt x="2870200" y="4953000"/>
                </a:lnTo>
                <a:lnTo>
                  <a:pt x="0" y="4953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5A801CA1-DC69-4997-99B0-90E78C04006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00338" y="1869672"/>
            <a:ext cx="3743325" cy="3273828"/>
          </a:xfrm>
          <a:custGeom>
            <a:avLst/>
            <a:gdLst>
              <a:gd name="connsiteX0" fmla="*/ 0 w 3810000"/>
              <a:gd name="connsiteY0" fmla="*/ 0 h 5419626"/>
              <a:gd name="connsiteX1" fmla="*/ 3810000 w 3810000"/>
              <a:gd name="connsiteY1" fmla="*/ 0 h 5419626"/>
              <a:gd name="connsiteX2" fmla="*/ 3810000 w 3810000"/>
              <a:gd name="connsiteY2" fmla="*/ 5419626 h 5419626"/>
              <a:gd name="connsiteX3" fmla="*/ 0 w 3810000"/>
              <a:gd name="connsiteY3" fmla="*/ 5419626 h 5419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000" h="5419626">
                <a:moveTo>
                  <a:pt x="0" y="0"/>
                </a:moveTo>
                <a:lnTo>
                  <a:pt x="3810000" y="0"/>
                </a:lnTo>
                <a:lnTo>
                  <a:pt x="3810000" y="5419626"/>
                </a:lnTo>
                <a:lnTo>
                  <a:pt x="0" y="541962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5047547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144174C-AEDB-46A1-9E6A-C5A7B153CC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1" y="1078780"/>
            <a:ext cx="4571999" cy="4064720"/>
          </a:xfrm>
          <a:custGeom>
            <a:avLst/>
            <a:gdLst>
              <a:gd name="connsiteX0" fmla="*/ 0 w 3810000"/>
              <a:gd name="connsiteY0" fmla="*/ 0 h 5419626"/>
              <a:gd name="connsiteX1" fmla="*/ 3810000 w 3810000"/>
              <a:gd name="connsiteY1" fmla="*/ 0 h 5419626"/>
              <a:gd name="connsiteX2" fmla="*/ 3810000 w 3810000"/>
              <a:gd name="connsiteY2" fmla="*/ 5419626 h 5419626"/>
              <a:gd name="connsiteX3" fmla="*/ 0 w 3810000"/>
              <a:gd name="connsiteY3" fmla="*/ 5419626 h 5419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000" h="5419626">
                <a:moveTo>
                  <a:pt x="0" y="0"/>
                </a:moveTo>
                <a:lnTo>
                  <a:pt x="3810000" y="0"/>
                </a:lnTo>
                <a:lnTo>
                  <a:pt x="3810000" y="5419626"/>
                </a:lnTo>
                <a:lnTo>
                  <a:pt x="0" y="541962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l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33742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FC99F80-A1B6-45F5-9E30-7BAD0C88943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38850" y="0"/>
            <a:ext cx="3105150" cy="5143499"/>
          </a:xfrm>
          <a:custGeom>
            <a:avLst/>
            <a:gdLst>
              <a:gd name="connsiteX0" fmla="*/ 0 w 3848100"/>
              <a:gd name="connsiteY0" fmla="*/ 0 h 6857998"/>
              <a:gd name="connsiteX1" fmla="*/ 3848100 w 3848100"/>
              <a:gd name="connsiteY1" fmla="*/ 0 h 6857998"/>
              <a:gd name="connsiteX2" fmla="*/ 3848100 w 3848100"/>
              <a:gd name="connsiteY2" fmla="*/ 6857998 h 6857998"/>
              <a:gd name="connsiteX3" fmla="*/ 0 w 3848100"/>
              <a:gd name="connsiteY3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48100" h="6857998">
                <a:moveTo>
                  <a:pt x="0" y="0"/>
                </a:moveTo>
                <a:lnTo>
                  <a:pt x="3848100" y="0"/>
                </a:lnTo>
                <a:lnTo>
                  <a:pt x="3848100" y="6857998"/>
                </a:lnTo>
                <a:lnTo>
                  <a:pt x="0" y="685799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0526344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E557369-2DFE-44DB-BDB4-4559ED230A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343" y="464344"/>
            <a:ext cx="4107657" cy="4214813"/>
          </a:xfrm>
          <a:custGeom>
            <a:avLst/>
            <a:gdLst>
              <a:gd name="connsiteX0" fmla="*/ 0 w 5476876"/>
              <a:gd name="connsiteY0" fmla="*/ 0 h 5619750"/>
              <a:gd name="connsiteX1" fmla="*/ 5476876 w 5476876"/>
              <a:gd name="connsiteY1" fmla="*/ 0 h 5619750"/>
              <a:gd name="connsiteX2" fmla="*/ 5476876 w 5476876"/>
              <a:gd name="connsiteY2" fmla="*/ 5619750 h 5619750"/>
              <a:gd name="connsiteX3" fmla="*/ 0 w 5476876"/>
              <a:gd name="connsiteY3" fmla="*/ 5619750 h 561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6876" h="5619750">
                <a:moveTo>
                  <a:pt x="0" y="0"/>
                </a:moveTo>
                <a:lnTo>
                  <a:pt x="5476876" y="0"/>
                </a:lnTo>
                <a:lnTo>
                  <a:pt x="5476876" y="5619750"/>
                </a:lnTo>
                <a:lnTo>
                  <a:pt x="0" y="56197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0076172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9E4F35C-3500-4E24-BC58-26E521469B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05225" y="0"/>
            <a:ext cx="2714625" cy="5143500"/>
          </a:xfrm>
          <a:custGeom>
            <a:avLst/>
            <a:gdLst>
              <a:gd name="connsiteX0" fmla="*/ 0 w 3619500"/>
              <a:gd name="connsiteY0" fmla="*/ 0 h 6858000"/>
              <a:gd name="connsiteX1" fmla="*/ 3619500 w 3619500"/>
              <a:gd name="connsiteY1" fmla="*/ 0 h 6858000"/>
              <a:gd name="connsiteX2" fmla="*/ 3619500 w 3619500"/>
              <a:gd name="connsiteY2" fmla="*/ 6858000 h 6858000"/>
              <a:gd name="connsiteX3" fmla="*/ 0 w 36195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9500" h="6858000">
                <a:moveTo>
                  <a:pt x="0" y="0"/>
                </a:moveTo>
                <a:lnTo>
                  <a:pt x="3619500" y="0"/>
                </a:lnTo>
                <a:lnTo>
                  <a:pt x="36195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l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80464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0968D3D-7180-4BFC-83C0-51FD61D3B2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14843" y="1541163"/>
            <a:ext cx="2514314" cy="3031899"/>
          </a:xfrm>
          <a:custGeom>
            <a:avLst/>
            <a:gdLst>
              <a:gd name="connsiteX0" fmla="*/ 0 w 3352418"/>
              <a:gd name="connsiteY0" fmla="*/ 0 h 4042532"/>
              <a:gd name="connsiteX1" fmla="*/ 3352418 w 3352418"/>
              <a:gd name="connsiteY1" fmla="*/ 0 h 4042532"/>
              <a:gd name="connsiteX2" fmla="*/ 3352418 w 3352418"/>
              <a:gd name="connsiteY2" fmla="*/ 4042532 h 4042532"/>
              <a:gd name="connsiteX3" fmla="*/ 0 w 3352418"/>
              <a:gd name="connsiteY3" fmla="*/ 4042532 h 4042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2418" h="4042532">
                <a:moveTo>
                  <a:pt x="0" y="0"/>
                </a:moveTo>
                <a:lnTo>
                  <a:pt x="3352418" y="0"/>
                </a:lnTo>
                <a:lnTo>
                  <a:pt x="3352418" y="4042532"/>
                </a:lnTo>
                <a:lnTo>
                  <a:pt x="0" y="404253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01580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5B1458FF-62F7-468B-8446-DE1E17B08C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345" y="2991431"/>
            <a:ext cx="2053828" cy="1687723"/>
          </a:xfrm>
          <a:custGeom>
            <a:avLst/>
            <a:gdLst>
              <a:gd name="connsiteX0" fmla="*/ 0 w 2738437"/>
              <a:gd name="connsiteY0" fmla="*/ 0 h 2250297"/>
              <a:gd name="connsiteX1" fmla="*/ 2738437 w 2738437"/>
              <a:gd name="connsiteY1" fmla="*/ 0 h 2250297"/>
              <a:gd name="connsiteX2" fmla="*/ 2738437 w 2738437"/>
              <a:gd name="connsiteY2" fmla="*/ 2250297 h 2250297"/>
              <a:gd name="connsiteX3" fmla="*/ 0 w 2738437"/>
              <a:gd name="connsiteY3" fmla="*/ 2250297 h 22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8437" h="2250297">
                <a:moveTo>
                  <a:pt x="0" y="0"/>
                </a:moveTo>
                <a:lnTo>
                  <a:pt x="2738437" y="0"/>
                </a:lnTo>
                <a:lnTo>
                  <a:pt x="2738437" y="2250297"/>
                </a:lnTo>
                <a:lnTo>
                  <a:pt x="0" y="22502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88ACE4C1-1675-4EC4-AFB7-AC7F7007582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518173" y="1303708"/>
            <a:ext cx="2053828" cy="1687723"/>
          </a:xfrm>
          <a:custGeom>
            <a:avLst/>
            <a:gdLst>
              <a:gd name="connsiteX0" fmla="*/ 0 w 2738437"/>
              <a:gd name="connsiteY0" fmla="*/ 0 h 2250297"/>
              <a:gd name="connsiteX1" fmla="*/ 2738437 w 2738437"/>
              <a:gd name="connsiteY1" fmla="*/ 0 h 2250297"/>
              <a:gd name="connsiteX2" fmla="*/ 2738437 w 2738437"/>
              <a:gd name="connsiteY2" fmla="*/ 2250297 h 2250297"/>
              <a:gd name="connsiteX3" fmla="*/ 0 w 2738437"/>
              <a:gd name="connsiteY3" fmla="*/ 2250297 h 22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8437" h="2250297">
                <a:moveTo>
                  <a:pt x="0" y="0"/>
                </a:moveTo>
                <a:lnTo>
                  <a:pt x="2738437" y="0"/>
                </a:lnTo>
                <a:lnTo>
                  <a:pt x="2738437" y="2250297"/>
                </a:lnTo>
                <a:lnTo>
                  <a:pt x="0" y="22502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4ACDB53-28B2-45DB-B277-C64406F4AAC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1" y="2991431"/>
            <a:ext cx="2053828" cy="1687723"/>
          </a:xfrm>
          <a:custGeom>
            <a:avLst/>
            <a:gdLst>
              <a:gd name="connsiteX0" fmla="*/ 0 w 2738437"/>
              <a:gd name="connsiteY0" fmla="*/ 0 h 2250297"/>
              <a:gd name="connsiteX1" fmla="*/ 2738437 w 2738437"/>
              <a:gd name="connsiteY1" fmla="*/ 0 h 2250297"/>
              <a:gd name="connsiteX2" fmla="*/ 2738437 w 2738437"/>
              <a:gd name="connsiteY2" fmla="*/ 2250297 h 2250297"/>
              <a:gd name="connsiteX3" fmla="*/ 0 w 2738437"/>
              <a:gd name="connsiteY3" fmla="*/ 2250297 h 22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8437" h="2250297">
                <a:moveTo>
                  <a:pt x="0" y="0"/>
                </a:moveTo>
                <a:lnTo>
                  <a:pt x="2738437" y="0"/>
                </a:lnTo>
                <a:lnTo>
                  <a:pt x="2738437" y="2250297"/>
                </a:lnTo>
                <a:lnTo>
                  <a:pt x="0" y="22502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054029EB-4C7C-4CB5-BF26-F13B788AF1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25830" y="1303708"/>
            <a:ext cx="2053828" cy="1687723"/>
          </a:xfrm>
          <a:custGeom>
            <a:avLst/>
            <a:gdLst>
              <a:gd name="connsiteX0" fmla="*/ 0 w 2738437"/>
              <a:gd name="connsiteY0" fmla="*/ 0 h 2250297"/>
              <a:gd name="connsiteX1" fmla="*/ 2738437 w 2738437"/>
              <a:gd name="connsiteY1" fmla="*/ 0 h 2250297"/>
              <a:gd name="connsiteX2" fmla="*/ 2738437 w 2738437"/>
              <a:gd name="connsiteY2" fmla="*/ 2250297 h 2250297"/>
              <a:gd name="connsiteX3" fmla="*/ 0 w 2738437"/>
              <a:gd name="connsiteY3" fmla="*/ 2250297 h 22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8437" h="2250297">
                <a:moveTo>
                  <a:pt x="0" y="0"/>
                </a:moveTo>
                <a:lnTo>
                  <a:pt x="2738437" y="0"/>
                </a:lnTo>
                <a:lnTo>
                  <a:pt x="2738437" y="2250297"/>
                </a:lnTo>
                <a:lnTo>
                  <a:pt x="0" y="22502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7D51D9D6-BC12-4B96-BA06-9AD27B4C1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2539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561106F-9CE7-474D-9A87-FC782AB688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99320"/>
            <a:ext cx="4085946" cy="3644180"/>
          </a:xfrm>
          <a:custGeom>
            <a:avLst/>
            <a:gdLst>
              <a:gd name="connsiteX0" fmla="*/ 0 w 4799856"/>
              <a:gd name="connsiteY0" fmla="*/ 0 h 4858906"/>
              <a:gd name="connsiteX1" fmla="*/ 4799856 w 4799856"/>
              <a:gd name="connsiteY1" fmla="*/ 0 h 4858906"/>
              <a:gd name="connsiteX2" fmla="*/ 4799856 w 4799856"/>
              <a:gd name="connsiteY2" fmla="*/ 4858906 h 4858906"/>
              <a:gd name="connsiteX3" fmla="*/ 0 w 4799856"/>
              <a:gd name="connsiteY3" fmla="*/ 4858906 h 4858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9856" h="4858906">
                <a:moveTo>
                  <a:pt x="0" y="0"/>
                </a:moveTo>
                <a:lnTo>
                  <a:pt x="4799856" y="0"/>
                </a:lnTo>
                <a:lnTo>
                  <a:pt x="4799856" y="4858906"/>
                </a:lnTo>
                <a:lnTo>
                  <a:pt x="0" y="48589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96D2931D-00FF-46C3-BFEC-3C722D59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86686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298511AF-1176-4912-B5A2-C55D39AB80C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100512" y="1405066"/>
            <a:ext cx="3271838" cy="1854428"/>
          </a:xfrm>
          <a:custGeom>
            <a:avLst/>
            <a:gdLst>
              <a:gd name="connsiteX0" fmla="*/ 0 w 4362450"/>
              <a:gd name="connsiteY0" fmla="*/ 0 h 2472571"/>
              <a:gd name="connsiteX1" fmla="*/ 4362450 w 4362450"/>
              <a:gd name="connsiteY1" fmla="*/ 0 h 2472571"/>
              <a:gd name="connsiteX2" fmla="*/ 4362450 w 4362450"/>
              <a:gd name="connsiteY2" fmla="*/ 2472571 h 2472571"/>
              <a:gd name="connsiteX3" fmla="*/ 0 w 4362450"/>
              <a:gd name="connsiteY3" fmla="*/ 2472571 h 247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62450" h="2472571">
                <a:moveTo>
                  <a:pt x="0" y="0"/>
                </a:moveTo>
                <a:lnTo>
                  <a:pt x="4362450" y="0"/>
                </a:lnTo>
                <a:lnTo>
                  <a:pt x="4362450" y="2472571"/>
                </a:lnTo>
                <a:lnTo>
                  <a:pt x="0" y="247257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A9C7832B-17BF-4B39-A8A8-C4DCA1F36FC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683174" y="2792738"/>
            <a:ext cx="2824174" cy="1768243"/>
          </a:xfrm>
          <a:custGeom>
            <a:avLst/>
            <a:gdLst>
              <a:gd name="connsiteX0" fmla="*/ 0 w 3765565"/>
              <a:gd name="connsiteY0" fmla="*/ 0 h 2357657"/>
              <a:gd name="connsiteX1" fmla="*/ 3765565 w 3765565"/>
              <a:gd name="connsiteY1" fmla="*/ 0 h 2357657"/>
              <a:gd name="connsiteX2" fmla="*/ 3765565 w 3765565"/>
              <a:gd name="connsiteY2" fmla="*/ 2357657 h 2357657"/>
              <a:gd name="connsiteX3" fmla="*/ 0 w 3765565"/>
              <a:gd name="connsiteY3" fmla="*/ 2357657 h 2357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5565" h="2357657">
                <a:moveTo>
                  <a:pt x="0" y="0"/>
                </a:moveTo>
                <a:lnTo>
                  <a:pt x="3765565" y="0"/>
                </a:lnTo>
                <a:lnTo>
                  <a:pt x="3765565" y="2357657"/>
                </a:lnTo>
                <a:lnTo>
                  <a:pt x="0" y="235765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B2F2F68A-1775-4FDF-8463-3031D6325B3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455477" y="3936208"/>
            <a:ext cx="441126" cy="770753"/>
          </a:xfrm>
          <a:custGeom>
            <a:avLst/>
            <a:gdLst>
              <a:gd name="connsiteX0" fmla="*/ 0 w 588168"/>
              <a:gd name="connsiteY0" fmla="*/ 0 h 1027670"/>
              <a:gd name="connsiteX1" fmla="*/ 588168 w 588168"/>
              <a:gd name="connsiteY1" fmla="*/ 0 h 1027670"/>
              <a:gd name="connsiteX2" fmla="*/ 588168 w 588168"/>
              <a:gd name="connsiteY2" fmla="*/ 1027670 h 1027670"/>
              <a:gd name="connsiteX3" fmla="*/ 0 w 588168"/>
              <a:gd name="connsiteY3" fmla="*/ 1027670 h 102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168" h="1027670">
                <a:moveTo>
                  <a:pt x="0" y="0"/>
                </a:moveTo>
                <a:lnTo>
                  <a:pt x="588168" y="0"/>
                </a:lnTo>
                <a:lnTo>
                  <a:pt x="588168" y="1027670"/>
                </a:lnTo>
                <a:lnTo>
                  <a:pt x="0" y="102767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B1E24573-CCF3-4082-8EB6-9FC6D259314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3462474" y="2792858"/>
            <a:ext cx="1109526" cy="1472339"/>
          </a:xfrm>
          <a:custGeom>
            <a:avLst/>
            <a:gdLst>
              <a:gd name="connsiteX0" fmla="*/ 0 w 1479368"/>
              <a:gd name="connsiteY0" fmla="*/ 0 h 1963119"/>
              <a:gd name="connsiteX1" fmla="*/ 1479368 w 1479368"/>
              <a:gd name="connsiteY1" fmla="*/ 0 h 1963119"/>
              <a:gd name="connsiteX2" fmla="*/ 1479368 w 1479368"/>
              <a:gd name="connsiteY2" fmla="*/ 1963119 h 1963119"/>
              <a:gd name="connsiteX3" fmla="*/ 0 w 1479368"/>
              <a:gd name="connsiteY3" fmla="*/ 1963119 h 1963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9368" h="1963119">
                <a:moveTo>
                  <a:pt x="0" y="0"/>
                </a:moveTo>
                <a:lnTo>
                  <a:pt x="1479368" y="0"/>
                </a:lnTo>
                <a:lnTo>
                  <a:pt x="1479368" y="1963119"/>
                </a:lnTo>
                <a:lnTo>
                  <a:pt x="0" y="196311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8141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5AC71A1-7714-44FE-8708-01E73CFB3A3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43701" y="1378743"/>
            <a:ext cx="1935956" cy="2143126"/>
          </a:xfrm>
          <a:custGeom>
            <a:avLst/>
            <a:gdLst>
              <a:gd name="connsiteX0" fmla="*/ 0 w 2581275"/>
              <a:gd name="connsiteY0" fmla="*/ 0 h 2857501"/>
              <a:gd name="connsiteX1" fmla="*/ 2581275 w 2581275"/>
              <a:gd name="connsiteY1" fmla="*/ 0 h 2857501"/>
              <a:gd name="connsiteX2" fmla="*/ 2581275 w 2581275"/>
              <a:gd name="connsiteY2" fmla="*/ 2857501 h 2857501"/>
              <a:gd name="connsiteX3" fmla="*/ 0 w 2581275"/>
              <a:gd name="connsiteY3" fmla="*/ 2857501 h 285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1275" h="2857501">
                <a:moveTo>
                  <a:pt x="0" y="0"/>
                </a:moveTo>
                <a:lnTo>
                  <a:pt x="2581275" y="0"/>
                </a:lnTo>
                <a:lnTo>
                  <a:pt x="2581275" y="2857501"/>
                </a:lnTo>
                <a:lnTo>
                  <a:pt x="0" y="28575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7D51D9D6-BC12-4B96-BA06-9AD27B4C1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DBBBA79-3046-4A15-B3AB-69CBA7E0C14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50581" y="1378743"/>
            <a:ext cx="1935956" cy="2143126"/>
          </a:xfrm>
          <a:custGeom>
            <a:avLst/>
            <a:gdLst>
              <a:gd name="connsiteX0" fmla="*/ 0 w 2581275"/>
              <a:gd name="connsiteY0" fmla="*/ 0 h 2857501"/>
              <a:gd name="connsiteX1" fmla="*/ 2581275 w 2581275"/>
              <a:gd name="connsiteY1" fmla="*/ 0 h 2857501"/>
              <a:gd name="connsiteX2" fmla="*/ 2581275 w 2581275"/>
              <a:gd name="connsiteY2" fmla="*/ 2857501 h 2857501"/>
              <a:gd name="connsiteX3" fmla="*/ 0 w 2581275"/>
              <a:gd name="connsiteY3" fmla="*/ 2857501 h 285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1275" h="2857501">
                <a:moveTo>
                  <a:pt x="0" y="0"/>
                </a:moveTo>
                <a:lnTo>
                  <a:pt x="2581275" y="0"/>
                </a:lnTo>
                <a:lnTo>
                  <a:pt x="2581275" y="2857501"/>
                </a:lnTo>
                <a:lnTo>
                  <a:pt x="0" y="28575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6C60A6E-77E4-41BC-8CF0-E11CFC0CB39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557462" y="1378743"/>
            <a:ext cx="1935956" cy="2143126"/>
          </a:xfrm>
          <a:custGeom>
            <a:avLst/>
            <a:gdLst>
              <a:gd name="connsiteX0" fmla="*/ 0 w 2581275"/>
              <a:gd name="connsiteY0" fmla="*/ 0 h 2857501"/>
              <a:gd name="connsiteX1" fmla="*/ 2581275 w 2581275"/>
              <a:gd name="connsiteY1" fmla="*/ 0 h 2857501"/>
              <a:gd name="connsiteX2" fmla="*/ 2581275 w 2581275"/>
              <a:gd name="connsiteY2" fmla="*/ 2857501 h 2857501"/>
              <a:gd name="connsiteX3" fmla="*/ 0 w 2581275"/>
              <a:gd name="connsiteY3" fmla="*/ 2857501 h 285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1275" h="2857501">
                <a:moveTo>
                  <a:pt x="0" y="0"/>
                </a:moveTo>
                <a:lnTo>
                  <a:pt x="2581275" y="0"/>
                </a:lnTo>
                <a:lnTo>
                  <a:pt x="2581275" y="2857501"/>
                </a:lnTo>
                <a:lnTo>
                  <a:pt x="0" y="28575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5BD5BFD-CC15-44F6-A703-9185E20B536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4344" y="1378743"/>
            <a:ext cx="1935956" cy="2143126"/>
          </a:xfrm>
          <a:custGeom>
            <a:avLst/>
            <a:gdLst>
              <a:gd name="connsiteX0" fmla="*/ 0 w 2581275"/>
              <a:gd name="connsiteY0" fmla="*/ 0 h 2857501"/>
              <a:gd name="connsiteX1" fmla="*/ 2581275 w 2581275"/>
              <a:gd name="connsiteY1" fmla="*/ 0 h 2857501"/>
              <a:gd name="connsiteX2" fmla="*/ 2581275 w 2581275"/>
              <a:gd name="connsiteY2" fmla="*/ 2857501 h 2857501"/>
              <a:gd name="connsiteX3" fmla="*/ 0 w 2581275"/>
              <a:gd name="connsiteY3" fmla="*/ 2857501 h 285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1275" h="2857501">
                <a:moveTo>
                  <a:pt x="0" y="0"/>
                </a:moveTo>
                <a:lnTo>
                  <a:pt x="2581275" y="0"/>
                </a:lnTo>
                <a:lnTo>
                  <a:pt x="2581275" y="2857501"/>
                </a:lnTo>
                <a:lnTo>
                  <a:pt x="0" y="28575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7767167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DEE6B5A-A0C5-4FBF-816C-1799D8467C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19175" y="847725"/>
            <a:ext cx="2571750" cy="1609725"/>
          </a:xfrm>
          <a:custGeom>
            <a:avLst/>
            <a:gdLst>
              <a:gd name="connsiteX0" fmla="*/ 0 w 3429000"/>
              <a:gd name="connsiteY0" fmla="*/ 0 h 2146300"/>
              <a:gd name="connsiteX1" fmla="*/ 3429000 w 3429000"/>
              <a:gd name="connsiteY1" fmla="*/ 0 h 2146300"/>
              <a:gd name="connsiteX2" fmla="*/ 3429000 w 3429000"/>
              <a:gd name="connsiteY2" fmla="*/ 2146300 h 2146300"/>
              <a:gd name="connsiteX3" fmla="*/ 0 w 3429000"/>
              <a:gd name="connsiteY3" fmla="*/ 2146300 h 214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2146300">
                <a:moveTo>
                  <a:pt x="0" y="0"/>
                </a:moveTo>
                <a:lnTo>
                  <a:pt x="3429000" y="0"/>
                </a:lnTo>
                <a:lnTo>
                  <a:pt x="3429000" y="2146300"/>
                </a:lnTo>
                <a:lnTo>
                  <a:pt x="0" y="21463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AE6F4A8-D85D-4212-BBB1-991D5B350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9175" y="2686050"/>
            <a:ext cx="2571750" cy="1609725"/>
          </a:xfrm>
          <a:custGeom>
            <a:avLst/>
            <a:gdLst>
              <a:gd name="connsiteX0" fmla="*/ 0 w 3429000"/>
              <a:gd name="connsiteY0" fmla="*/ 0 h 2146300"/>
              <a:gd name="connsiteX1" fmla="*/ 3429000 w 3429000"/>
              <a:gd name="connsiteY1" fmla="*/ 0 h 2146300"/>
              <a:gd name="connsiteX2" fmla="*/ 3429000 w 3429000"/>
              <a:gd name="connsiteY2" fmla="*/ 2146300 h 2146300"/>
              <a:gd name="connsiteX3" fmla="*/ 0 w 3429000"/>
              <a:gd name="connsiteY3" fmla="*/ 2146300 h 214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2146300">
                <a:moveTo>
                  <a:pt x="0" y="0"/>
                </a:moveTo>
                <a:lnTo>
                  <a:pt x="3429000" y="0"/>
                </a:lnTo>
                <a:lnTo>
                  <a:pt x="3429000" y="2146300"/>
                </a:lnTo>
                <a:lnTo>
                  <a:pt x="0" y="21463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19237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0F30542-BFE4-49C9-9548-B7183EE9E2F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4345" y="464344"/>
            <a:ext cx="1685925" cy="3725704"/>
          </a:xfrm>
          <a:custGeom>
            <a:avLst/>
            <a:gdLst>
              <a:gd name="connsiteX0" fmla="*/ 0 w 2247900"/>
              <a:gd name="connsiteY0" fmla="*/ 0 h 4967605"/>
              <a:gd name="connsiteX1" fmla="*/ 2247900 w 2247900"/>
              <a:gd name="connsiteY1" fmla="*/ 0 h 4967605"/>
              <a:gd name="connsiteX2" fmla="*/ 2247900 w 2247900"/>
              <a:gd name="connsiteY2" fmla="*/ 4967605 h 4967605"/>
              <a:gd name="connsiteX3" fmla="*/ 0 w 2247900"/>
              <a:gd name="connsiteY3" fmla="*/ 4967605 h 4967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7900" h="4967605">
                <a:moveTo>
                  <a:pt x="0" y="0"/>
                </a:moveTo>
                <a:lnTo>
                  <a:pt x="2247900" y="0"/>
                </a:lnTo>
                <a:lnTo>
                  <a:pt x="2247900" y="4967605"/>
                </a:lnTo>
                <a:lnTo>
                  <a:pt x="0" y="496760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45DB5AE-2C01-45AE-8B11-58678F3C968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6712" y="464344"/>
            <a:ext cx="1685925" cy="3725704"/>
          </a:xfrm>
          <a:custGeom>
            <a:avLst/>
            <a:gdLst>
              <a:gd name="connsiteX0" fmla="*/ 0 w 2247900"/>
              <a:gd name="connsiteY0" fmla="*/ 0 h 4967605"/>
              <a:gd name="connsiteX1" fmla="*/ 2247900 w 2247900"/>
              <a:gd name="connsiteY1" fmla="*/ 0 h 4967605"/>
              <a:gd name="connsiteX2" fmla="*/ 2247900 w 2247900"/>
              <a:gd name="connsiteY2" fmla="*/ 4967605 h 4967605"/>
              <a:gd name="connsiteX3" fmla="*/ 0 w 2247900"/>
              <a:gd name="connsiteY3" fmla="*/ 4967605 h 4967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7900" h="4967605">
                <a:moveTo>
                  <a:pt x="0" y="0"/>
                </a:moveTo>
                <a:lnTo>
                  <a:pt x="2247900" y="0"/>
                </a:lnTo>
                <a:lnTo>
                  <a:pt x="2247900" y="4967605"/>
                </a:lnTo>
                <a:lnTo>
                  <a:pt x="0" y="496760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4511621-C2A1-443A-B128-F117FEF119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250528" y="464344"/>
            <a:ext cx="1685925" cy="3725704"/>
          </a:xfrm>
          <a:custGeom>
            <a:avLst/>
            <a:gdLst>
              <a:gd name="connsiteX0" fmla="*/ 0 w 2247900"/>
              <a:gd name="connsiteY0" fmla="*/ 0 h 4967605"/>
              <a:gd name="connsiteX1" fmla="*/ 2247900 w 2247900"/>
              <a:gd name="connsiteY1" fmla="*/ 0 h 4967605"/>
              <a:gd name="connsiteX2" fmla="*/ 2247900 w 2247900"/>
              <a:gd name="connsiteY2" fmla="*/ 4967605 h 4967605"/>
              <a:gd name="connsiteX3" fmla="*/ 0 w 2247900"/>
              <a:gd name="connsiteY3" fmla="*/ 4967605 h 4967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7900" h="4967605">
                <a:moveTo>
                  <a:pt x="0" y="0"/>
                </a:moveTo>
                <a:lnTo>
                  <a:pt x="2247900" y="0"/>
                </a:lnTo>
                <a:lnTo>
                  <a:pt x="2247900" y="4967605"/>
                </a:lnTo>
                <a:lnTo>
                  <a:pt x="0" y="496760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70394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0F4BAC7-5C0D-454A-99A6-FD77C4CB09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81475" y="1990725"/>
            <a:ext cx="1562100" cy="1562100"/>
          </a:xfrm>
          <a:custGeom>
            <a:avLst/>
            <a:gdLst>
              <a:gd name="connsiteX0" fmla="*/ 0 w 2082800"/>
              <a:gd name="connsiteY0" fmla="*/ 0 h 2082800"/>
              <a:gd name="connsiteX1" fmla="*/ 2082800 w 2082800"/>
              <a:gd name="connsiteY1" fmla="*/ 0 h 2082800"/>
              <a:gd name="connsiteX2" fmla="*/ 2082800 w 2082800"/>
              <a:gd name="connsiteY2" fmla="*/ 2082800 h 2082800"/>
              <a:gd name="connsiteX3" fmla="*/ 0 w 2082800"/>
              <a:gd name="connsiteY3" fmla="*/ 2082800 h 208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00" h="2082800">
                <a:moveTo>
                  <a:pt x="0" y="0"/>
                </a:moveTo>
                <a:lnTo>
                  <a:pt x="2082800" y="0"/>
                </a:lnTo>
                <a:lnTo>
                  <a:pt x="2082800" y="2082800"/>
                </a:lnTo>
                <a:lnTo>
                  <a:pt x="0" y="20828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185C50FE-A5E4-448B-BB00-652145B445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72175" y="1990725"/>
            <a:ext cx="1562100" cy="1562100"/>
          </a:xfrm>
          <a:custGeom>
            <a:avLst/>
            <a:gdLst>
              <a:gd name="connsiteX0" fmla="*/ 0 w 2082800"/>
              <a:gd name="connsiteY0" fmla="*/ 0 h 2082800"/>
              <a:gd name="connsiteX1" fmla="*/ 2082800 w 2082800"/>
              <a:gd name="connsiteY1" fmla="*/ 0 h 2082800"/>
              <a:gd name="connsiteX2" fmla="*/ 2082800 w 2082800"/>
              <a:gd name="connsiteY2" fmla="*/ 2082800 h 2082800"/>
              <a:gd name="connsiteX3" fmla="*/ 0 w 2082800"/>
              <a:gd name="connsiteY3" fmla="*/ 2082800 h 208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00" h="2082800">
                <a:moveTo>
                  <a:pt x="0" y="0"/>
                </a:moveTo>
                <a:lnTo>
                  <a:pt x="2082800" y="0"/>
                </a:lnTo>
                <a:lnTo>
                  <a:pt x="2082800" y="2082800"/>
                </a:lnTo>
                <a:lnTo>
                  <a:pt x="0" y="20828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022CEB9A-A885-4F7A-83B2-F6FAC7D37D8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762875" y="1990725"/>
            <a:ext cx="1562100" cy="1562100"/>
          </a:xfrm>
          <a:custGeom>
            <a:avLst/>
            <a:gdLst>
              <a:gd name="connsiteX0" fmla="*/ 0 w 2082800"/>
              <a:gd name="connsiteY0" fmla="*/ 0 h 2082800"/>
              <a:gd name="connsiteX1" fmla="*/ 2082800 w 2082800"/>
              <a:gd name="connsiteY1" fmla="*/ 0 h 2082800"/>
              <a:gd name="connsiteX2" fmla="*/ 2082800 w 2082800"/>
              <a:gd name="connsiteY2" fmla="*/ 2082800 h 2082800"/>
              <a:gd name="connsiteX3" fmla="*/ 0 w 2082800"/>
              <a:gd name="connsiteY3" fmla="*/ 2082800 h 208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00" h="2082800">
                <a:moveTo>
                  <a:pt x="0" y="0"/>
                </a:moveTo>
                <a:lnTo>
                  <a:pt x="2082800" y="0"/>
                </a:lnTo>
                <a:lnTo>
                  <a:pt x="2082800" y="2082800"/>
                </a:lnTo>
                <a:lnTo>
                  <a:pt x="0" y="20828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E89729F-083E-4710-964D-A82260A3C94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3143250" cy="5143500"/>
          </a:xfrm>
          <a:custGeom>
            <a:avLst/>
            <a:gdLst>
              <a:gd name="connsiteX0" fmla="*/ 0 w 4191000"/>
              <a:gd name="connsiteY0" fmla="*/ 0 h 6858000"/>
              <a:gd name="connsiteX1" fmla="*/ 4191000 w 4191000"/>
              <a:gd name="connsiteY1" fmla="*/ 0 h 6858000"/>
              <a:gd name="connsiteX2" fmla="*/ 4191000 w 4191000"/>
              <a:gd name="connsiteY2" fmla="*/ 6858000 h 6858000"/>
              <a:gd name="connsiteX3" fmla="*/ 0 w 4191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1000" h="6858000">
                <a:moveTo>
                  <a:pt x="0" y="0"/>
                </a:moveTo>
                <a:lnTo>
                  <a:pt x="4191000" y="0"/>
                </a:lnTo>
                <a:lnTo>
                  <a:pt x="4191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14173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50E77465-6E00-45A3-8034-717E01AA01E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45527" y="2903330"/>
            <a:ext cx="2028298" cy="1748531"/>
          </a:xfrm>
          <a:custGeom>
            <a:avLst/>
            <a:gdLst>
              <a:gd name="connsiteX0" fmla="*/ 0 w 2704397"/>
              <a:gd name="connsiteY0" fmla="*/ 0 h 2331375"/>
              <a:gd name="connsiteX1" fmla="*/ 2704397 w 2704397"/>
              <a:gd name="connsiteY1" fmla="*/ 0 h 2331375"/>
              <a:gd name="connsiteX2" fmla="*/ 1352198 w 2704397"/>
              <a:gd name="connsiteY2" fmla="*/ 2331375 h 233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04397" h="2331375">
                <a:moveTo>
                  <a:pt x="0" y="0"/>
                </a:moveTo>
                <a:lnTo>
                  <a:pt x="2704397" y="0"/>
                </a:lnTo>
                <a:lnTo>
                  <a:pt x="1352198" y="23313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51672465-9D00-4010-81BD-55B6C11441C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445528" y="902372"/>
            <a:ext cx="2028298" cy="1748531"/>
          </a:xfrm>
          <a:custGeom>
            <a:avLst/>
            <a:gdLst>
              <a:gd name="connsiteX0" fmla="*/ 1352199 w 2704397"/>
              <a:gd name="connsiteY0" fmla="*/ 0 h 2331375"/>
              <a:gd name="connsiteX1" fmla="*/ 2704397 w 2704397"/>
              <a:gd name="connsiteY1" fmla="*/ 2331375 h 2331375"/>
              <a:gd name="connsiteX2" fmla="*/ 0 w 2704397"/>
              <a:gd name="connsiteY2" fmla="*/ 2331375 h 233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04397" h="2331375">
                <a:moveTo>
                  <a:pt x="1352199" y="0"/>
                </a:moveTo>
                <a:lnTo>
                  <a:pt x="2704397" y="2331375"/>
                </a:lnTo>
                <a:lnTo>
                  <a:pt x="0" y="23313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A04A6BC9-71D5-4D6B-B67A-794A0CDBC8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73586" y="491641"/>
            <a:ext cx="2028298" cy="1748531"/>
          </a:xfrm>
          <a:custGeom>
            <a:avLst/>
            <a:gdLst>
              <a:gd name="connsiteX0" fmla="*/ 0 w 2704397"/>
              <a:gd name="connsiteY0" fmla="*/ 0 h 2331375"/>
              <a:gd name="connsiteX1" fmla="*/ 2704397 w 2704397"/>
              <a:gd name="connsiteY1" fmla="*/ 0 h 2331375"/>
              <a:gd name="connsiteX2" fmla="*/ 1352198 w 2704397"/>
              <a:gd name="connsiteY2" fmla="*/ 2331375 h 233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04397" h="2331375">
                <a:moveTo>
                  <a:pt x="0" y="0"/>
                </a:moveTo>
                <a:lnTo>
                  <a:pt x="2704397" y="0"/>
                </a:lnTo>
                <a:lnTo>
                  <a:pt x="1352198" y="23313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782B0C69-5404-4714-B4B1-E20FFA5633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92495" y="491641"/>
            <a:ext cx="2028298" cy="1748531"/>
          </a:xfrm>
          <a:custGeom>
            <a:avLst/>
            <a:gdLst>
              <a:gd name="connsiteX0" fmla="*/ 0 w 2704397"/>
              <a:gd name="connsiteY0" fmla="*/ 0 h 2331375"/>
              <a:gd name="connsiteX1" fmla="*/ 2704397 w 2704397"/>
              <a:gd name="connsiteY1" fmla="*/ 0 h 2331375"/>
              <a:gd name="connsiteX2" fmla="*/ 1352198 w 2704397"/>
              <a:gd name="connsiteY2" fmla="*/ 2331375 h 233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04397" h="2331375">
                <a:moveTo>
                  <a:pt x="0" y="0"/>
                </a:moveTo>
                <a:lnTo>
                  <a:pt x="2704397" y="0"/>
                </a:lnTo>
                <a:lnTo>
                  <a:pt x="1352198" y="23313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826738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96458E5B-FCC6-45CE-B96A-1F98BC784EF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65181" y="0"/>
            <a:ext cx="1466273" cy="3270915"/>
          </a:xfrm>
          <a:custGeom>
            <a:avLst/>
            <a:gdLst>
              <a:gd name="connsiteX0" fmla="*/ 0 w 1955030"/>
              <a:gd name="connsiteY0" fmla="*/ 0 h 4361220"/>
              <a:gd name="connsiteX1" fmla="*/ 1955030 w 1955030"/>
              <a:gd name="connsiteY1" fmla="*/ 0 h 4361220"/>
              <a:gd name="connsiteX2" fmla="*/ 1955030 w 1955030"/>
              <a:gd name="connsiteY2" fmla="*/ 4361220 h 4361220"/>
              <a:gd name="connsiteX3" fmla="*/ 0 w 1955030"/>
              <a:gd name="connsiteY3" fmla="*/ 4361220 h 4361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5030" h="4361220">
                <a:moveTo>
                  <a:pt x="0" y="0"/>
                </a:moveTo>
                <a:lnTo>
                  <a:pt x="1955030" y="0"/>
                </a:lnTo>
                <a:lnTo>
                  <a:pt x="1955030" y="4361220"/>
                </a:lnTo>
                <a:lnTo>
                  <a:pt x="0" y="436122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17">
            <a:extLst>
              <a:ext uri="{FF2B5EF4-FFF2-40B4-BE49-F238E27FC236}">
                <a16:creationId xmlns:a16="http://schemas.microsoft.com/office/drawing/2014/main" id="{FB40103A-4D56-42B9-879A-79CC55CE57D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55167" y="0"/>
            <a:ext cx="1466273" cy="2076666"/>
          </a:xfrm>
          <a:custGeom>
            <a:avLst/>
            <a:gdLst>
              <a:gd name="connsiteX0" fmla="*/ 0 w 1955030"/>
              <a:gd name="connsiteY0" fmla="*/ 0 h 2768888"/>
              <a:gd name="connsiteX1" fmla="*/ 1955030 w 1955030"/>
              <a:gd name="connsiteY1" fmla="*/ 0 h 2768888"/>
              <a:gd name="connsiteX2" fmla="*/ 1955030 w 1955030"/>
              <a:gd name="connsiteY2" fmla="*/ 2768888 h 2768888"/>
              <a:gd name="connsiteX3" fmla="*/ 0 w 1955030"/>
              <a:gd name="connsiteY3" fmla="*/ 2768888 h 2768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5030" h="2768888">
                <a:moveTo>
                  <a:pt x="0" y="0"/>
                </a:moveTo>
                <a:lnTo>
                  <a:pt x="1955030" y="0"/>
                </a:lnTo>
                <a:lnTo>
                  <a:pt x="1955030" y="2768888"/>
                </a:lnTo>
                <a:lnTo>
                  <a:pt x="0" y="276888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8">
            <a:extLst>
              <a:ext uri="{FF2B5EF4-FFF2-40B4-BE49-F238E27FC236}">
                <a16:creationId xmlns:a16="http://schemas.microsoft.com/office/drawing/2014/main" id="{B1E25749-5F18-4EE9-BD5D-531546A806E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610174" y="0"/>
            <a:ext cx="1466273" cy="3980830"/>
          </a:xfrm>
          <a:custGeom>
            <a:avLst/>
            <a:gdLst>
              <a:gd name="connsiteX0" fmla="*/ 0 w 1955030"/>
              <a:gd name="connsiteY0" fmla="*/ 0 h 5307773"/>
              <a:gd name="connsiteX1" fmla="*/ 1955030 w 1955030"/>
              <a:gd name="connsiteY1" fmla="*/ 0 h 5307773"/>
              <a:gd name="connsiteX2" fmla="*/ 1955030 w 1955030"/>
              <a:gd name="connsiteY2" fmla="*/ 5307773 h 5307773"/>
              <a:gd name="connsiteX3" fmla="*/ 0 w 1955030"/>
              <a:gd name="connsiteY3" fmla="*/ 5307773 h 5307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5030" h="5307773">
                <a:moveTo>
                  <a:pt x="0" y="0"/>
                </a:moveTo>
                <a:lnTo>
                  <a:pt x="1955030" y="0"/>
                </a:lnTo>
                <a:lnTo>
                  <a:pt x="1955030" y="5307773"/>
                </a:lnTo>
                <a:lnTo>
                  <a:pt x="0" y="530777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16451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2D4461AE-8545-4B6F-B5CD-5DAEC68012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32142" y="1011447"/>
            <a:ext cx="2122098" cy="3065253"/>
          </a:xfrm>
          <a:prstGeom prst="roundRect">
            <a:avLst>
              <a:gd name="adj" fmla="val 3577"/>
            </a:avLst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2093C2DF-1FEE-4E3B-8CBE-EA9DBE3DF1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44027" y="1790220"/>
            <a:ext cx="1116993" cy="2321804"/>
          </a:xfrm>
          <a:prstGeom prst="roundRect">
            <a:avLst>
              <a:gd name="adj" fmla="val 13436"/>
            </a:avLst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919AC9DC-95E2-4C48-88A8-5950F0E00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45721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718D338-BE25-40FA-8898-8EEF1683BD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43910" y="4790123"/>
            <a:ext cx="1101090" cy="1976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 i="1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/>
              <a:t>www.siteexample.com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2F20948-C739-4CAD-BE9F-0D7A480704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45000" y="4744402"/>
            <a:ext cx="39585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i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24087EED-2C44-45B7-952B-683F8BC9A5D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DB1593A-71BF-4BC1-AEE8-09F333ED7BC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19112" y="1342248"/>
            <a:ext cx="2395538" cy="1470044"/>
          </a:xfrm>
          <a:custGeom>
            <a:avLst/>
            <a:gdLst>
              <a:gd name="connsiteX0" fmla="*/ 0 w 3194050"/>
              <a:gd name="connsiteY0" fmla="*/ 0 h 1960059"/>
              <a:gd name="connsiteX1" fmla="*/ 3194050 w 3194050"/>
              <a:gd name="connsiteY1" fmla="*/ 0 h 1960059"/>
              <a:gd name="connsiteX2" fmla="*/ 3194050 w 3194050"/>
              <a:gd name="connsiteY2" fmla="*/ 1960059 h 1960059"/>
              <a:gd name="connsiteX3" fmla="*/ 0 w 3194050"/>
              <a:gd name="connsiteY3" fmla="*/ 1960059 h 1960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4050" h="1960059">
                <a:moveTo>
                  <a:pt x="0" y="0"/>
                </a:moveTo>
                <a:lnTo>
                  <a:pt x="3194050" y="0"/>
                </a:lnTo>
                <a:lnTo>
                  <a:pt x="3194050" y="1960059"/>
                </a:lnTo>
                <a:lnTo>
                  <a:pt x="0" y="1960059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8158A70-A5D1-4765-B1F6-F2075C3AC8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74231" y="1342248"/>
            <a:ext cx="2395538" cy="1470044"/>
          </a:xfrm>
          <a:custGeom>
            <a:avLst/>
            <a:gdLst>
              <a:gd name="connsiteX0" fmla="*/ 0 w 3194050"/>
              <a:gd name="connsiteY0" fmla="*/ 0 h 1960059"/>
              <a:gd name="connsiteX1" fmla="*/ 3194050 w 3194050"/>
              <a:gd name="connsiteY1" fmla="*/ 0 h 1960059"/>
              <a:gd name="connsiteX2" fmla="*/ 3194050 w 3194050"/>
              <a:gd name="connsiteY2" fmla="*/ 1960059 h 1960059"/>
              <a:gd name="connsiteX3" fmla="*/ 0 w 3194050"/>
              <a:gd name="connsiteY3" fmla="*/ 1960059 h 1960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4050" h="1960059">
                <a:moveTo>
                  <a:pt x="0" y="0"/>
                </a:moveTo>
                <a:lnTo>
                  <a:pt x="3194050" y="0"/>
                </a:lnTo>
                <a:lnTo>
                  <a:pt x="3194050" y="1960059"/>
                </a:lnTo>
                <a:lnTo>
                  <a:pt x="0" y="1960059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F334ABA-4E07-482A-B8D0-CBE8D205287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9350" y="1342248"/>
            <a:ext cx="2395538" cy="1470044"/>
          </a:xfrm>
          <a:custGeom>
            <a:avLst/>
            <a:gdLst>
              <a:gd name="connsiteX0" fmla="*/ 0 w 3194050"/>
              <a:gd name="connsiteY0" fmla="*/ 0 h 1960059"/>
              <a:gd name="connsiteX1" fmla="*/ 3194050 w 3194050"/>
              <a:gd name="connsiteY1" fmla="*/ 0 h 1960059"/>
              <a:gd name="connsiteX2" fmla="*/ 3194050 w 3194050"/>
              <a:gd name="connsiteY2" fmla="*/ 1960059 h 1960059"/>
              <a:gd name="connsiteX3" fmla="*/ 0 w 3194050"/>
              <a:gd name="connsiteY3" fmla="*/ 1960059 h 1960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4050" h="1960059">
                <a:moveTo>
                  <a:pt x="0" y="0"/>
                </a:moveTo>
                <a:lnTo>
                  <a:pt x="3194050" y="0"/>
                </a:lnTo>
                <a:lnTo>
                  <a:pt x="3194050" y="1960059"/>
                </a:lnTo>
                <a:lnTo>
                  <a:pt x="0" y="1960059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43EB1797-BF94-4DAD-ADB5-63D1E6A14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49217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8158A70-A5D1-4765-B1F6-F2075C3AC8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4948" y="2043798"/>
            <a:ext cx="2014538" cy="3514525"/>
          </a:xfrm>
          <a:custGeom>
            <a:avLst/>
            <a:gdLst>
              <a:gd name="connsiteX0" fmla="*/ 0 w 3194050"/>
              <a:gd name="connsiteY0" fmla="*/ 0 h 1960059"/>
              <a:gd name="connsiteX1" fmla="*/ 3194050 w 3194050"/>
              <a:gd name="connsiteY1" fmla="*/ 0 h 1960059"/>
              <a:gd name="connsiteX2" fmla="*/ 3194050 w 3194050"/>
              <a:gd name="connsiteY2" fmla="*/ 1960059 h 1960059"/>
              <a:gd name="connsiteX3" fmla="*/ 0 w 3194050"/>
              <a:gd name="connsiteY3" fmla="*/ 1960059 h 1960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4050" h="1960059">
                <a:moveTo>
                  <a:pt x="0" y="0"/>
                </a:moveTo>
                <a:lnTo>
                  <a:pt x="3194050" y="0"/>
                </a:lnTo>
                <a:lnTo>
                  <a:pt x="3194050" y="1960059"/>
                </a:lnTo>
                <a:lnTo>
                  <a:pt x="0" y="1960059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DFD59BE2-B880-44BF-996D-DDABC93E3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01849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64305-169C-4E29-A29D-EFA8A77DCF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43910" y="4790123"/>
            <a:ext cx="1101090" cy="1976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 i="1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/>
              <a:t>www.siteexample.com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BE2B4-42DE-414D-9679-D4C753997F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45000" y="4744402"/>
            <a:ext cx="39585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i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24087EED-2C44-45B7-952B-683F8BC9A5D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6C6D71-1340-46BD-B481-BD5D65FA1D49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E356092-82AF-4F68-9A8D-27994526CAB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2571750"/>
            <a:ext cx="3048000" cy="2571750"/>
          </a:xfrm>
          <a:custGeom>
            <a:avLst/>
            <a:gdLst>
              <a:gd name="connsiteX0" fmla="*/ 0 w 4064000"/>
              <a:gd name="connsiteY0" fmla="*/ 0 h 3429000"/>
              <a:gd name="connsiteX1" fmla="*/ 4064000 w 4064000"/>
              <a:gd name="connsiteY1" fmla="*/ 0 h 3429000"/>
              <a:gd name="connsiteX2" fmla="*/ 4064000 w 4064000"/>
              <a:gd name="connsiteY2" fmla="*/ 3429000 h 3429000"/>
              <a:gd name="connsiteX3" fmla="*/ 0 w 4064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3429000">
                <a:moveTo>
                  <a:pt x="0" y="0"/>
                </a:moveTo>
                <a:lnTo>
                  <a:pt x="4064000" y="0"/>
                </a:lnTo>
                <a:lnTo>
                  <a:pt x="4064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1965DE7-D63A-4753-988E-13DE1C2C0CC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2571750"/>
            <a:ext cx="3048000" cy="2571750"/>
          </a:xfrm>
          <a:custGeom>
            <a:avLst/>
            <a:gdLst>
              <a:gd name="connsiteX0" fmla="*/ 0 w 4064000"/>
              <a:gd name="connsiteY0" fmla="*/ 0 h 3429000"/>
              <a:gd name="connsiteX1" fmla="*/ 4064000 w 4064000"/>
              <a:gd name="connsiteY1" fmla="*/ 0 h 3429000"/>
              <a:gd name="connsiteX2" fmla="*/ 4064000 w 4064000"/>
              <a:gd name="connsiteY2" fmla="*/ 3429000 h 3429000"/>
              <a:gd name="connsiteX3" fmla="*/ 0 w 4064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3429000">
                <a:moveTo>
                  <a:pt x="0" y="0"/>
                </a:moveTo>
                <a:lnTo>
                  <a:pt x="4064000" y="0"/>
                </a:lnTo>
                <a:lnTo>
                  <a:pt x="4064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DDB0E98-C8C9-4537-AC57-95D15190FD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8000" y="0"/>
            <a:ext cx="3048000" cy="2571750"/>
          </a:xfrm>
          <a:custGeom>
            <a:avLst/>
            <a:gdLst>
              <a:gd name="connsiteX0" fmla="*/ 0 w 4064000"/>
              <a:gd name="connsiteY0" fmla="*/ 0 h 3429000"/>
              <a:gd name="connsiteX1" fmla="*/ 4064000 w 4064000"/>
              <a:gd name="connsiteY1" fmla="*/ 0 h 3429000"/>
              <a:gd name="connsiteX2" fmla="*/ 4064000 w 4064000"/>
              <a:gd name="connsiteY2" fmla="*/ 3429000 h 3429000"/>
              <a:gd name="connsiteX3" fmla="*/ 0 w 4064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3429000">
                <a:moveTo>
                  <a:pt x="0" y="0"/>
                </a:moveTo>
                <a:lnTo>
                  <a:pt x="4064000" y="0"/>
                </a:lnTo>
                <a:lnTo>
                  <a:pt x="4064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39614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icture Placeholder 52">
            <a:extLst>
              <a:ext uri="{FF2B5EF4-FFF2-40B4-BE49-F238E27FC236}">
                <a16:creationId xmlns:a16="http://schemas.microsoft.com/office/drawing/2014/main" id="{B8C230CC-6DB5-426D-A679-7559175EE0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52155" y="2397558"/>
            <a:ext cx="666750" cy="640556"/>
          </a:xfrm>
          <a:custGeom>
            <a:avLst/>
            <a:gdLst>
              <a:gd name="connsiteX0" fmla="*/ 78972 w 889000"/>
              <a:gd name="connsiteY0" fmla="*/ 0 h 854075"/>
              <a:gd name="connsiteX1" fmla="*/ 810028 w 889000"/>
              <a:gd name="connsiteY1" fmla="*/ 0 h 854075"/>
              <a:gd name="connsiteX2" fmla="*/ 889000 w 889000"/>
              <a:gd name="connsiteY2" fmla="*/ 79081 h 854075"/>
              <a:gd name="connsiteX3" fmla="*/ 889000 w 889000"/>
              <a:gd name="connsiteY3" fmla="*/ 774994 h 854075"/>
              <a:gd name="connsiteX4" fmla="*/ 810028 w 889000"/>
              <a:gd name="connsiteY4" fmla="*/ 854075 h 854075"/>
              <a:gd name="connsiteX5" fmla="*/ 78972 w 889000"/>
              <a:gd name="connsiteY5" fmla="*/ 854075 h 854075"/>
              <a:gd name="connsiteX6" fmla="*/ 0 w 889000"/>
              <a:gd name="connsiteY6" fmla="*/ 774994 h 854075"/>
              <a:gd name="connsiteX7" fmla="*/ 0 w 889000"/>
              <a:gd name="connsiteY7" fmla="*/ 79081 h 854075"/>
              <a:gd name="connsiteX8" fmla="*/ 78972 w 889000"/>
              <a:gd name="connsiteY8" fmla="*/ 0 h 85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9000" h="854075">
                <a:moveTo>
                  <a:pt x="78972" y="0"/>
                </a:moveTo>
                <a:cubicBezTo>
                  <a:pt x="810028" y="0"/>
                  <a:pt x="810028" y="0"/>
                  <a:pt x="810028" y="0"/>
                </a:cubicBezTo>
                <a:cubicBezTo>
                  <a:pt x="855155" y="0"/>
                  <a:pt x="889000" y="36151"/>
                  <a:pt x="889000" y="79081"/>
                </a:cubicBezTo>
                <a:lnTo>
                  <a:pt x="889000" y="774994"/>
                </a:lnTo>
                <a:cubicBezTo>
                  <a:pt x="889000" y="817924"/>
                  <a:pt x="855155" y="854075"/>
                  <a:pt x="810028" y="854075"/>
                </a:cubicBezTo>
                <a:cubicBezTo>
                  <a:pt x="78972" y="854075"/>
                  <a:pt x="78972" y="854075"/>
                  <a:pt x="78972" y="854075"/>
                </a:cubicBezTo>
                <a:cubicBezTo>
                  <a:pt x="33845" y="854075"/>
                  <a:pt x="0" y="817924"/>
                  <a:pt x="0" y="774994"/>
                </a:cubicBezTo>
                <a:cubicBezTo>
                  <a:pt x="0" y="79081"/>
                  <a:pt x="0" y="79081"/>
                  <a:pt x="0" y="79081"/>
                </a:cubicBezTo>
                <a:cubicBezTo>
                  <a:pt x="0" y="36151"/>
                  <a:pt x="33845" y="0"/>
                  <a:pt x="7897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DF42A610-B84B-4911-8BEE-C06D295CE08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7237" y="2397558"/>
            <a:ext cx="666750" cy="640556"/>
          </a:xfrm>
          <a:custGeom>
            <a:avLst/>
            <a:gdLst>
              <a:gd name="connsiteX0" fmla="*/ 78972 w 889000"/>
              <a:gd name="connsiteY0" fmla="*/ 0 h 854075"/>
              <a:gd name="connsiteX1" fmla="*/ 810028 w 889000"/>
              <a:gd name="connsiteY1" fmla="*/ 0 h 854075"/>
              <a:gd name="connsiteX2" fmla="*/ 889000 w 889000"/>
              <a:gd name="connsiteY2" fmla="*/ 79081 h 854075"/>
              <a:gd name="connsiteX3" fmla="*/ 889000 w 889000"/>
              <a:gd name="connsiteY3" fmla="*/ 774994 h 854075"/>
              <a:gd name="connsiteX4" fmla="*/ 810028 w 889000"/>
              <a:gd name="connsiteY4" fmla="*/ 854075 h 854075"/>
              <a:gd name="connsiteX5" fmla="*/ 78972 w 889000"/>
              <a:gd name="connsiteY5" fmla="*/ 854075 h 854075"/>
              <a:gd name="connsiteX6" fmla="*/ 0 w 889000"/>
              <a:gd name="connsiteY6" fmla="*/ 774994 h 854075"/>
              <a:gd name="connsiteX7" fmla="*/ 0 w 889000"/>
              <a:gd name="connsiteY7" fmla="*/ 79081 h 854075"/>
              <a:gd name="connsiteX8" fmla="*/ 78972 w 889000"/>
              <a:gd name="connsiteY8" fmla="*/ 0 h 85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9000" h="854075">
                <a:moveTo>
                  <a:pt x="78972" y="0"/>
                </a:moveTo>
                <a:cubicBezTo>
                  <a:pt x="810028" y="0"/>
                  <a:pt x="810028" y="0"/>
                  <a:pt x="810028" y="0"/>
                </a:cubicBezTo>
                <a:cubicBezTo>
                  <a:pt x="855155" y="0"/>
                  <a:pt x="889000" y="36151"/>
                  <a:pt x="889000" y="79081"/>
                </a:cubicBezTo>
                <a:lnTo>
                  <a:pt x="889000" y="774994"/>
                </a:lnTo>
                <a:cubicBezTo>
                  <a:pt x="889000" y="817924"/>
                  <a:pt x="855155" y="854075"/>
                  <a:pt x="810028" y="854075"/>
                </a:cubicBezTo>
                <a:cubicBezTo>
                  <a:pt x="78972" y="854075"/>
                  <a:pt x="78972" y="854075"/>
                  <a:pt x="78972" y="854075"/>
                </a:cubicBezTo>
                <a:cubicBezTo>
                  <a:pt x="33845" y="854075"/>
                  <a:pt x="0" y="817924"/>
                  <a:pt x="0" y="774994"/>
                </a:cubicBezTo>
                <a:cubicBezTo>
                  <a:pt x="0" y="79081"/>
                  <a:pt x="0" y="79081"/>
                  <a:pt x="0" y="79081"/>
                </a:cubicBezTo>
                <a:cubicBezTo>
                  <a:pt x="0" y="36151"/>
                  <a:pt x="33845" y="0"/>
                  <a:pt x="7897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6" name="Picture Placeholder 55">
            <a:extLst>
              <a:ext uri="{FF2B5EF4-FFF2-40B4-BE49-F238E27FC236}">
                <a16:creationId xmlns:a16="http://schemas.microsoft.com/office/drawing/2014/main" id="{54DC6916-3188-4B5A-BADA-B63D19F839D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28505" y="3622683"/>
            <a:ext cx="666750" cy="640556"/>
          </a:xfrm>
          <a:custGeom>
            <a:avLst/>
            <a:gdLst>
              <a:gd name="connsiteX0" fmla="*/ 78972 w 889000"/>
              <a:gd name="connsiteY0" fmla="*/ 0 h 854075"/>
              <a:gd name="connsiteX1" fmla="*/ 810028 w 889000"/>
              <a:gd name="connsiteY1" fmla="*/ 0 h 854075"/>
              <a:gd name="connsiteX2" fmla="*/ 889000 w 889000"/>
              <a:gd name="connsiteY2" fmla="*/ 79081 h 854075"/>
              <a:gd name="connsiteX3" fmla="*/ 889000 w 889000"/>
              <a:gd name="connsiteY3" fmla="*/ 774994 h 854075"/>
              <a:gd name="connsiteX4" fmla="*/ 810028 w 889000"/>
              <a:gd name="connsiteY4" fmla="*/ 854075 h 854075"/>
              <a:gd name="connsiteX5" fmla="*/ 78972 w 889000"/>
              <a:gd name="connsiteY5" fmla="*/ 854075 h 854075"/>
              <a:gd name="connsiteX6" fmla="*/ 0 w 889000"/>
              <a:gd name="connsiteY6" fmla="*/ 774994 h 854075"/>
              <a:gd name="connsiteX7" fmla="*/ 0 w 889000"/>
              <a:gd name="connsiteY7" fmla="*/ 79081 h 854075"/>
              <a:gd name="connsiteX8" fmla="*/ 78972 w 889000"/>
              <a:gd name="connsiteY8" fmla="*/ 0 h 85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9000" h="854075">
                <a:moveTo>
                  <a:pt x="78972" y="0"/>
                </a:moveTo>
                <a:cubicBezTo>
                  <a:pt x="810028" y="0"/>
                  <a:pt x="810028" y="0"/>
                  <a:pt x="810028" y="0"/>
                </a:cubicBezTo>
                <a:cubicBezTo>
                  <a:pt x="855155" y="0"/>
                  <a:pt x="889000" y="36152"/>
                  <a:pt x="889000" y="79081"/>
                </a:cubicBezTo>
                <a:lnTo>
                  <a:pt x="889000" y="774994"/>
                </a:lnTo>
                <a:cubicBezTo>
                  <a:pt x="889000" y="817924"/>
                  <a:pt x="855155" y="854075"/>
                  <a:pt x="810028" y="854075"/>
                </a:cubicBezTo>
                <a:cubicBezTo>
                  <a:pt x="78972" y="854075"/>
                  <a:pt x="78972" y="854075"/>
                  <a:pt x="78972" y="854075"/>
                </a:cubicBezTo>
                <a:cubicBezTo>
                  <a:pt x="33845" y="854075"/>
                  <a:pt x="0" y="817924"/>
                  <a:pt x="0" y="774994"/>
                </a:cubicBezTo>
                <a:cubicBezTo>
                  <a:pt x="0" y="79081"/>
                  <a:pt x="0" y="79081"/>
                  <a:pt x="0" y="79081"/>
                </a:cubicBezTo>
                <a:cubicBezTo>
                  <a:pt x="0" y="36152"/>
                  <a:pt x="33845" y="0"/>
                  <a:pt x="7897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id="{5659D82D-F5F0-443A-A65D-691978793F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935487" y="3622683"/>
            <a:ext cx="666750" cy="640556"/>
          </a:xfrm>
          <a:custGeom>
            <a:avLst/>
            <a:gdLst>
              <a:gd name="connsiteX0" fmla="*/ 78972 w 889000"/>
              <a:gd name="connsiteY0" fmla="*/ 0 h 854075"/>
              <a:gd name="connsiteX1" fmla="*/ 810028 w 889000"/>
              <a:gd name="connsiteY1" fmla="*/ 0 h 854075"/>
              <a:gd name="connsiteX2" fmla="*/ 889000 w 889000"/>
              <a:gd name="connsiteY2" fmla="*/ 79081 h 854075"/>
              <a:gd name="connsiteX3" fmla="*/ 889000 w 889000"/>
              <a:gd name="connsiteY3" fmla="*/ 774994 h 854075"/>
              <a:gd name="connsiteX4" fmla="*/ 810028 w 889000"/>
              <a:gd name="connsiteY4" fmla="*/ 854075 h 854075"/>
              <a:gd name="connsiteX5" fmla="*/ 78972 w 889000"/>
              <a:gd name="connsiteY5" fmla="*/ 854075 h 854075"/>
              <a:gd name="connsiteX6" fmla="*/ 0 w 889000"/>
              <a:gd name="connsiteY6" fmla="*/ 774994 h 854075"/>
              <a:gd name="connsiteX7" fmla="*/ 0 w 889000"/>
              <a:gd name="connsiteY7" fmla="*/ 79081 h 854075"/>
              <a:gd name="connsiteX8" fmla="*/ 78972 w 889000"/>
              <a:gd name="connsiteY8" fmla="*/ 0 h 85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9000" h="854075">
                <a:moveTo>
                  <a:pt x="78972" y="0"/>
                </a:moveTo>
                <a:cubicBezTo>
                  <a:pt x="810028" y="0"/>
                  <a:pt x="810028" y="0"/>
                  <a:pt x="810028" y="0"/>
                </a:cubicBezTo>
                <a:cubicBezTo>
                  <a:pt x="855155" y="0"/>
                  <a:pt x="889000" y="36152"/>
                  <a:pt x="889000" y="79081"/>
                </a:cubicBezTo>
                <a:lnTo>
                  <a:pt x="889000" y="774994"/>
                </a:lnTo>
                <a:cubicBezTo>
                  <a:pt x="889000" y="817924"/>
                  <a:pt x="855155" y="854075"/>
                  <a:pt x="810028" y="854075"/>
                </a:cubicBezTo>
                <a:cubicBezTo>
                  <a:pt x="78972" y="854075"/>
                  <a:pt x="78972" y="854075"/>
                  <a:pt x="78972" y="854075"/>
                </a:cubicBezTo>
                <a:cubicBezTo>
                  <a:pt x="33845" y="854075"/>
                  <a:pt x="0" y="817924"/>
                  <a:pt x="0" y="774994"/>
                </a:cubicBezTo>
                <a:cubicBezTo>
                  <a:pt x="0" y="79081"/>
                  <a:pt x="0" y="79081"/>
                  <a:pt x="0" y="79081"/>
                </a:cubicBezTo>
                <a:cubicBezTo>
                  <a:pt x="0" y="36152"/>
                  <a:pt x="33845" y="0"/>
                  <a:pt x="7897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4" name="Picture Placeholder 53">
            <a:extLst>
              <a:ext uri="{FF2B5EF4-FFF2-40B4-BE49-F238E27FC236}">
                <a16:creationId xmlns:a16="http://schemas.microsoft.com/office/drawing/2014/main" id="{36521860-067A-4C25-97A4-B1A0D4AE407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680568" y="3622683"/>
            <a:ext cx="666750" cy="640556"/>
          </a:xfrm>
          <a:custGeom>
            <a:avLst/>
            <a:gdLst>
              <a:gd name="connsiteX0" fmla="*/ 78972 w 889000"/>
              <a:gd name="connsiteY0" fmla="*/ 0 h 854075"/>
              <a:gd name="connsiteX1" fmla="*/ 810028 w 889000"/>
              <a:gd name="connsiteY1" fmla="*/ 0 h 854075"/>
              <a:gd name="connsiteX2" fmla="*/ 889000 w 889000"/>
              <a:gd name="connsiteY2" fmla="*/ 79081 h 854075"/>
              <a:gd name="connsiteX3" fmla="*/ 889000 w 889000"/>
              <a:gd name="connsiteY3" fmla="*/ 774994 h 854075"/>
              <a:gd name="connsiteX4" fmla="*/ 810028 w 889000"/>
              <a:gd name="connsiteY4" fmla="*/ 854075 h 854075"/>
              <a:gd name="connsiteX5" fmla="*/ 78972 w 889000"/>
              <a:gd name="connsiteY5" fmla="*/ 854075 h 854075"/>
              <a:gd name="connsiteX6" fmla="*/ 0 w 889000"/>
              <a:gd name="connsiteY6" fmla="*/ 774994 h 854075"/>
              <a:gd name="connsiteX7" fmla="*/ 0 w 889000"/>
              <a:gd name="connsiteY7" fmla="*/ 79081 h 854075"/>
              <a:gd name="connsiteX8" fmla="*/ 78972 w 889000"/>
              <a:gd name="connsiteY8" fmla="*/ 0 h 85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9000" h="854075">
                <a:moveTo>
                  <a:pt x="78972" y="0"/>
                </a:moveTo>
                <a:cubicBezTo>
                  <a:pt x="810028" y="0"/>
                  <a:pt x="810028" y="0"/>
                  <a:pt x="810028" y="0"/>
                </a:cubicBezTo>
                <a:cubicBezTo>
                  <a:pt x="855155" y="0"/>
                  <a:pt x="889000" y="36152"/>
                  <a:pt x="889000" y="79081"/>
                </a:cubicBezTo>
                <a:lnTo>
                  <a:pt x="889000" y="774994"/>
                </a:lnTo>
                <a:cubicBezTo>
                  <a:pt x="889000" y="817924"/>
                  <a:pt x="855155" y="854075"/>
                  <a:pt x="810028" y="854075"/>
                </a:cubicBezTo>
                <a:cubicBezTo>
                  <a:pt x="78972" y="854075"/>
                  <a:pt x="78972" y="854075"/>
                  <a:pt x="78972" y="854075"/>
                </a:cubicBezTo>
                <a:cubicBezTo>
                  <a:pt x="33845" y="854075"/>
                  <a:pt x="0" y="817924"/>
                  <a:pt x="0" y="774994"/>
                </a:cubicBezTo>
                <a:cubicBezTo>
                  <a:pt x="0" y="79081"/>
                  <a:pt x="0" y="79081"/>
                  <a:pt x="0" y="79081"/>
                </a:cubicBezTo>
                <a:cubicBezTo>
                  <a:pt x="0" y="36152"/>
                  <a:pt x="33845" y="0"/>
                  <a:pt x="7897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7" name="Picture Placeholder 56">
            <a:extLst>
              <a:ext uri="{FF2B5EF4-FFF2-40B4-BE49-F238E27FC236}">
                <a16:creationId xmlns:a16="http://schemas.microsoft.com/office/drawing/2014/main" id="{89CC740B-A1B9-44F0-982A-E540261C9E9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07237" y="3622683"/>
            <a:ext cx="666750" cy="640556"/>
          </a:xfrm>
          <a:custGeom>
            <a:avLst/>
            <a:gdLst>
              <a:gd name="connsiteX0" fmla="*/ 78972 w 889000"/>
              <a:gd name="connsiteY0" fmla="*/ 0 h 854075"/>
              <a:gd name="connsiteX1" fmla="*/ 810028 w 889000"/>
              <a:gd name="connsiteY1" fmla="*/ 0 h 854075"/>
              <a:gd name="connsiteX2" fmla="*/ 889000 w 889000"/>
              <a:gd name="connsiteY2" fmla="*/ 79081 h 854075"/>
              <a:gd name="connsiteX3" fmla="*/ 889000 w 889000"/>
              <a:gd name="connsiteY3" fmla="*/ 774994 h 854075"/>
              <a:gd name="connsiteX4" fmla="*/ 810028 w 889000"/>
              <a:gd name="connsiteY4" fmla="*/ 854075 h 854075"/>
              <a:gd name="connsiteX5" fmla="*/ 78972 w 889000"/>
              <a:gd name="connsiteY5" fmla="*/ 854075 h 854075"/>
              <a:gd name="connsiteX6" fmla="*/ 0 w 889000"/>
              <a:gd name="connsiteY6" fmla="*/ 774994 h 854075"/>
              <a:gd name="connsiteX7" fmla="*/ 0 w 889000"/>
              <a:gd name="connsiteY7" fmla="*/ 79081 h 854075"/>
              <a:gd name="connsiteX8" fmla="*/ 78972 w 889000"/>
              <a:gd name="connsiteY8" fmla="*/ 0 h 85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9000" h="854075">
                <a:moveTo>
                  <a:pt x="78972" y="0"/>
                </a:moveTo>
                <a:cubicBezTo>
                  <a:pt x="810028" y="0"/>
                  <a:pt x="810028" y="0"/>
                  <a:pt x="810028" y="0"/>
                </a:cubicBezTo>
                <a:cubicBezTo>
                  <a:pt x="855155" y="0"/>
                  <a:pt x="889000" y="36152"/>
                  <a:pt x="889000" y="79081"/>
                </a:cubicBezTo>
                <a:lnTo>
                  <a:pt x="889000" y="774994"/>
                </a:lnTo>
                <a:cubicBezTo>
                  <a:pt x="889000" y="817924"/>
                  <a:pt x="855155" y="854075"/>
                  <a:pt x="810028" y="854075"/>
                </a:cubicBezTo>
                <a:cubicBezTo>
                  <a:pt x="78972" y="854075"/>
                  <a:pt x="78972" y="854075"/>
                  <a:pt x="78972" y="854075"/>
                </a:cubicBezTo>
                <a:cubicBezTo>
                  <a:pt x="33845" y="854075"/>
                  <a:pt x="0" y="817924"/>
                  <a:pt x="0" y="774994"/>
                </a:cubicBezTo>
                <a:cubicBezTo>
                  <a:pt x="0" y="79081"/>
                  <a:pt x="0" y="79081"/>
                  <a:pt x="0" y="79081"/>
                </a:cubicBezTo>
                <a:cubicBezTo>
                  <a:pt x="0" y="36152"/>
                  <a:pt x="33845" y="0"/>
                  <a:pt x="7897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8" name="Picture Placeholder 57">
            <a:extLst>
              <a:ext uri="{FF2B5EF4-FFF2-40B4-BE49-F238E27FC236}">
                <a16:creationId xmlns:a16="http://schemas.microsoft.com/office/drawing/2014/main" id="{F99E935F-C88A-4CA0-AD7F-9856E515CA1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96683" y="3622683"/>
            <a:ext cx="666750" cy="640556"/>
          </a:xfrm>
          <a:custGeom>
            <a:avLst/>
            <a:gdLst>
              <a:gd name="connsiteX0" fmla="*/ 78972 w 889000"/>
              <a:gd name="connsiteY0" fmla="*/ 0 h 854075"/>
              <a:gd name="connsiteX1" fmla="*/ 810028 w 889000"/>
              <a:gd name="connsiteY1" fmla="*/ 0 h 854075"/>
              <a:gd name="connsiteX2" fmla="*/ 889000 w 889000"/>
              <a:gd name="connsiteY2" fmla="*/ 79081 h 854075"/>
              <a:gd name="connsiteX3" fmla="*/ 889000 w 889000"/>
              <a:gd name="connsiteY3" fmla="*/ 774994 h 854075"/>
              <a:gd name="connsiteX4" fmla="*/ 810028 w 889000"/>
              <a:gd name="connsiteY4" fmla="*/ 854075 h 854075"/>
              <a:gd name="connsiteX5" fmla="*/ 78972 w 889000"/>
              <a:gd name="connsiteY5" fmla="*/ 854075 h 854075"/>
              <a:gd name="connsiteX6" fmla="*/ 0 w 889000"/>
              <a:gd name="connsiteY6" fmla="*/ 774994 h 854075"/>
              <a:gd name="connsiteX7" fmla="*/ 0 w 889000"/>
              <a:gd name="connsiteY7" fmla="*/ 79081 h 854075"/>
              <a:gd name="connsiteX8" fmla="*/ 78972 w 889000"/>
              <a:gd name="connsiteY8" fmla="*/ 0 h 85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9000" h="854075">
                <a:moveTo>
                  <a:pt x="78972" y="0"/>
                </a:moveTo>
                <a:cubicBezTo>
                  <a:pt x="810028" y="0"/>
                  <a:pt x="810028" y="0"/>
                  <a:pt x="810028" y="0"/>
                </a:cubicBezTo>
                <a:cubicBezTo>
                  <a:pt x="855155" y="0"/>
                  <a:pt x="889000" y="36152"/>
                  <a:pt x="889000" y="79081"/>
                </a:cubicBezTo>
                <a:lnTo>
                  <a:pt x="889000" y="774994"/>
                </a:lnTo>
                <a:cubicBezTo>
                  <a:pt x="889000" y="817924"/>
                  <a:pt x="855155" y="854075"/>
                  <a:pt x="810028" y="854075"/>
                </a:cubicBezTo>
                <a:cubicBezTo>
                  <a:pt x="78972" y="854075"/>
                  <a:pt x="78972" y="854075"/>
                  <a:pt x="78972" y="854075"/>
                </a:cubicBezTo>
                <a:cubicBezTo>
                  <a:pt x="33845" y="854075"/>
                  <a:pt x="0" y="817924"/>
                  <a:pt x="0" y="774994"/>
                </a:cubicBezTo>
                <a:cubicBezTo>
                  <a:pt x="0" y="79081"/>
                  <a:pt x="0" y="79081"/>
                  <a:pt x="0" y="79081"/>
                </a:cubicBezTo>
                <a:cubicBezTo>
                  <a:pt x="0" y="36152"/>
                  <a:pt x="33845" y="0"/>
                  <a:pt x="7897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D3C36127-45E5-4AEF-9099-F284392DD3A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228505" y="1270380"/>
            <a:ext cx="666750" cy="640556"/>
          </a:xfrm>
          <a:custGeom>
            <a:avLst/>
            <a:gdLst>
              <a:gd name="connsiteX0" fmla="*/ 78972 w 889000"/>
              <a:gd name="connsiteY0" fmla="*/ 0 h 854075"/>
              <a:gd name="connsiteX1" fmla="*/ 810028 w 889000"/>
              <a:gd name="connsiteY1" fmla="*/ 0 h 854075"/>
              <a:gd name="connsiteX2" fmla="*/ 889000 w 889000"/>
              <a:gd name="connsiteY2" fmla="*/ 79081 h 854075"/>
              <a:gd name="connsiteX3" fmla="*/ 889000 w 889000"/>
              <a:gd name="connsiteY3" fmla="*/ 774994 h 854075"/>
              <a:gd name="connsiteX4" fmla="*/ 810028 w 889000"/>
              <a:gd name="connsiteY4" fmla="*/ 854075 h 854075"/>
              <a:gd name="connsiteX5" fmla="*/ 78972 w 889000"/>
              <a:gd name="connsiteY5" fmla="*/ 854075 h 854075"/>
              <a:gd name="connsiteX6" fmla="*/ 0 w 889000"/>
              <a:gd name="connsiteY6" fmla="*/ 774994 h 854075"/>
              <a:gd name="connsiteX7" fmla="*/ 0 w 889000"/>
              <a:gd name="connsiteY7" fmla="*/ 79081 h 854075"/>
              <a:gd name="connsiteX8" fmla="*/ 78972 w 889000"/>
              <a:gd name="connsiteY8" fmla="*/ 0 h 85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9000" h="854075">
                <a:moveTo>
                  <a:pt x="78972" y="0"/>
                </a:moveTo>
                <a:cubicBezTo>
                  <a:pt x="810028" y="0"/>
                  <a:pt x="810028" y="0"/>
                  <a:pt x="810028" y="0"/>
                </a:cubicBezTo>
                <a:cubicBezTo>
                  <a:pt x="855155" y="0"/>
                  <a:pt x="889000" y="36151"/>
                  <a:pt x="889000" y="79081"/>
                </a:cubicBezTo>
                <a:lnTo>
                  <a:pt x="889000" y="774994"/>
                </a:lnTo>
                <a:cubicBezTo>
                  <a:pt x="889000" y="817924"/>
                  <a:pt x="855155" y="854075"/>
                  <a:pt x="810028" y="854075"/>
                </a:cubicBezTo>
                <a:cubicBezTo>
                  <a:pt x="78972" y="854075"/>
                  <a:pt x="78972" y="854075"/>
                  <a:pt x="78972" y="854075"/>
                </a:cubicBezTo>
                <a:cubicBezTo>
                  <a:pt x="33845" y="854075"/>
                  <a:pt x="0" y="817924"/>
                  <a:pt x="0" y="774994"/>
                </a:cubicBezTo>
                <a:cubicBezTo>
                  <a:pt x="0" y="79081"/>
                  <a:pt x="0" y="79081"/>
                  <a:pt x="0" y="79081"/>
                </a:cubicBezTo>
                <a:cubicBezTo>
                  <a:pt x="0" y="36151"/>
                  <a:pt x="33845" y="0"/>
                  <a:pt x="7897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28849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0" y="-1"/>
            <a:ext cx="9144000" cy="2757488"/>
          </a:xfrm>
          <a:custGeom>
            <a:avLst/>
            <a:gdLst>
              <a:gd name="connsiteX0" fmla="*/ 0 w 12192000"/>
              <a:gd name="connsiteY0" fmla="*/ 0 h 2752724"/>
              <a:gd name="connsiteX1" fmla="*/ 12192000 w 12192000"/>
              <a:gd name="connsiteY1" fmla="*/ 0 h 2752724"/>
              <a:gd name="connsiteX2" fmla="*/ 12192000 w 12192000"/>
              <a:gd name="connsiteY2" fmla="*/ 2752724 h 2752724"/>
              <a:gd name="connsiteX3" fmla="*/ 0 w 12192000"/>
              <a:gd name="connsiteY3" fmla="*/ 2752724 h 2752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752724">
                <a:moveTo>
                  <a:pt x="0" y="0"/>
                </a:moveTo>
                <a:lnTo>
                  <a:pt x="12192000" y="0"/>
                </a:lnTo>
                <a:lnTo>
                  <a:pt x="12192000" y="2752724"/>
                </a:lnTo>
                <a:lnTo>
                  <a:pt x="0" y="275272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26985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1DD5DF-DC99-475B-B4DF-CB0A2ED61B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29862" y="0"/>
            <a:ext cx="5814138" cy="5143500"/>
          </a:xfrm>
          <a:custGeom>
            <a:avLst/>
            <a:gdLst>
              <a:gd name="connsiteX0" fmla="*/ 0 w 4828804"/>
              <a:gd name="connsiteY0" fmla="*/ 0 h 4250034"/>
              <a:gd name="connsiteX1" fmla="*/ 4828804 w 4828804"/>
              <a:gd name="connsiteY1" fmla="*/ 0 h 4250034"/>
              <a:gd name="connsiteX2" fmla="*/ 4828804 w 4828804"/>
              <a:gd name="connsiteY2" fmla="*/ 4250034 h 4250034"/>
              <a:gd name="connsiteX3" fmla="*/ 0 w 4828804"/>
              <a:gd name="connsiteY3" fmla="*/ 4250034 h 425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8804" h="4250034">
                <a:moveTo>
                  <a:pt x="0" y="0"/>
                </a:moveTo>
                <a:lnTo>
                  <a:pt x="4828804" y="0"/>
                </a:lnTo>
                <a:lnTo>
                  <a:pt x="4828804" y="4250034"/>
                </a:lnTo>
                <a:lnTo>
                  <a:pt x="0" y="425003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3713649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7F2460C-3429-47F7-8CA8-204DF3E665A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05225" y="2605251"/>
            <a:ext cx="4482000" cy="2484000"/>
          </a:xfrm>
          <a:custGeom>
            <a:avLst/>
            <a:gdLst>
              <a:gd name="connsiteX0" fmla="*/ 0 w 5976000"/>
              <a:gd name="connsiteY0" fmla="*/ 0 h 3312000"/>
              <a:gd name="connsiteX1" fmla="*/ 5976000 w 5976000"/>
              <a:gd name="connsiteY1" fmla="*/ 0 h 3312000"/>
              <a:gd name="connsiteX2" fmla="*/ 5976000 w 5976000"/>
              <a:gd name="connsiteY2" fmla="*/ 3312000 h 3312000"/>
              <a:gd name="connsiteX3" fmla="*/ 0 w 5976000"/>
              <a:gd name="connsiteY3" fmla="*/ 3312000 h 33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6000" h="3312000">
                <a:moveTo>
                  <a:pt x="0" y="0"/>
                </a:moveTo>
                <a:lnTo>
                  <a:pt x="5976000" y="0"/>
                </a:lnTo>
                <a:lnTo>
                  <a:pt x="5976000" y="3312000"/>
                </a:lnTo>
                <a:lnTo>
                  <a:pt x="0" y="3312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6F2CDB8-F32A-40FB-B830-525BA3E592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6775" y="2605251"/>
            <a:ext cx="4482000" cy="2484000"/>
          </a:xfrm>
          <a:custGeom>
            <a:avLst/>
            <a:gdLst>
              <a:gd name="connsiteX0" fmla="*/ 0 w 5976000"/>
              <a:gd name="connsiteY0" fmla="*/ 0 h 3312000"/>
              <a:gd name="connsiteX1" fmla="*/ 5976000 w 5976000"/>
              <a:gd name="connsiteY1" fmla="*/ 0 h 3312000"/>
              <a:gd name="connsiteX2" fmla="*/ 5976000 w 5976000"/>
              <a:gd name="connsiteY2" fmla="*/ 3312000 h 3312000"/>
              <a:gd name="connsiteX3" fmla="*/ 0 w 5976000"/>
              <a:gd name="connsiteY3" fmla="*/ 3312000 h 33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6000" h="3312000">
                <a:moveTo>
                  <a:pt x="0" y="0"/>
                </a:moveTo>
                <a:lnTo>
                  <a:pt x="5976000" y="0"/>
                </a:lnTo>
                <a:lnTo>
                  <a:pt x="5976000" y="3312000"/>
                </a:lnTo>
                <a:lnTo>
                  <a:pt x="0" y="3312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A3B3037-ED03-4F49-9CB1-3E2C4E4CBBA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05225" y="54525"/>
            <a:ext cx="4482000" cy="2484000"/>
          </a:xfrm>
          <a:custGeom>
            <a:avLst/>
            <a:gdLst>
              <a:gd name="connsiteX0" fmla="*/ 0 w 5976000"/>
              <a:gd name="connsiteY0" fmla="*/ 0 h 3312000"/>
              <a:gd name="connsiteX1" fmla="*/ 5976000 w 5976000"/>
              <a:gd name="connsiteY1" fmla="*/ 0 h 3312000"/>
              <a:gd name="connsiteX2" fmla="*/ 5976000 w 5976000"/>
              <a:gd name="connsiteY2" fmla="*/ 3312000 h 3312000"/>
              <a:gd name="connsiteX3" fmla="*/ 0 w 5976000"/>
              <a:gd name="connsiteY3" fmla="*/ 3312000 h 33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6000" h="3312000">
                <a:moveTo>
                  <a:pt x="0" y="0"/>
                </a:moveTo>
                <a:lnTo>
                  <a:pt x="5976000" y="0"/>
                </a:lnTo>
                <a:lnTo>
                  <a:pt x="5976000" y="3312000"/>
                </a:lnTo>
                <a:lnTo>
                  <a:pt x="0" y="3312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00F8928-C6DA-4A05-9201-3EAD8CFE59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775" y="54525"/>
            <a:ext cx="4482000" cy="2484000"/>
          </a:xfrm>
          <a:custGeom>
            <a:avLst/>
            <a:gdLst>
              <a:gd name="connsiteX0" fmla="*/ 0 w 5976000"/>
              <a:gd name="connsiteY0" fmla="*/ 0 h 3312000"/>
              <a:gd name="connsiteX1" fmla="*/ 5976000 w 5976000"/>
              <a:gd name="connsiteY1" fmla="*/ 0 h 3312000"/>
              <a:gd name="connsiteX2" fmla="*/ 5976000 w 5976000"/>
              <a:gd name="connsiteY2" fmla="*/ 3312000 h 3312000"/>
              <a:gd name="connsiteX3" fmla="*/ 0 w 5976000"/>
              <a:gd name="connsiteY3" fmla="*/ 3312000 h 33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6000" h="3312000">
                <a:moveTo>
                  <a:pt x="0" y="0"/>
                </a:moveTo>
                <a:lnTo>
                  <a:pt x="5976000" y="0"/>
                </a:lnTo>
                <a:lnTo>
                  <a:pt x="5976000" y="3312000"/>
                </a:lnTo>
                <a:lnTo>
                  <a:pt x="0" y="3312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075281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CC392FE-E1E6-4152-9D2F-130724F44CD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07943" y="357506"/>
            <a:ext cx="2789363" cy="4445365"/>
          </a:xfrm>
          <a:custGeom>
            <a:avLst/>
            <a:gdLst>
              <a:gd name="connsiteX0" fmla="*/ 1859575 w 3719150"/>
              <a:gd name="connsiteY0" fmla="*/ 0 h 5927153"/>
              <a:gd name="connsiteX1" fmla="*/ 3719150 w 3719150"/>
              <a:gd name="connsiteY1" fmla="*/ 1859575 h 5927153"/>
              <a:gd name="connsiteX2" fmla="*/ 3719150 w 3719150"/>
              <a:gd name="connsiteY2" fmla="*/ 5927153 h 5927153"/>
              <a:gd name="connsiteX3" fmla="*/ 0 w 3719150"/>
              <a:gd name="connsiteY3" fmla="*/ 5927153 h 5927153"/>
              <a:gd name="connsiteX4" fmla="*/ 0 w 3719150"/>
              <a:gd name="connsiteY4" fmla="*/ 1859575 h 5927153"/>
              <a:gd name="connsiteX5" fmla="*/ 1859575 w 3719150"/>
              <a:gd name="connsiteY5" fmla="*/ 0 h 5927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19150" h="5927153">
                <a:moveTo>
                  <a:pt x="1859575" y="0"/>
                </a:moveTo>
                <a:cubicBezTo>
                  <a:pt x="2886590" y="0"/>
                  <a:pt x="3719150" y="832560"/>
                  <a:pt x="3719150" y="1859575"/>
                </a:cubicBezTo>
                <a:lnTo>
                  <a:pt x="3719150" y="5927153"/>
                </a:lnTo>
                <a:lnTo>
                  <a:pt x="0" y="5927153"/>
                </a:lnTo>
                <a:lnTo>
                  <a:pt x="0" y="1859575"/>
                </a:lnTo>
                <a:cubicBezTo>
                  <a:pt x="0" y="832560"/>
                  <a:pt x="832560" y="0"/>
                  <a:pt x="185957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A75F305-A9B2-4472-BAE6-F2BA0E707C2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77319" y="357505"/>
            <a:ext cx="2789363" cy="4445365"/>
          </a:xfrm>
          <a:custGeom>
            <a:avLst/>
            <a:gdLst>
              <a:gd name="connsiteX0" fmla="*/ 1859575 w 3719150"/>
              <a:gd name="connsiteY0" fmla="*/ 0 h 5927153"/>
              <a:gd name="connsiteX1" fmla="*/ 3719150 w 3719150"/>
              <a:gd name="connsiteY1" fmla="*/ 1859575 h 5927153"/>
              <a:gd name="connsiteX2" fmla="*/ 3719150 w 3719150"/>
              <a:gd name="connsiteY2" fmla="*/ 5927153 h 5927153"/>
              <a:gd name="connsiteX3" fmla="*/ 0 w 3719150"/>
              <a:gd name="connsiteY3" fmla="*/ 5927153 h 5927153"/>
              <a:gd name="connsiteX4" fmla="*/ 0 w 3719150"/>
              <a:gd name="connsiteY4" fmla="*/ 1859575 h 5927153"/>
              <a:gd name="connsiteX5" fmla="*/ 1859575 w 3719150"/>
              <a:gd name="connsiteY5" fmla="*/ 0 h 5927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19150" h="5927153">
                <a:moveTo>
                  <a:pt x="1859575" y="0"/>
                </a:moveTo>
                <a:cubicBezTo>
                  <a:pt x="2886590" y="0"/>
                  <a:pt x="3719150" y="832560"/>
                  <a:pt x="3719150" y="1859575"/>
                </a:cubicBezTo>
                <a:lnTo>
                  <a:pt x="3719150" y="5927153"/>
                </a:lnTo>
                <a:lnTo>
                  <a:pt x="0" y="5927153"/>
                </a:lnTo>
                <a:lnTo>
                  <a:pt x="0" y="1859575"/>
                </a:lnTo>
                <a:cubicBezTo>
                  <a:pt x="0" y="832560"/>
                  <a:pt x="832560" y="0"/>
                  <a:pt x="185957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4A37F18-7B2B-4F60-8252-B578E143D6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6696" y="357505"/>
            <a:ext cx="2789363" cy="4445365"/>
          </a:xfrm>
          <a:custGeom>
            <a:avLst/>
            <a:gdLst>
              <a:gd name="connsiteX0" fmla="*/ 1859575 w 3719150"/>
              <a:gd name="connsiteY0" fmla="*/ 0 h 5927153"/>
              <a:gd name="connsiteX1" fmla="*/ 3719150 w 3719150"/>
              <a:gd name="connsiteY1" fmla="*/ 1859575 h 5927153"/>
              <a:gd name="connsiteX2" fmla="*/ 3719150 w 3719150"/>
              <a:gd name="connsiteY2" fmla="*/ 5927153 h 5927153"/>
              <a:gd name="connsiteX3" fmla="*/ 0 w 3719150"/>
              <a:gd name="connsiteY3" fmla="*/ 5927153 h 5927153"/>
              <a:gd name="connsiteX4" fmla="*/ 0 w 3719150"/>
              <a:gd name="connsiteY4" fmla="*/ 1859575 h 5927153"/>
              <a:gd name="connsiteX5" fmla="*/ 1859575 w 3719150"/>
              <a:gd name="connsiteY5" fmla="*/ 0 h 5927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19150" h="5927153">
                <a:moveTo>
                  <a:pt x="1859575" y="0"/>
                </a:moveTo>
                <a:cubicBezTo>
                  <a:pt x="2886590" y="0"/>
                  <a:pt x="3719150" y="832560"/>
                  <a:pt x="3719150" y="1859575"/>
                </a:cubicBezTo>
                <a:lnTo>
                  <a:pt x="3719150" y="5927153"/>
                </a:lnTo>
                <a:lnTo>
                  <a:pt x="0" y="5927153"/>
                </a:lnTo>
                <a:lnTo>
                  <a:pt x="0" y="1859575"/>
                </a:lnTo>
                <a:cubicBezTo>
                  <a:pt x="0" y="832560"/>
                  <a:pt x="832560" y="0"/>
                  <a:pt x="185957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852515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12FEB07-ACFE-429D-AD48-8265981E2F1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763688" cy="5143500"/>
          </a:xfrm>
          <a:custGeom>
            <a:avLst/>
            <a:gdLst>
              <a:gd name="connsiteX0" fmla="*/ 0 w 2351584"/>
              <a:gd name="connsiteY0" fmla="*/ 0 h 6858000"/>
              <a:gd name="connsiteX1" fmla="*/ 2351584 w 2351584"/>
              <a:gd name="connsiteY1" fmla="*/ 0 h 6858000"/>
              <a:gd name="connsiteX2" fmla="*/ 2351584 w 2351584"/>
              <a:gd name="connsiteY2" fmla="*/ 6858000 h 6858000"/>
              <a:gd name="connsiteX3" fmla="*/ 0 w 235158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1584" h="6858000">
                <a:moveTo>
                  <a:pt x="0" y="0"/>
                </a:moveTo>
                <a:lnTo>
                  <a:pt x="2351584" y="0"/>
                </a:lnTo>
                <a:lnTo>
                  <a:pt x="235158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9704454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17B148-152F-4B58-8040-26D739D2C9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346" y="763748"/>
            <a:ext cx="2487476" cy="3616004"/>
          </a:xfrm>
          <a:custGeom>
            <a:avLst/>
            <a:gdLst>
              <a:gd name="connsiteX0" fmla="*/ 0 w 3316635"/>
              <a:gd name="connsiteY0" fmla="*/ 0 h 4821338"/>
              <a:gd name="connsiteX1" fmla="*/ 3316635 w 3316635"/>
              <a:gd name="connsiteY1" fmla="*/ 0 h 4821338"/>
              <a:gd name="connsiteX2" fmla="*/ 3316635 w 3316635"/>
              <a:gd name="connsiteY2" fmla="*/ 4821338 h 4821338"/>
              <a:gd name="connsiteX3" fmla="*/ 0 w 3316635"/>
              <a:gd name="connsiteY3" fmla="*/ 4821338 h 4821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6635" h="4821338">
                <a:moveTo>
                  <a:pt x="0" y="0"/>
                </a:moveTo>
                <a:lnTo>
                  <a:pt x="3316635" y="0"/>
                </a:lnTo>
                <a:lnTo>
                  <a:pt x="3316635" y="4821338"/>
                </a:lnTo>
                <a:lnTo>
                  <a:pt x="0" y="48213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95968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D960C9F-E282-422A-ADB9-3AA6D98206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32056" y="1068932"/>
            <a:ext cx="2207996" cy="3005636"/>
          </a:xfrm>
          <a:custGeom>
            <a:avLst/>
            <a:gdLst>
              <a:gd name="connsiteX0" fmla="*/ 0 w 2943995"/>
              <a:gd name="connsiteY0" fmla="*/ 0 h 4007514"/>
              <a:gd name="connsiteX1" fmla="*/ 2943995 w 2943995"/>
              <a:gd name="connsiteY1" fmla="*/ 0 h 4007514"/>
              <a:gd name="connsiteX2" fmla="*/ 2943995 w 2943995"/>
              <a:gd name="connsiteY2" fmla="*/ 4007514 h 4007514"/>
              <a:gd name="connsiteX3" fmla="*/ 0 w 2943995"/>
              <a:gd name="connsiteY3" fmla="*/ 4007514 h 4007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3995" h="4007514">
                <a:moveTo>
                  <a:pt x="0" y="0"/>
                </a:moveTo>
                <a:lnTo>
                  <a:pt x="2943995" y="0"/>
                </a:lnTo>
                <a:lnTo>
                  <a:pt x="2943995" y="4007514"/>
                </a:lnTo>
                <a:lnTo>
                  <a:pt x="0" y="40075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7205596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FFE19EA-D804-47F0-930A-76C58E67112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17694" y="0"/>
            <a:ext cx="1245339" cy="2895786"/>
          </a:xfrm>
          <a:custGeom>
            <a:avLst/>
            <a:gdLst>
              <a:gd name="connsiteX0" fmla="*/ 0 w 1660452"/>
              <a:gd name="connsiteY0" fmla="*/ 0 h 3861048"/>
              <a:gd name="connsiteX1" fmla="*/ 1660452 w 1660452"/>
              <a:gd name="connsiteY1" fmla="*/ 0 h 3861048"/>
              <a:gd name="connsiteX2" fmla="*/ 1660452 w 1660452"/>
              <a:gd name="connsiteY2" fmla="*/ 3861048 h 3861048"/>
              <a:gd name="connsiteX3" fmla="*/ 0 w 1660452"/>
              <a:gd name="connsiteY3" fmla="*/ 3861048 h 3861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0452" h="3861048">
                <a:moveTo>
                  <a:pt x="0" y="0"/>
                </a:moveTo>
                <a:lnTo>
                  <a:pt x="1660452" y="0"/>
                </a:lnTo>
                <a:lnTo>
                  <a:pt x="1660452" y="3861048"/>
                </a:lnTo>
                <a:lnTo>
                  <a:pt x="0" y="386104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79BF7F0-F64B-4C86-9F7A-C1021985953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817694" y="2983260"/>
            <a:ext cx="1245339" cy="2160240"/>
          </a:xfrm>
          <a:custGeom>
            <a:avLst/>
            <a:gdLst>
              <a:gd name="connsiteX0" fmla="*/ 0 w 1660452"/>
              <a:gd name="connsiteY0" fmla="*/ 0 h 2880320"/>
              <a:gd name="connsiteX1" fmla="*/ 1660452 w 1660452"/>
              <a:gd name="connsiteY1" fmla="*/ 0 h 2880320"/>
              <a:gd name="connsiteX2" fmla="*/ 1660452 w 1660452"/>
              <a:gd name="connsiteY2" fmla="*/ 2880320 h 2880320"/>
              <a:gd name="connsiteX3" fmla="*/ 0 w 1660452"/>
              <a:gd name="connsiteY3" fmla="*/ 2880320 h 288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0452" h="2880320">
                <a:moveTo>
                  <a:pt x="0" y="0"/>
                </a:moveTo>
                <a:lnTo>
                  <a:pt x="1660452" y="0"/>
                </a:lnTo>
                <a:lnTo>
                  <a:pt x="1660452" y="2880320"/>
                </a:lnTo>
                <a:lnTo>
                  <a:pt x="0" y="28803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50D5552-7E3C-4A1E-A7F9-A464CB80D89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4341" y="2247714"/>
            <a:ext cx="1245339" cy="2895786"/>
          </a:xfrm>
          <a:custGeom>
            <a:avLst/>
            <a:gdLst>
              <a:gd name="connsiteX0" fmla="*/ 0 w 1660452"/>
              <a:gd name="connsiteY0" fmla="*/ 0 h 3861048"/>
              <a:gd name="connsiteX1" fmla="*/ 1660452 w 1660452"/>
              <a:gd name="connsiteY1" fmla="*/ 0 h 3861048"/>
              <a:gd name="connsiteX2" fmla="*/ 1660452 w 1660452"/>
              <a:gd name="connsiteY2" fmla="*/ 3861048 h 3861048"/>
              <a:gd name="connsiteX3" fmla="*/ 0 w 1660452"/>
              <a:gd name="connsiteY3" fmla="*/ 3861048 h 3861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0452" h="3861048">
                <a:moveTo>
                  <a:pt x="0" y="0"/>
                </a:moveTo>
                <a:lnTo>
                  <a:pt x="1660452" y="0"/>
                </a:lnTo>
                <a:lnTo>
                  <a:pt x="1660452" y="3861048"/>
                </a:lnTo>
                <a:lnTo>
                  <a:pt x="0" y="386104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7D91EE7-8930-465F-AA50-A2B6DA54FA2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342" y="0"/>
            <a:ext cx="1245339" cy="2160240"/>
          </a:xfrm>
          <a:custGeom>
            <a:avLst/>
            <a:gdLst>
              <a:gd name="connsiteX0" fmla="*/ 0 w 1660452"/>
              <a:gd name="connsiteY0" fmla="*/ 0 h 2880320"/>
              <a:gd name="connsiteX1" fmla="*/ 1660452 w 1660452"/>
              <a:gd name="connsiteY1" fmla="*/ 0 h 2880320"/>
              <a:gd name="connsiteX2" fmla="*/ 1660452 w 1660452"/>
              <a:gd name="connsiteY2" fmla="*/ 2880320 h 2880320"/>
              <a:gd name="connsiteX3" fmla="*/ 0 w 1660452"/>
              <a:gd name="connsiteY3" fmla="*/ 2880320 h 288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0452" h="2880320">
                <a:moveTo>
                  <a:pt x="0" y="0"/>
                </a:moveTo>
                <a:lnTo>
                  <a:pt x="1660452" y="0"/>
                </a:lnTo>
                <a:lnTo>
                  <a:pt x="1660452" y="2880320"/>
                </a:lnTo>
                <a:lnTo>
                  <a:pt x="0" y="28803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3558778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B21A507-FDCC-4781-A094-6BFF78BB10A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38175" y="1167595"/>
            <a:ext cx="2544272" cy="3511562"/>
          </a:xfrm>
          <a:custGeom>
            <a:avLst/>
            <a:gdLst>
              <a:gd name="connsiteX0" fmla="*/ 0 w 3392363"/>
              <a:gd name="connsiteY0" fmla="*/ 0 h 4682083"/>
              <a:gd name="connsiteX1" fmla="*/ 3392363 w 3392363"/>
              <a:gd name="connsiteY1" fmla="*/ 0 h 4682083"/>
              <a:gd name="connsiteX2" fmla="*/ 3392363 w 3392363"/>
              <a:gd name="connsiteY2" fmla="*/ 4682083 h 4682083"/>
              <a:gd name="connsiteX3" fmla="*/ 0 w 3392363"/>
              <a:gd name="connsiteY3" fmla="*/ 4682083 h 4682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2363" h="4682083">
                <a:moveTo>
                  <a:pt x="0" y="0"/>
                </a:moveTo>
                <a:lnTo>
                  <a:pt x="3392363" y="0"/>
                </a:lnTo>
                <a:lnTo>
                  <a:pt x="3392363" y="4682083"/>
                </a:lnTo>
                <a:lnTo>
                  <a:pt x="0" y="468208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9598346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19E95B1-580C-4824-B94C-475C2D0D37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85577" y="1815666"/>
            <a:ext cx="2572298" cy="2572847"/>
          </a:xfrm>
          <a:custGeom>
            <a:avLst/>
            <a:gdLst>
              <a:gd name="connsiteX0" fmla="*/ 1715231 w 3429730"/>
              <a:gd name="connsiteY0" fmla="*/ 0 h 3430462"/>
              <a:gd name="connsiteX1" fmla="*/ 3421607 w 3429730"/>
              <a:gd name="connsiteY1" fmla="*/ 1539859 h 3430462"/>
              <a:gd name="connsiteX2" fmla="*/ 3429730 w 3429730"/>
              <a:gd name="connsiteY2" fmla="*/ 1700735 h 3430462"/>
              <a:gd name="connsiteX3" fmla="*/ 3429730 w 3429730"/>
              <a:gd name="connsiteY3" fmla="*/ 1729728 h 3430462"/>
              <a:gd name="connsiteX4" fmla="*/ 3421607 w 3429730"/>
              <a:gd name="connsiteY4" fmla="*/ 1890604 h 3430462"/>
              <a:gd name="connsiteX5" fmla="*/ 1715231 w 3429730"/>
              <a:gd name="connsiteY5" fmla="*/ 3430462 h 3430462"/>
              <a:gd name="connsiteX6" fmla="*/ 0 w 3429730"/>
              <a:gd name="connsiteY6" fmla="*/ 1715231 h 3430462"/>
              <a:gd name="connsiteX7" fmla="*/ 1715231 w 3429730"/>
              <a:gd name="connsiteY7" fmla="*/ 0 h 3430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9730" h="3430462">
                <a:moveTo>
                  <a:pt x="1715231" y="0"/>
                </a:moveTo>
                <a:cubicBezTo>
                  <a:pt x="2603321" y="0"/>
                  <a:pt x="3333770" y="674943"/>
                  <a:pt x="3421607" y="1539859"/>
                </a:cubicBezTo>
                <a:lnTo>
                  <a:pt x="3429730" y="1700735"/>
                </a:lnTo>
                <a:lnTo>
                  <a:pt x="3429730" y="1729728"/>
                </a:lnTo>
                <a:lnTo>
                  <a:pt x="3421607" y="1890604"/>
                </a:lnTo>
                <a:cubicBezTo>
                  <a:pt x="3333770" y="2755519"/>
                  <a:pt x="2603321" y="3430462"/>
                  <a:pt x="1715231" y="3430462"/>
                </a:cubicBezTo>
                <a:cubicBezTo>
                  <a:pt x="767935" y="3430462"/>
                  <a:pt x="0" y="2662527"/>
                  <a:pt x="0" y="1715231"/>
                </a:cubicBezTo>
                <a:cubicBezTo>
                  <a:pt x="0" y="767935"/>
                  <a:pt x="767935" y="0"/>
                  <a:pt x="17152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A37CD241-0490-47CC-83F4-E6B7B4E0C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34725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53C1032-28D0-433B-8ACC-6A18FA4A87B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91076" y="1285875"/>
            <a:ext cx="3479006" cy="3857625"/>
          </a:xfrm>
          <a:custGeom>
            <a:avLst/>
            <a:gdLst>
              <a:gd name="connsiteX0" fmla="*/ 0 w 2870200"/>
              <a:gd name="connsiteY0" fmla="*/ 0 h 4953000"/>
              <a:gd name="connsiteX1" fmla="*/ 2870200 w 2870200"/>
              <a:gd name="connsiteY1" fmla="*/ 0 h 4953000"/>
              <a:gd name="connsiteX2" fmla="*/ 2870200 w 2870200"/>
              <a:gd name="connsiteY2" fmla="*/ 4953000 h 4953000"/>
              <a:gd name="connsiteX3" fmla="*/ 0 w 2870200"/>
              <a:gd name="connsiteY3" fmla="*/ 4953000 h 495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0200" h="4953000">
                <a:moveTo>
                  <a:pt x="0" y="0"/>
                </a:moveTo>
                <a:lnTo>
                  <a:pt x="2870200" y="0"/>
                </a:lnTo>
                <a:lnTo>
                  <a:pt x="2870200" y="4953000"/>
                </a:lnTo>
                <a:lnTo>
                  <a:pt x="0" y="4953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33943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9F3A0A9D-0FE3-41BF-9E07-CD565B29E0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96966" y="2634403"/>
            <a:ext cx="2691900" cy="2392200"/>
          </a:xfrm>
          <a:custGeom>
            <a:avLst/>
            <a:gdLst>
              <a:gd name="connsiteX0" fmla="*/ 0 w 3589200"/>
              <a:gd name="connsiteY0" fmla="*/ 0 h 3189600"/>
              <a:gd name="connsiteX1" fmla="*/ 3589200 w 3589200"/>
              <a:gd name="connsiteY1" fmla="*/ 0 h 3189600"/>
              <a:gd name="connsiteX2" fmla="*/ 3589200 w 3589200"/>
              <a:gd name="connsiteY2" fmla="*/ 3189600 h 3189600"/>
              <a:gd name="connsiteX3" fmla="*/ 0 w 3589200"/>
              <a:gd name="connsiteY3" fmla="*/ 3189600 h 318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9200" h="3189600">
                <a:moveTo>
                  <a:pt x="0" y="0"/>
                </a:moveTo>
                <a:lnTo>
                  <a:pt x="3589200" y="0"/>
                </a:lnTo>
                <a:lnTo>
                  <a:pt x="3589200" y="3189600"/>
                </a:lnTo>
                <a:lnTo>
                  <a:pt x="0" y="3189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94073CE-0BB4-4232-87FE-3118AD29C4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461800" y="2634403"/>
            <a:ext cx="2691900" cy="2392200"/>
          </a:xfrm>
          <a:custGeom>
            <a:avLst/>
            <a:gdLst>
              <a:gd name="connsiteX0" fmla="*/ 0 w 3589200"/>
              <a:gd name="connsiteY0" fmla="*/ 0 h 3189600"/>
              <a:gd name="connsiteX1" fmla="*/ 3589200 w 3589200"/>
              <a:gd name="connsiteY1" fmla="*/ 0 h 3189600"/>
              <a:gd name="connsiteX2" fmla="*/ 3589200 w 3589200"/>
              <a:gd name="connsiteY2" fmla="*/ 3189600 h 3189600"/>
              <a:gd name="connsiteX3" fmla="*/ 0 w 3589200"/>
              <a:gd name="connsiteY3" fmla="*/ 3189600 h 318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9200" h="3189600">
                <a:moveTo>
                  <a:pt x="0" y="0"/>
                </a:moveTo>
                <a:lnTo>
                  <a:pt x="3589200" y="0"/>
                </a:lnTo>
                <a:lnTo>
                  <a:pt x="3589200" y="3189600"/>
                </a:lnTo>
                <a:lnTo>
                  <a:pt x="0" y="3189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DB1416F-A46C-4DDD-88D6-D84C43A06B6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96966" y="116897"/>
            <a:ext cx="2691900" cy="2392200"/>
          </a:xfrm>
          <a:custGeom>
            <a:avLst/>
            <a:gdLst>
              <a:gd name="connsiteX0" fmla="*/ 0 w 3589200"/>
              <a:gd name="connsiteY0" fmla="*/ 0 h 3189600"/>
              <a:gd name="connsiteX1" fmla="*/ 3589200 w 3589200"/>
              <a:gd name="connsiteY1" fmla="*/ 0 h 3189600"/>
              <a:gd name="connsiteX2" fmla="*/ 3589200 w 3589200"/>
              <a:gd name="connsiteY2" fmla="*/ 3189600 h 3189600"/>
              <a:gd name="connsiteX3" fmla="*/ 0 w 3589200"/>
              <a:gd name="connsiteY3" fmla="*/ 3189600 h 318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9200" h="3189600">
                <a:moveTo>
                  <a:pt x="0" y="0"/>
                </a:moveTo>
                <a:lnTo>
                  <a:pt x="3589200" y="0"/>
                </a:lnTo>
                <a:lnTo>
                  <a:pt x="3589200" y="3189600"/>
                </a:lnTo>
                <a:lnTo>
                  <a:pt x="0" y="3189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AB6F9DE-CB6E-4A95-B684-0B0788EE67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61800" y="116897"/>
            <a:ext cx="2691900" cy="2392200"/>
          </a:xfrm>
          <a:custGeom>
            <a:avLst/>
            <a:gdLst>
              <a:gd name="connsiteX0" fmla="*/ 0 w 3589200"/>
              <a:gd name="connsiteY0" fmla="*/ 0 h 3189600"/>
              <a:gd name="connsiteX1" fmla="*/ 3589200 w 3589200"/>
              <a:gd name="connsiteY1" fmla="*/ 0 h 3189600"/>
              <a:gd name="connsiteX2" fmla="*/ 3589200 w 3589200"/>
              <a:gd name="connsiteY2" fmla="*/ 3189600 h 3189600"/>
              <a:gd name="connsiteX3" fmla="*/ 0 w 3589200"/>
              <a:gd name="connsiteY3" fmla="*/ 3189600 h 318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9200" h="3189600">
                <a:moveTo>
                  <a:pt x="0" y="0"/>
                </a:moveTo>
                <a:lnTo>
                  <a:pt x="3589200" y="0"/>
                </a:lnTo>
                <a:lnTo>
                  <a:pt x="3589200" y="3189600"/>
                </a:lnTo>
                <a:lnTo>
                  <a:pt x="0" y="3189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346562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DC16560-118F-4375-8D3D-AECE580D3BA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77412" y="611333"/>
            <a:ext cx="2006878" cy="3920836"/>
          </a:xfrm>
          <a:custGeom>
            <a:avLst/>
            <a:gdLst>
              <a:gd name="connsiteX0" fmla="*/ 981927 w 2675836"/>
              <a:gd name="connsiteY0" fmla="*/ 0 h 4320480"/>
              <a:gd name="connsiteX1" fmla="*/ 2675836 w 2675836"/>
              <a:gd name="connsiteY1" fmla="*/ 0 h 4320480"/>
              <a:gd name="connsiteX2" fmla="*/ 1693909 w 2675836"/>
              <a:gd name="connsiteY2" fmla="*/ 4320480 h 4320480"/>
              <a:gd name="connsiteX3" fmla="*/ 0 w 2675836"/>
              <a:gd name="connsiteY3" fmla="*/ 4320480 h 432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5836" h="4320480">
                <a:moveTo>
                  <a:pt x="981927" y="0"/>
                </a:moveTo>
                <a:lnTo>
                  <a:pt x="2675836" y="0"/>
                </a:lnTo>
                <a:lnTo>
                  <a:pt x="1693909" y="4320480"/>
                </a:lnTo>
                <a:lnTo>
                  <a:pt x="0" y="43204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57251A1-26A6-4927-A5F8-FD6240B8CB7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12060" y="611333"/>
            <a:ext cx="2006878" cy="3920836"/>
          </a:xfrm>
          <a:custGeom>
            <a:avLst/>
            <a:gdLst>
              <a:gd name="connsiteX0" fmla="*/ 981927 w 2675836"/>
              <a:gd name="connsiteY0" fmla="*/ 0 h 4320480"/>
              <a:gd name="connsiteX1" fmla="*/ 2675836 w 2675836"/>
              <a:gd name="connsiteY1" fmla="*/ 0 h 4320480"/>
              <a:gd name="connsiteX2" fmla="*/ 1693909 w 2675836"/>
              <a:gd name="connsiteY2" fmla="*/ 4320480 h 4320480"/>
              <a:gd name="connsiteX3" fmla="*/ 0 w 2675836"/>
              <a:gd name="connsiteY3" fmla="*/ 4320480 h 432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5836" h="4320480">
                <a:moveTo>
                  <a:pt x="981927" y="0"/>
                </a:moveTo>
                <a:lnTo>
                  <a:pt x="2675836" y="0"/>
                </a:lnTo>
                <a:lnTo>
                  <a:pt x="1693909" y="4320480"/>
                </a:lnTo>
                <a:lnTo>
                  <a:pt x="0" y="43204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BCD88B6-ECD7-4AD9-A6AE-D1CDF234F53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46708" y="611333"/>
            <a:ext cx="2006878" cy="3920836"/>
          </a:xfrm>
          <a:custGeom>
            <a:avLst/>
            <a:gdLst>
              <a:gd name="connsiteX0" fmla="*/ 981927 w 2675836"/>
              <a:gd name="connsiteY0" fmla="*/ 0 h 4320480"/>
              <a:gd name="connsiteX1" fmla="*/ 2675836 w 2675836"/>
              <a:gd name="connsiteY1" fmla="*/ 0 h 4320480"/>
              <a:gd name="connsiteX2" fmla="*/ 1693909 w 2675836"/>
              <a:gd name="connsiteY2" fmla="*/ 4320480 h 4320480"/>
              <a:gd name="connsiteX3" fmla="*/ 0 w 2675836"/>
              <a:gd name="connsiteY3" fmla="*/ 4320480 h 432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5836" h="4320480">
                <a:moveTo>
                  <a:pt x="981927" y="0"/>
                </a:moveTo>
                <a:lnTo>
                  <a:pt x="2675836" y="0"/>
                </a:lnTo>
                <a:lnTo>
                  <a:pt x="1693909" y="4320480"/>
                </a:lnTo>
                <a:lnTo>
                  <a:pt x="0" y="43204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1937045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5BF3DF13-A2E8-4C57-9708-252B52DF64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6557"/>
            <a:ext cx="1400472" cy="1562193"/>
          </a:xfrm>
          <a:custGeom>
            <a:avLst/>
            <a:gdLst>
              <a:gd name="connsiteX0" fmla="*/ 0 w 1867296"/>
              <a:gd name="connsiteY0" fmla="*/ 0 h 2082924"/>
              <a:gd name="connsiteX1" fmla="*/ 1867296 w 1867296"/>
              <a:gd name="connsiteY1" fmla="*/ 0 h 2082924"/>
              <a:gd name="connsiteX2" fmla="*/ 1867296 w 1867296"/>
              <a:gd name="connsiteY2" fmla="*/ 2082924 h 2082924"/>
              <a:gd name="connsiteX3" fmla="*/ 0 w 1867296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296" h="2082924">
                <a:moveTo>
                  <a:pt x="0" y="0"/>
                </a:moveTo>
                <a:lnTo>
                  <a:pt x="1867296" y="0"/>
                </a:lnTo>
                <a:lnTo>
                  <a:pt x="1867296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48DEA7D4-D9A4-4AFF-8DA5-ED1DD0C8211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20589" y="-16557"/>
            <a:ext cx="2461059" cy="1562193"/>
          </a:xfrm>
          <a:custGeom>
            <a:avLst/>
            <a:gdLst>
              <a:gd name="connsiteX0" fmla="*/ 0 w 3281412"/>
              <a:gd name="connsiteY0" fmla="*/ 0 h 2082924"/>
              <a:gd name="connsiteX1" fmla="*/ 3281412 w 3281412"/>
              <a:gd name="connsiteY1" fmla="*/ 0 h 2082924"/>
              <a:gd name="connsiteX2" fmla="*/ 3281412 w 3281412"/>
              <a:gd name="connsiteY2" fmla="*/ 2082924 h 2082924"/>
              <a:gd name="connsiteX3" fmla="*/ 0 w 3281412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1412" h="2082924">
                <a:moveTo>
                  <a:pt x="0" y="0"/>
                </a:moveTo>
                <a:lnTo>
                  <a:pt x="3281412" y="0"/>
                </a:lnTo>
                <a:lnTo>
                  <a:pt x="3281412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F25C104C-4ABA-45C6-B3DB-F6E763A350F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01765" y="-16557"/>
            <a:ext cx="2461059" cy="1562193"/>
          </a:xfrm>
          <a:custGeom>
            <a:avLst/>
            <a:gdLst>
              <a:gd name="connsiteX0" fmla="*/ 0 w 3281412"/>
              <a:gd name="connsiteY0" fmla="*/ 0 h 2082924"/>
              <a:gd name="connsiteX1" fmla="*/ 3281412 w 3281412"/>
              <a:gd name="connsiteY1" fmla="*/ 0 h 2082924"/>
              <a:gd name="connsiteX2" fmla="*/ 3281412 w 3281412"/>
              <a:gd name="connsiteY2" fmla="*/ 2082924 h 2082924"/>
              <a:gd name="connsiteX3" fmla="*/ 0 w 3281412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1412" h="2082924">
                <a:moveTo>
                  <a:pt x="0" y="0"/>
                </a:moveTo>
                <a:lnTo>
                  <a:pt x="3281412" y="0"/>
                </a:lnTo>
                <a:lnTo>
                  <a:pt x="3281412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51342B97-38C2-45E6-BF14-2FB16A243D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82941" y="-16557"/>
            <a:ext cx="2461059" cy="1562193"/>
          </a:xfrm>
          <a:custGeom>
            <a:avLst/>
            <a:gdLst>
              <a:gd name="connsiteX0" fmla="*/ 0 w 3281412"/>
              <a:gd name="connsiteY0" fmla="*/ 0 h 2082924"/>
              <a:gd name="connsiteX1" fmla="*/ 3281412 w 3281412"/>
              <a:gd name="connsiteY1" fmla="*/ 0 h 2082924"/>
              <a:gd name="connsiteX2" fmla="*/ 3281412 w 3281412"/>
              <a:gd name="connsiteY2" fmla="*/ 2082924 h 2082924"/>
              <a:gd name="connsiteX3" fmla="*/ 0 w 3281412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1412" h="2082924">
                <a:moveTo>
                  <a:pt x="0" y="0"/>
                </a:moveTo>
                <a:lnTo>
                  <a:pt x="3281412" y="0"/>
                </a:lnTo>
                <a:lnTo>
                  <a:pt x="3281412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703622CF-1C6B-4718-8310-F93F93C0F30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62352" y="1653648"/>
            <a:ext cx="3981648" cy="1562193"/>
          </a:xfrm>
          <a:custGeom>
            <a:avLst/>
            <a:gdLst>
              <a:gd name="connsiteX0" fmla="*/ 0 w 5308864"/>
              <a:gd name="connsiteY0" fmla="*/ 0 h 2082924"/>
              <a:gd name="connsiteX1" fmla="*/ 5308864 w 5308864"/>
              <a:gd name="connsiteY1" fmla="*/ 0 h 2082924"/>
              <a:gd name="connsiteX2" fmla="*/ 5308864 w 5308864"/>
              <a:gd name="connsiteY2" fmla="*/ 2082924 h 2082924"/>
              <a:gd name="connsiteX3" fmla="*/ 0 w 5308864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864" h="2082924">
                <a:moveTo>
                  <a:pt x="0" y="0"/>
                </a:moveTo>
                <a:lnTo>
                  <a:pt x="5308864" y="0"/>
                </a:lnTo>
                <a:lnTo>
                  <a:pt x="5308864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FA97BA38-783D-43D9-B5A6-D1F564F3C53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581176" y="1653648"/>
            <a:ext cx="2461059" cy="1562193"/>
          </a:xfrm>
          <a:custGeom>
            <a:avLst/>
            <a:gdLst>
              <a:gd name="connsiteX0" fmla="*/ 0 w 3281412"/>
              <a:gd name="connsiteY0" fmla="*/ 0 h 2082924"/>
              <a:gd name="connsiteX1" fmla="*/ 3281412 w 3281412"/>
              <a:gd name="connsiteY1" fmla="*/ 0 h 2082924"/>
              <a:gd name="connsiteX2" fmla="*/ 3281412 w 3281412"/>
              <a:gd name="connsiteY2" fmla="*/ 2082924 h 2082924"/>
              <a:gd name="connsiteX3" fmla="*/ 0 w 3281412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1412" h="2082924">
                <a:moveTo>
                  <a:pt x="0" y="0"/>
                </a:moveTo>
                <a:lnTo>
                  <a:pt x="3281412" y="0"/>
                </a:lnTo>
                <a:lnTo>
                  <a:pt x="3281412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5697A554-BDFC-49C1-AC76-112837D5E1B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653648"/>
            <a:ext cx="2461059" cy="1562193"/>
          </a:xfrm>
          <a:custGeom>
            <a:avLst/>
            <a:gdLst>
              <a:gd name="connsiteX0" fmla="*/ 0 w 3281412"/>
              <a:gd name="connsiteY0" fmla="*/ 0 h 2082924"/>
              <a:gd name="connsiteX1" fmla="*/ 3281412 w 3281412"/>
              <a:gd name="connsiteY1" fmla="*/ 0 h 2082924"/>
              <a:gd name="connsiteX2" fmla="*/ 3281412 w 3281412"/>
              <a:gd name="connsiteY2" fmla="*/ 2082924 h 2082924"/>
              <a:gd name="connsiteX3" fmla="*/ 0 w 3281412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1412" h="2082924">
                <a:moveTo>
                  <a:pt x="0" y="0"/>
                </a:moveTo>
                <a:lnTo>
                  <a:pt x="3281412" y="0"/>
                </a:lnTo>
                <a:lnTo>
                  <a:pt x="3281412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8363222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1E00F53-5874-4810-AB4E-977D1D600E6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2571750"/>
            <a:ext cx="2465766" cy="1940235"/>
          </a:xfrm>
          <a:custGeom>
            <a:avLst/>
            <a:gdLst>
              <a:gd name="connsiteX0" fmla="*/ 0 w 3281412"/>
              <a:gd name="connsiteY0" fmla="*/ 0 h 2082924"/>
              <a:gd name="connsiteX1" fmla="*/ 3281412 w 3281412"/>
              <a:gd name="connsiteY1" fmla="*/ 0 h 2082924"/>
              <a:gd name="connsiteX2" fmla="*/ 3281412 w 3281412"/>
              <a:gd name="connsiteY2" fmla="*/ 2082924 h 2082924"/>
              <a:gd name="connsiteX3" fmla="*/ 0 w 3281412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1412" h="2082924">
                <a:moveTo>
                  <a:pt x="0" y="0"/>
                </a:moveTo>
                <a:lnTo>
                  <a:pt x="3281412" y="0"/>
                </a:lnTo>
                <a:lnTo>
                  <a:pt x="3281412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331526D-05A2-489C-8CBE-5A611E2CB9F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627784" y="2571750"/>
            <a:ext cx="3186354" cy="1940235"/>
          </a:xfrm>
          <a:custGeom>
            <a:avLst/>
            <a:gdLst>
              <a:gd name="connsiteX0" fmla="*/ 0 w 3281412"/>
              <a:gd name="connsiteY0" fmla="*/ 0 h 2082924"/>
              <a:gd name="connsiteX1" fmla="*/ 3281412 w 3281412"/>
              <a:gd name="connsiteY1" fmla="*/ 0 h 2082924"/>
              <a:gd name="connsiteX2" fmla="*/ 3281412 w 3281412"/>
              <a:gd name="connsiteY2" fmla="*/ 2082924 h 2082924"/>
              <a:gd name="connsiteX3" fmla="*/ 0 w 3281412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1412" h="2082924">
                <a:moveTo>
                  <a:pt x="0" y="0"/>
                </a:moveTo>
                <a:lnTo>
                  <a:pt x="3281412" y="0"/>
                </a:lnTo>
                <a:lnTo>
                  <a:pt x="3281412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23486E6-A9CB-46D9-B1AB-DEB17299C2C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976156" y="2571750"/>
            <a:ext cx="3167844" cy="1940235"/>
          </a:xfrm>
          <a:custGeom>
            <a:avLst/>
            <a:gdLst>
              <a:gd name="connsiteX0" fmla="*/ 0 w 3281412"/>
              <a:gd name="connsiteY0" fmla="*/ 0 h 2082924"/>
              <a:gd name="connsiteX1" fmla="*/ 3281412 w 3281412"/>
              <a:gd name="connsiteY1" fmla="*/ 0 h 2082924"/>
              <a:gd name="connsiteX2" fmla="*/ 3281412 w 3281412"/>
              <a:gd name="connsiteY2" fmla="*/ 2082924 h 2082924"/>
              <a:gd name="connsiteX3" fmla="*/ 0 w 3281412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1412" h="2082924">
                <a:moveTo>
                  <a:pt x="0" y="0"/>
                </a:moveTo>
                <a:lnTo>
                  <a:pt x="3281412" y="0"/>
                </a:lnTo>
                <a:lnTo>
                  <a:pt x="3281412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48837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72FE8F3E-235A-429E-BA6F-F86BC4FC8F6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72000" y="0"/>
            <a:ext cx="4572000" cy="5143500"/>
          </a:xfrm>
          <a:custGeom>
            <a:avLst/>
            <a:gdLst>
              <a:gd name="connsiteX0" fmla="*/ 0 w 3870190"/>
              <a:gd name="connsiteY0" fmla="*/ 0 h 3429000"/>
              <a:gd name="connsiteX1" fmla="*/ 3870190 w 3870190"/>
              <a:gd name="connsiteY1" fmla="*/ 0 h 3429000"/>
              <a:gd name="connsiteX2" fmla="*/ 3870190 w 3870190"/>
              <a:gd name="connsiteY2" fmla="*/ 3429000 h 3429000"/>
              <a:gd name="connsiteX3" fmla="*/ 0 w 387019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0190" h="3429000">
                <a:moveTo>
                  <a:pt x="0" y="0"/>
                </a:moveTo>
                <a:lnTo>
                  <a:pt x="3870190" y="0"/>
                </a:lnTo>
                <a:lnTo>
                  <a:pt x="387019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0862626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C81296-5A76-45C9-A380-FCE3F9694A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00472" cy="2571750"/>
          </a:xfrm>
          <a:custGeom>
            <a:avLst/>
            <a:gdLst>
              <a:gd name="connsiteX0" fmla="*/ 0 w 1867296"/>
              <a:gd name="connsiteY0" fmla="*/ 0 h 2082924"/>
              <a:gd name="connsiteX1" fmla="*/ 1867296 w 1867296"/>
              <a:gd name="connsiteY1" fmla="*/ 0 h 2082924"/>
              <a:gd name="connsiteX2" fmla="*/ 1867296 w 1867296"/>
              <a:gd name="connsiteY2" fmla="*/ 2082924 h 2082924"/>
              <a:gd name="connsiteX3" fmla="*/ 0 w 1867296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296" h="2082924">
                <a:moveTo>
                  <a:pt x="0" y="0"/>
                </a:moveTo>
                <a:lnTo>
                  <a:pt x="1867296" y="0"/>
                </a:lnTo>
                <a:lnTo>
                  <a:pt x="1867296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BDDC2A0-C0BD-4FC2-8B7A-A109657BF86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93658" y="0"/>
            <a:ext cx="2322258" cy="2571750"/>
          </a:xfrm>
          <a:custGeom>
            <a:avLst/>
            <a:gdLst>
              <a:gd name="connsiteX0" fmla="*/ 0 w 1867296"/>
              <a:gd name="connsiteY0" fmla="*/ 0 h 2082924"/>
              <a:gd name="connsiteX1" fmla="*/ 1867296 w 1867296"/>
              <a:gd name="connsiteY1" fmla="*/ 0 h 2082924"/>
              <a:gd name="connsiteX2" fmla="*/ 1867296 w 1867296"/>
              <a:gd name="connsiteY2" fmla="*/ 2082924 h 2082924"/>
              <a:gd name="connsiteX3" fmla="*/ 0 w 1867296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296" h="2082924">
                <a:moveTo>
                  <a:pt x="0" y="0"/>
                </a:moveTo>
                <a:lnTo>
                  <a:pt x="1867296" y="0"/>
                </a:lnTo>
                <a:lnTo>
                  <a:pt x="1867296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83D5980-E6F3-4A7F-875B-17DBFC7252A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909102" y="0"/>
            <a:ext cx="2322258" cy="1202958"/>
          </a:xfrm>
          <a:custGeom>
            <a:avLst/>
            <a:gdLst>
              <a:gd name="connsiteX0" fmla="*/ 0 w 1867296"/>
              <a:gd name="connsiteY0" fmla="*/ 0 h 2082924"/>
              <a:gd name="connsiteX1" fmla="*/ 1867296 w 1867296"/>
              <a:gd name="connsiteY1" fmla="*/ 0 h 2082924"/>
              <a:gd name="connsiteX2" fmla="*/ 1867296 w 1867296"/>
              <a:gd name="connsiteY2" fmla="*/ 2082924 h 2082924"/>
              <a:gd name="connsiteX3" fmla="*/ 0 w 1867296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296" h="2082924">
                <a:moveTo>
                  <a:pt x="0" y="0"/>
                </a:moveTo>
                <a:lnTo>
                  <a:pt x="1867296" y="0"/>
                </a:lnTo>
                <a:lnTo>
                  <a:pt x="1867296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FCE86C2-FA91-4804-AC85-A73A1CAE0F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09102" y="1296144"/>
            <a:ext cx="2322258" cy="1275606"/>
          </a:xfrm>
          <a:custGeom>
            <a:avLst/>
            <a:gdLst>
              <a:gd name="connsiteX0" fmla="*/ 0 w 1867296"/>
              <a:gd name="connsiteY0" fmla="*/ 0 h 2082924"/>
              <a:gd name="connsiteX1" fmla="*/ 1867296 w 1867296"/>
              <a:gd name="connsiteY1" fmla="*/ 0 h 2082924"/>
              <a:gd name="connsiteX2" fmla="*/ 1867296 w 1867296"/>
              <a:gd name="connsiteY2" fmla="*/ 2082924 h 2082924"/>
              <a:gd name="connsiteX3" fmla="*/ 0 w 1867296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296" h="2082924">
                <a:moveTo>
                  <a:pt x="0" y="0"/>
                </a:moveTo>
                <a:lnTo>
                  <a:pt x="1867296" y="0"/>
                </a:lnTo>
                <a:lnTo>
                  <a:pt x="1867296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877FDA1-017C-424A-B4A5-0EF0CB6E417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24546" y="0"/>
            <a:ext cx="2819454" cy="2571750"/>
          </a:xfrm>
          <a:custGeom>
            <a:avLst/>
            <a:gdLst>
              <a:gd name="connsiteX0" fmla="*/ 0 w 1867296"/>
              <a:gd name="connsiteY0" fmla="*/ 0 h 2082924"/>
              <a:gd name="connsiteX1" fmla="*/ 1867296 w 1867296"/>
              <a:gd name="connsiteY1" fmla="*/ 0 h 2082924"/>
              <a:gd name="connsiteX2" fmla="*/ 1867296 w 1867296"/>
              <a:gd name="connsiteY2" fmla="*/ 2082924 h 2082924"/>
              <a:gd name="connsiteX3" fmla="*/ 0 w 1867296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296" h="2082924">
                <a:moveTo>
                  <a:pt x="0" y="0"/>
                </a:moveTo>
                <a:lnTo>
                  <a:pt x="1867296" y="0"/>
                </a:lnTo>
                <a:lnTo>
                  <a:pt x="1867296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3241552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D7615CF-BDD1-4B41-A195-CDBD885E1B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72000" y="815211"/>
            <a:ext cx="2754306" cy="3513079"/>
          </a:xfrm>
          <a:custGeom>
            <a:avLst/>
            <a:gdLst>
              <a:gd name="connsiteX0" fmla="*/ 0 w 3870190"/>
              <a:gd name="connsiteY0" fmla="*/ 0 h 3429000"/>
              <a:gd name="connsiteX1" fmla="*/ 3870190 w 3870190"/>
              <a:gd name="connsiteY1" fmla="*/ 0 h 3429000"/>
              <a:gd name="connsiteX2" fmla="*/ 3870190 w 3870190"/>
              <a:gd name="connsiteY2" fmla="*/ 3429000 h 3429000"/>
              <a:gd name="connsiteX3" fmla="*/ 0 w 387019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0190" h="3429000">
                <a:moveTo>
                  <a:pt x="0" y="0"/>
                </a:moveTo>
                <a:lnTo>
                  <a:pt x="3870190" y="0"/>
                </a:lnTo>
                <a:lnTo>
                  <a:pt x="387019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C52E61F-9A6D-4A2C-9C04-2695E5290D7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817694" y="815211"/>
            <a:ext cx="2754306" cy="3513079"/>
          </a:xfrm>
          <a:custGeom>
            <a:avLst/>
            <a:gdLst>
              <a:gd name="connsiteX0" fmla="*/ 0 w 3870190"/>
              <a:gd name="connsiteY0" fmla="*/ 0 h 3429000"/>
              <a:gd name="connsiteX1" fmla="*/ 3870190 w 3870190"/>
              <a:gd name="connsiteY1" fmla="*/ 0 h 3429000"/>
              <a:gd name="connsiteX2" fmla="*/ 3870190 w 3870190"/>
              <a:gd name="connsiteY2" fmla="*/ 3429000 h 3429000"/>
              <a:gd name="connsiteX3" fmla="*/ 0 w 387019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0190" h="3429000">
                <a:moveTo>
                  <a:pt x="0" y="0"/>
                </a:moveTo>
                <a:lnTo>
                  <a:pt x="3870190" y="0"/>
                </a:lnTo>
                <a:lnTo>
                  <a:pt x="387019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4780499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57E6BA1C-6003-4F27-9C2F-662CD055E6D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66122" y="357225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392F4DC4-DEAD-4A80-ACB8-4EBF802A603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66831" y="357225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6A50E4FB-69F6-49B9-8750-1E8BC86E67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79302" y="357225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AA4C5F54-A9B2-443F-A872-A4A890E524E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85890" y="357225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155D70BA-89F4-48CC-8966-BCC0354FA7A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9532" y="1868717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459C41DF-1197-47F2-A78D-30EA7AE52D1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066122" y="1868717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7BBB1294-2014-4E2A-B669-1FA7E203748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766831" y="1868717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02B30015-6E1D-4866-8851-1B8322FF0A0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479302" y="1868717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59C00880-20A2-4584-82F0-ED9C75F7542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185890" y="1868717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D69335D6-03B6-49A9-BB21-FAD1328C544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59532" y="3380209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F74FD8C5-D31D-4BCC-B270-B20771DD9CC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066122" y="3380209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9D4612C5-EBA8-47FF-889A-CE452DAFFD1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766831" y="3380209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84E19D6E-1E98-4C42-9804-02C48F9B257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479302" y="3380209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9011B5B7-A451-4350-A00E-168A725755E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85890" y="3380209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701689D9-EEAC-4B79-BB1E-024B47340D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9532" y="357225"/>
            <a:ext cx="1598578" cy="1405788"/>
          </a:xfrm>
          <a:custGeom>
            <a:avLst/>
            <a:gdLst>
              <a:gd name="connsiteX0" fmla="*/ 0 w 2131437"/>
              <a:gd name="connsiteY0" fmla="*/ 0 h 1874384"/>
              <a:gd name="connsiteX1" fmla="*/ 2131437 w 2131437"/>
              <a:gd name="connsiteY1" fmla="*/ 0 h 1874384"/>
              <a:gd name="connsiteX2" fmla="*/ 2131437 w 2131437"/>
              <a:gd name="connsiteY2" fmla="*/ 1874384 h 1874384"/>
              <a:gd name="connsiteX3" fmla="*/ 0 w 2131437"/>
              <a:gd name="connsiteY3" fmla="*/ 1874384 h 18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437" h="1874384">
                <a:moveTo>
                  <a:pt x="0" y="0"/>
                </a:moveTo>
                <a:lnTo>
                  <a:pt x="2131437" y="0"/>
                </a:lnTo>
                <a:lnTo>
                  <a:pt x="2131437" y="1874384"/>
                </a:lnTo>
                <a:lnTo>
                  <a:pt x="0" y="187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43196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icture Placeholder 59">
            <a:extLst>
              <a:ext uri="{FF2B5EF4-FFF2-40B4-BE49-F238E27FC236}">
                <a16:creationId xmlns:a16="http://schemas.microsoft.com/office/drawing/2014/main" id="{9E5CA37C-4CA9-46EA-93CE-3F3C3B817E6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1795" y="1383618"/>
            <a:ext cx="1947977" cy="1947977"/>
          </a:xfrm>
          <a:custGeom>
            <a:avLst/>
            <a:gdLst>
              <a:gd name="connsiteX0" fmla="*/ 2231405 w 4462810"/>
              <a:gd name="connsiteY0" fmla="*/ 0 h 4462810"/>
              <a:gd name="connsiteX1" fmla="*/ 4462810 w 4462810"/>
              <a:gd name="connsiteY1" fmla="*/ 2231405 h 4462810"/>
              <a:gd name="connsiteX2" fmla="*/ 2231405 w 4462810"/>
              <a:gd name="connsiteY2" fmla="*/ 4462810 h 4462810"/>
              <a:gd name="connsiteX3" fmla="*/ 0 w 4462810"/>
              <a:gd name="connsiteY3" fmla="*/ 2231405 h 4462810"/>
              <a:gd name="connsiteX4" fmla="*/ 2231405 w 4462810"/>
              <a:gd name="connsiteY4" fmla="*/ 0 h 446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2810" h="4462810">
                <a:moveTo>
                  <a:pt x="2231405" y="0"/>
                </a:moveTo>
                <a:cubicBezTo>
                  <a:pt x="3463776" y="0"/>
                  <a:pt x="4462810" y="999034"/>
                  <a:pt x="4462810" y="2231405"/>
                </a:cubicBezTo>
                <a:cubicBezTo>
                  <a:pt x="4462810" y="3463776"/>
                  <a:pt x="3463776" y="4462810"/>
                  <a:pt x="2231405" y="4462810"/>
                </a:cubicBezTo>
                <a:cubicBezTo>
                  <a:pt x="999034" y="4462810"/>
                  <a:pt x="0" y="3463776"/>
                  <a:pt x="0" y="2231405"/>
                </a:cubicBezTo>
                <a:cubicBezTo>
                  <a:pt x="0" y="999034"/>
                  <a:pt x="999034" y="0"/>
                  <a:pt x="22314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1" name="Picture Placeholder 60">
            <a:extLst>
              <a:ext uri="{FF2B5EF4-FFF2-40B4-BE49-F238E27FC236}">
                <a16:creationId xmlns:a16="http://schemas.microsoft.com/office/drawing/2014/main" id="{7F75CC3F-CBE9-4F62-9498-543C85B97D0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487113" y="1168920"/>
            <a:ext cx="1947977" cy="1947977"/>
          </a:xfrm>
          <a:custGeom>
            <a:avLst/>
            <a:gdLst>
              <a:gd name="connsiteX0" fmla="*/ 2231405 w 4462810"/>
              <a:gd name="connsiteY0" fmla="*/ 0 h 4462810"/>
              <a:gd name="connsiteX1" fmla="*/ 4462810 w 4462810"/>
              <a:gd name="connsiteY1" fmla="*/ 2231405 h 4462810"/>
              <a:gd name="connsiteX2" fmla="*/ 2231405 w 4462810"/>
              <a:gd name="connsiteY2" fmla="*/ 4462810 h 4462810"/>
              <a:gd name="connsiteX3" fmla="*/ 0 w 4462810"/>
              <a:gd name="connsiteY3" fmla="*/ 2231405 h 4462810"/>
              <a:gd name="connsiteX4" fmla="*/ 2231405 w 4462810"/>
              <a:gd name="connsiteY4" fmla="*/ 0 h 446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2810" h="4462810">
                <a:moveTo>
                  <a:pt x="2231405" y="0"/>
                </a:moveTo>
                <a:cubicBezTo>
                  <a:pt x="3463776" y="0"/>
                  <a:pt x="4462810" y="999034"/>
                  <a:pt x="4462810" y="2231405"/>
                </a:cubicBezTo>
                <a:cubicBezTo>
                  <a:pt x="4462810" y="3463776"/>
                  <a:pt x="3463776" y="4462810"/>
                  <a:pt x="2231405" y="4462810"/>
                </a:cubicBezTo>
                <a:cubicBezTo>
                  <a:pt x="999034" y="4462810"/>
                  <a:pt x="0" y="3463776"/>
                  <a:pt x="0" y="2231405"/>
                </a:cubicBezTo>
                <a:cubicBezTo>
                  <a:pt x="0" y="999034"/>
                  <a:pt x="999034" y="0"/>
                  <a:pt x="22314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43321709-4AE6-423B-B4E6-A4009B8EF1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62577" y="3160395"/>
            <a:ext cx="1412501" cy="1412501"/>
          </a:xfrm>
          <a:custGeom>
            <a:avLst/>
            <a:gdLst>
              <a:gd name="connsiteX0" fmla="*/ 2231405 w 4462810"/>
              <a:gd name="connsiteY0" fmla="*/ 0 h 4462810"/>
              <a:gd name="connsiteX1" fmla="*/ 4462810 w 4462810"/>
              <a:gd name="connsiteY1" fmla="*/ 2231405 h 4462810"/>
              <a:gd name="connsiteX2" fmla="*/ 2231405 w 4462810"/>
              <a:gd name="connsiteY2" fmla="*/ 4462810 h 4462810"/>
              <a:gd name="connsiteX3" fmla="*/ 0 w 4462810"/>
              <a:gd name="connsiteY3" fmla="*/ 2231405 h 4462810"/>
              <a:gd name="connsiteX4" fmla="*/ 2231405 w 4462810"/>
              <a:gd name="connsiteY4" fmla="*/ 0 h 446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2810" h="4462810">
                <a:moveTo>
                  <a:pt x="2231405" y="0"/>
                </a:moveTo>
                <a:cubicBezTo>
                  <a:pt x="3463776" y="0"/>
                  <a:pt x="4462810" y="999034"/>
                  <a:pt x="4462810" y="2231405"/>
                </a:cubicBezTo>
                <a:cubicBezTo>
                  <a:pt x="4462810" y="3463776"/>
                  <a:pt x="3463776" y="4462810"/>
                  <a:pt x="2231405" y="4462810"/>
                </a:cubicBezTo>
                <a:cubicBezTo>
                  <a:pt x="999034" y="4462810"/>
                  <a:pt x="0" y="3463776"/>
                  <a:pt x="0" y="2231405"/>
                </a:cubicBezTo>
                <a:cubicBezTo>
                  <a:pt x="0" y="999034"/>
                  <a:pt x="999034" y="0"/>
                  <a:pt x="22314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3" name="Picture Placeholder 62">
            <a:extLst>
              <a:ext uri="{FF2B5EF4-FFF2-40B4-BE49-F238E27FC236}">
                <a16:creationId xmlns:a16="http://schemas.microsoft.com/office/drawing/2014/main" id="{7CD8166C-A6F3-4BC5-9695-20993C4F4A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875078" y="2867550"/>
            <a:ext cx="622302" cy="622302"/>
          </a:xfrm>
          <a:custGeom>
            <a:avLst/>
            <a:gdLst>
              <a:gd name="connsiteX0" fmla="*/ 2231405 w 4462810"/>
              <a:gd name="connsiteY0" fmla="*/ 0 h 4462810"/>
              <a:gd name="connsiteX1" fmla="*/ 4462810 w 4462810"/>
              <a:gd name="connsiteY1" fmla="*/ 2231405 h 4462810"/>
              <a:gd name="connsiteX2" fmla="*/ 2231405 w 4462810"/>
              <a:gd name="connsiteY2" fmla="*/ 4462810 h 4462810"/>
              <a:gd name="connsiteX3" fmla="*/ 0 w 4462810"/>
              <a:gd name="connsiteY3" fmla="*/ 2231405 h 4462810"/>
              <a:gd name="connsiteX4" fmla="*/ 2231405 w 4462810"/>
              <a:gd name="connsiteY4" fmla="*/ 0 h 446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2810" h="4462810">
                <a:moveTo>
                  <a:pt x="2231405" y="0"/>
                </a:moveTo>
                <a:cubicBezTo>
                  <a:pt x="3463776" y="0"/>
                  <a:pt x="4462810" y="999034"/>
                  <a:pt x="4462810" y="2231405"/>
                </a:cubicBezTo>
                <a:cubicBezTo>
                  <a:pt x="4462810" y="3463776"/>
                  <a:pt x="3463776" y="4462810"/>
                  <a:pt x="2231405" y="4462810"/>
                </a:cubicBezTo>
                <a:cubicBezTo>
                  <a:pt x="999034" y="4462810"/>
                  <a:pt x="0" y="3463776"/>
                  <a:pt x="0" y="2231405"/>
                </a:cubicBezTo>
                <a:cubicBezTo>
                  <a:pt x="0" y="999034"/>
                  <a:pt x="999034" y="0"/>
                  <a:pt x="22314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4" name="Picture Placeholder 63">
            <a:extLst>
              <a:ext uri="{FF2B5EF4-FFF2-40B4-BE49-F238E27FC236}">
                <a16:creationId xmlns:a16="http://schemas.microsoft.com/office/drawing/2014/main" id="{AD83031B-9F4A-4E60-A10D-90A430F1D3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494291" y="3542856"/>
            <a:ext cx="1025482" cy="1025482"/>
          </a:xfrm>
          <a:custGeom>
            <a:avLst/>
            <a:gdLst>
              <a:gd name="connsiteX0" fmla="*/ 2231405 w 4462810"/>
              <a:gd name="connsiteY0" fmla="*/ 0 h 4462810"/>
              <a:gd name="connsiteX1" fmla="*/ 4462810 w 4462810"/>
              <a:gd name="connsiteY1" fmla="*/ 2231405 h 4462810"/>
              <a:gd name="connsiteX2" fmla="*/ 2231405 w 4462810"/>
              <a:gd name="connsiteY2" fmla="*/ 4462810 h 4462810"/>
              <a:gd name="connsiteX3" fmla="*/ 0 w 4462810"/>
              <a:gd name="connsiteY3" fmla="*/ 2231405 h 4462810"/>
              <a:gd name="connsiteX4" fmla="*/ 2231405 w 4462810"/>
              <a:gd name="connsiteY4" fmla="*/ 0 h 446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2810" h="4462810">
                <a:moveTo>
                  <a:pt x="2231405" y="0"/>
                </a:moveTo>
                <a:cubicBezTo>
                  <a:pt x="3463776" y="0"/>
                  <a:pt x="4462810" y="999034"/>
                  <a:pt x="4462810" y="2231405"/>
                </a:cubicBezTo>
                <a:cubicBezTo>
                  <a:pt x="4462810" y="3463776"/>
                  <a:pt x="3463776" y="4462810"/>
                  <a:pt x="2231405" y="4462810"/>
                </a:cubicBezTo>
                <a:cubicBezTo>
                  <a:pt x="999034" y="4462810"/>
                  <a:pt x="0" y="3463776"/>
                  <a:pt x="0" y="2231405"/>
                </a:cubicBezTo>
                <a:cubicBezTo>
                  <a:pt x="0" y="999034"/>
                  <a:pt x="999034" y="0"/>
                  <a:pt x="22314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4" name="Picture Placeholder 53">
            <a:extLst>
              <a:ext uri="{FF2B5EF4-FFF2-40B4-BE49-F238E27FC236}">
                <a16:creationId xmlns:a16="http://schemas.microsoft.com/office/drawing/2014/main" id="{82BA742E-4A75-49DD-979C-5886156333F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898446" y="1400464"/>
            <a:ext cx="3347108" cy="3347108"/>
          </a:xfrm>
          <a:custGeom>
            <a:avLst/>
            <a:gdLst>
              <a:gd name="connsiteX0" fmla="*/ 2231405 w 4462810"/>
              <a:gd name="connsiteY0" fmla="*/ 0 h 4462810"/>
              <a:gd name="connsiteX1" fmla="*/ 4462810 w 4462810"/>
              <a:gd name="connsiteY1" fmla="*/ 2231405 h 4462810"/>
              <a:gd name="connsiteX2" fmla="*/ 2231405 w 4462810"/>
              <a:gd name="connsiteY2" fmla="*/ 4462810 h 4462810"/>
              <a:gd name="connsiteX3" fmla="*/ 0 w 4462810"/>
              <a:gd name="connsiteY3" fmla="*/ 2231405 h 4462810"/>
              <a:gd name="connsiteX4" fmla="*/ 2231405 w 4462810"/>
              <a:gd name="connsiteY4" fmla="*/ 0 h 446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2810" h="4462810">
                <a:moveTo>
                  <a:pt x="2231405" y="0"/>
                </a:moveTo>
                <a:cubicBezTo>
                  <a:pt x="3463776" y="0"/>
                  <a:pt x="4462810" y="999034"/>
                  <a:pt x="4462810" y="2231405"/>
                </a:cubicBezTo>
                <a:cubicBezTo>
                  <a:pt x="4462810" y="3463776"/>
                  <a:pt x="3463776" y="4462810"/>
                  <a:pt x="2231405" y="4462810"/>
                </a:cubicBezTo>
                <a:cubicBezTo>
                  <a:pt x="999034" y="4462810"/>
                  <a:pt x="0" y="3463776"/>
                  <a:pt x="0" y="2231405"/>
                </a:cubicBezTo>
                <a:cubicBezTo>
                  <a:pt x="0" y="999034"/>
                  <a:pt x="999034" y="0"/>
                  <a:pt x="22314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3" name="Title 6">
            <a:extLst>
              <a:ext uri="{FF2B5EF4-FFF2-40B4-BE49-F238E27FC236}">
                <a16:creationId xmlns:a16="http://schemas.microsoft.com/office/drawing/2014/main" id="{BE40D27E-3C7F-45FA-A2F2-4714BB5C6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67586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CC7D893-3391-45EF-A59F-68FF54C95B7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020141" y="2139702"/>
            <a:ext cx="1669489" cy="1450714"/>
          </a:xfrm>
          <a:custGeom>
            <a:avLst/>
            <a:gdLst>
              <a:gd name="connsiteX0" fmla="*/ 0 w 2225985"/>
              <a:gd name="connsiteY0" fmla="*/ 0 h 1934285"/>
              <a:gd name="connsiteX1" fmla="*/ 2225985 w 2225985"/>
              <a:gd name="connsiteY1" fmla="*/ 0 h 1934285"/>
              <a:gd name="connsiteX2" fmla="*/ 2225985 w 2225985"/>
              <a:gd name="connsiteY2" fmla="*/ 1934285 h 1934285"/>
              <a:gd name="connsiteX3" fmla="*/ 0 w 2225985"/>
              <a:gd name="connsiteY3" fmla="*/ 1934285 h 193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5985" h="1934285">
                <a:moveTo>
                  <a:pt x="0" y="0"/>
                </a:moveTo>
                <a:lnTo>
                  <a:pt x="2225985" y="0"/>
                </a:lnTo>
                <a:lnTo>
                  <a:pt x="2225985" y="1934285"/>
                </a:lnTo>
                <a:lnTo>
                  <a:pt x="0" y="19342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C1EBBA3-222F-4DBC-BA86-BAF49224BD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4341" y="2139702"/>
            <a:ext cx="1638950" cy="1450714"/>
          </a:xfrm>
          <a:custGeom>
            <a:avLst/>
            <a:gdLst>
              <a:gd name="connsiteX0" fmla="*/ 0 w 2185266"/>
              <a:gd name="connsiteY0" fmla="*/ 0 h 1934285"/>
              <a:gd name="connsiteX1" fmla="*/ 2185266 w 2185266"/>
              <a:gd name="connsiteY1" fmla="*/ 0 h 1934285"/>
              <a:gd name="connsiteX2" fmla="*/ 2185266 w 2185266"/>
              <a:gd name="connsiteY2" fmla="*/ 1934285 h 1934285"/>
              <a:gd name="connsiteX3" fmla="*/ 0 w 2185266"/>
              <a:gd name="connsiteY3" fmla="*/ 1934285 h 193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85266" h="1934285">
                <a:moveTo>
                  <a:pt x="0" y="0"/>
                </a:moveTo>
                <a:lnTo>
                  <a:pt x="2185266" y="0"/>
                </a:lnTo>
                <a:lnTo>
                  <a:pt x="2185266" y="1934285"/>
                </a:lnTo>
                <a:lnTo>
                  <a:pt x="0" y="19342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46D5CE35-412F-4AA5-BE14-9FE7DFE90D2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103292" y="2139702"/>
            <a:ext cx="1644041" cy="1450714"/>
          </a:xfrm>
          <a:custGeom>
            <a:avLst/>
            <a:gdLst>
              <a:gd name="connsiteX0" fmla="*/ 0 w 2192055"/>
              <a:gd name="connsiteY0" fmla="*/ 0 h 1934285"/>
              <a:gd name="connsiteX1" fmla="*/ 2192055 w 2192055"/>
              <a:gd name="connsiteY1" fmla="*/ 0 h 1934285"/>
              <a:gd name="connsiteX2" fmla="*/ 2192055 w 2192055"/>
              <a:gd name="connsiteY2" fmla="*/ 1934285 h 1934285"/>
              <a:gd name="connsiteX3" fmla="*/ 0 w 2192055"/>
              <a:gd name="connsiteY3" fmla="*/ 1934285 h 193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2055" h="1934285">
                <a:moveTo>
                  <a:pt x="0" y="0"/>
                </a:moveTo>
                <a:lnTo>
                  <a:pt x="2192055" y="0"/>
                </a:lnTo>
                <a:lnTo>
                  <a:pt x="2192055" y="1934285"/>
                </a:lnTo>
                <a:lnTo>
                  <a:pt x="0" y="19342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8359F49F-63E9-4504-BD56-7D861276367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747332" y="2139702"/>
            <a:ext cx="1679669" cy="1450714"/>
          </a:xfrm>
          <a:custGeom>
            <a:avLst/>
            <a:gdLst>
              <a:gd name="connsiteX0" fmla="*/ 0 w 2239558"/>
              <a:gd name="connsiteY0" fmla="*/ 0 h 1934285"/>
              <a:gd name="connsiteX1" fmla="*/ 2239558 w 2239558"/>
              <a:gd name="connsiteY1" fmla="*/ 0 h 1934285"/>
              <a:gd name="connsiteX2" fmla="*/ 2239558 w 2239558"/>
              <a:gd name="connsiteY2" fmla="*/ 1934285 h 1934285"/>
              <a:gd name="connsiteX3" fmla="*/ 0 w 2239558"/>
              <a:gd name="connsiteY3" fmla="*/ 1934285 h 193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9558" h="1934285">
                <a:moveTo>
                  <a:pt x="0" y="0"/>
                </a:moveTo>
                <a:lnTo>
                  <a:pt x="2239558" y="0"/>
                </a:lnTo>
                <a:lnTo>
                  <a:pt x="2239558" y="1934285"/>
                </a:lnTo>
                <a:lnTo>
                  <a:pt x="0" y="19342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05C1DE14-5895-45F1-AE30-FDC1114A9E8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427002" y="2139702"/>
            <a:ext cx="1593142" cy="1450714"/>
          </a:xfrm>
          <a:custGeom>
            <a:avLst/>
            <a:gdLst>
              <a:gd name="connsiteX0" fmla="*/ 0 w 2124189"/>
              <a:gd name="connsiteY0" fmla="*/ 0 h 1934285"/>
              <a:gd name="connsiteX1" fmla="*/ 2124189 w 2124189"/>
              <a:gd name="connsiteY1" fmla="*/ 0 h 1934285"/>
              <a:gd name="connsiteX2" fmla="*/ 2124189 w 2124189"/>
              <a:gd name="connsiteY2" fmla="*/ 1934285 h 1934285"/>
              <a:gd name="connsiteX3" fmla="*/ 0 w 2124189"/>
              <a:gd name="connsiteY3" fmla="*/ 1934285 h 193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4189" h="1934285">
                <a:moveTo>
                  <a:pt x="0" y="0"/>
                </a:moveTo>
                <a:lnTo>
                  <a:pt x="2124189" y="0"/>
                </a:lnTo>
                <a:lnTo>
                  <a:pt x="2124189" y="1934285"/>
                </a:lnTo>
                <a:lnTo>
                  <a:pt x="0" y="19342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0061619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53C1032-28D0-433B-8ACC-6A18FA4A87B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custGeom>
            <a:avLst/>
            <a:gdLst>
              <a:gd name="connsiteX0" fmla="*/ 0 w 2870200"/>
              <a:gd name="connsiteY0" fmla="*/ 0 h 4953000"/>
              <a:gd name="connsiteX1" fmla="*/ 2870200 w 2870200"/>
              <a:gd name="connsiteY1" fmla="*/ 0 h 4953000"/>
              <a:gd name="connsiteX2" fmla="*/ 2870200 w 2870200"/>
              <a:gd name="connsiteY2" fmla="*/ 4953000 h 4953000"/>
              <a:gd name="connsiteX3" fmla="*/ 0 w 2870200"/>
              <a:gd name="connsiteY3" fmla="*/ 4953000 h 495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0200" h="4953000">
                <a:moveTo>
                  <a:pt x="0" y="0"/>
                </a:moveTo>
                <a:lnTo>
                  <a:pt x="2870200" y="0"/>
                </a:lnTo>
                <a:lnTo>
                  <a:pt x="2870200" y="4953000"/>
                </a:lnTo>
                <a:lnTo>
                  <a:pt x="0" y="4953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5A801CA1-DC69-4997-99B0-90E78C04006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00338" y="1869672"/>
            <a:ext cx="3743325" cy="3273828"/>
          </a:xfrm>
          <a:custGeom>
            <a:avLst/>
            <a:gdLst>
              <a:gd name="connsiteX0" fmla="*/ 0 w 3810000"/>
              <a:gd name="connsiteY0" fmla="*/ 0 h 5419626"/>
              <a:gd name="connsiteX1" fmla="*/ 3810000 w 3810000"/>
              <a:gd name="connsiteY1" fmla="*/ 0 h 5419626"/>
              <a:gd name="connsiteX2" fmla="*/ 3810000 w 3810000"/>
              <a:gd name="connsiteY2" fmla="*/ 5419626 h 5419626"/>
              <a:gd name="connsiteX3" fmla="*/ 0 w 3810000"/>
              <a:gd name="connsiteY3" fmla="*/ 5419626 h 5419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000" h="5419626">
                <a:moveTo>
                  <a:pt x="0" y="0"/>
                </a:moveTo>
                <a:lnTo>
                  <a:pt x="3810000" y="0"/>
                </a:lnTo>
                <a:lnTo>
                  <a:pt x="3810000" y="5419626"/>
                </a:lnTo>
                <a:lnTo>
                  <a:pt x="0" y="541962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9521404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CC7D893-3391-45EF-A59F-68FF54C95B7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020141" y="2355726"/>
            <a:ext cx="1669489" cy="1450714"/>
          </a:xfrm>
          <a:custGeom>
            <a:avLst/>
            <a:gdLst>
              <a:gd name="connsiteX0" fmla="*/ 0 w 2225985"/>
              <a:gd name="connsiteY0" fmla="*/ 0 h 1934285"/>
              <a:gd name="connsiteX1" fmla="*/ 2225985 w 2225985"/>
              <a:gd name="connsiteY1" fmla="*/ 0 h 1934285"/>
              <a:gd name="connsiteX2" fmla="*/ 2225985 w 2225985"/>
              <a:gd name="connsiteY2" fmla="*/ 1934285 h 1934285"/>
              <a:gd name="connsiteX3" fmla="*/ 0 w 2225985"/>
              <a:gd name="connsiteY3" fmla="*/ 1934285 h 193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5985" h="1934285">
                <a:moveTo>
                  <a:pt x="0" y="0"/>
                </a:moveTo>
                <a:lnTo>
                  <a:pt x="2225985" y="0"/>
                </a:lnTo>
                <a:lnTo>
                  <a:pt x="2225985" y="1934285"/>
                </a:lnTo>
                <a:lnTo>
                  <a:pt x="0" y="19342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8359F49F-63E9-4504-BD56-7D861276367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747332" y="2355726"/>
            <a:ext cx="1679669" cy="1450714"/>
          </a:xfrm>
          <a:custGeom>
            <a:avLst/>
            <a:gdLst>
              <a:gd name="connsiteX0" fmla="*/ 0 w 2239558"/>
              <a:gd name="connsiteY0" fmla="*/ 0 h 1934285"/>
              <a:gd name="connsiteX1" fmla="*/ 2239558 w 2239558"/>
              <a:gd name="connsiteY1" fmla="*/ 0 h 1934285"/>
              <a:gd name="connsiteX2" fmla="*/ 2239558 w 2239558"/>
              <a:gd name="connsiteY2" fmla="*/ 1934285 h 1934285"/>
              <a:gd name="connsiteX3" fmla="*/ 0 w 2239558"/>
              <a:gd name="connsiteY3" fmla="*/ 1934285 h 193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9558" h="1934285">
                <a:moveTo>
                  <a:pt x="0" y="0"/>
                </a:moveTo>
                <a:lnTo>
                  <a:pt x="2239558" y="0"/>
                </a:lnTo>
                <a:lnTo>
                  <a:pt x="2239558" y="1934285"/>
                </a:lnTo>
                <a:lnTo>
                  <a:pt x="0" y="19342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05C1DE14-5895-45F1-AE30-FDC1114A9E8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427002" y="2355726"/>
            <a:ext cx="1593142" cy="1450714"/>
          </a:xfrm>
          <a:custGeom>
            <a:avLst/>
            <a:gdLst>
              <a:gd name="connsiteX0" fmla="*/ 0 w 2124189"/>
              <a:gd name="connsiteY0" fmla="*/ 0 h 1934285"/>
              <a:gd name="connsiteX1" fmla="*/ 2124189 w 2124189"/>
              <a:gd name="connsiteY1" fmla="*/ 0 h 1934285"/>
              <a:gd name="connsiteX2" fmla="*/ 2124189 w 2124189"/>
              <a:gd name="connsiteY2" fmla="*/ 1934285 h 1934285"/>
              <a:gd name="connsiteX3" fmla="*/ 0 w 2124189"/>
              <a:gd name="connsiteY3" fmla="*/ 1934285 h 193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4189" h="1934285">
                <a:moveTo>
                  <a:pt x="0" y="0"/>
                </a:moveTo>
                <a:lnTo>
                  <a:pt x="2124189" y="0"/>
                </a:lnTo>
                <a:lnTo>
                  <a:pt x="2124189" y="1934285"/>
                </a:lnTo>
                <a:lnTo>
                  <a:pt x="0" y="19342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0063916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F78B8FC-884C-4823-AEDD-5A59B381222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70222" y="2355726"/>
            <a:ext cx="2052228" cy="2052228"/>
          </a:xfrm>
          <a:custGeom>
            <a:avLst/>
            <a:gdLst>
              <a:gd name="connsiteX0" fmla="*/ 1368152 w 2736304"/>
              <a:gd name="connsiteY0" fmla="*/ 0 h 2736304"/>
              <a:gd name="connsiteX1" fmla="*/ 2736304 w 2736304"/>
              <a:gd name="connsiteY1" fmla="*/ 1368152 h 2736304"/>
              <a:gd name="connsiteX2" fmla="*/ 1368152 w 2736304"/>
              <a:gd name="connsiteY2" fmla="*/ 2736304 h 2736304"/>
              <a:gd name="connsiteX3" fmla="*/ 0 w 2736304"/>
              <a:gd name="connsiteY3" fmla="*/ 1368152 h 2736304"/>
              <a:gd name="connsiteX4" fmla="*/ 1368152 w 2736304"/>
              <a:gd name="connsiteY4" fmla="*/ 0 h 273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6304" h="2736304">
                <a:moveTo>
                  <a:pt x="1368152" y="0"/>
                </a:moveTo>
                <a:cubicBezTo>
                  <a:pt x="2123761" y="0"/>
                  <a:pt x="2736304" y="612543"/>
                  <a:pt x="2736304" y="1368152"/>
                </a:cubicBezTo>
                <a:cubicBezTo>
                  <a:pt x="2736304" y="2123761"/>
                  <a:pt x="2123761" y="2736304"/>
                  <a:pt x="1368152" y="2736304"/>
                </a:cubicBezTo>
                <a:cubicBezTo>
                  <a:pt x="612543" y="2736304"/>
                  <a:pt x="0" y="2123761"/>
                  <a:pt x="0" y="1368152"/>
                </a:cubicBezTo>
                <a:cubicBezTo>
                  <a:pt x="0" y="612543"/>
                  <a:pt x="612543" y="0"/>
                  <a:pt x="136815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0B205A9C-5EFD-4461-AB59-8DC8CC9CF67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88913" y="2355726"/>
            <a:ext cx="2052228" cy="2052228"/>
          </a:xfrm>
          <a:custGeom>
            <a:avLst/>
            <a:gdLst>
              <a:gd name="connsiteX0" fmla="*/ 1368152 w 2736304"/>
              <a:gd name="connsiteY0" fmla="*/ 0 h 2736304"/>
              <a:gd name="connsiteX1" fmla="*/ 2736304 w 2736304"/>
              <a:gd name="connsiteY1" fmla="*/ 1368152 h 2736304"/>
              <a:gd name="connsiteX2" fmla="*/ 1368152 w 2736304"/>
              <a:gd name="connsiteY2" fmla="*/ 2736304 h 2736304"/>
              <a:gd name="connsiteX3" fmla="*/ 0 w 2736304"/>
              <a:gd name="connsiteY3" fmla="*/ 1368152 h 2736304"/>
              <a:gd name="connsiteX4" fmla="*/ 1368152 w 2736304"/>
              <a:gd name="connsiteY4" fmla="*/ 0 h 273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6304" h="2736304">
                <a:moveTo>
                  <a:pt x="1368152" y="0"/>
                </a:moveTo>
                <a:cubicBezTo>
                  <a:pt x="2123761" y="0"/>
                  <a:pt x="2736304" y="612543"/>
                  <a:pt x="2736304" y="1368152"/>
                </a:cubicBezTo>
                <a:cubicBezTo>
                  <a:pt x="2736304" y="2123761"/>
                  <a:pt x="2123761" y="2736304"/>
                  <a:pt x="1368152" y="2736304"/>
                </a:cubicBezTo>
                <a:cubicBezTo>
                  <a:pt x="612543" y="2736304"/>
                  <a:pt x="0" y="2123761"/>
                  <a:pt x="0" y="1368152"/>
                </a:cubicBezTo>
                <a:cubicBezTo>
                  <a:pt x="0" y="612543"/>
                  <a:pt x="612543" y="0"/>
                  <a:pt x="136815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A5D2800-57E9-4C67-B9E8-D1ECB33DC0E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07604" y="2355726"/>
            <a:ext cx="2052228" cy="2052228"/>
          </a:xfrm>
          <a:custGeom>
            <a:avLst/>
            <a:gdLst>
              <a:gd name="connsiteX0" fmla="*/ 1368152 w 2736304"/>
              <a:gd name="connsiteY0" fmla="*/ 0 h 2736304"/>
              <a:gd name="connsiteX1" fmla="*/ 2736304 w 2736304"/>
              <a:gd name="connsiteY1" fmla="*/ 1368152 h 2736304"/>
              <a:gd name="connsiteX2" fmla="*/ 1368152 w 2736304"/>
              <a:gd name="connsiteY2" fmla="*/ 2736304 h 2736304"/>
              <a:gd name="connsiteX3" fmla="*/ 0 w 2736304"/>
              <a:gd name="connsiteY3" fmla="*/ 1368152 h 2736304"/>
              <a:gd name="connsiteX4" fmla="*/ 1368152 w 2736304"/>
              <a:gd name="connsiteY4" fmla="*/ 0 h 273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6304" h="2736304">
                <a:moveTo>
                  <a:pt x="1368152" y="0"/>
                </a:moveTo>
                <a:cubicBezTo>
                  <a:pt x="2123761" y="0"/>
                  <a:pt x="2736304" y="612543"/>
                  <a:pt x="2736304" y="1368152"/>
                </a:cubicBezTo>
                <a:cubicBezTo>
                  <a:pt x="2736304" y="2123761"/>
                  <a:pt x="2123761" y="2736304"/>
                  <a:pt x="1368152" y="2736304"/>
                </a:cubicBezTo>
                <a:cubicBezTo>
                  <a:pt x="612543" y="2736304"/>
                  <a:pt x="0" y="2123761"/>
                  <a:pt x="0" y="1368152"/>
                </a:cubicBezTo>
                <a:cubicBezTo>
                  <a:pt x="0" y="612543"/>
                  <a:pt x="612543" y="0"/>
                  <a:pt x="136815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D798479F-BDF8-41DF-BCB1-72E6581F8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40059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1E35E872-1BC9-4787-B0E8-8612D6E2E53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53092" y="3474028"/>
            <a:ext cx="1566173" cy="1669472"/>
          </a:xfrm>
          <a:custGeom>
            <a:avLst/>
            <a:gdLst>
              <a:gd name="connsiteX0" fmla="*/ 0 w 2088231"/>
              <a:gd name="connsiteY0" fmla="*/ 0 h 2225962"/>
              <a:gd name="connsiteX1" fmla="*/ 2088231 w 2088231"/>
              <a:gd name="connsiteY1" fmla="*/ 0 h 2225962"/>
              <a:gd name="connsiteX2" fmla="*/ 2088231 w 2088231"/>
              <a:gd name="connsiteY2" fmla="*/ 2225962 h 2225962"/>
              <a:gd name="connsiteX3" fmla="*/ 0 w 2088231"/>
              <a:gd name="connsiteY3" fmla="*/ 2225962 h 222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8231" h="2225962">
                <a:moveTo>
                  <a:pt x="0" y="0"/>
                </a:moveTo>
                <a:lnTo>
                  <a:pt x="2088231" y="0"/>
                </a:lnTo>
                <a:lnTo>
                  <a:pt x="2088231" y="2225962"/>
                </a:lnTo>
                <a:lnTo>
                  <a:pt x="0" y="222596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1C47A84-8F5D-4B65-A73E-5304E230C99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53092" y="0"/>
            <a:ext cx="1566173" cy="3327834"/>
          </a:xfrm>
          <a:custGeom>
            <a:avLst/>
            <a:gdLst>
              <a:gd name="connsiteX0" fmla="*/ 0 w 2088231"/>
              <a:gd name="connsiteY0" fmla="*/ 0 h 4437112"/>
              <a:gd name="connsiteX1" fmla="*/ 2088231 w 2088231"/>
              <a:gd name="connsiteY1" fmla="*/ 0 h 4437112"/>
              <a:gd name="connsiteX2" fmla="*/ 2088231 w 2088231"/>
              <a:gd name="connsiteY2" fmla="*/ 4437112 h 4437112"/>
              <a:gd name="connsiteX3" fmla="*/ 0 w 2088231"/>
              <a:gd name="connsiteY3" fmla="*/ 4437112 h 4437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8231" h="4437112">
                <a:moveTo>
                  <a:pt x="0" y="0"/>
                </a:moveTo>
                <a:lnTo>
                  <a:pt x="2088231" y="0"/>
                </a:lnTo>
                <a:lnTo>
                  <a:pt x="2088231" y="4437112"/>
                </a:lnTo>
                <a:lnTo>
                  <a:pt x="0" y="44371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245C2A5-C756-4BBA-943E-EAD0F2A7175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62166" y="0"/>
            <a:ext cx="1566173" cy="1669472"/>
          </a:xfrm>
          <a:custGeom>
            <a:avLst/>
            <a:gdLst>
              <a:gd name="connsiteX0" fmla="*/ 0 w 2088231"/>
              <a:gd name="connsiteY0" fmla="*/ 0 h 2225962"/>
              <a:gd name="connsiteX1" fmla="*/ 2088231 w 2088231"/>
              <a:gd name="connsiteY1" fmla="*/ 0 h 2225962"/>
              <a:gd name="connsiteX2" fmla="*/ 2088231 w 2088231"/>
              <a:gd name="connsiteY2" fmla="*/ 2225962 h 2225962"/>
              <a:gd name="connsiteX3" fmla="*/ 0 w 2088231"/>
              <a:gd name="connsiteY3" fmla="*/ 2225962 h 222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8231" h="2225962">
                <a:moveTo>
                  <a:pt x="0" y="0"/>
                </a:moveTo>
                <a:lnTo>
                  <a:pt x="2088231" y="0"/>
                </a:lnTo>
                <a:lnTo>
                  <a:pt x="2088231" y="2225962"/>
                </a:lnTo>
                <a:lnTo>
                  <a:pt x="0" y="222596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4546CF6E-E0AD-4D5C-BD1D-1D5D2B1ED9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65460" y="1815666"/>
            <a:ext cx="1566173" cy="3327834"/>
          </a:xfrm>
          <a:custGeom>
            <a:avLst/>
            <a:gdLst>
              <a:gd name="connsiteX0" fmla="*/ 0 w 2088231"/>
              <a:gd name="connsiteY0" fmla="*/ 0 h 4437112"/>
              <a:gd name="connsiteX1" fmla="*/ 2088231 w 2088231"/>
              <a:gd name="connsiteY1" fmla="*/ 0 h 4437112"/>
              <a:gd name="connsiteX2" fmla="*/ 2088231 w 2088231"/>
              <a:gd name="connsiteY2" fmla="*/ 4437112 h 4437112"/>
              <a:gd name="connsiteX3" fmla="*/ 0 w 2088231"/>
              <a:gd name="connsiteY3" fmla="*/ 4437112 h 4437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8231" h="4437112">
                <a:moveTo>
                  <a:pt x="0" y="0"/>
                </a:moveTo>
                <a:lnTo>
                  <a:pt x="2088231" y="0"/>
                </a:lnTo>
                <a:lnTo>
                  <a:pt x="2088231" y="4437112"/>
                </a:lnTo>
                <a:lnTo>
                  <a:pt x="0" y="44371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0AE86BEE-8D45-439A-8F8C-C615B08214D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71242" y="3474028"/>
            <a:ext cx="1566173" cy="1669472"/>
          </a:xfrm>
          <a:custGeom>
            <a:avLst/>
            <a:gdLst>
              <a:gd name="connsiteX0" fmla="*/ 0 w 2088231"/>
              <a:gd name="connsiteY0" fmla="*/ 0 h 2225962"/>
              <a:gd name="connsiteX1" fmla="*/ 2088231 w 2088231"/>
              <a:gd name="connsiteY1" fmla="*/ 0 h 2225962"/>
              <a:gd name="connsiteX2" fmla="*/ 2088231 w 2088231"/>
              <a:gd name="connsiteY2" fmla="*/ 2225962 h 2225962"/>
              <a:gd name="connsiteX3" fmla="*/ 0 w 2088231"/>
              <a:gd name="connsiteY3" fmla="*/ 2225962 h 222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8231" h="2225962">
                <a:moveTo>
                  <a:pt x="0" y="0"/>
                </a:moveTo>
                <a:lnTo>
                  <a:pt x="2088231" y="0"/>
                </a:lnTo>
                <a:lnTo>
                  <a:pt x="2088231" y="2225962"/>
                </a:lnTo>
                <a:lnTo>
                  <a:pt x="0" y="222596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5E89372-45A2-4903-845F-64D23115CB9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71242" y="0"/>
            <a:ext cx="1566173" cy="3327834"/>
          </a:xfrm>
          <a:custGeom>
            <a:avLst/>
            <a:gdLst>
              <a:gd name="connsiteX0" fmla="*/ 0 w 2088231"/>
              <a:gd name="connsiteY0" fmla="*/ 0 h 4437112"/>
              <a:gd name="connsiteX1" fmla="*/ 2088231 w 2088231"/>
              <a:gd name="connsiteY1" fmla="*/ 0 h 4437112"/>
              <a:gd name="connsiteX2" fmla="*/ 2088231 w 2088231"/>
              <a:gd name="connsiteY2" fmla="*/ 4437112 h 4437112"/>
              <a:gd name="connsiteX3" fmla="*/ 0 w 2088231"/>
              <a:gd name="connsiteY3" fmla="*/ 4437112 h 4437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8231" h="4437112">
                <a:moveTo>
                  <a:pt x="0" y="0"/>
                </a:moveTo>
                <a:lnTo>
                  <a:pt x="2088231" y="0"/>
                </a:lnTo>
                <a:lnTo>
                  <a:pt x="2088231" y="4437112"/>
                </a:lnTo>
                <a:lnTo>
                  <a:pt x="0" y="44371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234095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9FBD28AE-1CE0-4E05-9782-F26CA67852B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76156" y="1903930"/>
            <a:ext cx="1728192" cy="1728192"/>
          </a:xfrm>
          <a:custGeom>
            <a:avLst/>
            <a:gdLst>
              <a:gd name="connsiteX0" fmla="*/ 1152128 w 2304256"/>
              <a:gd name="connsiteY0" fmla="*/ 0 h 2304256"/>
              <a:gd name="connsiteX1" fmla="*/ 2304256 w 2304256"/>
              <a:gd name="connsiteY1" fmla="*/ 1152128 h 2304256"/>
              <a:gd name="connsiteX2" fmla="*/ 1152128 w 2304256"/>
              <a:gd name="connsiteY2" fmla="*/ 2304256 h 2304256"/>
              <a:gd name="connsiteX3" fmla="*/ 0 w 2304256"/>
              <a:gd name="connsiteY3" fmla="*/ 1152128 h 2304256"/>
              <a:gd name="connsiteX4" fmla="*/ 1152128 w 2304256"/>
              <a:gd name="connsiteY4" fmla="*/ 0 h 2304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4256" h="2304256">
                <a:moveTo>
                  <a:pt x="1152128" y="0"/>
                </a:moveTo>
                <a:cubicBezTo>
                  <a:pt x="1788431" y="0"/>
                  <a:pt x="2304256" y="515825"/>
                  <a:pt x="2304256" y="1152128"/>
                </a:cubicBezTo>
                <a:cubicBezTo>
                  <a:pt x="2304256" y="1788431"/>
                  <a:pt x="1788431" y="2304256"/>
                  <a:pt x="1152128" y="2304256"/>
                </a:cubicBezTo>
                <a:cubicBezTo>
                  <a:pt x="515825" y="2304256"/>
                  <a:pt x="0" y="1788431"/>
                  <a:pt x="0" y="1152128"/>
                </a:cubicBezTo>
                <a:cubicBezTo>
                  <a:pt x="0" y="515825"/>
                  <a:pt x="515825" y="0"/>
                  <a:pt x="115212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70E58836-7300-41AC-AA0F-BCCF18C09AE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07904" y="1903930"/>
            <a:ext cx="1728192" cy="1728192"/>
          </a:xfrm>
          <a:custGeom>
            <a:avLst/>
            <a:gdLst>
              <a:gd name="connsiteX0" fmla="*/ 1152128 w 2304256"/>
              <a:gd name="connsiteY0" fmla="*/ 0 h 2304256"/>
              <a:gd name="connsiteX1" fmla="*/ 2304256 w 2304256"/>
              <a:gd name="connsiteY1" fmla="*/ 1152128 h 2304256"/>
              <a:gd name="connsiteX2" fmla="*/ 1152128 w 2304256"/>
              <a:gd name="connsiteY2" fmla="*/ 2304256 h 2304256"/>
              <a:gd name="connsiteX3" fmla="*/ 0 w 2304256"/>
              <a:gd name="connsiteY3" fmla="*/ 1152128 h 2304256"/>
              <a:gd name="connsiteX4" fmla="*/ 1152128 w 2304256"/>
              <a:gd name="connsiteY4" fmla="*/ 0 h 2304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4256" h="2304256">
                <a:moveTo>
                  <a:pt x="1152128" y="0"/>
                </a:moveTo>
                <a:cubicBezTo>
                  <a:pt x="1788431" y="0"/>
                  <a:pt x="2304256" y="515825"/>
                  <a:pt x="2304256" y="1152128"/>
                </a:cubicBezTo>
                <a:cubicBezTo>
                  <a:pt x="2304256" y="1788431"/>
                  <a:pt x="1788431" y="2304256"/>
                  <a:pt x="1152128" y="2304256"/>
                </a:cubicBezTo>
                <a:cubicBezTo>
                  <a:pt x="515825" y="2304256"/>
                  <a:pt x="0" y="1788431"/>
                  <a:pt x="0" y="1152128"/>
                </a:cubicBezTo>
                <a:cubicBezTo>
                  <a:pt x="0" y="515825"/>
                  <a:pt x="515825" y="0"/>
                  <a:pt x="115212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65A71BF-8DA5-43CE-A973-C09730BB292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41577" y="1903930"/>
            <a:ext cx="1728192" cy="1728192"/>
          </a:xfrm>
          <a:custGeom>
            <a:avLst/>
            <a:gdLst>
              <a:gd name="connsiteX0" fmla="*/ 1152128 w 2304256"/>
              <a:gd name="connsiteY0" fmla="*/ 0 h 2304256"/>
              <a:gd name="connsiteX1" fmla="*/ 2304256 w 2304256"/>
              <a:gd name="connsiteY1" fmla="*/ 1152128 h 2304256"/>
              <a:gd name="connsiteX2" fmla="*/ 1152128 w 2304256"/>
              <a:gd name="connsiteY2" fmla="*/ 2304256 h 2304256"/>
              <a:gd name="connsiteX3" fmla="*/ 0 w 2304256"/>
              <a:gd name="connsiteY3" fmla="*/ 1152128 h 2304256"/>
              <a:gd name="connsiteX4" fmla="*/ 1152128 w 2304256"/>
              <a:gd name="connsiteY4" fmla="*/ 0 h 2304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4256" h="2304256">
                <a:moveTo>
                  <a:pt x="1152128" y="0"/>
                </a:moveTo>
                <a:cubicBezTo>
                  <a:pt x="1788431" y="0"/>
                  <a:pt x="2304256" y="515825"/>
                  <a:pt x="2304256" y="1152128"/>
                </a:cubicBezTo>
                <a:cubicBezTo>
                  <a:pt x="2304256" y="1788431"/>
                  <a:pt x="1788431" y="2304256"/>
                  <a:pt x="1152128" y="2304256"/>
                </a:cubicBezTo>
                <a:cubicBezTo>
                  <a:pt x="515825" y="2304256"/>
                  <a:pt x="0" y="1788431"/>
                  <a:pt x="0" y="1152128"/>
                </a:cubicBezTo>
                <a:cubicBezTo>
                  <a:pt x="0" y="515825"/>
                  <a:pt x="515825" y="0"/>
                  <a:pt x="115212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D798479F-BDF8-41DF-BCB1-72E6581F8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73313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730180A-C82E-4CD1-B16A-4C3D1B949B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734017" cy="5143500"/>
          </a:xfrm>
          <a:custGeom>
            <a:avLst/>
            <a:gdLst>
              <a:gd name="connsiteX0" fmla="*/ 0 w 6312023"/>
              <a:gd name="connsiteY0" fmla="*/ 0 h 6858000"/>
              <a:gd name="connsiteX1" fmla="*/ 6312023 w 6312023"/>
              <a:gd name="connsiteY1" fmla="*/ 0 h 6858000"/>
              <a:gd name="connsiteX2" fmla="*/ 6312023 w 6312023"/>
              <a:gd name="connsiteY2" fmla="*/ 6858000 h 6858000"/>
              <a:gd name="connsiteX3" fmla="*/ 0 w 631202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12023" h="6858000">
                <a:moveTo>
                  <a:pt x="0" y="0"/>
                </a:moveTo>
                <a:lnTo>
                  <a:pt x="6312023" y="0"/>
                </a:lnTo>
                <a:lnTo>
                  <a:pt x="631202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778991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Full Image without Header &amp;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D853DB3-DAED-4F73-9948-13A9E3EE27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2413" y="1329612"/>
            <a:ext cx="4069587" cy="3367092"/>
          </a:xfrm>
          <a:custGeom>
            <a:avLst/>
            <a:gdLst>
              <a:gd name="connsiteX0" fmla="*/ 0 w 5426116"/>
              <a:gd name="connsiteY0" fmla="*/ 0 h 4489456"/>
              <a:gd name="connsiteX1" fmla="*/ 5426116 w 5426116"/>
              <a:gd name="connsiteY1" fmla="*/ 0 h 4489456"/>
              <a:gd name="connsiteX2" fmla="*/ 5426116 w 5426116"/>
              <a:gd name="connsiteY2" fmla="*/ 4489456 h 4489456"/>
              <a:gd name="connsiteX3" fmla="*/ 0 w 5426116"/>
              <a:gd name="connsiteY3" fmla="*/ 4489456 h 4489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6116" h="4489456">
                <a:moveTo>
                  <a:pt x="0" y="0"/>
                </a:moveTo>
                <a:lnTo>
                  <a:pt x="5426116" y="0"/>
                </a:lnTo>
                <a:lnTo>
                  <a:pt x="5426116" y="4489456"/>
                </a:lnTo>
                <a:lnTo>
                  <a:pt x="0" y="44894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reeform 10">
            <a:extLst>
              <a:ext uri="{FF2B5EF4-FFF2-40B4-BE49-F238E27FC236}">
                <a16:creationId xmlns:a16="http://schemas.microsoft.com/office/drawing/2014/main" id="{C165B602-91CF-711C-3B97-57D2BF119BA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FCEF8D0-4050-BBB8-237F-5DC770EED2B8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" name="Freeform 19">
            <a:extLst>
              <a:ext uri="{FF2B5EF4-FFF2-40B4-BE49-F238E27FC236}">
                <a16:creationId xmlns:a16="http://schemas.microsoft.com/office/drawing/2014/main" id="{1B70E984-D966-0DDF-780A-AAA813DE1912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15380061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185CAFE-A848-A44E-730B-C26D28AEEE4D}"/>
              </a:ext>
            </a:extLst>
          </p:cNvPr>
          <p:cNvSpPr/>
          <p:nvPr userDrawn="1"/>
        </p:nvSpPr>
        <p:spPr>
          <a:xfrm>
            <a:off x="38" y="0"/>
            <a:ext cx="9144000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3" name="Freeform 10">
            <a:extLst>
              <a:ext uri="{FF2B5EF4-FFF2-40B4-BE49-F238E27FC236}">
                <a16:creationId xmlns:a16="http://schemas.microsoft.com/office/drawing/2014/main" id="{E6C4E3C5-4D0D-DA0D-8FCA-41D64A6EA93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735CDE3-5FEE-C3AE-CC94-14797977CACA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5" name="Freeform 19">
            <a:extLst>
              <a:ext uri="{FF2B5EF4-FFF2-40B4-BE49-F238E27FC236}">
                <a16:creationId xmlns:a16="http://schemas.microsoft.com/office/drawing/2014/main" id="{DF5F057B-376D-87F2-4342-2D4286915A5A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11631266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14301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9DD353D-3C86-4DED-89BD-0C8978D065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3370" y="2018400"/>
            <a:ext cx="1271072" cy="2258512"/>
          </a:xfrm>
          <a:custGeom>
            <a:avLst/>
            <a:gdLst>
              <a:gd name="connsiteX0" fmla="*/ 0 w 1694763"/>
              <a:gd name="connsiteY0" fmla="*/ 0 h 3011349"/>
              <a:gd name="connsiteX1" fmla="*/ 1694763 w 1694763"/>
              <a:gd name="connsiteY1" fmla="*/ 0 h 3011349"/>
              <a:gd name="connsiteX2" fmla="*/ 1694763 w 1694763"/>
              <a:gd name="connsiteY2" fmla="*/ 3011349 h 3011349"/>
              <a:gd name="connsiteX3" fmla="*/ 0 w 1694763"/>
              <a:gd name="connsiteY3" fmla="*/ 3011349 h 3011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4763" h="3011349">
                <a:moveTo>
                  <a:pt x="0" y="0"/>
                </a:moveTo>
                <a:lnTo>
                  <a:pt x="1694763" y="0"/>
                </a:lnTo>
                <a:lnTo>
                  <a:pt x="1694763" y="3011349"/>
                </a:lnTo>
                <a:lnTo>
                  <a:pt x="0" y="30113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reeform 10">
            <a:extLst>
              <a:ext uri="{FF2B5EF4-FFF2-40B4-BE49-F238E27FC236}">
                <a16:creationId xmlns:a16="http://schemas.microsoft.com/office/drawing/2014/main" id="{F478CB33-454F-81C4-4FCB-7AE2A0AFB1B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59BC7E9-C6B1-AFA5-B771-938E906D8486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" name="Freeform 19">
            <a:extLst>
              <a:ext uri="{FF2B5EF4-FFF2-40B4-BE49-F238E27FC236}">
                <a16:creationId xmlns:a16="http://schemas.microsoft.com/office/drawing/2014/main" id="{3833E04F-48B2-CC1C-706A-E8A22D50A6D0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734522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948BECE4-AD90-47A3-BFA7-AB080398D8C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1844" y="1371816"/>
            <a:ext cx="2538282" cy="1847634"/>
          </a:xfrm>
          <a:custGeom>
            <a:avLst/>
            <a:gdLst>
              <a:gd name="connsiteX0" fmla="*/ 410676 w 3384376"/>
              <a:gd name="connsiteY0" fmla="*/ 0 h 2463512"/>
              <a:gd name="connsiteX1" fmla="*/ 3384376 w 3384376"/>
              <a:gd name="connsiteY1" fmla="*/ 0 h 2463512"/>
              <a:gd name="connsiteX2" fmla="*/ 3384376 w 3384376"/>
              <a:gd name="connsiteY2" fmla="*/ 2053332 h 2463512"/>
              <a:gd name="connsiteX3" fmla="*/ 3056466 w 3384376"/>
              <a:gd name="connsiteY3" fmla="*/ 2455665 h 2463512"/>
              <a:gd name="connsiteX4" fmla="*/ 2978620 w 3384376"/>
              <a:gd name="connsiteY4" fmla="*/ 2463512 h 2463512"/>
              <a:gd name="connsiteX5" fmla="*/ 0 w 3384376"/>
              <a:gd name="connsiteY5" fmla="*/ 2463512 h 2463512"/>
              <a:gd name="connsiteX6" fmla="*/ 0 w 3384376"/>
              <a:gd name="connsiteY6" fmla="*/ 410676 h 2463512"/>
              <a:gd name="connsiteX7" fmla="*/ 410676 w 3384376"/>
              <a:gd name="connsiteY7" fmla="*/ 0 h 2463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84376" h="2463512">
                <a:moveTo>
                  <a:pt x="410676" y="0"/>
                </a:moveTo>
                <a:lnTo>
                  <a:pt x="3384376" y="0"/>
                </a:lnTo>
                <a:lnTo>
                  <a:pt x="3384376" y="2053332"/>
                </a:lnTo>
                <a:cubicBezTo>
                  <a:pt x="3384376" y="2251791"/>
                  <a:pt x="3243604" y="2417371"/>
                  <a:pt x="3056466" y="2455665"/>
                </a:cubicBezTo>
                <a:lnTo>
                  <a:pt x="2978620" y="2463512"/>
                </a:lnTo>
                <a:lnTo>
                  <a:pt x="0" y="2463512"/>
                </a:lnTo>
                <a:lnTo>
                  <a:pt x="0" y="410676"/>
                </a:lnTo>
                <a:cubicBezTo>
                  <a:pt x="0" y="183866"/>
                  <a:pt x="183866" y="0"/>
                  <a:pt x="41067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DB769F44-B631-4791-B1CE-B5E4F5872AE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04694" y="1371816"/>
            <a:ext cx="2538282" cy="1848006"/>
          </a:xfrm>
          <a:custGeom>
            <a:avLst/>
            <a:gdLst>
              <a:gd name="connsiteX0" fmla="*/ 410676 w 3384376"/>
              <a:gd name="connsiteY0" fmla="*/ 0 h 2464008"/>
              <a:gd name="connsiteX1" fmla="*/ 3384376 w 3384376"/>
              <a:gd name="connsiteY1" fmla="*/ 0 h 2464008"/>
              <a:gd name="connsiteX2" fmla="*/ 3384376 w 3384376"/>
              <a:gd name="connsiteY2" fmla="*/ 2053332 h 2464008"/>
              <a:gd name="connsiteX3" fmla="*/ 2973700 w 3384376"/>
              <a:gd name="connsiteY3" fmla="*/ 2464008 h 2464008"/>
              <a:gd name="connsiteX4" fmla="*/ 0 w 3384376"/>
              <a:gd name="connsiteY4" fmla="*/ 2464008 h 2464008"/>
              <a:gd name="connsiteX5" fmla="*/ 0 w 3384376"/>
              <a:gd name="connsiteY5" fmla="*/ 410676 h 2464008"/>
              <a:gd name="connsiteX6" fmla="*/ 410676 w 3384376"/>
              <a:gd name="connsiteY6" fmla="*/ 0 h 2464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4376" h="2464008">
                <a:moveTo>
                  <a:pt x="410676" y="0"/>
                </a:moveTo>
                <a:lnTo>
                  <a:pt x="3384376" y="0"/>
                </a:lnTo>
                <a:lnTo>
                  <a:pt x="3384376" y="2053332"/>
                </a:lnTo>
                <a:cubicBezTo>
                  <a:pt x="3384376" y="2280142"/>
                  <a:pt x="3200510" y="2464008"/>
                  <a:pt x="2973700" y="2464008"/>
                </a:cubicBezTo>
                <a:lnTo>
                  <a:pt x="0" y="2464008"/>
                </a:lnTo>
                <a:lnTo>
                  <a:pt x="0" y="410676"/>
                </a:lnTo>
                <a:cubicBezTo>
                  <a:pt x="0" y="183866"/>
                  <a:pt x="183866" y="0"/>
                  <a:pt x="41067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C80D28F-53D4-421A-A60B-8150567A5B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44" y="1371816"/>
            <a:ext cx="2538282" cy="1848006"/>
          </a:xfrm>
          <a:custGeom>
            <a:avLst/>
            <a:gdLst>
              <a:gd name="connsiteX0" fmla="*/ 410676 w 3384376"/>
              <a:gd name="connsiteY0" fmla="*/ 0 h 2464008"/>
              <a:gd name="connsiteX1" fmla="*/ 3384376 w 3384376"/>
              <a:gd name="connsiteY1" fmla="*/ 0 h 2464008"/>
              <a:gd name="connsiteX2" fmla="*/ 3384376 w 3384376"/>
              <a:gd name="connsiteY2" fmla="*/ 2053332 h 2464008"/>
              <a:gd name="connsiteX3" fmla="*/ 2973700 w 3384376"/>
              <a:gd name="connsiteY3" fmla="*/ 2464008 h 2464008"/>
              <a:gd name="connsiteX4" fmla="*/ 0 w 3384376"/>
              <a:gd name="connsiteY4" fmla="*/ 2464008 h 2464008"/>
              <a:gd name="connsiteX5" fmla="*/ 0 w 3384376"/>
              <a:gd name="connsiteY5" fmla="*/ 410676 h 2464008"/>
              <a:gd name="connsiteX6" fmla="*/ 410676 w 3384376"/>
              <a:gd name="connsiteY6" fmla="*/ 0 h 2464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4376" h="2464008">
                <a:moveTo>
                  <a:pt x="410676" y="0"/>
                </a:moveTo>
                <a:lnTo>
                  <a:pt x="3384376" y="0"/>
                </a:lnTo>
                <a:lnTo>
                  <a:pt x="3384376" y="2053332"/>
                </a:lnTo>
                <a:cubicBezTo>
                  <a:pt x="3384376" y="2280142"/>
                  <a:pt x="3200510" y="2464008"/>
                  <a:pt x="2973700" y="2464008"/>
                </a:cubicBezTo>
                <a:lnTo>
                  <a:pt x="0" y="2464008"/>
                </a:lnTo>
                <a:lnTo>
                  <a:pt x="0" y="410676"/>
                </a:lnTo>
                <a:cubicBezTo>
                  <a:pt x="0" y="183866"/>
                  <a:pt x="183866" y="0"/>
                  <a:pt x="41067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z="2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2C11395-C97A-CA7C-53A2-FC7EF424D36C}"/>
              </a:ext>
            </a:extLst>
          </p:cNvPr>
          <p:cNvSpPr/>
          <p:nvPr userDrawn="1"/>
        </p:nvSpPr>
        <p:spPr>
          <a:xfrm>
            <a:off x="38" y="0"/>
            <a:ext cx="9144000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3" name="Freeform 10">
            <a:extLst>
              <a:ext uri="{FF2B5EF4-FFF2-40B4-BE49-F238E27FC236}">
                <a16:creationId xmlns:a16="http://schemas.microsoft.com/office/drawing/2014/main" id="{0F739C3F-E563-B41F-EB2C-A7B5D6FB979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BC999D1-E585-22AC-5163-35AB801DD396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5" name="Freeform 19">
            <a:extLst>
              <a:ext uri="{FF2B5EF4-FFF2-40B4-BE49-F238E27FC236}">
                <a16:creationId xmlns:a16="http://schemas.microsoft.com/office/drawing/2014/main" id="{B0CA4CAE-B1AD-B4B2-A8DF-BD4954020F72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3693995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144174C-AEDB-46A1-9E6A-C5A7B153CC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1" y="1078780"/>
            <a:ext cx="4571999" cy="4064720"/>
          </a:xfrm>
          <a:custGeom>
            <a:avLst/>
            <a:gdLst>
              <a:gd name="connsiteX0" fmla="*/ 0 w 3810000"/>
              <a:gd name="connsiteY0" fmla="*/ 0 h 5419626"/>
              <a:gd name="connsiteX1" fmla="*/ 3810000 w 3810000"/>
              <a:gd name="connsiteY1" fmla="*/ 0 h 5419626"/>
              <a:gd name="connsiteX2" fmla="*/ 3810000 w 3810000"/>
              <a:gd name="connsiteY2" fmla="*/ 5419626 h 5419626"/>
              <a:gd name="connsiteX3" fmla="*/ 0 w 3810000"/>
              <a:gd name="connsiteY3" fmla="*/ 5419626 h 5419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000" h="5419626">
                <a:moveTo>
                  <a:pt x="0" y="0"/>
                </a:moveTo>
                <a:lnTo>
                  <a:pt x="3810000" y="0"/>
                </a:lnTo>
                <a:lnTo>
                  <a:pt x="3810000" y="5419626"/>
                </a:lnTo>
                <a:lnTo>
                  <a:pt x="0" y="541962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l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79477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06172C6-76DE-4875-85B6-4966C4B579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12656" y="1577798"/>
            <a:ext cx="1995529" cy="1995527"/>
          </a:xfrm>
          <a:custGeom>
            <a:avLst/>
            <a:gdLst>
              <a:gd name="connsiteX0" fmla="*/ 1609726 w 3219452"/>
              <a:gd name="connsiteY0" fmla="*/ 0 h 3219450"/>
              <a:gd name="connsiteX1" fmla="*/ 3219452 w 3219452"/>
              <a:gd name="connsiteY1" fmla="*/ 1609725 h 3219450"/>
              <a:gd name="connsiteX2" fmla="*/ 1609726 w 3219452"/>
              <a:gd name="connsiteY2" fmla="*/ 3219450 h 3219450"/>
              <a:gd name="connsiteX3" fmla="*/ 0 w 3219452"/>
              <a:gd name="connsiteY3" fmla="*/ 1609725 h 3219450"/>
              <a:gd name="connsiteX4" fmla="*/ 1609726 w 3219452"/>
              <a:gd name="connsiteY4" fmla="*/ 0 h 321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9452" h="3219450">
                <a:moveTo>
                  <a:pt x="1609726" y="0"/>
                </a:moveTo>
                <a:cubicBezTo>
                  <a:pt x="2498753" y="0"/>
                  <a:pt x="3219452" y="720698"/>
                  <a:pt x="3219452" y="1609725"/>
                </a:cubicBezTo>
                <a:cubicBezTo>
                  <a:pt x="3219452" y="2498752"/>
                  <a:pt x="2498753" y="3219450"/>
                  <a:pt x="1609726" y="3219450"/>
                </a:cubicBezTo>
                <a:cubicBezTo>
                  <a:pt x="720699" y="3219450"/>
                  <a:pt x="0" y="2498752"/>
                  <a:pt x="0" y="1609725"/>
                </a:cubicBezTo>
                <a:cubicBezTo>
                  <a:pt x="0" y="720698"/>
                  <a:pt x="720699" y="0"/>
                  <a:pt x="160972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306050-D50D-9561-AF4E-92C2754FDBAB}"/>
              </a:ext>
            </a:extLst>
          </p:cNvPr>
          <p:cNvSpPr/>
          <p:nvPr userDrawn="1"/>
        </p:nvSpPr>
        <p:spPr>
          <a:xfrm>
            <a:off x="38" y="0"/>
            <a:ext cx="9144000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31813848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846CA87-DB8B-4F6D-8D49-E8F122E844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8221" y="0"/>
            <a:ext cx="4032411" cy="5143500"/>
          </a:xfrm>
          <a:custGeom>
            <a:avLst/>
            <a:gdLst>
              <a:gd name="connsiteX0" fmla="*/ 2465040 w 5376548"/>
              <a:gd name="connsiteY0" fmla="*/ 0 h 6872188"/>
              <a:gd name="connsiteX1" fmla="*/ 5376548 w 5376548"/>
              <a:gd name="connsiteY1" fmla="*/ 0 h 6872188"/>
              <a:gd name="connsiteX2" fmla="*/ 2911508 w 5376548"/>
              <a:gd name="connsiteY2" fmla="*/ 6872188 h 6872188"/>
              <a:gd name="connsiteX3" fmla="*/ 0 w 5376548"/>
              <a:gd name="connsiteY3" fmla="*/ 6872188 h 687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6548" h="6872188">
                <a:moveTo>
                  <a:pt x="2465040" y="0"/>
                </a:moveTo>
                <a:lnTo>
                  <a:pt x="5376548" y="0"/>
                </a:lnTo>
                <a:lnTo>
                  <a:pt x="2911508" y="6872188"/>
                </a:lnTo>
                <a:lnTo>
                  <a:pt x="0" y="68721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769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64B1D44-8F12-4FE8-BDC3-15FAC6B984C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65326" y="1423129"/>
            <a:ext cx="2582824" cy="1566472"/>
          </a:xfrm>
          <a:custGeom>
            <a:avLst/>
            <a:gdLst>
              <a:gd name="connsiteX0" fmla="*/ 0 w 3443765"/>
              <a:gd name="connsiteY0" fmla="*/ 0 h 2088629"/>
              <a:gd name="connsiteX1" fmla="*/ 3443765 w 3443765"/>
              <a:gd name="connsiteY1" fmla="*/ 0 h 2088629"/>
              <a:gd name="connsiteX2" fmla="*/ 3443765 w 3443765"/>
              <a:gd name="connsiteY2" fmla="*/ 2088629 h 2088629"/>
              <a:gd name="connsiteX3" fmla="*/ 0 w 3443765"/>
              <a:gd name="connsiteY3" fmla="*/ 2088629 h 2088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3765" h="2088629">
                <a:moveTo>
                  <a:pt x="0" y="0"/>
                </a:moveTo>
                <a:lnTo>
                  <a:pt x="3443765" y="0"/>
                </a:lnTo>
                <a:lnTo>
                  <a:pt x="3443765" y="2088629"/>
                </a:lnTo>
                <a:lnTo>
                  <a:pt x="0" y="20886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D1AC97A-5632-45AA-9BFD-98FE38751E1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47398" y="2989600"/>
            <a:ext cx="2582824" cy="1483815"/>
          </a:xfrm>
          <a:custGeom>
            <a:avLst/>
            <a:gdLst>
              <a:gd name="connsiteX0" fmla="*/ 0 w 3443765"/>
              <a:gd name="connsiteY0" fmla="*/ 0 h 1978420"/>
              <a:gd name="connsiteX1" fmla="*/ 3443765 w 3443765"/>
              <a:gd name="connsiteY1" fmla="*/ 0 h 1978420"/>
              <a:gd name="connsiteX2" fmla="*/ 3443765 w 3443765"/>
              <a:gd name="connsiteY2" fmla="*/ 1978420 h 1978420"/>
              <a:gd name="connsiteX3" fmla="*/ 0 w 3443765"/>
              <a:gd name="connsiteY3" fmla="*/ 1978420 h 1978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3765" h="1978420">
                <a:moveTo>
                  <a:pt x="0" y="0"/>
                </a:moveTo>
                <a:lnTo>
                  <a:pt x="3443765" y="0"/>
                </a:lnTo>
                <a:lnTo>
                  <a:pt x="3443765" y="1978420"/>
                </a:lnTo>
                <a:lnTo>
                  <a:pt x="0" y="19784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F9372123-8CAB-4E90-9916-4E396BEA553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9469" y="1423128"/>
            <a:ext cx="2582824" cy="1566472"/>
          </a:xfrm>
          <a:custGeom>
            <a:avLst/>
            <a:gdLst>
              <a:gd name="connsiteX0" fmla="*/ 0 w 3443765"/>
              <a:gd name="connsiteY0" fmla="*/ 0 h 2088629"/>
              <a:gd name="connsiteX1" fmla="*/ 3443765 w 3443765"/>
              <a:gd name="connsiteY1" fmla="*/ 0 h 2088629"/>
              <a:gd name="connsiteX2" fmla="*/ 3443765 w 3443765"/>
              <a:gd name="connsiteY2" fmla="*/ 2088629 h 2088629"/>
              <a:gd name="connsiteX3" fmla="*/ 0 w 3443765"/>
              <a:gd name="connsiteY3" fmla="*/ 2088629 h 2088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3765" h="2088629">
                <a:moveTo>
                  <a:pt x="0" y="0"/>
                </a:moveTo>
                <a:lnTo>
                  <a:pt x="3443765" y="0"/>
                </a:lnTo>
                <a:lnTo>
                  <a:pt x="3443765" y="2088629"/>
                </a:lnTo>
                <a:lnTo>
                  <a:pt x="0" y="20886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reeform 10">
            <a:extLst>
              <a:ext uri="{FF2B5EF4-FFF2-40B4-BE49-F238E27FC236}">
                <a16:creationId xmlns:a16="http://schemas.microsoft.com/office/drawing/2014/main" id="{4E77FFD4-FC15-AE22-B4CF-8E162B0CF43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3C16B35-8F43-45EC-6FF7-39F2C5FEC523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" name="Freeform 19">
            <a:extLst>
              <a:ext uri="{FF2B5EF4-FFF2-40B4-BE49-F238E27FC236}">
                <a16:creationId xmlns:a16="http://schemas.microsoft.com/office/drawing/2014/main" id="{BC18459B-9504-3B89-2492-E9C1905EB2AD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2324942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6326C50-99E7-4BDA-AF7F-938AF6DBD70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48501" y="1434991"/>
            <a:ext cx="2631626" cy="1715789"/>
          </a:xfrm>
          <a:custGeom>
            <a:avLst/>
            <a:gdLst>
              <a:gd name="connsiteX0" fmla="*/ 0 w 3508835"/>
              <a:gd name="connsiteY0" fmla="*/ 0 h 2287719"/>
              <a:gd name="connsiteX1" fmla="*/ 3508835 w 3508835"/>
              <a:gd name="connsiteY1" fmla="*/ 0 h 2287719"/>
              <a:gd name="connsiteX2" fmla="*/ 3508835 w 3508835"/>
              <a:gd name="connsiteY2" fmla="*/ 2287719 h 2287719"/>
              <a:gd name="connsiteX3" fmla="*/ 0 w 3508835"/>
              <a:gd name="connsiteY3" fmla="*/ 2287719 h 2287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8835" h="2287719">
                <a:moveTo>
                  <a:pt x="0" y="0"/>
                </a:moveTo>
                <a:lnTo>
                  <a:pt x="3508835" y="0"/>
                </a:lnTo>
                <a:lnTo>
                  <a:pt x="3508835" y="2287719"/>
                </a:lnTo>
                <a:lnTo>
                  <a:pt x="0" y="22877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9ABB4D14-C88E-4B08-8CE7-96F015A8D37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58022" y="1434991"/>
            <a:ext cx="2631626" cy="1715789"/>
          </a:xfrm>
          <a:custGeom>
            <a:avLst/>
            <a:gdLst>
              <a:gd name="connsiteX0" fmla="*/ 0 w 3508835"/>
              <a:gd name="connsiteY0" fmla="*/ 0 h 2287719"/>
              <a:gd name="connsiteX1" fmla="*/ 3508835 w 3508835"/>
              <a:gd name="connsiteY1" fmla="*/ 0 h 2287719"/>
              <a:gd name="connsiteX2" fmla="*/ 3508835 w 3508835"/>
              <a:gd name="connsiteY2" fmla="*/ 2287719 h 2287719"/>
              <a:gd name="connsiteX3" fmla="*/ 0 w 3508835"/>
              <a:gd name="connsiteY3" fmla="*/ 2287719 h 2287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8835" h="2287719">
                <a:moveTo>
                  <a:pt x="0" y="0"/>
                </a:moveTo>
                <a:lnTo>
                  <a:pt x="3508835" y="0"/>
                </a:lnTo>
                <a:lnTo>
                  <a:pt x="3508835" y="2287719"/>
                </a:lnTo>
                <a:lnTo>
                  <a:pt x="0" y="22877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2593FDC4-20E6-45B9-9439-0ECB748792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45" y="1434991"/>
            <a:ext cx="2631626" cy="1715789"/>
          </a:xfrm>
          <a:custGeom>
            <a:avLst/>
            <a:gdLst>
              <a:gd name="connsiteX0" fmla="*/ 0 w 3508835"/>
              <a:gd name="connsiteY0" fmla="*/ 0 h 2287719"/>
              <a:gd name="connsiteX1" fmla="*/ 3508835 w 3508835"/>
              <a:gd name="connsiteY1" fmla="*/ 0 h 2287719"/>
              <a:gd name="connsiteX2" fmla="*/ 3508835 w 3508835"/>
              <a:gd name="connsiteY2" fmla="*/ 2287719 h 2287719"/>
              <a:gd name="connsiteX3" fmla="*/ 0 w 3508835"/>
              <a:gd name="connsiteY3" fmla="*/ 2287719 h 2287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8835" h="2287719">
                <a:moveTo>
                  <a:pt x="0" y="0"/>
                </a:moveTo>
                <a:lnTo>
                  <a:pt x="3508835" y="0"/>
                </a:lnTo>
                <a:lnTo>
                  <a:pt x="3508835" y="2287719"/>
                </a:lnTo>
                <a:lnTo>
                  <a:pt x="0" y="22877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reeform 10">
            <a:extLst>
              <a:ext uri="{FF2B5EF4-FFF2-40B4-BE49-F238E27FC236}">
                <a16:creationId xmlns:a16="http://schemas.microsoft.com/office/drawing/2014/main" id="{86D6E46D-0F94-85BF-E3AF-DFF244D1DBD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6A89F12-C0EA-9719-6F32-EC4DE5193586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" name="Freeform 19">
            <a:extLst>
              <a:ext uri="{FF2B5EF4-FFF2-40B4-BE49-F238E27FC236}">
                <a16:creationId xmlns:a16="http://schemas.microsoft.com/office/drawing/2014/main" id="{B7F9FD76-0FEF-5D39-E708-038A7C752935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3972166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502" y="-1"/>
            <a:ext cx="5091404" cy="5143501"/>
          </a:xfrm>
          <a:custGeom>
            <a:avLst/>
            <a:gdLst>
              <a:gd name="connsiteX0" fmla="*/ 589916 w 6788538"/>
              <a:gd name="connsiteY0" fmla="*/ 3507470 h 6858001"/>
              <a:gd name="connsiteX1" fmla="*/ 1229930 w 6788538"/>
              <a:gd name="connsiteY1" fmla="*/ 3971164 h 6858001"/>
              <a:gd name="connsiteX2" fmla="*/ 2003787 w 6788538"/>
              <a:gd name="connsiteY2" fmla="*/ 6858001 h 6858001"/>
              <a:gd name="connsiteX3" fmla="*/ 709064 w 6788538"/>
              <a:gd name="connsiteY3" fmla="*/ 6858001 h 6858001"/>
              <a:gd name="connsiteX4" fmla="*/ 21521 w 6788538"/>
              <a:gd name="connsiteY4" fmla="*/ 4295561 h 6858001"/>
              <a:gd name="connsiteX5" fmla="*/ 465001 w 6788538"/>
              <a:gd name="connsiteY5" fmla="*/ 3527722 h 6858001"/>
              <a:gd name="connsiteX6" fmla="*/ 589916 w 6788538"/>
              <a:gd name="connsiteY6" fmla="*/ 3507470 h 6858001"/>
              <a:gd name="connsiteX7" fmla="*/ 1662397 w 6788538"/>
              <a:gd name="connsiteY7" fmla="*/ 2239684 h 6858001"/>
              <a:gd name="connsiteX8" fmla="*/ 2302157 w 6788538"/>
              <a:gd name="connsiteY8" fmla="*/ 2703373 h 6858001"/>
              <a:gd name="connsiteX9" fmla="*/ 3417856 w 6788538"/>
              <a:gd name="connsiteY9" fmla="*/ 6858001 h 6858001"/>
              <a:gd name="connsiteX10" fmla="*/ 2120670 w 6788538"/>
              <a:gd name="connsiteY10" fmla="*/ 6858001 h 6858001"/>
              <a:gd name="connsiteX11" fmla="*/ 1094228 w 6788538"/>
              <a:gd name="connsiteY11" fmla="*/ 3027768 h 6858001"/>
              <a:gd name="connsiteX12" fmla="*/ 1537532 w 6788538"/>
              <a:gd name="connsiteY12" fmla="*/ 2259935 h 6858001"/>
              <a:gd name="connsiteX13" fmla="*/ 1662397 w 6788538"/>
              <a:gd name="connsiteY13" fmla="*/ 2239684 h 6858001"/>
              <a:gd name="connsiteX14" fmla="*/ 2600875 w 6788538"/>
              <a:gd name="connsiteY14" fmla="*/ 185436 h 6858001"/>
              <a:gd name="connsiteX15" fmla="*/ 3242654 w 6788538"/>
              <a:gd name="connsiteY15" fmla="*/ 649178 h 6858001"/>
              <a:gd name="connsiteX16" fmla="*/ 4905854 w 6788538"/>
              <a:gd name="connsiteY16" fmla="*/ 6858001 h 6858001"/>
              <a:gd name="connsiteX17" fmla="*/ 3608618 w 6788538"/>
              <a:gd name="connsiteY17" fmla="*/ 6858001 h 6858001"/>
              <a:gd name="connsiteX18" fmla="*/ 2031702 w 6788538"/>
              <a:gd name="connsiteY18" fmla="*/ 973608 h 6858001"/>
              <a:gd name="connsiteX19" fmla="*/ 2475023 w 6788538"/>
              <a:gd name="connsiteY19" fmla="*/ 205690 h 6858001"/>
              <a:gd name="connsiteX20" fmla="*/ 2600875 w 6788538"/>
              <a:gd name="connsiteY20" fmla="*/ 185436 h 6858001"/>
              <a:gd name="connsiteX21" fmla="*/ 4674633 w 6788538"/>
              <a:gd name="connsiteY21" fmla="*/ 0 h 6858001"/>
              <a:gd name="connsiteX22" fmla="*/ 5972321 w 6788538"/>
              <a:gd name="connsiteY22" fmla="*/ 0 h 6858001"/>
              <a:gd name="connsiteX23" fmla="*/ 6767006 w 6788538"/>
              <a:gd name="connsiteY23" fmla="*/ 2976123 h 6858001"/>
              <a:gd name="connsiteX24" fmla="*/ 6326506 w 6788538"/>
              <a:gd name="connsiteY24" fmla="*/ 3743962 h 6858001"/>
              <a:gd name="connsiteX25" fmla="*/ 5558609 w 6788538"/>
              <a:gd name="connsiteY25" fmla="*/ 3300521 h 6858001"/>
              <a:gd name="connsiteX26" fmla="*/ 3221240 w 6788538"/>
              <a:gd name="connsiteY26" fmla="*/ 0 h 6858001"/>
              <a:gd name="connsiteX27" fmla="*/ 4519029 w 6788538"/>
              <a:gd name="connsiteY27" fmla="*/ 0 h 6858001"/>
              <a:gd name="connsiteX28" fmla="*/ 5980531 w 6788538"/>
              <a:gd name="connsiteY28" fmla="*/ 5459574 h 6858001"/>
              <a:gd name="connsiteX29" fmla="*/ 5539997 w 6788538"/>
              <a:gd name="connsiteY29" fmla="*/ 6224628 h 6858001"/>
              <a:gd name="connsiteX30" fmla="*/ 4772039 w 6788538"/>
              <a:gd name="connsiteY30" fmla="*/ 5784052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788538" h="6858001">
                <a:moveTo>
                  <a:pt x="589916" y="3507470"/>
                </a:moveTo>
                <a:cubicBezTo>
                  <a:pt x="879973" y="3490381"/>
                  <a:pt x="1151800" y="3679504"/>
                  <a:pt x="1229930" y="3971164"/>
                </a:cubicBezTo>
                <a:lnTo>
                  <a:pt x="2003787" y="6858001"/>
                </a:lnTo>
                <a:cubicBezTo>
                  <a:pt x="2003787" y="6858001"/>
                  <a:pt x="2003787" y="6858001"/>
                  <a:pt x="709064" y="6858001"/>
                </a:cubicBezTo>
                <a:cubicBezTo>
                  <a:pt x="709064" y="6858001"/>
                  <a:pt x="709064" y="6858001"/>
                  <a:pt x="21521" y="4295561"/>
                </a:cubicBezTo>
                <a:cubicBezTo>
                  <a:pt x="-67770" y="3962235"/>
                  <a:pt x="128671" y="3617005"/>
                  <a:pt x="465001" y="3527722"/>
                </a:cubicBezTo>
                <a:cubicBezTo>
                  <a:pt x="506670" y="3516561"/>
                  <a:pt x="548479" y="3509912"/>
                  <a:pt x="589916" y="3507470"/>
                </a:cubicBezTo>
                <a:close/>
                <a:moveTo>
                  <a:pt x="1662397" y="2239684"/>
                </a:moveTo>
                <a:cubicBezTo>
                  <a:pt x="1952340" y="2222594"/>
                  <a:pt x="2224058" y="2411716"/>
                  <a:pt x="2302157" y="2703373"/>
                </a:cubicBezTo>
                <a:lnTo>
                  <a:pt x="3417856" y="6858001"/>
                </a:lnTo>
                <a:cubicBezTo>
                  <a:pt x="3417856" y="6858001"/>
                  <a:pt x="3417856" y="6858001"/>
                  <a:pt x="2120670" y="6858001"/>
                </a:cubicBezTo>
                <a:cubicBezTo>
                  <a:pt x="2120670" y="6858001"/>
                  <a:pt x="2120670" y="6858001"/>
                  <a:pt x="1094228" y="3027768"/>
                </a:cubicBezTo>
                <a:cubicBezTo>
                  <a:pt x="1004972" y="2694445"/>
                  <a:pt x="1201335" y="2349218"/>
                  <a:pt x="1537532" y="2259935"/>
                </a:cubicBezTo>
                <a:cubicBezTo>
                  <a:pt x="1579185" y="2248775"/>
                  <a:pt x="1620977" y="2242125"/>
                  <a:pt x="1662397" y="2239684"/>
                </a:cubicBezTo>
                <a:close/>
                <a:moveTo>
                  <a:pt x="2600875" y="185436"/>
                </a:moveTo>
                <a:cubicBezTo>
                  <a:pt x="2892822" y="168345"/>
                  <a:pt x="3164552" y="357488"/>
                  <a:pt x="3242654" y="649178"/>
                </a:cubicBezTo>
                <a:lnTo>
                  <a:pt x="4905854" y="6858001"/>
                </a:lnTo>
                <a:cubicBezTo>
                  <a:pt x="4905854" y="6858001"/>
                  <a:pt x="4905854" y="6858001"/>
                  <a:pt x="3608618" y="6858001"/>
                </a:cubicBezTo>
                <a:cubicBezTo>
                  <a:pt x="3608618" y="6858001"/>
                  <a:pt x="3608618" y="6858001"/>
                  <a:pt x="2031702" y="973608"/>
                </a:cubicBezTo>
                <a:cubicBezTo>
                  <a:pt x="1942442" y="640248"/>
                  <a:pt x="2141788" y="294983"/>
                  <a:pt x="2475023" y="205690"/>
                </a:cubicBezTo>
                <a:cubicBezTo>
                  <a:pt x="2517049" y="194528"/>
                  <a:pt x="2559169" y="187878"/>
                  <a:pt x="2600875" y="185436"/>
                </a:cubicBezTo>
                <a:close/>
                <a:moveTo>
                  <a:pt x="4674633" y="0"/>
                </a:moveTo>
                <a:cubicBezTo>
                  <a:pt x="4674633" y="0"/>
                  <a:pt x="4674633" y="0"/>
                  <a:pt x="5972321" y="0"/>
                </a:cubicBezTo>
                <a:cubicBezTo>
                  <a:pt x="5972321" y="0"/>
                  <a:pt x="5972321" y="0"/>
                  <a:pt x="6767006" y="2976123"/>
                </a:cubicBezTo>
                <a:cubicBezTo>
                  <a:pt x="6856296" y="3309449"/>
                  <a:pt x="6659857" y="3651703"/>
                  <a:pt x="6326506" y="3743962"/>
                </a:cubicBezTo>
                <a:cubicBezTo>
                  <a:pt x="5990179" y="3833246"/>
                  <a:pt x="5647899" y="3633846"/>
                  <a:pt x="5558609" y="3300521"/>
                </a:cubicBezTo>
                <a:close/>
                <a:moveTo>
                  <a:pt x="3221240" y="0"/>
                </a:moveTo>
                <a:cubicBezTo>
                  <a:pt x="3221240" y="0"/>
                  <a:pt x="3221240" y="0"/>
                  <a:pt x="4519029" y="0"/>
                </a:cubicBezTo>
                <a:cubicBezTo>
                  <a:pt x="4519029" y="0"/>
                  <a:pt x="4519029" y="0"/>
                  <a:pt x="5980531" y="5459574"/>
                </a:cubicBezTo>
                <a:cubicBezTo>
                  <a:pt x="6069828" y="5792983"/>
                  <a:pt x="5873374" y="6135322"/>
                  <a:pt x="5539997" y="6224628"/>
                </a:cubicBezTo>
                <a:cubicBezTo>
                  <a:pt x="5203643" y="6316911"/>
                  <a:pt x="4861336" y="6117461"/>
                  <a:pt x="4772039" y="5784052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41306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384008" y="2982517"/>
            <a:ext cx="1465660" cy="1468040"/>
          </a:xfrm>
          <a:custGeom>
            <a:avLst/>
            <a:gdLst>
              <a:gd name="connsiteX0" fmla="*/ 0 w 1954213"/>
              <a:gd name="connsiteY0" fmla="*/ 0 h 1957387"/>
              <a:gd name="connsiteX1" fmla="*/ 1954213 w 1954213"/>
              <a:gd name="connsiteY1" fmla="*/ 0 h 1957387"/>
              <a:gd name="connsiteX2" fmla="*/ 1954213 w 1954213"/>
              <a:gd name="connsiteY2" fmla="*/ 1957387 h 1957387"/>
              <a:gd name="connsiteX3" fmla="*/ 0 w 1954213"/>
              <a:gd name="connsiteY3" fmla="*/ 1957387 h 195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4213" h="1957387">
                <a:moveTo>
                  <a:pt x="0" y="0"/>
                </a:moveTo>
                <a:lnTo>
                  <a:pt x="1954213" y="0"/>
                </a:lnTo>
                <a:lnTo>
                  <a:pt x="1954213" y="1957387"/>
                </a:lnTo>
                <a:lnTo>
                  <a:pt x="0" y="195738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838577" y="2982517"/>
            <a:ext cx="1469231" cy="1468040"/>
          </a:xfrm>
          <a:custGeom>
            <a:avLst/>
            <a:gdLst>
              <a:gd name="connsiteX0" fmla="*/ 0 w 1958975"/>
              <a:gd name="connsiteY0" fmla="*/ 0 h 1957387"/>
              <a:gd name="connsiteX1" fmla="*/ 1958975 w 1958975"/>
              <a:gd name="connsiteY1" fmla="*/ 0 h 1957387"/>
              <a:gd name="connsiteX2" fmla="*/ 1958975 w 1958975"/>
              <a:gd name="connsiteY2" fmla="*/ 1957387 h 1957387"/>
              <a:gd name="connsiteX3" fmla="*/ 0 w 1958975"/>
              <a:gd name="connsiteY3" fmla="*/ 1957387 h 195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8975" h="1957387">
                <a:moveTo>
                  <a:pt x="0" y="0"/>
                </a:moveTo>
                <a:lnTo>
                  <a:pt x="1958975" y="0"/>
                </a:lnTo>
                <a:lnTo>
                  <a:pt x="1958975" y="1957387"/>
                </a:lnTo>
                <a:lnTo>
                  <a:pt x="0" y="195738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296716" y="2982517"/>
            <a:ext cx="1468041" cy="1468040"/>
          </a:xfrm>
          <a:custGeom>
            <a:avLst/>
            <a:gdLst>
              <a:gd name="connsiteX0" fmla="*/ 0 w 1957388"/>
              <a:gd name="connsiteY0" fmla="*/ 0 h 1957387"/>
              <a:gd name="connsiteX1" fmla="*/ 1957388 w 1957388"/>
              <a:gd name="connsiteY1" fmla="*/ 0 h 1957387"/>
              <a:gd name="connsiteX2" fmla="*/ 1957388 w 1957388"/>
              <a:gd name="connsiteY2" fmla="*/ 1957387 h 1957387"/>
              <a:gd name="connsiteX3" fmla="*/ 0 w 1957388"/>
              <a:gd name="connsiteY3" fmla="*/ 1957387 h 195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7388" h="1957387">
                <a:moveTo>
                  <a:pt x="0" y="0"/>
                </a:moveTo>
                <a:lnTo>
                  <a:pt x="1957388" y="0"/>
                </a:lnTo>
                <a:lnTo>
                  <a:pt x="1957388" y="1957387"/>
                </a:lnTo>
                <a:lnTo>
                  <a:pt x="0" y="195738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53667" y="2982517"/>
            <a:ext cx="1465660" cy="1468040"/>
          </a:xfrm>
          <a:custGeom>
            <a:avLst/>
            <a:gdLst>
              <a:gd name="connsiteX0" fmla="*/ 0 w 1954213"/>
              <a:gd name="connsiteY0" fmla="*/ 0 h 1957387"/>
              <a:gd name="connsiteX1" fmla="*/ 1954213 w 1954213"/>
              <a:gd name="connsiteY1" fmla="*/ 0 h 1957387"/>
              <a:gd name="connsiteX2" fmla="*/ 1954213 w 1954213"/>
              <a:gd name="connsiteY2" fmla="*/ 1957387 h 1957387"/>
              <a:gd name="connsiteX3" fmla="*/ 0 w 1954213"/>
              <a:gd name="connsiteY3" fmla="*/ 1957387 h 195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4213" h="1957387">
                <a:moveTo>
                  <a:pt x="0" y="0"/>
                </a:moveTo>
                <a:lnTo>
                  <a:pt x="1954213" y="0"/>
                </a:lnTo>
                <a:lnTo>
                  <a:pt x="1954213" y="1957387"/>
                </a:lnTo>
                <a:lnTo>
                  <a:pt x="0" y="195738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927057" y="2982517"/>
            <a:ext cx="1468041" cy="1468040"/>
          </a:xfrm>
          <a:custGeom>
            <a:avLst/>
            <a:gdLst>
              <a:gd name="connsiteX0" fmla="*/ 0 w 1957388"/>
              <a:gd name="connsiteY0" fmla="*/ 0 h 1957387"/>
              <a:gd name="connsiteX1" fmla="*/ 1957388 w 1957388"/>
              <a:gd name="connsiteY1" fmla="*/ 0 h 1957387"/>
              <a:gd name="connsiteX2" fmla="*/ 1957388 w 1957388"/>
              <a:gd name="connsiteY2" fmla="*/ 1957387 h 1957387"/>
              <a:gd name="connsiteX3" fmla="*/ 0 w 1957388"/>
              <a:gd name="connsiteY3" fmla="*/ 1957387 h 195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7388" h="1957387">
                <a:moveTo>
                  <a:pt x="0" y="0"/>
                </a:moveTo>
                <a:lnTo>
                  <a:pt x="1957388" y="0"/>
                </a:lnTo>
                <a:lnTo>
                  <a:pt x="1957388" y="1957387"/>
                </a:lnTo>
                <a:lnTo>
                  <a:pt x="0" y="195738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296716" y="1434703"/>
            <a:ext cx="1468041" cy="1470422"/>
          </a:xfrm>
          <a:custGeom>
            <a:avLst/>
            <a:gdLst>
              <a:gd name="connsiteX0" fmla="*/ 0 w 1957388"/>
              <a:gd name="connsiteY0" fmla="*/ 0 h 1960562"/>
              <a:gd name="connsiteX1" fmla="*/ 1957388 w 1957388"/>
              <a:gd name="connsiteY1" fmla="*/ 0 h 1960562"/>
              <a:gd name="connsiteX2" fmla="*/ 1957388 w 1957388"/>
              <a:gd name="connsiteY2" fmla="*/ 1960562 h 1960562"/>
              <a:gd name="connsiteX3" fmla="*/ 0 w 1957388"/>
              <a:gd name="connsiteY3" fmla="*/ 1960562 h 1960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7388" h="1960562">
                <a:moveTo>
                  <a:pt x="0" y="0"/>
                </a:moveTo>
                <a:lnTo>
                  <a:pt x="1957388" y="0"/>
                </a:lnTo>
                <a:lnTo>
                  <a:pt x="1957388" y="1960562"/>
                </a:lnTo>
                <a:lnTo>
                  <a:pt x="0" y="196056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838576" y="1434703"/>
            <a:ext cx="1469231" cy="1470422"/>
          </a:xfrm>
          <a:custGeom>
            <a:avLst/>
            <a:gdLst>
              <a:gd name="connsiteX0" fmla="*/ 0 w 1958975"/>
              <a:gd name="connsiteY0" fmla="*/ 0 h 1960562"/>
              <a:gd name="connsiteX1" fmla="*/ 1958975 w 1958975"/>
              <a:gd name="connsiteY1" fmla="*/ 0 h 1960562"/>
              <a:gd name="connsiteX2" fmla="*/ 1958975 w 1958975"/>
              <a:gd name="connsiteY2" fmla="*/ 1960562 h 1960562"/>
              <a:gd name="connsiteX3" fmla="*/ 0 w 1958975"/>
              <a:gd name="connsiteY3" fmla="*/ 1960562 h 1960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8975" h="1960562">
                <a:moveTo>
                  <a:pt x="0" y="0"/>
                </a:moveTo>
                <a:lnTo>
                  <a:pt x="1958975" y="0"/>
                </a:lnTo>
                <a:lnTo>
                  <a:pt x="1958975" y="1960562"/>
                </a:lnTo>
                <a:lnTo>
                  <a:pt x="0" y="196056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384007" y="1434703"/>
            <a:ext cx="1465660" cy="1470422"/>
          </a:xfrm>
          <a:custGeom>
            <a:avLst/>
            <a:gdLst>
              <a:gd name="connsiteX0" fmla="*/ 0 w 1954213"/>
              <a:gd name="connsiteY0" fmla="*/ 0 h 1960562"/>
              <a:gd name="connsiteX1" fmla="*/ 1954213 w 1954213"/>
              <a:gd name="connsiteY1" fmla="*/ 0 h 1960562"/>
              <a:gd name="connsiteX2" fmla="*/ 1954213 w 1954213"/>
              <a:gd name="connsiteY2" fmla="*/ 1960562 h 1960562"/>
              <a:gd name="connsiteX3" fmla="*/ 0 w 1954213"/>
              <a:gd name="connsiteY3" fmla="*/ 1960562 h 1960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4213" h="1960562">
                <a:moveTo>
                  <a:pt x="0" y="0"/>
                </a:moveTo>
                <a:lnTo>
                  <a:pt x="1954213" y="0"/>
                </a:lnTo>
                <a:lnTo>
                  <a:pt x="1954213" y="1960562"/>
                </a:lnTo>
                <a:lnTo>
                  <a:pt x="0" y="196056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927057" y="1434703"/>
            <a:ext cx="1468041" cy="1470422"/>
          </a:xfrm>
          <a:custGeom>
            <a:avLst/>
            <a:gdLst>
              <a:gd name="connsiteX0" fmla="*/ 0 w 1957388"/>
              <a:gd name="connsiteY0" fmla="*/ 0 h 1960562"/>
              <a:gd name="connsiteX1" fmla="*/ 1957388 w 1957388"/>
              <a:gd name="connsiteY1" fmla="*/ 0 h 1960562"/>
              <a:gd name="connsiteX2" fmla="*/ 1957388 w 1957388"/>
              <a:gd name="connsiteY2" fmla="*/ 1960562 h 1960562"/>
              <a:gd name="connsiteX3" fmla="*/ 0 w 1957388"/>
              <a:gd name="connsiteY3" fmla="*/ 1960562 h 1960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7388" h="1960562">
                <a:moveTo>
                  <a:pt x="0" y="0"/>
                </a:moveTo>
                <a:lnTo>
                  <a:pt x="1957388" y="0"/>
                </a:lnTo>
                <a:lnTo>
                  <a:pt x="1957388" y="1960562"/>
                </a:lnTo>
                <a:lnTo>
                  <a:pt x="0" y="196056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53666" y="1434703"/>
            <a:ext cx="1465660" cy="1470422"/>
          </a:xfrm>
          <a:custGeom>
            <a:avLst/>
            <a:gdLst>
              <a:gd name="connsiteX0" fmla="*/ 0 w 1954213"/>
              <a:gd name="connsiteY0" fmla="*/ 0 h 1960562"/>
              <a:gd name="connsiteX1" fmla="*/ 1954213 w 1954213"/>
              <a:gd name="connsiteY1" fmla="*/ 0 h 1960562"/>
              <a:gd name="connsiteX2" fmla="*/ 1954213 w 1954213"/>
              <a:gd name="connsiteY2" fmla="*/ 1960562 h 1960562"/>
              <a:gd name="connsiteX3" fmla="*/ 0 w 1954213"/>
              <a:gd name="connsiteY3" fmla="*/ 1960562 h 1960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4213" h="1960562">
                <a:moveTo>
                  <a:pt x="0" y="0"/>
                </a:moveTo>
                <a:lnTo>
                  <a:pt x="1954213" y="0"/>
                </a:lnTo>
                <a:lnTo>
                  <a:pt x="1954213" y="1960562"/>
                </a:lnTo>
                <a:lnTo>
                  <a:pt x="0" y="196056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03178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948295" y="-21431"/>
            <a:ext cx="2097442" cy="1167309"/>
          </a:xfrm>
          <a:custGeom>
            <a:avLst/>
            <a:gdLst>
              <a:gd name="connsiteX0" fmla="*/ 24183 w 2796589"/>
              <a:gd name="connsiteY0" fmla="*/ 0 h 1556412"/>
              <a:gd name="connsiteX1" fmla="*/ 2772408 w 2796589"/>
              <a:gd name="connsiteY1" fmla="*/ 0 h 1556412"/>
              <a:gd name="connsiteX2" fmla="*/ 2726268 w 2796589"/>
              <a:gd name="connsiteY2" fmla="*/ 280946 h 1556412"/>
              <a:gd name="connsiteX3" fmla="*/ 1566995 w 2796589"/>
              <a:gd name="connsiteY3" fmla="*/ 1482440 h 1556412"/>
              <a:gd name="connsiteX4" fmla="*/ 1229595 w 2796589"/>
              <a:gd name="connsiteY4" fmla="*/ 1482440 h 1556412"/>
              <a:gd name="connsiteX5" fmla="*/ 70323 w 2796589"/>
              <a:gd name="connsiteY5" fmla="*/ 280946 h 1556412"/>
              <a:gd name="connsiteX6" fmla="*/ 24183 w 2796589"/>
              <a:gd name="connsiteY6" fmla="*/ 0 h 1556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6589" h="1556412">
                <a:moveTo>
                  <a:pt x="24183" y="0"/>
                </a:moveTo>
                <a:cubicBezTo>
                  <a:pt x="24183" y="0"/>
                  <a:pt x="24183" y="0"/>
                  <a:pt x="2772408" y="0"/>
                </a:cubicBezTo>
                <a:cubicBezTo>
                  <a:pt x="2815664" y="89664"/>
                  <a:pt x="2801245" y="206227"/>
                  <a:pt x="2726268" y="280946"/>
                </a:cubicBezTo>
                <a:cubicBezTo>
                  <a:pt x="2726268" y="280946"/>
                  <a:pt x="2726268" y="280946"/>
                  <a:pt x="1566995" y="1482440"/>
                </a:cubicBezTo>
                <a:cubicBezTo>
                  <a:pt x="1474715" y="1581070"/>
                  <a:pt x="1321875" y="1581070"/>
                  <a:pt x="1229595" y="1482440"/>
                </a:cubicBezTo>
                <a:cubicBezTo>
                  <a:pt x="1229595" y="1482440"/>
                  <a:pt x="1229595" y="1482440"/>
                  <a:pt x="70323" y="280946"/>
                </a:cubicBezTo>
                <a:cubicBezTo>
                  <a:pt x="-4655" y="206227"/>
                  <a:pt x="-19074" y="89664"/>
                  <a:pt x="24183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740215" y="220960"/>
            <a:ext cx="2099503" cy="2175872"/>
          </a:xfrm>
          <a:custGeom>
            <a:avLst/>
            <a:gdLst>
              <a:gd name="connsiteX0" fmla="*/ 1399669 w 2799337"/>
              <a:gd name="connsiteY0" fmla="*/ 0 h 2901163"/>
              <a:gd name="connsiteX1" fmla="*/ 1568408 w 2799337"/>
              <a:gd name="connsiteY1" fmla="*/ 73987 h 2901163"/>
              <a:gd name="connsiteX2" fmla="*/ 2727948 w 2799337"/>
              <a:gd name="connsiteY2" fmla="*/ 1275705 h 2901163"/>
              <a:gd name="connsiteX3" fmla="*/ 2727948 w 2799337"/>
              <a:gd name="connsiteY3" fmla="*/ 1625458 h 2901163"/>
              <a:gd name="connsiteX4" fmla="*/ 1568408 w 2799337"/>
              <a:gd name="connsiteY4" fmla="*/ 2827177 h 2901163"/>
              <a:gd name="connsiteX5" fmla="*/ 1230930 w 2799337"/>
              <a:gd name="connsiteY5" fmla="*/ 2827177 h 2901163"/>
              <a:gd name="connsiteX6" fmla="*/ 71390 w 2799337"/>
              <a:gd name="connsiteY6" fmla="*/ 1625458 h 2901163"/>
              <a:gd name="connsiteX7" fmla="*/ 71390 w 2799337"/>
              <a:gd name="connsiteY7" fmla="*/ 1275705 h 2901163"/>
              <a:gd name="connsiteX8" fmla="*/ 1230930 w 2799337"/>
              <a:gd name="connsiteY8" fmla="*/ 73987 h 2901163"/>
              <a:gd name="connsiteX9" fmla="*/ 1399669 w 2799337"/>
              <a:gd name="connsiteY9" fmla="*/ 0 h 2901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99337" h="2901163">
                <a:moveTo>
                  <a:pt x="1399669" y="0"/>
                </a:moveTo>
                <a:cubicBezTo>
                  <a:pt x="1460963" y="0"/>
                  <a:pt x="1522258" y="24662"/>
                  <a:pt x="1568408" y="73987"/>
                </a:cubicBezTo>
                <a:lnTo>
                  <a:pt x="2727948" y="1275705"/>
                </a:lnTo>
                <a:cubicBezTo>
                  <a:pt x="2823134" y="1371364"/>
                  <a:pt x="2823134" y="1529799"/>
                  <a:pt x="2727948" y="1625458"/>
                </a:cubicBezTo>
                <a:cubicBezTo>
                  <a:pt x="1568408" y="2827177"/>
                  <a:pt x="1568408" y="2827177"/>
                  <a:pt x="1568408" y="2827177"/>
                </a:cubicBezTo>
                <a:cubicBezTo>
                  <a:pt x="1476107" y="2925825"/>
                  <a:pt x="1323232" y="2925825"/>
                  <a:pt x="1230930" y="2827177"/>
                </a:cubicBezTo>
                <a:cubicBezTo>
                  <a:pt x="71390" y="1625458"/>
                  <a:pt x="71390" y="1625458"/>
                  <a:pt x="71390" y="1625458"/>
                </a:cubicBezTo>
                <a:cubicBezTo>
                  <a:pt x="-23796" y="1529799"/>
                  <a:pt x="-23796" y="1371364"/>
                  <a:pt x="71390" y="1275705"/>
                </a:cubicBezTo>
                <a:cubicBezTo>
                  <a:pt x="1230930" y="73987"/>
                  <a:pt x="1230930" y="73987"/>
                  <a:pt x="1230930" y="73987"/>
                </a:cubicBezTo>
                <a:cubicBezTo>
                  <a:pt x="1277081" y="24662"/>
                  <a:pt x="1338375" y="0"/>
                  <a:pt x="1399669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154304" y="220960"/>
            <a:ext cx="2098380" cy="2175872"/>
          </a:xfrm>
          <a:custGeom>
            <a:avLst/>
            <a:gdLst>
              <a:gd name="connsiteX0" fmla="*/ 1398921 w 2797840"/>
              <a:gd name="connsiteY0" fmla="*/ 0 h 2901163"/>
              <a:gd name="connsiteX1" fmla="*/ 1567569 w 2797840"/>
              <a:gd name="connsiteY1" fmla="*/ 73987 h 2901163"/>
              <a:gd name="connsiteX2" fmla="*/ 2726489 w 2797840"/>
              <a:gd name="connsiteY2" fmla="*/ 1275705 h 2901163"/>
              <a:gd name="connsiteX3" fmla="*/ 2726489 w 2797840"/>
              <a:gd name="connsiteY3" fmla="*/ 1625458 h 2901163"/>
              <a:gd name="connsiteX4" fmla="*/ 1567569 w 2797840"/>
              <a:gd name="connsiteY4" fmla="*/ 2827177 h 2901163"/>
              <a:gd name="connsiteX5" fmla="*/ 1230272 w 2797840"/>
              <a:gd name="connsiteY5" fmla="*/ 2827177 h 2901163"/>
              <a:gd name="connsiteX6" fmla="*/ 71352 w 2797840"/>
              <a:gd name="connsiteY6" fmla="*/ 1625458 h 2901163"/>
              <a:gd name="connsiteX7" fmla="*/ 71352 w 2797840"/>
              <a:gd name="connsiteY7" fmla="*/ 1275705 h 2901163"/>
              <a:gd name="connsiteX8" fmla="*/ 1230272 w 2797840"/>
              <a:gd name="connsiteY8" fmla="*/ 73987 h 2901163"/>
              <a:gd name="connsiteX9" fmla="*/ 1398921 w 2797840"/>
              <a:gd name="connsiteY9" fmla="*/ 0 h 2901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97840" h="2901163">
                <a:moveTo>
                  <a:pt x="1398921" y="0"/>
                </a:moveTo>
                <a:cubicBezTo>
                  <a:pt x="1460182" y="0"/>
                  <a:pt x="1521443" y="24662"/>
                  <a:pt x="1567569" y="73987"/>
                </a:cubicBezTo>
                <a:lnTo>
                  <a:pt x="2726489" y="1275705"/>
                </a:lnTo>
                <a:cubicBezTo>
                  <a:pt x="2821624" y="1371364"/>
                  <a:pt x="2821624" y="1529799"/>
                  <a:pt x="2726489" y="1625458"/>
                </a:cubicBezTo>
                <a:cubicBezTo>
                  <a:pt x="1567569" y="2827177"/>
                  <a:pt x="1567569" y="2827177"/>
                  <a:pt x="1567569" y="2827177"/>
                </a:cubicBezTo>
                <a:cubicBezTo>
                  <a:pt x="1475317" y="2925825"/>
                  <a:pt x="1322524" y="2925825"/>
                  <a:pt x="1230272" y="2827177"/>
                </a:cubicBezTo>
                <a:cubicBezTo>
                  <a:pt x="71352" y="1625458"/>
                  <a:pt x="71352" y="1625458"/>
                  <a:pt x="71352" y="1625458"/>
                </a:cubicBezTo>
                <a:cubicBezTo>
                  <a:pt x="-23783" y="1529799"/>
                  <a:pt x="-23783" y="1371364"/>
                  <a:pt x="71352" y="1275705"/>
                </a:cubicBezTo>
                <a:cubicBezTo>
                  <a:pt x="1230272" y="73987"/>
                  <a:pt x="1230272" y="73987"/>
                  <a:pt x="1230272" y="73987"/>
                </a:cubicBezTo>
                <a:cubicBezTo>
                  <a:pt x="1276398" y="24662"/>
                  <a:pt x="1337659" y="0"/>
                  <a:pt x="1398921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347555" y="1471915"/>
            <a:ext cx="2098380" cy="2175872"/>
          </a:xfrm>
          <a:custGeom>
            <a:avLst/>
            <a:gdLst>
              <a:gd name="connsiteX0" fmla="*/ 1398921 w 2797840"/>
              <a:gd name="connsiteY0" fmla="*/ 0 h 2901163"/>
              <a:gd name="connsiteX1" fmla="*/ 1567569 w 2797840"/>
              <a:gd name="connsiteY1" fmla="*/ 73987 h 2901163"/>
              <a:gd name="connsiteX2" fmla="*/ 2726489 w 2797840"/>
              <a:gd name="connsiteY2" fmla="*/ 1275705 h 2901163"/>
              <a:gd name="connsiteX3" fmla="*/ 2726489 w 2797840"/>
              <a:gd name="connsiteY3" fmla="*/ 1625459 h 2901163"/>
              <a:gd name="connsiteX4" fmla="*/ 1567569 w 2797840"/>
              <a:gd name="connsiteY4" fmla="*/ 2827177 h 2901163"/>
              <a:gd name="connsiteX5" fmla="*/ 1230272 w 2797840"/>
              <a:gd name="connsiteY5" fmla="*/ 2827177 h 2901163"/>
              <a:gd name="connsiteX6" fmla="*/ 71352 w 2797840"/>
              <a:gd name="connsiteY6" fmla="*/ 1625459 h 2901163"/>
              <a:gd name="connsiteX7" fmla="*/ 71352 w 2797840"/>
              <a:gd name="connsiteY7" fmla="*/ 1275705 h 2901163"/>
              <a:gd name="connsiteX8" fmla="*/ 1230272 w 2797840"/>
              <a:gd name="connsiteY8" fmla="*/ 73987 h 2901163"/>
              <a:gd name="connsiteX9" fmla="*/ 1398921 w 2797840"/>
              <a:gd name="connsiteY9" fmla="*/ 0 h 2901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97840" h="2901163">
                <a:moveTo>
                  <a:pt x="1398921" y="0"/>
                </a:moveTo>
                <a:cubicBezTo>
                  <a:pt x="1460182" y="0"/>
                  <a:pt x="1521443" y="24662"/>
                  <a:pt x="1567569" y="73987"/>
                </a:cubicBezTo>
                <a:lnTo>
                  <a:pt x="2726489" y="1275705"/>
                </a:lnTo>
                <a:cubicBezTo>
                  <a:pt x="2821624" y="1371364"/>
                  <a:pt x="2821624" y="1529799"/>
                  <a:pt x="2726489" y="1625459"/>
                </a:cubicBezTo>
                <a:cubicBezTo>
                  <a:pt x="1567569" y="2827177"/>
                  <a:pt x="1567569" y="2827177"/>
                  <a:pt x="1567569" y="2827177"/>
                </a:cubicBezTo>
                <a:cubicBezTo>
                  <a:pt x="1475317" y="2925825"/>
                  <a:pt x="1322524" y="2925825"/>
                  <a:pt x="1230272" y="2827177"/>
                </a:cubicBezTo>
                <a:cubicBezTo>
                  <a:pt x="71352" y="1625459"/>
                  <a:pt x="71352" y="1625459"/>
                  <a:pt x="71352" y="1625459"/>
                </a:cubicBezTo>
                <a:cubicBezTo>
                  <a:pt x="-23783" y="1529799"/>
                  <a:pt x="-23783" y="1371364"/>
                  <a:pt x="71352" y="1275705"/>
                </a:cubicBezTo>
                <a:cubicBezTo>
                  <a:pt x="1230272" y="73987"/>
                  <a:pt x="1230272" y="73987"/>
                  <a:pt x="1230272" y="73987"/>
                </a:cubicBezTo>
                <a:cubicBezTo>
                  <a:pt x="1276398" y="24662"/>
                  <a:pt x="1337659" y="0"/>
                  <a:pt x="1398921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947255" y="1471915"/>
            <a:ext cx="2098380" cy="2175872"/>
          </a:xfrm>
          <a:custGeom>
            <a:avLst/>
            <a:gdLst>
              <a:gd name="connsiteX0" fmla="*/ 1398921 w 2797840"/>
              <a:gd name="connsiteY0" fmla="*/ 0 h 2901163"/>
              <a:gd name="connsiteX1" fmla="*/ 1567569 w 2797840"/>
              <a:gd name="connsiteY1" fmla="*/ 73987 h 2901163"/>
              <a:gd name="connsiteX2" fmla="*/ 2726489 w 2797840"/>
              <a:gd name="connsiteY2" fmla="*/ 1275705 h 2901163"/>
              <a:gd name="connsiteX3" fmla="*/ 2726489 w 2797840"/>
              <a:gd name="connsiteY3" fmla="*/ 1625459 h 2901163"/>
              <a:gd name="connsiteX4" fmla="*/ 1567569 w 2797840"/>
              <a:gd name="connsiteY4" fmla="*/ 2827177 h 2901163"/>
              <a:gd name="connsiteX5" fmla="*/ 1230272 w 2797840"/>
              <a:gd name="connsiteY5" fmla="*/ 2827177 h 2901163"/>
              <a:gd name="connsiteX6" fmla="*/ 71352 w 2797840"/>
              <a:gd name="connsiteY6" fmla="*/ 1625459 h 2901163"/>
              <a:gd name="connsiteX7" fmla="*/ 71352 w 2797840"/>
              <a:gd name="connsiteY7" fmla="*/ 1275705 h 2901163"/>
              <a:gd name="connsiteX8" fmla="*/ 1230272 w 2797840"/>
              <a:gd name="connsiteY8" fmla="*/ 73987 h 2901163"/>
              <a:gd name="connsiteX9" fmla="*/ 1398921 w 2797840"/>
              <a:gd name="connsiteY9" fmla="*/ 0 h 2901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97840" h="2901163">
                <a:moveTo>
                  <a:pt x="1398921" y="0"/>
                </a:moveTo>
                <a:cubicBezTo>
                  <a:pt x="1460182" y="0"/>
                  <a:pt x="1521443" y="24662"/>
                  <a:pt x="1567569" y="73987"/>
                </a:cubicBezTo>
                <a:lnTo>
                  <a:pt x="2726489" y="1275705"/>
                </a:lnTo>
                <a:cubicBezTo>
                  <a:pt x="2821624" y="1371364"/>
                  <a:pt x="2821624" y="1529799"/>
                  <a:pt x="2726489" y="1625459"/>
                </a:cubicBezTo>
                <a:cubicBezTo>
                  <a:pt x="1567569" y="2827177"/>
                  <a:pt x="1567569" y="2827177"/>
                  <a:pt x="1567569" y="2827177"/>
                </a:cubicBezTo>
                <a:cubicBezTo>
                  <a:pt x="1475317" y="2925825"/>
                  <a:pt x="1322524" y="2925825"/>
                  <a:pt x="1230272" y="2827177"/>
                </a:cubicBezTo>
                <a:cubicBezTo>
                  <a:pt x="71352" y="1625459"/>
                  <a:pt x="71352" y="1625459"/>
                  <a:pt x="71352" y="1625459"/>
                </a:cubicBezTo>
                <a:cubicBezTo>
                  <a:pt x="-23783" y="1529799"/>
                  <a:pt x="-23783" y="1371364"/>
                  <a:pt x="71352" y="1275705"/>
                </a:cubicBezTo>
                <a:cubicBezTo>
                  <a:pt x="1230272" y="73987"/>
                  <a:pt x="1230272" y="73987"/>
                  <a:pt x="1230272" y="73987"/>
                </a:cubicBezTo>
                <a:cubicBezTo>
                  <a:pt x="1276398" y="24662"/>
                  <a:pt x="1337659" y="0"/>
                  <a:pt x="1398921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154304" y="2709828"/>
            <a:ext cx="2098380" cy="2174708"/>
          </a:xfrm>
          <a:custGeom>
            <a:avLst/>
            <a:gdLst>
              <a:gd name="connsiteX0" fmla="*/ 1398921 w 2797840"/>
              <a:gd name="connsiteY0" fmla="*/ 0 h 2899610"/>
              <a:gd name="connsiteX1" fmla="*/ 1567569 w 2797840"/>
              <a:gd name="connsiteY1" fmla="*/ 73947 h 2899610"/>
              <a:gd name="connsiteX2" fmla="*/ 2726489 w 2797840"/>
              <a:gd name="connsiteY2" fmla="*/ 1275022 h 2899610"/>
              <a:gd name="connsiteX3" fmla="*/ 2726489 w 2797840"/>
              <a:gd name="connsiteY3" fmla="*/ 1624588 h 2899610"/>
              <a:gd name="connsiteX4" fmla="*/ 1567569 w 2797840"/>
              <a:gd name="connsiteY4" fmla="*/ 2825663 h 2899610"/>
              <a:gd name="connsiteX5" fmla="*/ 1230272 w 2797840"/>
              <a:gd name="connsiteY5" fmla="*/ 2825663 h 2899610"/>
              <a:gd name="connsiteX6" fmla="*/ 71352 w 2797840"/>
              <a:gd name="connsiteY6" fmla="*/ 1624588 h 2899610"/>
              <a:gd name="connsiteX7" fmla="*/ 71352 w 2797840"/>
              <a:gd name="connsiteY7" fmla="*/ 1275022 h 2899610"/>
              <a:gd name="connsiteX8" fmla="*/ 1230272 w 2797840"/>
              <a:gd name="connsiteY8" fmla="*/ 73947 h 2899610"/>
              <a:gd name="connsiteX9" fmla="*/ 1398921 w 2797840"/>
              <a:gd name="connsiteY9" fmla="*/ 0 h 2899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97840" h="2899610">
                <a:moveTo>
                  <a:pt x="1398921" y="0"/>
                </a:moveTo>
                <a:cubicBezTo>
                  <a:pt x="1460182" y="0"/>
                  <a:pt x="1521443" y="24649"/>
                  <a:pt x="1567569" y="73947"/>
                </a:cubicBezTo>
                <a:lnTo>
                  <a:pt x="2726489" y="1275022"/>
                </a:lnTo>
                <a:cubicBezTo>
                  <a:pt x="2821624" y="1370630"/>
                  <a:pt x="2821624" y="1528981"/>
                  <a:pt x="2726489" y="1624588"/>
                </a:cubicBezTo>
                <a:cubicBezTo>
                  <a:pt x="1567569" y="2825663"/>
                  <a:pt x="1567569" y="2825663"/>
                  <a:pt x="1567569" y="2825663"/>
                </a:cubicBezTo>
                <a:cubicBezTo>
                  <a:pt x="1475317" y="2924259"/>
                  <a:pt x="1322524" y="2924259"/>
                  <a:pt x="1230272" y="2825663"/>
                </a:cubicBezTo>
                <a:cubicBezTo>
                  <a:pt x="71352" y="1624588"/>
                  <a:pt x="71352" y="1624588"/>
                  <a:pt x="71352" y="1624588"/>
                </a:cubicBezTo>
                <a:cubicBezTo>
                  <a:pt x="-23783" y="1528981"/>
                  <a:pt x="-23783" y="1370630"/>
                  <a:pt x="71352" y="1275022"/>
                </a:cubicBezTo>
                <a:cubicBezTo>
                  <a:pt x="1230272" y="73947"/>
                  <a:pt x="1230272" y="73947"/>
                  <a:pt x="1230272" y="73947"/>
                </a:cubicBezTo>
                <a:cubicBezTo>
                  <a:pt x="1276398" y="24649"/>
                  <a:pt x="1337659" y="0"/>
                  <a:pt x="1398921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947489" y="3960788"/>
            <a:ext cx="2099054" cy="1182713"/>
          </a:xfrm>
          <a:custGeom>
            <a:avLst/>
            <a:gdLst>
              <a:gd name="connsiteX0" fmla="*/ 1399370 w 2798739"/>
              <a:gd name="connsiteY0" fmla="*/ 0 h 1576951"/>
              <a:gd name="connsiteX1" fmla="*/ 1568090 w 2798739"/>
              <a:gd name="connsiteY1" fmla="*/ 73954 h 1576951"/>
              <a:gd name="connsiteX2" fmla="*/ 2727496 w 2798739"/>
              <a:gd name="connsiteY2" fmla="*/ 1275157 h 1576951"/>
              <a:gd name="connsiteX3" fmla="*/ 2764989 w 2798739"/>
              <a:gd name="connsiteY3" fmla="*/ 1576951 h 1576951"/>
              <a:gd name="connsiteX4" fmla="*/ 33751 w 2798739"/>
              <a:gd name="connsiteY4" fmla="*/ 1576951 h 1576951"/>
              <a:gd name="connsiteX5" fmla="*/ 71244 w 2798739"/>
              <a:gd name="connsiteY5" fmla="*/ 1275157 h 1576951"/>
              <a:gd name="connsiteX6" fmla="*/ 1230650 w 2798739"/>
              <a:gd name="connsiteY6" fmla="*/ 73954 h 1576951"/>
              <a:gd name="connsiteX7" fmla="*/ 1399370 w 2798739"/>
              <a:gd name="connsiteY7" fmla="*/ 0 h 1576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98739" h="1576951">
                <a:moveTo>
                  <a:pt x="1399370" y="0"/>
                </a:moveTo>
                <a:cubicBezTo>
                  <a:pt x="1460657" y="0"/>
                  <a:pt x="1521944" y="24651"/>
                  <a:pt x="1568090" y="73954"/>
                </a:cubicBezTo>
                <a:cubicBezTo>
                  <a:pt x="1568090" y="73954"/>
                  <a:pt x="1568090" y="73954"/>
                  <a:pt x="2727496" y="1275157"/>
                </a:cubicBezTo>
                <a:cubicBezTo>
                  <a:pt x="2808251" y="1355834"/>
                  <a:pt x="2819787" y="1481333"/>
                  <a:pt x="2764989" y="1576951"/>
                </a:cubicBezTo>
                <a:cubicBezTo>
                  <a:pt x="2764989" y="1576951"/>
                  <a:pt x="2764989" y="1576951"/>
                  <a:pt x="33751" y="1576951"/>
                </a:cubicBezTo>
                <a:cubicBezTo>
                  <a:pt x="-21047" y="1481333"/>
                  <a:pt x="-9510" y="1355834"/>
                  <a:pt x="71244" y="1275157"/>
                </a:cubicBezTo>
                <a:cubicBezTo>
                  <a:pt x="71244" y="1275157"/>
                  <a:pt x="71244" y="1275157"/>
                  <a:pt x="1230650" y="73954"/>
                </a:cubicBezTo>
                <a:cubicBezTo>
                  <a:pt x="1276796" y="24651"/>
                  <a:pt x="1338083" y="0"/>
                  <a:pt x="139937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40215" y="2709828"/>
            <a:ext cx="2099503" cy="2174708"/>
          </a:xfrm>
          <a:custGeom>
            <a:avLst/>
            <a:gdLst>
              <a:gd name="connsiteX0" fmla="*/ 1399669 w 2799337"/>
              <a:gd name="connsiteY0" fmla="*/ 0 h 2899610"/>
              <a:gd name="connsiteX1" fmla="*/ 1568408 w 2799337"/>
              <a:gd name="connsiteY1" fmla="*/ 73947 h 2899610"/>
              <a:gd name="connsiteX2" fmla="*/ 2727948 w 2799337"/>
              <a:gd name="connsiteY2" fmla="*/ 1275022 h 2899610"/>
              <a:gd name="connsiteX3" fmla="*/ 2727948 w 2799337"/>
              <a:gd name="connsiteY3" fmla="*/ 1624588 h 2899610"/>
              <a:gd name="connsiteX4" fmla="*/ 1568408 w 2799337"/>
              <a:gd name="connsiteY4" fmla="*/ 2825663 h 2899610"/>
              <a:gd name="connsiteX5" fmla="*/ 1230930 w 2799337"/>
              <a:gd name="connsiteY5" fmla="*/ 2825663 h 2899610"/>
              <a:gd name="connsiteX6" fmla="*/ 71390 w 2799337"/>
              <a:gd name="connsiteY6" fmla="*/ 1624588 h 2899610"/>
              <a:gd name="connsiteX7" fmla="*/ 71390 w 2799337"/>
              <a:gd name="connsiteY7" fmla="*/ 1275022 h 2899610"/>
              <a:gd name="connsiteX8" fmla="*/ 1230930 w 2799337"/>
              <a:gd name="connsiteY8" fmla="*/ 73947 h 2899610"/>
              <a:gd name="connsiteX9" fmla="*/ 1399669 w 2799337"/>
              <a:gd name="connsiteY9" fmla="*/ 0 h 2899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99337" h="2899610">
                <a:moveTo>
                  <a:pt x="1399669" y="0"/>
                </a:moveTo>
                <a:cubicBezTo>
                  <a:pt x="1460963" y="0"/>
                  <a:pt x="1522258" y="24649"/>
                  <a:pt x="1568408" y="73947"/>
                </a:cubicBezTo>
                <a:lnTo>
                  <a:pt x="2727948" y="1275022"/>
                </a:lnTo>
                <a:cubicBezTo>
                  <a:pt x="2823134" y="1370630"/>
                  <a:pt x="2823134" y="1528981"/>
                  <a:pt x="2727948" y="1624588"/>
                </a:cubicBezTo>
                <a:cubicBezTo>
                  <a:pt x="1568408" y="2825663"/>
                  <a:pt x="1568408" y="2825663"/>
                  <a:pt x="1568408" y="2825663"/>
                </a:cubicBezTo>
                <a:cubicBezTo>
                  <a:pt x="1476107" y="2924259"/>
                  <a:pt x="1323232" y="2924259"/>
                  <a:pt x="1230930" y="2825663"/>
                </a:cubicBezTo>
                <a:cubicBezTo>
                  <a:pt x="71390" y="1624588"/>
                  <a:pt x="71390" y="1624588"/>
                  <a:pt x="71390" y="1624588"/>
                </a:cubicBezTo>
                <a:cubicBezTo>
                  <a:pt x="-23796" y="1528981"/>
                  <a:pt x="-23796" y="1370630"/>
                  <a:pt x="71390" y="1275022"/>
                </a:cubicBezTo>
                <a:cubicBezTo>
                  <a:pt x="1230930" y="73947"/>
                  <a:pt x="1230930" y="73947"/>
                  <a:pt x="1230930" y="73947"/>
                </a:cubicBezTo>
                <a:cubicBezTo>
                  <a:pt x="1277081" y="24649"/>
                  <a:pt x="1338375" y="0"/>
                  <a:pt x="1399669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34035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381188" y="3040092"/>
            <a:ext cx="1762812" cy="2103409"/>
          </a:xfrm>
          <a:custGeom>
            <a:avLst/>
            <a:gdLst>
              <a:gd name="connsiteX0" fmla="*/ 0 w 2350416"/>
              <a:gd name="connsiteY0" fmla="*/ 0 h 2804545"/>
              <a:gd name="connsiteX1" fmla="*/ 2350416 w 2350416"/>
              <a:gd name="connsiteY1" fmla="*/ 0 h 2804545"/>
              <a:gd name="connsiteX2" fmla="*/ 2350416 w 2350416"/>
              <a:gd name="connsiteY2" fmla="*/ 2804545 h 2804545"/>
              <a:gd name="connsiteX3" fmla="*/ 0 w 2350416"/>
              <a:gd name="connsiteY3" fmla="*/ 2804545 h 280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0416" h="2804545">
                <a:moveTo>
                  <a:pt x="0" y="0"/>
                </a:moveTo>
                <a:lnTo>
                  <a:pt x="2350416" y="0"/>
                </a:lnTo>
                <a:lnTo>
                  <a:pt x="2350416" y="2804545"/>
                </a:lnTo>
                <a:lnTo>
                  <a:pt x="0" y="280454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618375" y="3040093"/>
            <a:ext cx="1762812" cy="2103409"/>
          </a:xfrm>
          <a:custGeom>
            <a:avLst/>
            <a:gdLst>
              <a:gd name="connsiteX0" fmla="*/ 0 w 2350416"/>
              <a:gd name="connsiteY0" fmla="*/ 0 h 2804545"/>
              <a:gd name="connsiteX1" fmla="*/ 2350416 w 2350416"/>
              <a:gd name="connsiteY1" fmla="*/ 0 h 2804545"/>
              <a:gd name="connsiteX2" fmla="*/ 2350416 w 2350416"/>
              <a:gd name="connsiteY2" fmla="*/ 2804545 h 2804545"/>
              <a:gd name="connsiteX3" fmla="*/ 0 w 2350416"/>
              <a:gd name="connsiteY3" fmla="*/ 2804545 h 280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0416" h="2804545">
                <a:moveTo>
                  <a:pt x="0" y="0"/>
                </a:moveTo>
                <a:lnTo>
                  <a:pt x="2350416" y="0"/>
                </a:lnTo>
                <a:lnTo>
                  <a:pt x="2350416" y="2804545"/>
                </a:lnTo>
                <a:lnTo>
                  <a:pt x="0" y="280454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" y="3040093"/>
            <a:ext cx="5618375" cy="2103409"/>
          </a:xfrm>
          <a:custGeom>
            <a:avLst/>
            <a:gdLst>
              <a:gd name="connsiteX0" fmla="*/ 0 w 7491167"/>
              <a:gd name="connsiteY0" fmla="*/ 0 h 2804545"/>
              <a:gd name="connsiteX1" fmla="*/ 7491167 w 7491167"/>
              <a:gd name="connsiteY1" fmla="*/ 0 h 2804545"/>
              <a:gd name="connsiteX2" fmla="*/ 7491167 w 7491167"/>
              <a:gd name="connsiteY2" fmla="*/ 2804545 h 2804545"/>
              <a:gd name="connsiteX3" fmla="*/ 0 w 7491167"/>
              <a:gd name="connsiteY3" fmla="*/ 2804545 h 280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91167" h="2804545">
                <a:moveTo>
                  <a:pt x="0" y="0"/>
                </a:moveTo>
                <a:lnTo>
                  <a:pt x="7491167" y="0"/>
                </a:lnTo>
                <a:lnTo>
                  <a:pt x="7491167" y="2804545"/>
                </a:lnTo>
                <a:lnTo>
                  <a:pt x="0" y="280454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618375" y="1651583"/>
            <a:ext cx="3525625" cy="1388510"/>
          </a:xfrm>
          <a:custGeom>
            <a:avLst/>
            <a:gdLst>
              <a:gd name="connsiteX0" fmla="*/ 0 w 4700833"/>
              <a:gd name="connsiteY0" fmla="*/ 0 h 1851346"/>
              <a:gd name="connsiteX1" fmla="*/ 4700833 w 4700833"/>
              <a:gd name="connsiteY1" fmla="*/ 0 h 1851346"/>
              <a:gd name="connsiteX2" fmla="*/ 4700833 w 4700833"/>
              <a:gd name="connsiteY2" fmla="*/ 1851346 h 1851346"/>
              <a:gd name="connsiteX3" fmla="*/ 0 w 4700833"/>
              <a:gd name="connsiteY3" fmla="*/ 1851346 h 1851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00833" h="1851346">
                <a:moveTo>
                  <a:pt x="0" y="0"/>
                </a:moveTo>
                <a:lnTo>
                  <a:pt x="4700833" y="0"/>
                </a:lnTo>
                <a:lnTo>
                  <a:pt x="4700833" y="1851346"/>
                </a:lnTo>
                <a:lnTo>
                  <a:pt x="0" y="185134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381188" y="1"/>
            <a:ext cx="1762812" cy="1651583"/>
          </a:xfrm>
          <a:custGeom>
            <a:avLst/>
            <a:gdLst>
              <a:gd name="connsiteX0" fmla="*/ 0 w 2350416"/>
              <a:gd name="connsiteY0" fmla="*/ 0 h 2202110"/>
              <a:gd name="connsiteX1" fmla="*/ 2350416 w 2350416"/>
              <a:gd name="connsiteY1" fmla="*/ 0 h 2202110"/>
              <a:gd name="connsiteX2" fmla="*/ 2350416 w 2350416"/>
              <a:gd name="connsiteY2" fmla="*/ 2202110 h 2202110"/>
              <a:gd name="connsiteX3" fmla="*/ 0 w 2350416"/>
              <a:gd name="connsiteY3" fmla="*/ 2202110 h 2202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0416" h="2202110">
                <a:moveTo>
                  <a:pt x="0" y="0"/>
                </a:moveTo>
                <a:lnTo>
                  <a:pt x="2350416" y="0"/>
                </a:lnTo>
                <a:lnTo>
                  <a:pt x="2350416" y="2202110"/>
                </a:lnTo>
                <a:lnTo>
                  <a:pt x="0" y="220211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618375" y="1"/>
            <a:ext cx="1762812" cy="1651583"/>
          </a:xfrm>
          <a:custGeom>
            <a:avLst/>
            <a:gdLst>
              <a:gd name="connsiteX0" fmla="*/ 0 w 2350416"/>
              <a:gd name="connsiteY0" fmla="*/ 0 h 2202110"/>
              <a:gd name="connsiteX1" fmla="*/ 2350416 w 2350416"/>
              <a:gd name="connsiteY1" fmla="*/ 0 h 2202110"/>
              <a:gd name="connsiteX2" fmla="*/ 2350416 w 2350416"/>
              <a:gd name="connsiteY2" fmla="*/ 2202110 h 2202110"/>
              <a:gd name="connsiteX3" fmla="*/ 0 w 2350416"/>
              <a:gd name="connsiteY3" fmla="*/ 2202110 h 2202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0416" h="2202110">
                <a:moveTo>
                  <a:pt x="0" y="0"/>
                </a:moveTo>
                <a:lnTo>
                  <a:pt x="2350416" y="0"/>
                </a:lnTo>
                <a:lnTo>
                  <a:pt x="2350416" y="2202110"/>
                </a:lnTo>
                <a:lnTo>
                  <a:pt x="0" y="220211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543300" y="2"/>
            <a:ext cx="2075076" cy="3040091"/>
          </a:xfrm>
          <a:custGeom>
            <a:avLst/>
            <a:gdLst>
              <a:gd name="connsiteX0" fmla="*/ 0 w 2766768"/>
              <a:gd name="connsiteY0" fmla="*/ 0 h 4053455"/>
              <a:gd name="connsiteX1" fmla="*/ 2766768 w 2766768"/>
              <a:gd name="connsiteY1" fmla="*/ 0 h 4053455"/>
              <a:gd name="connsiteX2" fmla="*/ 2766768 w 2766768"/>
              <a:gd name="connsiteY2" fmla="*/ 4053455 h 4053455"/>
              <a:gd name="connsiteX3" fmla="*/ 0 w 2766768"/>
              <a:gd name="connsiteY3" fmla="*/ 4053455 h 4053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66768" h="4053455">
                <a:moveTo>
                  <a:pt x="0" y="0"/>
                </a:moveTo>
                <a:lnTo>
                  <a:pt x="2766768" y="0"/>
                </a:lnTo>
                <a:lnTo>
                  <a:pt x="2766768" y="4053455"/>
                </a:lnTo>
                <a:lnTo>
                  <a:pt x="0" y="405345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86892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-2381" y="-4761"/>
            <a:ext cx="2287191" cy="2574131"/>
          </a:xfrm>
          <a:custGeom>
            <a:avLst/>
            <a:gdLst>
              <a:gd name="connsiteX0" fmla="*/ 0 w 3049588"/>
              <a:gd name="connsiteY0" fmla="*/ 0 h 3432175"/>
              <a:gd name="connsiteX1" fmla="*/ 3049588 w 3049588"/>
              <a:gd name="connsiteY1" fmla="*/ 0 h 3432175"/>
              <a:gd name="connsiteX2" fmla="*/ 3049588 w 3049588"/>
              <a:gd name="connsiteY2" fmla="*/ 3432175 h 3432175"/>
              <a:gd name="connsiteX3" fmla="*/ 0 w 3049588"/>
              <a:gd name="connsiteY3" fmla="*/ 3432175 h 343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9588" h="3432175">
                <a:moveTo>
                  <a:pt x="0" y="0"/>
                </a:moveTo>
                <a:lnTo>
                  <a:pt x="3049588" y="0"/>
                </a:lnTo>
                <a:lnTo>
                  <a:pt x="3049588" y="3432175"/>
                </a:lnTo>
                <a:lnTo>
                  <a:pt x="0" y="343217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284810" y="2569370"/>
            <a:ext cx="2286000" cy="2574131"/>
          </a:xfrm>
          <a:custGeom>
            <a:avLst/>
            <a:gdLst>
              <a:gd name="connsiteX0" fmla="*/ 0 w 3048000"/>
              <a:gd name="connsiteY0" fmla="*/ 0 h 3432175"/>
              <a:gd name="connsiteX1" fmla="*/ 3048000 w 3048000"/>
              <a:gd name="connsiteY1" fmla="*/ 0 h 3432175"/>
              <a:gd name="connsiteX2" fmla="*/ 3048000 w 3048000"/>
              <a:gd name="connsiteY2" fmla="*/ 3432175 h 3432175"/>
              <a:gd name="connsiteX3" fmla="*/ 0 w 3048000"/>
              <a:gd name="connsiteY3" fmla="*/ 3432175 h 343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3432175">
                <a:moveTo>
                  <a:pt x="0" y="0"/>
                </a:moveTo>
                <a:lnTo>
                  <a:pt x="3048000" y="0"/>
                </a:lnTo>
                <a:lnTo>
                  <a:pt x="3048000" y="3432175"/>
                </a:lnTo>
                <a:lnTo>
                  <a:pt x="0" y="343217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570811" y="-4761"/>
            <a:ext cx="2284810" cy="2574131"/>
          </a:xfrm>
          <a:custGeom>
            <a:avLst/>
            <a:gdLst>
              <a:gd name="connsiteX0" fmla="*/ 0 w 3046413"/>
              <a:gd name="connsiteY0" fmla="*/ 0 h 3432175"/>
              <a:gd name="connsiteX1" fmla="*/ 3046413 w 3046413"/>
              <a:gd name="connsiteY1" fmla="*/ 0 h 3432175"/>
              <a:gd name="connsiteX2" fmla="*/ 3046413 w 3046413"/>
              <a:gd name="connsiteY2" fmla="*/ 3432175 h 3432175"/>
              <a:gd name="connsiteX3" fmla="*/ 0 w 3046413"/>
              <a:gd name="connsiteY3" fmla="*/ 3432175 h 343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6413" h="3432175">
                <a:moveTo>
                  <a:pt x="0" y="0"/>
                </a:moveTo>
                <a:lnTo>
                  <a:pt x="3046413" y="0"/>
                </a:lnTo>
                <a:lnTo>
                  <a:pt x="3046413" y="3432175"/>
                </a:lnTo>
                <a:lnTo>
                  <a:pt x="0" y="343217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855619" y="2569370"/>
            <a:ext cx="2286000" cy="2574131"/>
          </a:xfrm>
          <a:custGeom>
            <a:avLst/>
            <a:gdLst>
              <a:gd name="connsiteX0" fmla="*/ 0 w 3048000"/>
              <a:gd name="connsiteY0" fmla="*/ 0 h 3432175"/>
              <a:gd name="connsiteX1" fmla="*/ 3048000 w 3048000"/>
              <a:gd name="connsiteY1" fmla="*/ 0 h 3432175"/>
              <a:gd name="connsiteX2" fmla="*/ 3048000 w 3048000"/>
              <a:gd name="connsiteY2" fmla="*/ 3432175 h 3432175"/>
              <a:gd name="connsiteX3" fmla="*/ 0 w 3048000"/>
              <a:gd name="connsiteY3" fmla="*/ 3432175 h 343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3432175">
                <a:moveTo>
                  <a:pt x="0" y="0"/>
                </a:moveTo>
                <a:lnTo>
                  <a:pt x="3048000" y="0"/>
                </a:lnTo>
                <a:lnTo>
                  <a:pt x="3048000" y="3432175"/>
                </a:lnTo>
                <a:lnTo>
                  <a:pt x="0" y="343217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89154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509357" y="0"/>
            <a:ext cx="2022009" cy="1979540"/>
          </a:xfrm>
          <a:custGeom>
            <a:avLst/>
            <a:gdLst>
              <a:gd name="connsiteX0" fmla="*/ 0 w 2696012"/>
              <a:gd name="connsiteY0" fmla="*/ 0 h 2639386"/>
              <a:gd name="connsiteX1" fmla="*/ 2696012 w 2696012"/>
              <a:gd name="connsiteY1" fmla="*/ 0 h 2639386"/>
              <a:gd name="connsiteX2" fmla="*/ 2696012 w 2696012"/>
              <a:gd name="connsiteY2" fmla="*/ 2639386 h 2639386"/>
              <a:gd name="connsiteX3" fmla="*/ 0 w 2696012"/>
              <a:gd name="connsiteY3" fmla="*/ 2639386 h 2639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6012" h="2639386">
                <a:moveTo>
                  <a:pt x="0" y="0"/>
                </a:moveTo>
                <a:lnTo>
                  <a:pt x="2696012" y="0"/>
                </a:lnTo>
                <a:lnTo>
                  <a:pt x="2696012" y="2639386"/>
                </a:lnTo>
                <a:lnTo>
                  <a:pt x="0" y="263938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21023" y="-1"/>
            <a:ext cx="2022009" cy="5143500"/>
          </a:xfrm>
          <a:custGeom>
            <a:avLst/>
            <a:gdLst>
              <a:gd name="connsiteX0" fmla="*/ 0 w 2696012"/>
              <a:gd name="connsiteY0" fmla="*/ 3926048 h 6858000"/>
              <a:gd name="connsiteX1" fmla="*/ 2696012 w 2696012"/>
              <a:gd name="connsiteY1" fmla="*/ 3926048 h 6858000"/>
              <a:gd name="connsiteX2" fmla="*/ 2696012 w 2696012"/>
              <a:gd name="connsiteY2" fmla="*/ 6858000 h 6858000"/>
              <a:gd name="connsiteX3" fmla="*/ 0 w 2696012"/>
              <a:gd name="connsiteY3" fmla="*/ 6858000 h 6858000"/>
              <a:gd name="connsiteX4" fmla="*/ 0 w 2696012"/>
              <a:gd name="connsiteY4" fmla="*/ 0 h 6858000"/>
              <a:gd name="connsiteX5" fmla="*/ 2696012 w 2696012"/>
              <a:gd name="connsiteY5" fmla="*/ 0 h 6858000"/>
              <a:gd name="connsiteX6" fmla="*/ 2696012 w 2696012"/>
              <a:gd name="connsiteY6" fmla="*/ 3806505 h 6858000"/>
              <a:gd name="connsiteX7" fmla="*/ 0 w 2696012"/>
              <a:gd name="connsiteY7" fmla="*/ 3806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6012" h="6858000">
                <a:moveTo>
                  <a:pt x="0" y="3926048"/>
                </a:moveTo>
                <a:lnTo>
                  <a:pt x="2696012" y="3926048"/>
                </a:lnTo>
                <a:lnTo>
                  <a:pt x="2696012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2696012" y="0"/>
                </a:lnTo>
                <a:lnTo>
                  <a:pt x="2696012" y="3806505"/>
                </a:lnTo>
                <a:lnTo>
                  <a:pt x="0" y="380650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731510" y="0"/>
            <a:ext cx="2412491" cy="5143500"/>
          </a:xfrm>
          <a:custGeom>
            <a:avLst/>
            <a:gdLst>
              <a:gd name="connsiteX0" fmla="*/ 0 w 3216654"/>
              <a:gd name="connsiteY0" fmla="*/ 0 h 6858000"/>
              <a:gd name="connsiteX1" fmla="*/ 3216654 w 3216654"/>
              <a:gd name="connsiteY1" fmla="*/ 0 h 6858000"/>
              <a:gd name="connsiteX2" fmla="*/ 3216654 w 3216654"/>
              <a:gd name="connsiteY2" fmla="*/ 6858000 h 6858000"/>
              <a:gd name="connsiteX3" fmla="*/ 0 w 32166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16654" h="6858000">
                <a:moveTo>
                  <a:pt x="0" y="0"/>
                </a:moveTo>
                <a:lnTo>
                  <a:pt x="3216654" y="0"/>
                </a:lnTo>
                <a:lnTo>
                  <a:pt x="321665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83379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FC99F80-A1B6-45F5-9E30-7BAD0C88943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38850" y="0"/>
            <a:ext cx="3105150" cy="5143499"/>
          </a:xfrm>
          <a:custGeom>
            <a:avLst/>
            <a:gdLst>
              <a:gd name="connsiteX0" fmla="*/ 0 w 3848100"/>
              <a:gd name="connsiteY0" fmla="*/ 0 h 6857998"/>
              <a:gd name="connsiteX1" fmla="*/ 3848100 w 3848100"/>
              <a:gd name="connsiteY1" fmla="*/ 0 h 6857998"/>
              <a:gd name="connsiteX2" fmla="*/ 3848100 w 3848100"/>
              <a:gd name="connsiteY2" fmla="*/ 6857998 h 6857998"/>
              <a:gd name="connsiteX3" fmla="*/ 0 w 3848100"/>
              <a:gd name="connsiteY3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48100" h="6857998">
                <a:moveTo>
                  <a:pt x="0" y="0"/>
                </a:moveTo>
                <a:lnTo>
                  <a:pt x="3848100" y="0"/>
                </a:lnTo>
                <a:lnTo>
                  <a:pt x="3848100" y="6857998"/>
                </a:lnTo>
                <a:lnTo>
                  <a:pt x="0" y="685799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4362388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215D899C-8CE0-4B56-87B8-0C0B0E2DDF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95344" y="2327147"/>
            <a:ext cx="1785323" cy="1785323"/>
          </a:xfrm>
          <a:custGeom>
            <a:avLst/>
            <a:gdLst>
              <a:gd name="connsiteX0" fmla="*/ 579436 w 2380431"/>
              <a:gd name="connsiteY0" fmla="*/ 0 h 2380431"/>
              <a:gd name="connsiteX1" fmla="*/ 2380431 w 2380431"/>
              <a:gd name="connsiteY1" fmla="*/ 0 h 2380431"/>
              <a:gd name="connsiteX2" fmla="*/ 2380431 w 2380431"/>
              <a:gd name="connsiteY2" fmla="*/ 1795174 h 2380431"/>
              <a:gd name="connsiteX3" fmla="*/ 1795175 w 2380431"/>
              <a:gd name="connsiteY3" fmla="*/ 2380430 h 2380431"/>
              <a:gd name="connsiteX4" fmla="*/ 2 w 2380431"/>
              <a:gd name="connsiteY4" fmla="*/ 2380431 h 2380431"/>
              <a:gd name="connsiteX5" fmla="*/ 0 w 2380431"/>
              <a:gd name="connsiteY5" fmla="*/ 579435 h 2380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0431" h="2380431">
                <a:moveTo>
                  <a:pt x="579436" y="0"/>
                </a:moveTo>
                <a:lnTo>
                  <a:pt x="2380431" y="0"/>
                </a:lnTo>
                <a:lnTo>
                  <a:pt x="2380431" y="1795174"/>
                </a:lnTo>
                <a:lnTo>
                  <a:pt x="1795175" y="2380430"/>
                </a:lnTo>
                <a:lnTo>
                  <a:pt x="2" y="2380431"/>
                </a:lnTo>
                <a:lnTo>
                  <a:pt x="0" y="57943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0115825C-7F89-49A1-BAF7-7B7989F17B8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18736" y="2327149"/>
            <a:ext cx="1785323" cy="1785323"/>
          </a:xfrm>
          <a:custGeom>
            <a:avLst/>
            <a:gdLst>
              <a:gd name="connsiteX0" fmla="*/ 579435 w 2380431"/>
              <a:gd name="connsiteY0" fmla="*/ 0 h 2380431"/>
              <a:gd name="connsiteX1" fmla="*/ 2380430 w 2380431"/>
              <a:gd name="connsiteY1" fmla="*/ 0 h 2380431"/>
              <a:gd name="connsiteX2" fmla="*/ 2380431 w 2380431"/>
              <a:gd name="connsiteY2" fmla="*/ 1795173 h 2380431"/>
              <a:gd name="connsiteX3" fmla="*/ 1795175 w 2380431"/>
              <a:gd name="connsiteY3" fmla="*/ 2380429 h 2380431"/>
              <a:gd name="connsiteX4" fmla="*/ 1 w 2380431"/>
              <a:gd name="connsiteY4" fmla="*/ 2380431 h 2380431"/>
              <a:gd name="connsiteX5" fmla="*/ 0 w 2380431"/>
              <a:gd name="connsiteY5" fmla="*/ 579435 h 2380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0431" h="2380431">
                <a:moveTo>
                  <a:pt x="579435" y="0"/>
                </a:moveTo>
                <a:lnTo>
                  <a:pt x="2380430" y="0"/>
                </a:lnTo>
                <a:lnTo>
                  <a:pt x="2380431" y="1795173"/>
                </a:lnTo>
                <a:lnTo>
                  <a:pt x="1795175" y="2380429"/>
                </a:lnTo>
                <a:lnTo>
                  <a:pt x="1" y="2380431"/>
                </a:lnTo>
                <a:lnTo>
                  <a:pt x="0" y="57943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250925B1-0DB1-4B25-A912-D135C711585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42126" y="2327148"/>
            <a:ext cx="1785324" cy="1785323"/>
          </a:xfrm>
          <a:custGeom>
            <a:avLst/>
            <a:gdLst>
              <a:gd name="connsiteX0" fmla="*/ 2380432 w 2380432"/>
              <a:gd name="connsiteY0" fmla="*/ 0 h 2380431"/>
              <a:gd name="connsiteX1" fmla="*/ 2380430 w 2380432"/>
              <a:gd name="connsiteY1" fmla="*/ 1795175 h 2380431"/>
              <a:gd name="connsiteX2" fmla="*/ 1795174 w 2380432"/>
              <a:gd name="connsiteY2" fmla="*/ 2380431 h 2380431"/>
              <a:gd name="connsiteX3" fmla="*/ 1 w 2380432"/>
              <a:gd name="connsiteY3" fmla="*/ 2380431 h 2380431"/>
              <a:gd name="connsiteX4" fmla="*/ 0 w 2380432"/>
              <a:gd name="connsiteY4" fmla="*/ 579437 h 2380431"/>
              <a:gd name="connsiteX5" fmla="*/ 579436 w 2380432"/>
              <a:gd name="connsiteY5" fmla="*/ 1 h 2380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0432" h="2380431">
                <a:moveTo>
                  <a:pt x="2380432" y="0"/>
                </a:moveTo>
                <a:lnTo>
                  <a:pt x="2380430" y="1795175"/>
                </a:lnTo>
                <a:lnTo>
                  <a:pt x="1795174" y="2380431"/>
                </a:lnTo>
                <a:lnTo>
                  <a:pt x="1" y="2380431"/>
                </a:lnTo>
                <a:lnTo>
                  <a:pt x="0" y="579437"/>
                </a:lnTo>
                <a:lnTo>
                  <a:pt x="579436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C8B6EEB9-04AC-4A82-AB2B-0D77A0EBCC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5516" y="2327149"/>
            <a:ext cx="1785323" cy="1785324"/>
          </a:xfrm>
          <a:custGeom>
            <a:avLst/>
            <a:gdLst>
              <a:gd name="connsiteX0" fmla="*/ 2380431 w 2380431"/>
              <a:gd name="connsiteY0" fmla="*/ 0 h 2380432"/>
              <a:gd name="connsiteX1" fmla="*/ 2380431 w 2380431"/>
              <a:gd name="connsiteY1" fmla="*/ 1795175 h 2380432"/>
              <a:gd name="connsiteX2" fmla="*/ 1795175 w 2380431"/>
              <a:gd name="connsiteY2" fmla="*/ 2380431 h 2380432"/>
              <a:gd name="connsiteX3" fmla="*/ 1 w 2380431"/>
              <a:gd name="connsiteY3" fmla="*/ 2380432 h 2380432"/>
              <a:gd name="connsiteX4" fmla="*/ 0 w 2380431"/>
              <a:gd name="connsiteY4" fmla="*/ 579437 h 2380432"/>
              <a:gd name="connsiteX5" fmla="*/ 579436 w 2380431"/>
              <a:gd name="connsiteY5" fmla="*/ 1 h 2380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0431" h="2380432">
                <a:moveTo>
                  <a:pt x="2380431" y="0"/>
                </a:moveTo>
                <a:lnTo>
                  <a:pt x="2380431" y="1795175"/>
                </a:lnTo>
                <a:lnTo>
                  <a:pt x="1795175" y="2380431"/>
                </a:lnTo>
                <a:lnTo>
                  <a:pt x="1" y="2380432"/>
                </a:lnTo>
                <a:lnTo>
                  <a:pt x="0" y="579437"/>
                </a:lnTo>
                <a:lnTo>
                  <a:pt x="579436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itle 6">
            <a:extLst>
              <a:ext uri="{FF2B5EF4-FFF2-40B4-BE49-F238E27FC236}">
                <a16:creationId xmlns:a16="http://schemas.microsoft.com/office/drawing/2014/main" id="{512D181B-034D-464C-B4E5-4950D43FC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79956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A0059-2054-4322-80D2-E7AB4AA530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D1DDD7-E997-4955-8D1A-D89E72CF50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C5F84-AC55-4804-9627-ED8FF8E8F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PROJECT PROPOSAL | Presentation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EEC41F-FC77-4423-BDE1-9C0B37E08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www.siteexample.com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F1B25-8D20-4A8A-8712-B05AEA06B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87EED-2C44-45B7-952B-683F8BC9A5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214163"/>
      </p:ext>
    </p:extLst>
  </p:cSld>
  <p:clrMapOvr>
    <a:masterClrMapping/>
  </p:clrMapOvr>
  <p:hf hdr="0"/>
</p:sldLayout>
</file>

<file path=ppt/slideLayouts/slideLayout8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978BE2-D779-434C-8FE5-7AAA7C6475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910" y="2571751"/>
            <a:ext cx="9143999" cy="257174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4652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4" y="269713"/>
            <a:ext cx="8018681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38">
            <a:extLst>
              <a:ext uri="{FF2B5EF4-FFF2-40B4-BE49-F238E27FC236}">
                <a16:creationId xmlns:a16="http://schemas.microsoft.com/office/drawing/2014/main" id="{6425A1E5-4192-4CE2-9E31-4A4066DD1D1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68712" y="1977684"/>
            <a:ext cx="2450145" cy="2450142"/>
          </a:xfrm>
          <a:custGeom>
            <a:avLst/>
            <a:gdLst>
              <a:gd name="connsiteX0" fmla="*/ 1516818 w 3033636"/>
              <a:gd name="connsiteY0" fmla="*/ 0 h 3033634"/>
              <a:gd name="connsiteX1" fmla="*/ 3033636 w 3033636"/>
              <a:gd name="connsiteY1" fmla="*/ 1516817 h 3033634"/>
              <a:gd name="connsiteX2" fmla="*/ 1516818 w 3033636"/>
              <a:gd name="connsiteY2" fmla="*/ 3033634 h 3033634"/>
              <a:gd name="connsiteX3" fmla="*/ 0 w 3033636"/>
              <a:gd name="connsiteY3" fmla="*/ 1516817 h 3033634"/>
              <a:gd name="connsiteX4" fmla="*/ 1516818 w 3033636"/>
              <a:gd name="connsiteY4" fmla="*/ 0 h 3033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33636" h="3033634">
                <a:moveTo>
                  <a:pt x="1516818" y="0"/>
                </a:moveTo>
                <a:cubicBezTo>
                  <a:pt x="2354533" y="0"/>
                  <a:pt x="3033636" y="679102"/>
                  <a:pt x="3033636" y="1516817"/>
                </a:cubicBezTo>
                <a:cubicBezTo>
                  <a:pt x="3033636" y="2354532"/>
                  <a:pt x="2354533" y="3033634"/>
                  <a:pt x="1516818" y="3033634"/>
                </a:cubicBezTo>
                <a:cubicBezTo>
                  <a:pt x="679103" y="3033634"/>
                  <a:pt x="0" y="2354532"/>
                  <a:pt x="0" y="1516817"/>
                </a:cubicBezTo>
                <a:cubicBezTo>
                  <a:pt x="0" y="679102"/>
                  <a:pt x="679103" y="0"/>
                  <a:pt x="151681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4" name="Freeform 19">
            <a:extLst>
              <a:ext uri="{FF2B5EF4-FFF2-40B4-BE49-F238E27FC236}">
                <a16:creationId xmlns:a16="http://schemas.microsoft.com/office/drawing/2014/main" id="{BDF43BF3-AD7B-42D3-B2C1-FAE929398B07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5" name="Slide Number Placeholder 13">
            <a:extLst>
              <a:ext uri="{FF2B5EF4-FFF2-40B4-BE49-F238E27FC236}">
                <a16:creationId xmlns:a16="http://schemas.microsoft.com/office/drawing/2014/main" id="{EFB2D2F1-AB1D-48F1-A878-89A2B020DF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0E3025A3-697E-43E6-ADF4-59EDDD5093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7" name="Date Placeholder 5">
            <a:extLst>
              <a:ext uri="{FF2B5EF4-FFF2-40B4-BE49-F238E27FC236}">
                <a16:creationId xmlns:a16="http://schemas.microsoft.com/office/drawing/2014/main" id="{20354750-AD99-4BCE-88DF-C505BC500D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FE5E5C9D-8554-4216-A8A3-AFFA31EA3F5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B681777-21C2-44BE-8820-8A2FEE053440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26171612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F9D7CCFC-A076-4D27-9F42-29B200667EB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34318" y="1201336"/>
            <a:ext cx="1705632" cy="3422642"/>
          </a:xfrm>
          <a:custGeom>
            <a:avLst/>
            <a:gdLst>
              <a:gd name="connsiteX0" fmla="*/ 0 w 2054226"/>
              <a:gd name="connsiteY0" fmla="*/ 0 h 4491517"/>
              <a:gd name="connsiteX1" fmla="*/ 2054226 w 2054226"/>
              <a:gd name="connsiteY1" fmla="*/ 0 h 4491517"/>
              <a:gd name="connsiteX2" fmla="*/ 2054226 w 2054226"/>
              <a:gd name="connsiteY2" fmla="*/ 4491517 h 4491517"/>
              <a:gd name="connsiteX3" fmla="*/ 0 w 2054226"/>
              <a:gd name="connsiteY3" fmla="*/ 4491517 h 449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4226" h="4491517">
                <a:moveTo>
                  <a:pt x="0" y="0"/>
                </a:moveTo>
                <a:lnTo>
                  <a:pt x="2054226" y="0"/>
                </a:lnTo>
                <a:lnTo>
                  <a:pt x="2054226" y="4491517"/>
                </a:lnTo>
                <a:lnTo>
                  <a:pt x="0" y="449151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D30890E2-4EEE-4C10-B0CF-8FCEC6F915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20" name="Date Placeholder 5">
            <a:extLst>
              <a:ext uri="{FF2B5EF4-FFF2-40B4-BE49-F238E27FC236}">
                <a16:creationId xmlns:a16="http://schemas.microsoft.com/office/drawing/2014/main" id="{EE5A9090-2E8E-401C-8CEF-E7A928EE30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21" name="Freeform 10">
            <a:extLst>
              <a:ext uri="{FF2B5EF4-FFF2-40B4-BE49-F238E27FC236}">
                <a16:creationId xmlns:a16="http://schemas.microsoft.com/office/drawing/2014/main" id="{653304BE-0F2E-4BF4-9E41-305309583879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D114AC9-9BDE-486E-9281-21D8D0F765DF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7" name="Freeform 19">
            <a:extLst>
              <a:ext uri="{FF2B5EF4-FFF2-40B4-BE49-F238E27FC236}">
                <a16:creationId xmlns:a16="http://schemas.microsoft.com/office/drawing/2014/main" id="{CD42D79A-8D03-411E-A83B-3CE8047B7B2A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8" name="Slide Number Placeholder 13">
            <a:extLst>
              <a:ext uri="{FF2B5EF4-FFF2-40B4-BE49-F238E27FC236}">
                <a16:creationId xmlns:a16="http://schemas.microsoft.com/office/drawing/2014/main" id="{AA924560-979F-4A6F-9C5F-CD69FB2842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2237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58699317-0D79-4197-B61E-1446F86EC3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3" name="Date Placeholder 5">
            <a:extLst>
              <a:ext uri="{FF2B5EF4-FFF2-40B4-BE49-F238E27FC236}">
                <a16:creationId xmlns:a16="http://schemas.microsoft.com/office/drawing/2014/main" id="{6925C67E-8C8F-4B6A-B765-BA5B13CDAC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C6AE20A5-052A-4128-BF94-B4928C7ECBC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DF72660-F86D-445C-A2CD-D303BB720217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6" name="Freeform 19">
            <a:extLst>
              <a:ext uri="{FF2B5EF4-FFF2-40B4-BE49-F238E27FC236}">
                <a16:creationId xmlns:a16="http://schemas.microsoft.com/office/drawing/2014/main" id="{E8E59CC9-48E3-472D-A91C-86E65DDE36B5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7" name="Slide Number Placeholder 13">
            <a:extLst>
              <a:ext uri="{FF2B5EF4-FFF2-40B4-BE49-F238E27FC236}">
                <a16:creationId xmlns:a16="http://schemas.microsoft.com/office/drawing/2014/main" id="{30809F0C-D5FF-4503-96FE-495114CB42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0523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A3E8C86A-3F73-4923-9ECF-53440ADB846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221850" cy="5143500"/>
          </a:xfrm>
          <a:custGeom>
            <a:avLst/>
            <a:gdLst>
              <a:gd name="connsiteX0" fmla="*/ 0 w 5426116"/>
              <a:gd name="connsiteY0" fmla="*/ 0 h 4489456"/>
              <a:gd name="connsiteX1" fmla="*/ 5426116 w 5426116"/>
              <a:gd name="connsiteY1" fmla="*/ 0 h 4489456"/>
              <a:gd name="connsiteX2" fmla="*/ 5426116 w 5426116"/>
              <a:gd name="connsiteY2" fmla="*/ 4489456 h 4489456"/>
              <a:gd name="connsiteX3" fmla="*/ 0 w 5426116"/>
              <a:gd name="connsiteY3" fmla="*/ 4489456 h 4489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6116" h="4489456">
                <a:moveTo>
                  <a:pt x="0" y="0"/>
                </a:moveTo>
                <a:lnTo>
                  <a:pt x="5426116" y="0"/>
                </a:lnTo>
                <a:lnTo>
                  <a:pt x="5426116" y="4489456"/>
                </a:lnTo>
                <a:lnTo>
                  <a:pt x="0" y="44894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073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A0EB147-3A6F-4503-AA92-A45BD11231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2395" y="1165138"/>
            <a:ext cx="2231219" cy="3303054"/>
          </a:xfrm>
          <a:custGeom>
            <a:avLst/>
            <a:gdLst>
              <a:gd name="connsiteX0" fmla="*/ 0 w 2974959"/>
              <a:gd name="connsiteY0" fmla="*/ 0 h 4404072"/>
              <a:gd name="connsiteX1" fmla="*/ 2974959 w 2974959"/>
              <a:gd name="connsiteY1" fmla="*/ 0 h 4404072"/>
              <a:gd name="connsiteX2" fmla="*/ 2974959 w 2974959"/>
              <a:gd name="connsiteY2" fmla="*/ 4404072 h 4404072"/>
              <a:gd name="connsiteX3" fmla="*/ 0 w 2974959"/>
              <a:gd name="connsiteY3" fmla="*/ 4404072 h 4404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4959" h="4404072">
                <a:moveTo>
                  <a:pt x="0" y="0"/>
                </a:moveTo>
                <a:lnTo>
                  <a:pt x="2974959" y="0"/>
                </a:lnTo>
                <a:lnTo>
                  <a:pt x="2974959" y="4404072"/>
                </a:lnTo>
                <a:lnTo>
                  <a:pt x="0" y="44040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C3D7A56F-DD7E-4682-B0EA-D1F4374B32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5" name="Date Placeholder 5">
            <a:extLst>
              <a:ext uri="{FF2B5EF4-FFF2-40B4-BE49-F238E27FC236}">
                <a16:creationId xmlns:a16="http://schemas.microsoft.com/office/drawing/2014/main" id="{33C176E0-824D-4BDA-836C-68593558EB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0C8EF0D7-D22B-4B84-AC6C-3C3990F9552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7E08B4E-B238-40F3-A8B2-6ACD995689D4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8" name="Freeform 19">
            <a:extLst>
              <a:ext uri="{FF2B5EF4-FFF2-40B4-BE49-F238E27FC236}">
                <a16:creationId xmlns:a16="http://schemas.microsoft.com/office/drawing/2014/main" id="{B13EEAC9-9A5E-40D9-9337-BAE729EDDF32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9" name="Slide Number Placeholder 13">
            <a:extLst>
              <a:ext uri="{FF2B5EF4-FFF2-40B4-BE49-F238E27FC236}">
                <a16:creationId xmlns:a16="http://schemas.microsoft.com/office/drawing/2014/main" id="{09B1132F-00BB-4C05-9D79-DDD8581D6B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3223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978BE2-D779-434C-8FE5-7AAA7C6475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910" y="1"/>
            <a:ext cx="9143999" cy="257174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242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EE6B185-DCA7-4B8C-9B50-D35531F630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07995" y="1288183"/>
            <a:ext cx="3451214" cy="3451212"/>
          </a:xfrm>
          <a:custGeom>
            <a:avLst/>
            <a:gdLst>
              <a:gd name="connsiteX0" fmla="*/ 243594 w 4601618"/>
              <a:gd name="connsiteY0" fmla="*/ 3677444 h 4601616"/>
              <a:gd name="connsiteX1" fmla="*/ 243596 w 4601618"/>
              <a:gd name="connsiteY1" fmla="*/ 3677444 h 4601616"/>
              <a:gd name="connsiteX2" fmla="*/ 243595 w 4601618"/>
              <a:gd name="connsiteY2" fmla="*/ 3677444 h 4601616"/>
              <a:gd name="connsiteX3" fmla="*/ 89130 w 4601618"/>
              <a:gd name="connsiteY3" fmla="*/ 2850624 h 4601616"/>
              <a:gd name="connsiteX4" fmla="*/ 89131 w 4601618"/>
              <a:gd name="connsiteY4" fmla="*/ 2850625 h 4601616"/>
              <a:gd name="connsiteX5" fmla="*/ 89132 w 4601618"/>
              <a:gd name="connsiteY5" fmla="*/ 2850626 h 4601616"/>
              <a:gd name="connsiteX6" fmla="*/ 4297306 w 4601618"/>
              <a:gd name="connsiteY6" fmla="*/ 2263270 h 4601616"/>
              <a:gd name="connsiteX7" fmla="*/ 4512489 w 4601618"/>
              <a:gd name="connsiteY7" fmla="*/ 2352401 h 4601616"/>
              <a:gd name="connsiteX8" fmla="*/ 4512488 w 4601618"/>
              <a:gd name="connsiteY8" fmla="*/ 2352402 h 4601616"/>
              <a:gd name="connsiteX9" fmla="*/ 4512488 w 4601618"/>
              <a:gd name="connsiteY9" fmla="*/ 2782765 h 4601616"/>
              <a:gd name="connsiteX10" fmla="*/ 2782766 w 4601618"/>
              <a:gd name="connsiteY10" fmla="*/ 4512486 h 4601616"/>
              <a:gd name="connsiteX11" fmla="*/ 2352403 w 4601618"/>
              <a:gd name="connsiteY11" fmla="*/ 4512486 h 4601616"/>
              <a:gd name="connsiteX12" fmla="*/ 2352404 w 4601618"/>
              <a:gd name="connsiteY12" fmla="*/ 4512486 h 4601616"/>
              <a:gd name="connsiteX13" fmla="*/ 2352404 w 4601618"/>
              <a:gd name="connsiteY13" fmla="*/ 4082123 h 4601616"/>
              <a:gd name="connsiteX14" fmla="*/ 4082125 w 4601618"/>
              <a:gd name="connsiteY14" fmla="*/ 2352401 h 4601616"/>
              <a:gd name="connsiteX15" fmla="*/ 4297306 w 4601618"/>
              <a:gd name="connsiteY15" fmla="*/ 2263270 h 4601616"/>
              <a:gd name="connsiteX16" fmla="*/ 4165860 w 4601618"/>
              <a:gd name="connsiteY16" fmla="*/ 1413433 h 4601616"/>
              <a:gd name="connsiteX17" fmla="*/ 4381042 w 4601618"/>
              <a:gd name="connsiteY17" fmla="*/ 1502563 h 4601616"/>
              <a:gd name="connsiteX18" fmla="*/ 4381041 w 4601618"/>
              <a:gd name="connsiteY18" fmla="*/ 1502565 h 4601616"/>
              <a:gd name="connsiteX19" fmla="*/ 4381041 w 4601618"/>
              <a:gd name="connsiteY19" fmla="*/ 1932928 h 4601616"/>
              <a:gd name="connsiteX20" fmla="*/ 1932927 w 4601618"/>
              <a:gd name="connsiteY20" fmla="*/ 4381041 h 4601616"/>
              <a:gd name="connsiteX21" fmla="*/ 1550302 w 4601618"/>
              <a:gd name="connsiteY21" fmla="*/ 4420036 h 4601616"/>
              <a:gd name="connsiteX22" fmla="*/ 1502565 w 4601618"/>
              <a:gd name="connsiteY22" fmla="*/ 4381041 h 4601616"/>
              <a:gd name="connsiteX23" fmla="*/ 1502565 w 4601618"/>
              <a:gd name="connsiteY23" fmla="*/ 4381042 h 4601616"/>
              <a:gd name="connsiteX24" fmla="*/ 1502564 w 4601618"/>
              <a:gd name="connsiteY24" fmla="*/ 4381042 h 4601616"/>
              <a:gd name="connsiteX25" fmla="*/ 1463570 w 4601618"/>
              <a:gd name="connsiteY25" fmla="*/ 4333303 h 4601616"/>
              <a:gd name="connsiteX26" fmla="*/ 1502565 w 4601618"/>
              <a:gd name="connsiteY26" fmla="*/ 3950677 h 4601616"/>
              <a:gd name="connsiteX27" fmla="*/ 3950678 w 4601618"/>
              <a:gd name="connsiteY27" fmla="*/ 1502564 h 4601616"/>
              <a:gd name="connsiteX28" fmla="*/ 4165860 w 4601618"/>
              <a:gd name="connsiteY28" fmla="*/ 1413433 h 4601616"/>
              <a:gd name="connsiteX29" fmla="*/ 3316023 w 4601618"/>
              <a:gd name="connsiteY29" fmla="*/ 1281986 h 4601616"/>
              <a:gd name="connsiteX30" fmla="*/ 3531205 w 4601618"/>
              <a:gd name="connsiteY30" fmla="*/ 1371117 h 4601616"/>
              <a:gd name="connsiteX31" fmla="*/ 3531204 w 4601618"/>
              <a:gd name="connsiteY31" fmla="*/ 1371118 h 4601616"/>
              <a:gd name="connsiteX32" fmla="*/ 3531204 w 4601618"/>
              <a:gd name="connsiteY32" fmla="*/ 1801481 h 4601616"/>
              <a:gd name="connsiteX33" fmla="*/ 1801482 w 4601618"/>
              <a:gd name="connsiteY33" fmla="*/ 3531202 h 4601616"/>
              <a:gd name="connsiteX34" fmla="*/ 1418857 w 4601618"/>
              <a:gd name="connsiteY34" fmla="*/ 3570197 h 4601616"/>
              <a:gd name="connsiteX35" fmla="*/ 1371119 w 4601618"/>
              <a:gd name="connsiteY35" fmla="*/ 3531202 h 4601616"/>
              <a:gd name="connsiteX36" fmla="*/ 1332124 w 4601618"/>
              <a:gd name="connsiteY36" fmla="*/ 3483464 h 4601616"/>
              <a:gd name="connsiteX37" fmla="*/ 1371120 w 4601618"/>
              <a:gd name="connsiteY37" fmla="*/ 3100839 h 4601616"/>
              <a:gd name="connsiteX38" fmla="*/ 3100841 w 4601618"/>
              <a:gd name="connsiteY38" fmla="*/ 1371117 h 4601616"/>
              <a:gd name="connsiteX39" fmla="*/ 3316023 w 4601618"/>
              <a:gd name="connsiteY39" fmla="*/ 1281986 h 4601616"/>
              <a:gd name="connsiteX40" fmla="*/ 1470202 w 4601618"/>
              <a:gd name="connsiteY40" fmla="*/ 183959 h 4601616"/>
              <a:gd name="connsiteX41" fmla="*/ 1685383 w 4601618"/>
              <a:gd name="connsiteY41" fmla="*/ 273090 h 4601616"/>
              <a:gd name="connsiteX42" fmla="*/ 1685382 w 4601618"/>
              <a:gd name="connsiteY42" fmla="*/ 273091 h 4601616"/>
              <a:gd name="connsiteX43" fmla="*/ 1685382 w 4601618"/>
              <a:gd name="connsiteY43" fmla="*/ 703454 h 4601616"/>
              <a:gd name="connsiteX44" fmla="*/ 703454 w 4601618"/>
              <a:gd name="connsiteY44" fmla="*/ 1685381 h 4601616"/>
              <a:gd name="connsiteX45" fmla="*/ 273091 w 4601618"/>
              <a:gd name="connsiteY45" fmla="*/ 1685381 h 4601616"/>
              <a:gd name="connsiteX46" fmla="*/ 273091 w 4601618"/>
              <a:gd name="connsiteY46" fmla="*/ 1685381 h 4601616"/>
              <a:gd name="connsiteX47" fmla="*/ 273091 w 4601618"/>
              <a:gd name="connsiteY47" fmla="*/ 1255018 h 4601616"/>
              <a:gd name="connsiteX48" fmla="*/ 1255020 w 4601618"/>
              <a:gd name="connsiteY48" fmla="*/ 273091 h 4601616"/>
              <a:gd name="connsiteX49" fmla="*/ 1470202 w 4601618"/>
              <a:gd name="connsiteY49" fmla="*/ 183959 h 4601616"/>
              <a:gd name="connsiteX50" fmla="*/ 3462265 w 4601618"/>
              <a:gd name="connsiteY50" fmla="*/ 154462 h 4601616"/>
              <a:gd name="connsiteX51" fmla="*/ 3677446 w 4601618"/>
              <a:gd name="connsiteY51" fmla="*/ 243593 h 4601616"/>
              <a:gd name="connsiteX52" fmla="*/ 3677446 w 4601618"/>
              <a:gd name="connsiteY52" fmla="*/ 243594 h 4601616"/>
              <a:gd name="connsiteX53" fmla="*/ 3677446 w 4601618"/>
              <a:gd name="connsiteY53" fmla="*/ 673958 h 4601616"/>
              <a:gd name="connsiteX54" fmla="*/ 673958 w 4601618"/>
              <a:gd name="connsiteY54" fmla="*/ 3677444 h 4601616"/>
              <a:gd name="connsiteX55" fmla="*/ 291333 w 4601618"/>
              <a:gd name="connsiteY55" fmla="*/ 3716438 h 4601616"/>
              <a:gd name="connsiteX56" fmla="*/ 243596 w 4601618"/>
              <a:gd name="connsiteY56" fmla="*/ 3677444 h 4601616"/>
              <a:gd name="connsiteX57" fmla="*/ 204601 w 4601618"/>
              <a:gd name="connsiteY57" fmla="*/ 3629706 h 4601616"/>
              <a:gd name="connsiteX58" fmla="*/ 243595 w 4601618"/>
              <a:gd name="connsiteY58" fmla="*/ 3247081 h 4601616"/>
              <a:gd name="connsiteX59" fmla="*/ 3247083 w 4601618"/>
              <a:gd name="connsiteY59" fmla="*/ 243593 h 4601616"/>
              <a:gd name="connsiteX60" fmla="*/ 3462265 w 4601618"/>
              <a:gd name="connsiteY60" fmla="*/ 154462 h 4601616"/>
              <a:gd name="connsiteX61" fmla="*/ 2635444 w 4601618"/>
              <a:gd name="connsiteY61" fmla="*/ 0 h 4601616"/>
              <a:gd name="connsiteX62" fmla="*/ 2850626 w 4601618"/>
              <a:gd name="connsiteY62" fmla="*/ 89131 h 4601616"/>
              <a:gd name="connsiteX63" fmla="*/ 2850625 w 4601618"/>
              <a:gd name="connsiteY63" fmla="*/ 89131 h 4601616"/>
              <a:gd name="connsiteX64" fmla="*/ 2850625 w 4601618"/>
              <a:gd name="connsiteY64" fmla="*/ 519495 h 4601616"/>
              <a:gd name="connsiteX65" fmla="*/ 519495 w 4601618"/>
              <a:gd name="connsiteY65" fmla="*/ 2850624 h 4601616"/>
              <a:gd name="connsiteX66" fmla="*/ 136869 w 4601618"/>
              <a:gd name="connsiteY66" fmla="*/ 2889619 h 4601616"/>
              <a:gd name="connsiteX67" fmla="*/ 89131 w 4601618"/>
              <a:gd name="connsiteY67" fmla="*/ 2850625 h 4601616"/>
              <a:gd name="connsiteX68" fmla="*/ 50137 w 4601618"/>
              <a:gd name="connsiteY68" fmla="*/ 2802887 h 4601616"/>
              <a:gd name="connsiteX69" fmla="*/ 89132 w 4601618"/>
              <a:gd name="connsiteY69" fmla="*/ 2420262 h 4601616"/>
              <a:gd name="connsiteX70" fmla="*/ 2420262 w 4601618"/>
              <a:gd name="connsiteY70" fmla="*/ 89130 h 4601616"/>
              <a:gd name="connsiteX71" fmla="*/ 2635444 w 4601618"/>
              <a:gd name="connsiteY71" fmla="*/ 0 h 460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4601618" h="4601616">
                <a:moveTo>
                  <a:pt x="243594" y="3677444"/>
                </a:moveTo>
                <a:lnTo>
                  <a:pt x="243596" y="3677444"/>
                </a:lnTo>
                <a:lnTo>
                  <a:pt x="243595" y="3677444"/>
                </a:lnTo>
                <a:close/>
                <a:moveTo>
                  <a:pt x="89130" y="2850624"/>
                </a:moveTo>
                <a:lnTo>
                  <a:pt x="89131" y="2850625"/>
                </a:lnTo>
                <a:lnTo>
                  <a:pt x="89132" y="2850626"/>
                </a:lnTo>
                <a:close/>
                <a:moveTo>
                  <a:pt x="4297306" y="2263270"/>
                </a:moveTo>
                <a:cubicBezTo>
                  <a:pt x="4375188" y="2263269"/>
                  <a:pt x="4453069" y="2292981"/>
                  <a:pt x="4512489" y="2352401"/>
                </a:cubicBezTo>
                <a:lnTo>
                  <a:pt x="4512488" y="2352402"/>
                </a:lnTo>
                <a:cubicBezTo>
                  <a:pt x="4631329" y="2471243"/>
                  <a:pt x="4631329" y="2663924"/>
                  <a:pt x="4512488" y="2782765"/>
                </a:cubicBezTo>
                <a:lnTo>
                  <a:pt x="2782766" y="4512486"/>
                </a:lnTo>
                <a:cubicBezTo>
                  <a:pt x="2663925" y="4631327"/>
                  <a:pt x="2471244" y="4631327"/>
                  <a:pt x="2352403" y="4512486"/>
                </a:cubicBezTo>
                <a:lnTo>
                  <a:pt x="2352404" y="4512486"/>
                </a:lnTo>
                <a:cubicBezTo>
                  <a:pt x="2233562" y="4393645"/>
                  <a:pt x="2233562" y="4200964"/>
                  <a:pt x="2352404" y="4082123"/>
                </a:cubicBezTo>
                <a:lnTo>
                  <a:pt x="4082125" y="2352401"/>
                </a:lnTo>
                <a:cubicBezTo>
                  <a:pt x="4141546" y="2292981"/>
                  <a:pt x="4219427" y="2263270"/>
                  <a:pt x="4297306" y="2263270"/>
                </a:cubicBezTo>
                <a:close/>
                <a:moveTo>
                  <a:pt x="4165860" y="1413433"/>
                </a:moveTo>
                <a:cubicBezTo>
                  <a:pt x="4243741" y="1413433"/>
                  <a:pt x="4321621" y="1443144"/>
                  <a:pt x="4381042" y="1502563"/>
                </a:cubicBezTo>
                <a:lnTo>
                  <a:pt x="4381041" y="1502565"/>
                </a:lnTo>
                <a:cubicBezTo>
                  <a:pt x="4499883" y="1621406"/>
                  <a:pt x="4499883" y="1814087"/>
                  <a:pt x="4381041" y="1932928"/>
                </a:cubicBezTo>
                <a:lnTo>
                  <a:pt x="1932927" y="4381041"/>
                </a:lnTo>
                <a:cubicBezTo>
                  <a:pt x="1828942" y="4485027"/>
                  <a:pt x="1668422" y="4498025"/>
                  <a:pt x="1550302" y="4420036"/>
                </a:cubicBezTo>
                <a:lnTo>
                  <a:pt x="1502565" y="4381041"/>
                </a:lnTo>
                <a:lnTo>
                  <a:pt x="1502565" y="4381042"/>
                </a:lnTo>
                <a:lnTo>
                  <a:pt x="1502564" y="4381042"/>
                </a:lnTo>
                <a:lnTo>
                  <a:pt x="1463570" y="4333303"/>
                </a:lnTo>
                <a:cubicBezTo>
                  <a:pt x="1385580" y="4215184"/>
                  <a:pt x="1398579" y="4054664"/>
                  <a:pt x="1502565" y="3950677"/>
                </a:cubicBezTo>
                <a:lnTo>
                  <a:pt x="3950678" y="1502564"/>
                </a:lnTo>
                <a:cubicBezTo>
                  <a:pt x="4010099" y="1443144"/>
                  <a:pt x="4087979" y="1413433"/>
                  <a:pt x="4165860" y="1413433"/>
                </a:cubicBezTo>
                <a:close/>
                <a:moveTo>
                  <a:pt x="3316023" y="1281986"/>
                </a:moveTo>
                <a:cubicBezTo>
                  <a:pt x="3393904" y="1281986"/>
                  <a:pt x="3471785" y="1311697"/>
                  <a:pt x="3531205" y="1371117"/>
                </a:cubicBezTo>
                <a:lnTo>
                  <a:pt x="3531204" y="1371118"/>
                </a:lnTo>
                <a:cubicBezTo>
                  <a:pt x="3650045" y="1489958"/>
                  <a:pt x="3650045" y="1682639"/>
                  <a:pt x="3531204" y="1801481"/>
                </a:cubicBezTo>
                <a:lnTo>
                  <a:pt x="1801482" y="3531202"/>
                </a:lnTo>
                <a:cubicBezTo>
                  <a:pt x="1697496" y="3635188"/>
                  <a:pt x="1536977" y="3648186"/>
                  <a:pt x="1418857" y="3570197"/>
                </a:cubicBezTo>
                <a:lnTo>
                  <a:pt x="1371119" y="3531202"/>
                </a:lnTo>
                <a:lnTo>
                  <a:pt x="1332124" y="3483464"/>
                </a:lnTo>
                <a:cubicBezTo>
                  <a:pt x="1254135" y="3365344"/>
                  <a:pt x="1267133" y="3204825"/>
                  <a:pt x="1371120" y="3100839"/>
                </a:cubicBezTo>
                <a:lnTo>
                  <a:pt x="3100841" y="1371117"/>
                </a:lnTo>
                <a:cubicBezTo>
                  <a:pt x="3160262" y="1311697"/>
                  <a:pt x="3238143" y="1281986"/>
                  <a:pt x="3316023" y="1281986"/>
                </a:cubicBezTo>
                <a:close/>
                <a:moveTo>
                  <a:pt x="1470202" y="183959"/>
                </a:moveTo>
                <a:cubicBezTo>
                  <a:pt x="1548083" y="183959"/>
                  <a:pt x="1625962" y="213669"/>
                  <a:pt x="1685383" y="273090"/>
                </a:cubicBezTo>
                <a:lnTo>
                  <a:pt x="1685382" y="273091"/>
                </a:lnTo>
                <a:cubicBezTo>
                  <a:pt x="1804224" y="391933"/>
                  <a:pt x="1804224" y="584613"/>
                  <a:pt x="1685382" y="703454"/>
                </a:cubicBezTo>
                <a:lnTo>
                  <a:pt x="703454" y="1685381"/>
                </a:lnTo>
                <a:cubicBezTo>
                  <a:pt x="584613" y="1804222"/>
                  <a:pt x="391932" y="1804222"/>
                  <a:pt x="273091" y="1685381"/>
                </a:cubicBezTo>
                <a:lnTo>
                  <a:pt x="273091" y="1685381"/>
                </a:lnTo>
                <a:cubicBezTo>
                  <a:pt x="154250" y="1566540"/>
                  <a:pt x="154250" y="1373859"/>
                  <a:pt x="273091" y="1255018"/>
                </a:cubicBezTo>
                <a:lnTo>
                  <a:pt x="1255020" y="273091"/>
                </a:lnTo>
                <a:cubicBezTo>
                  <a:pt x="1314441" y="213669"/>
                  <a:pt x="1392321" y="183959"/>
                  <a:pt x="1470202" y="183959"/>
                </a:cubicBezTo>
                <a:close/>
                <a:moveTo>
                  <a:pt x="3462265" y="154462"/>
                </a:moveTo>
                <a:cubicBezTo>
                  <a:pt x="3540145" y="154463"/>
                  <a:pt x="3618026" y="184172"/>
                  <a:pt x="3677446" y="243593"/>
                </a:cubicBezTo>
                <a:lnTo>
                  <a:pt x="3677446" y="243594"/>
                </a:lnTo>
                <a:cubicBezTo>
                  <a:pt x="3796287" y="362436"/>
                  <a:pt x="3796287" y="555116"/>
                  <a:pt x="3677446" y="673958"/>
                </a:cubicBezTo>
                <a:lnTo>
                  <a:pt x="673958" y="3677444"/>
                </a:lnTo>
                <a:cubicBezTo>
                  <a:pt x="569972" y="3781429"/>
                  <a:pt x="409453" y="3794428"/>
                  <a:pt x="291333" y="3716438"/>
                </a:cubicBezTo>
                <a:lnTo>
                  <a:pt x="243596" y="3677444"/>
                </a:lnTo>
                <a:lnTo>
                  <a:pt x="204601" y="3629706"/>
                </a:lnTo>
                <a:cubicBezTo>
                  <a:pt x="126611" y="3511587"/>
                  <a:pt x="139609" y="3351068"/>
                  <a:pt x="243595" y="3247081"/>
                </a:cubicBezTo>
                <a:lnTo>
                  <a:pt x="3247083" y="243593"/>
                </a:lnTo>
                <a:cubicBezTo>
                  <a:pt x="3306503" y="184172"/>
                  <a:pt x="3384384" y="154462"/>
                  <a:pt x="3462265" y="154462"/>
                </a:cubicBezTo>
                <a:close/>
                <a:moveTo>
                  <a:pt x="2635444" y="0"/>
                </a:moveTo>
                <a:cubicBezTo>
                  <a:pt x="2713325" y="0"/>
                  <a:pt x="2791205" y="29710"/>
                  <a:pt x="2850626" y="89131"/>
                </a:cubicBezTo>
                <a:lnTo>
                  <a:pt x="2850625" y="89131"/>
                </a:lnTo>
                <a:cubicBezTo>
                  <a:pt x="2969467" y="207972"/>
                  <a:pt x="2969467" y="400653"/>
                  <a:pt x="2850625" y="519495"/>
                </a:cubicBezTo>
                <a:lnTo>
                  <a:pt x="519495" y="2850624"/>
                </a:lnTo>
                <a:cubicBezTo>
                  <a:pt x="415509" y="2954611"/>
                  <a:pt x="254989" y="2967609"/>
                  <a:pt x="136869" y="2889619"/>
                </a:cubicBezTo>
                <a:lnTo>
                  <a:pt x="89131" y="2850625"/>
                </a:lnTo>
                <a:lnTo>
                  <a:pt x="50137" y="2802887"/>
                </a:lnTo>
                <a:cubicBezTo>
                  <a:pt x="-27853" y="2684767"/>
                  <a:pt x="-14855" y="2524247"/>
                  <a:pt x="89132" y="2420262"/>
                </a:cubicBezTo>
                <a:lnTo>
                  <a:pt x="2420262" y="89130"/>
                </a:lnTo>
                <a:cubicBezTo>
                  <a:pt x="2479683" y="29709"/>
                  <a:pt x="2557563" y="0"/>
                  <a:pt x="26354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6E067A8E-B2C1-4398-ABBB-E5924954A3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5" name="Date Placeholder 5">
            <a:extLst>
              <a:ext uri="{FF2B5EF4-FFF2-40B4-BE49-F238E27FC236}">
                <a16:creationId xmlns:a16="http://schemas.microsoft.com/office/drawing/2014/main" id="{C838C8B1-022E-4003-908E-16456A4DFC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162B7ECE-88BF-490A-8421-4948AEE6B91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AB98744-521E-40F4-81F2-9C3FFCC658F5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8" name="Freeform 19">
            <a:extLst>
              <a:ext uri="{FF2B5EF4-FFF2-40B4-BE49-F238E27FC236}">
                <a16:creationId xmlns:a16="http://schemas.microsoft.com/office/drawing/2014/main" id="{7DAA272C-0758-4199-878E-5FC08B789126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9" name="Slide Number Placeholder 13">
            <a:extLst>
              <a:ext uri="{FF2B5EF4-FFF2-40B4-BE49-F238E27FC236}">
                <a16:creationId xmlns:a16="http://schemas.microsoft.com/office/drawing/2014/main" id="{99F9F21D-4A6E-425D-BDE6-4D31B7871B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9972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E557369-2DFE-44DB-BDB4-4559ED230A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343" y="464344"/>
            <a:ext cx="4107657" cy="4214813"/>
          </a:xfrm>
          <a:custGeom>
            <a:avLst/>
            <a:gdLst>
              <a:gd name="connsiteX0" fmla="*/ 0 w 5476876"/>
              <a:gd name="connsiteY0" fmla="*/ 0 h 5619750"/>
              <a:gd name="connsiteX1" fmla="*/ 5476876 w 5476876"/>
              <a:gd name="connsiteY1" fmla="*/ 0 h 5619750"/>
              <a:gd name="connsiteX2" fmla="*/ 5476876 w 5476876"/>
              <a:gd name="connsiteY2" fmla="*/ 5619750 h 5619750"/>
              <a:gd name="connsiteX3" fmla="*/ 0 w 5476876"/>
              <a:gd name="connsiteY3" fmla="*/ 5619750 h 561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6876" h="5619750">
                <a:moveTo>
                  <a:pt x="0" y="0"/>
                </a:moveTo>
                <a:lnTo>
                  <a:pt x="5476876" y="0"/>
                </a:lnTo>
                <a:lnTo>
                  <a:pt x="5476876" y="5619750"/>
                </a:lnTo>
                <a:lnTo>
                  <a:pt x="0" y="56197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789169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EA20584-7125-4D68-9411-757C34AF6B1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192047" cy="51435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5395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C2D3C3C2-5DBA-4CD3-AB17-2D8FA409CFA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572000" cy="51435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3477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90DD187-D30A-4221-AE3F-BA8045A2E0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79056" y="1194929"/>
            <a:ext cx="1385888" cy="1385888"/>
          </a:xfrm>
          <a:custGeom>
            <a:avLst/>
            <a:gdLst>
              <a:gd name="connsiteX0" fmla="*/ 923925 w 1847850"/>
              <a:gd name="connsiteY0" fmla="*/ 0 h 1847850"/>
              <a:gd name="connsiteX1" fmla="*/ 1847850 w 1847850"/>
              <a:gd name="connsiteY1" fmla="*/ 923925 h 1847850"/>
              <a:gd name="connsiteX2" fmla="*/ 923925 w 1847850"/>
              <a:gd name="connsiteY2" fmla="*/ 1847850 h 1847850"/>
              <a:gd name="connsiteX3" fmla="*/ 0 w 1847850"/>
              <a:gd name="connsiteY3" fmla="*/ 923925 h 1847850"/>
              <a:gd name="connsiteX4" fmla="*/ 923925 w 1847850"/>
              <a:gd name="connsiteY4" fmla="*/ 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7850" h="1847850">
                <a:moveTo>
                  <a:pt x="923925" y="0"/>
                </a:moveTo>
                <a:cubicBezTo>
                  <a:pt x="1434195" y="0"/>
                  <a:pt x="1847850" y="413655"/>
                  <a:pt x="1847850" y="923925"/>
                </a:cubicBezTo>
                <a:cubicBezTo>
                  <a:pt x="1847850" y="1434195"/>
                  <a:pt x="1434195" y="1847850"/>
                  <a:pt x="923925" y="1847850"/>
                </a:cubicBezTo>
                <a:cubicBezTo>
                  <a:pt x="413655" y="1847850"/>
                  <a:pt x="0" y="1434195"/>
                  <a:pt x="0" y="923925"/>
                </a:cubicBezTo>
                <a:cubicBezTo>
                  <a:pt x="0" y="413655"/>
                  <a:pt x="413655" y="0"/>
                  <a:pt x="92392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CF4687B2-29BF-4BD8-A204-09D55ABB10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5" name="Date Placeholder 5">
            <a:extLst>
              <a:ext uri="{FF2B5EF4-FFF2-40B4-BE49-F238E27FC236}">
                <a16:creationId xmlns:a16="http://schemas.microsoft.com/office/drawing/2014/main" id="{426CE6BE-E6BA-4584-8DB0-308422F68B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4563B814-281A-4D30-88EC-DCD217B54CA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E52440A-72BC-4815-9FE2-3A5BE69FE37A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8" name="Freeform 19">
            <a:extLst>
              <a:ext uri="{FF2B5EF4-FFF2-40B4-BE49-F238E27FC236}">
                <a16:creationId xmlns:a16="http://schemas.microsoft.com/office/drawing/2014/main" id="{318F3EC8-99D7-4976-97A9-BF1812CA1B1E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9" name="Slide Number Placeholder 13">
            <a:extLst>
              <a:ext uri="{FF2B5EF4-FFF2-40B4-BE49-F238E27FC236}">
                <a16:creationId xmlns:a16="http://schemas.microsoft.com/office/drawing/2014/main" id="{132D34E9-0EC3-4F69-B5A3-2079C7D001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5683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DC70EEF-C2DB-4621-8E5A-8463701BE8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61910" y="784815"/>
            <a:ext cx="1620180" cy="1620180"/>
          </a:xfrm>
          <a:custGeom>
            <a:avLst/>
            <a:gdLst>
              <a:gd name="connsiteX0" fmla="*/ 0 w 2160240"/>
              <a:gd name="connsiteY0" fmla="*/ 0 h 2160240"/>
              <a:gd name="connsiteX1" fmla="*/ 2160240 w 2160240"/>
              <a:gd name="connsiteY1" fmla="*/ 0 h 2160240"/>
              <a:gd name="connsiteX2" fmla="*/ 2160240 w 2160240"/>
              <a:gd name="connsiteY2" fmla="*/ 2160240 h 2160240"/>
              <a:gd name="connsiteX3" fmla="*/ 0 w 2160240"/>
              <a:gd name="connsiteY3" fmla="*/ 2160240 h 21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240" h="2160240">
                <a:moveTo>
                  <a:pt x="0" y="0"/>
                </a:moveTo>
                <a:lnTo>
                  <a:pt x="2160240" y="0"/>
                </a:lnTo>
                <a:lnTo>
                  <a:pt x="2160240" y="2160240"/>
                </a:lnTo>
                <a:lnTo>
                  <a:pt x="0" y="216024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5704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66CE2AE-12A5-4C9A-8993-41DA9731A6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68144" y="572549"/>
            <a:ext cx="2629111" cy="3739880"/>
          </a:xfrm>
          <a:custGeom>
            <a:avLst/>
            <a:gdLst>
              <a:gd name="connsiteX0" fmla="*/ 0 w 3505481"/>
              <a:gd name="connsiteY0" fmla="*/ 0 h 4986507"/>
              <a:gd name="connsiteX1" fmla="*/ 3505481 w 3505481"/>
              <a:gd name="connsiteY1" fmla="*/ 0 h 4986507"/>
              <a:gd name="connsiteX2" fmla="*/ 3505481 w 3505481"/>
              <a:gd name="connsiteY2" fmla="*/ 4986507 h 4986507"/>
              <a:gd name="connsiteX3" fmla="*/ 0 w 3505481"/>
              <a:gd name="connsiteY3" fmla="*/ 4986507 h 4986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5481" h="4986507">
                <a:moveTo>
                  <a:pt x="0" y="0"/>
                </a:moveTo>
                <a:lnTo>
                  <a:pt x="3505481" y="0"/>
                </a:lnTo>
                <a:lnTo>
                  <a:pt x="3505481" y="4986507"/>
                </a:lnTo>
                <a:lnTo>
                  <a:pt x="0" y="498650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12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66CE2AE-12A5-4C9A-8993-41DA9731A6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61610" y="1383618"/>
            <a:ext cx="2172819" cy="3151011"/>
          </a:xfrm>
          <a:custGeom>
            <a:avLst/>
            <a:gdLst>
              <a:gd name="connsiteX0" fmla="*/ 0 w 3505481"/>
              <a:gd name="connsiteY0" fmla="*/ 0 h 4986507"/>
              <a:gd name="connsiteX1" fmla="*/ 3505481 w 3505481"/>
              <a:gd name="connsiteY1" fmla="*/ 0 h 4986507"/>
              <a:gd name="connsiteX2" fmla="*/ 3505481 w 3505481"/>
              <a:gd name="connsiteY2" fmla="*/ 4986507 h 4986507"/>
              <a:gd name="connsiteX3" fmla="*/ 0 w 3505481"/>
              <a:gd name="connsiteY3" fmla="*/ 4986507 h 4986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5481" h="4986507">
                <a:moveTo>
                  <a:pt x="0" y="0"/>
                </a:moveTo>
                <a:lnTo>
                  <a:pt x="3505481" y="0"/>
                </a:lnTo>
                <a:lnTo>
                  <a:pt x="3505481" y="4986507"/>
                </a:lnTo>
                <a:lnTo>
                  <a:pt x="0" y="498650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2710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7">
            <a:extLst>
              <a:ext uri="{FF2B5EF4-FFF2-40B4-BE49-F238E27FC236}">
                <a16:creationId xmlns:a16="http://schemas.microsoft.com/office/drawing/2014/main" id="{448A2669-8DC5-40B8-AF45-375C778798E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2395" y="1109302"/>
            <a:ext cx="8283912" cy="2218532"/>
          </a:xfrm>
          <a:custGeom>
            <a:avLst/>
            <a:gdLst>
              <a:gd name="connsiteX0" fmla="*/ 0 w 5228194"/>
              <a:gd name="connsiteY0" fmla="*/ 0 h 2453986"/>
              <a:gd name="connsiteX1" fmla="*/ 5228194 w 5228194"/>
              <a:gd name="connsiteY1" fmla="*/ 0 h 2453986"/>
              <a:gd name="connsiteX2" fmla="*/ 5228194 w 5228194"/>
              <a:gd name="connsiteY2" fmla="*/ 2453986 h 2453986"/>
              <a:gd name="connsiteX3" fmla="*/ 0 w 5228194"/>
              <a:gd name="connsiteY3" fmla="*/ 2453986 h 245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8194" h="2453986">
                <a:moveTo>
                  <a:pt x="0" y="0"/>
                </a:moveTo>
                <a:lnTo>
                  <a:pt x="5228194" y="0"/>
                </a:lnTo>
                <a:lnTo>
                  <a:pt x="5228194" y="2453986"/>
                </a:lnTo>
                <a:lnTo>
                  <a:pt x="0" y="24539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961F0D6-9597-446A-84C6-53167A0DD3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4" name="Date Placeholder 5">
            <a:extLst>
              <a:ext uri="{FF2B5EF4-FFF2-40B4-BE49-F238E27FC236}">
                <a16:creationId xmlns:a16="http://schemas.microsoft.com/office/drawing/2014/main" id="{9139703B-658C-4EF7-AF2A-75CC1AD10A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3159BF4B-2FE4-45C7-B0E0-766CB55A548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6CF24CD-7EB6-4EB5-ABBA-DB0CCC6F154E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7" name="Freeform 19">
            <a:extLst>
              <a:ext uri="{FF2B5EF4-FFF2-40B4-BE49-F238E27FC236}">
                <a16:creationId xmlns:a16="http://schemas.microsoft.com/office/drawing/2014/main" id="{1CCBE8CA-AE7E-4E28-8568-618CFF886D50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8" name="Slide Number Placeholder 13">
            <a:extLst>
              <a:ext uri="{FF2B5EF4-FFF2-40B4-BE49-F238E27FC236}">
                <a16:creationId xmlns:a16="http://schemas.microsoft.com/office/drawing/2014/main" id="{BAE6259E-3B83-4C52-84D4-03BD66A0AF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42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3B6F81C-4C1E-42B6-95A9-AD53A8E0C7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2395" y="1221600"/>
            <a:ext cx="3733019" cy="1890210"/>
          </a:xfrm>
          <a:custGeom>
            <a:avLst/>
            <a:gdLst>
              <a:gd name="connsiteX0" fmla="*/ 0 w 4977358"/>
              <a:gd name="connsiteY0" fmla="*/ 0 h 2520280"/>
              <a:gd name="connsiteX1" fmla="*/ 4557303 w 4977358"/>
              <a:gd name="connsiteY1" fmla="*/ 0 h 2520280"/>
              <a:gd name="connsiteX2" fmla="*/ 4977358 w 4977358"/>
              <a:gd name="connsiteY2" fmla="*/ 420055 h 2520280"/>
              <a:gd name="connsiteX3" fmla="*/ 4977358 w 4977358"/>
              <a:gd name="connsiteY3" fmla="*/ 2520280 h 2520280"/>
              <a:gd name="connsiteX4" fmla="*/ 0 w 4977358"/>
              <a:gd name="connsiteY4" fmla="*/ 2520280 h 2520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7358" h="2520280">
                <a:moveTo>
                  <a:pt x="0" y="0"/>
                </a:moveTo>
                <a:lnTo>
                  <a:pt x="4557303" y="0"/>
                </a:lnTo>
                <a:cubicBezTo>
                  <a:pt x="4789293" y="0"/>
                  <a:pt x="4977358" y="188065"/>
                  <a:pt x="4977358" y="420055"/>
                </a:cubicBezTo>
                <a:lnTo>
                  <a:pt x="4977358" y="2520280"/>
                </a:lnTo>
                <a:lnTo>
                  <a:pt x="0" y="25202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F34168C-1C67-497A-9C63-39DC34B705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6" name="Date Placeholder 5">
            <a:extLst>
              <a:ext uri="{FF2B5EF4-FFF2-40B4-BE49-F238E27FC236}">
                <a16:creationId xmlns:a16="http://schemas.microsoft.com/office/drawing/2014/main" id="{AAD646CE-0465-4B61-8E8D-BCBCC86BC7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7" name="Freeform 10">
            <a:extLst>
              <a:ext uri="{FF2B5EF4-FFF2-40B4-BE49-F238E27FC236}">
                <a16:creationId xmlns:a16="http://schemas.microsoft.com/office/drawing/2014/main" id="{91AEC1FF-C3E5-44F3-9EDB-86C63C712A8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DBECF74-5F5F-4670-AC26-5244357019DD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67802D7B-70D8-4ACB-9C84-EED76B63D5FF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0" name="Slide Number Placeholder 13">
            <a:extLst>
              <a:ext uri="{FF2B5EF4-FFF2-40B4-BE49-F238E27FC236}">
                <a16:creationId xmlns:a16="http://schemas.microsoft.com/office/drawing/2014/main" id="{10EB7E6A-F532-4CC8-919B-BAD4EE5E0C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5785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0098292-EF4A-4374-A6BC-3A604467A1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8342" y="1221601"/>
            <a:ext cx="2671763" cy="1907381"/>
          </a:xfrm>
          <a:custGeom>
            <a:avLst/>
            <a:gdLst>
              <a:gd name="connsiteX0" fmla="*/ 0 w 3562350"/>
              <a:gd name="connsiteY0" fmla="*/ 0 h 2543175"/>
              <a:gd name="connsiteX1" fmla="*/ 3562350 w 3562350"/>
              <a:gd name="connsiteY1" fmla="*/ 0 h 2543175"/>
              <a:gd name="connsiteX2" fmla="*/ 3562350 w 3562350"/>
              <a:gd name="connsiteY2" fmla="*/ 2543175 h 2543175"/>
              <a:gd name="connsiteX3" fmla="*/ 0 w 3562350"/>
              <a:gd name="connsiteY3" fmla="*/ 2543175 h 254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2350" h="2543175">
                <a:moveTo>
                  <a:pt x="0" y="0"/>
                </a:moveTo>
                <a:lnTo>
                  <a:pt x="3562350" y="0"/>
                </a:lnTo>
                <a:lnTo>
                  <a:pt x="3562350" y="2543175"/>
                </a:lnTo>
                <a:lnTo>
                  <a:pt x="0" y="25431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70466EF0-C6D6-4173-979D-5C4C7987356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83896" y="1221601"/>
            <a:ext cx="2671763" cy="1907381"/>
          </a:xfrm>
          <a:custGeom>
            <a:avLst/>
            <a:gdLst>
              <a:gd name="connsiteX0" fmla="*/ 0 w 3562350"/>
              <a:gd name="connsiteY0" fmla="*/ 0 h 2543175"/>
              <a:gd name="connsiteX1" fmla="*/ 3562350 w 3562350"/>
              <a:gd name="connsiteY1" fmla="*/ 0 h 2543175"/>
              <a:gd name="connsiteX2" fmla="*/ 3562350 w 3562350"/>
              <a:gd name="connsiteY2" fmla="*/ 2543175 h 2543175"/>
              <a:gd name="connsiteX3" fmla="*/ 0 w 3562350"/>
              <a:gd name="connsiteY3" fmla="*/ 2543175 h 254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2350" h="2543175">
                <a:moveTo>
                  <a:pt x="0" y="0"/>
                </a:moveTo>
                <a:lnTo>
                  <a:pt x="3562350" y="0"/>
                </a:lnTo>
                <a:lnTo>
                  <a:pt x="3562350" y="2543175"/>
                </a:lnTo>
                <a:lnTo>
                  <a:pt x="0" y="25431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9E389575-E027-462C-AF9D-A1D8F789EA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5" name="Date Placeholder 5">
            <a:extLst>
              <a:ext uri="{FF2B5EF4-FFF2-40B4-BE49-F238E27FC236}">
                <a16:creationId xmlns:a16="http://schemas.microsoft.com/office/drawing/2014/main" id="{D11F1745-35D6-4377-9B8F-EC0797BF2D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EBC70912-4B9F-473C-A2EB-C44CC56C563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1511801-2D18-418A-ACDC-3D7B5B85B884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5B6B2C83-19B7-4CC4-93D6-4636AB6F2BEC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5" name="Slide Number Placeholder 13">
            <a:extLst>
              <a:ext uri="{FF2B5EF4-FFF2-40B4-BE49-F238E27FC236}">
                <a16:creationId xmlns:a16="http://schemas.microsoft.com/office/drawing/2014/main" id="{EC3BD420-A349-4C20-B8B8-611EA9A6C5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2583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9F0742C-FD4A-4144-8BB2-FF5A38EF346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594218" y="2182092"/>
            <a:ext cx="1973072" cy="2961409"/>
          </a:xfrm>
          <a:custGeom>
            <a:avLst/>
            <a:gdLst>
              <a:gd name="connsiteX0" fmla="*/ 0 w 2630762"/>
              <a:gd name="connsiteY0" fmla="*/ 0 h 3948545"/>
              <a:gd name="connsiteX1" fmla="*/ 2630762 w 2630762"/>
              <a:gd name="connsiteY1" fmla="*/ 0 h 3948545"/>
              <a:gd name="connsiteX2" fmla="*/ 2630762 w 2630762"/>
              <a:gd name="connsiteY2" fmla="*/ 3948545 h 3948545"/>
              <a:gd name="connsiteX3" fmla="*/ 0 w 2630762"/>
              <a:gd name="connsiteY3" fmla="*/ 3948545 h 3948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0762" h="3948545">
                <a:moveTo>
                  <a:pt x="0" y="0"/>
                </a:moveTo>
                <a:lnTo>
                  <a:pt x="2630762" y="0"/>
                </a:lnTo>
                <a:lnTo>
                  <a:pt x="2630762" y="3948545"/>
                </a:lnTo>
                <a:lnTo>
                  <a:pt x="0" y="39485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097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9E4F35C-3500-4E24-BC58-26E521469B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05225" y="0"/>
            <a:ext cx="2714625" cy="5143500"/>
          </a:xfrm>
          <a:custGeom>
            <a:avLst/>
            <a:gdLst>
              <a:gd name="connsiteX0" fmla="*/ 0 w 3619500"/>
              <a:gd name="connsiteY0" fmla="*/ 0 h 6858000"/>
              <a:gd name="connsiteX1" fmla="*/ 3619500 w 3619500"/>
              <a:gd name="connsiteY1" fmla="*/ 0 h 6858000"/>
              <a:gd name="connsiteX2" fmla="*/ 3619500 w 3619500"/>
              <a:gd name="connsiteY2" fmla="*/ 6858000 h 6858000"/>
              <a:gd name="connsiteX3" fmla="*/ 0 w 36195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9500" h="6858000">
                <a:moveTo>
                  <a:pt x="0" y="0"/>
                </a:moveTo>
                <a:lnTo>
                  <a:pt x="3619500" y="0"/>
                </a:lnTo>
                <a:lnTo>
                  <a:pt x="36195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l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90795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2157197-E950-49AE-AB3D-C857D709616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2395" y="1113588"/>
            <a:ext cx="8359211" cy="1840490"/>
          </a:xfrm>
          <a:custGeom>
            <a:avLst/>
            <a:gdLst>
              <a:gd name="connsiteX0" fmla="*/ 173080 w 10667844"/>
              <a:gd name="connsiteY0" fmla="*/ 0 h 2453986"/>
              <a:gd name="connsiteX1" fmla="*/ 10494764 w 10667844"/>
              <a:gd name="connsiteY1" fmla="*/ 0 h 2453986"/>
              <a:gd name="connsiteX2" fmla="*/ 10667844 w 10667844"/>
              <a:gd name="connsiteY2" fmla="*/ 173080 h 2453986"/>
              <a:gd name="connsiteX3" fmla="*/ 10667844 w 10667844"/>
              <a:gd name="connsiteY3" fmla="*/ 2280906 h 2453986"/>
              <a:gd name="connsiteX4" fmla="*/ 10494764 w 10667844"/>
              <a:gd name="connsiteY4" fmla="*/ 2453986 h 2453986"/>
              <a:gd name="connsiteX5" fmla="*/ 173080 w 10667844"/>
              <a:gd name="connsiteY5" fmla="*/ 2453986 h 2453986"/>
              <a:gd name="connsiteX6" fmla="*/ 0 w 10667844"/>
              <a:gd name="connsiteY6" fmla="*/ 2280906 h 2453986"/>
              <a:gd name="connsiteX7" fmla="*/ 0 w 10667844"/>
              <a:gd name="connsiteY7" fmla="*/ 173080 h 2453986"/>
              <a:gd name="connsiteX8" fmla="*/ 173080 w 10667844"/>
              <a:gd name="connsiteY8" fmla="*/ 0 h 245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67844" h="2453986">
                <a:moveTo>
                  <a:pt x="173080" y="0"/>
                </a:moveTo>
                <a:lnTo>
                  <a:pt x="10494764" y="0"/>
                </a:lnTo>
                <a:cubicBezTo>
                  <a:pt x="10590353" y="0"/>
                  <a:pt x="10667844" y="77491"/>
                  <a:pt x="10667844" y="173080"/>
                </a:cubicBezTo>
                <a:lnTo>
                  <a:pt x="10667844" y="2280906"/>
                </a:lnTo>
                <a:cubicBezTo>
                  <a:pt x="10667844" y="2376495"/>
                  <a:pt x="10590353" y="2453986"/>
                  <a:pt x="10494764" y="2453986"/>
                </a:cubicBezTo>
                <a:lnTo>
                  <a:pt x="173080" y="2453986"/>
                </a:lnTo>
                <a:cubicBezTo>
                  <a:pt x="77491" y="2453986"/>
                  <a:pt x="0" y="2376495"/>
                  <a:pt x="0" y="2280906"/>
                </a:cubicBezTo>
                <a:lnTo>
                  <a:pt x="0" y="173080"/>
                </a:lnTo>
                <a:cubicBezTo>
                  <a:pt x="0" y="77491"/>
                  <a:pt x="77491" y="0"/>
                  <a:pt x="17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B506D01E-171A-4A4A-B581-C4CDE933B4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5" name="Date Placeholder 5">
            <a:extLst>
              <a:ext uri="{FF2B5EF4-FFF2-40B4-BE49-F238E27FC236}">
                <a16:creationId xmlns:a16="http://schemas.microsoft.com/office/drawing/2014/main" id="{FDD55926-55FC-4F04-B2FD-4AE11EFEFA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0056469C-2FAE-4222-8AC0-76F43D9720A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16E4D8C-9432-449B-87E1-662B1665CFBD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8" name="Freeform 19">
            <a:extLst>
              <a:ext uri="{FF2B5EF4-FFF2-40B4-BE49-F238E27FC236}">
                <a16:creationId xmlns:a16="http://schemas.microsoft.com/office/drawing/2014/main" id="{83D3C208-D2B5-4E5C-AD61-D5D10685265D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9" name="Slide Number Placeholder 13">
            <a:extLst>
              <a:ext uri="{FF2B5EF4-FFF2-40B4-BE49-F238E27FC236}">
                <a16:creationId xmlns:a16="http://schemas.microsoft.com/office/drawing/2014/main" id="{4FDE91A9-7AA8-4DAE-B465-46A21ECD8E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5504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E7C4AD3-381A-4E12-BEF5-A07072385B0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334169"/>
            <a:ext cx="9144000" cy="2857761"/>
          </a:xfrm>
          <a:custGeom>
            <a:avLst/>
            <a:gdLst>
              <a:gd name="connsiteX0" fmla="*/ 0 w 12192000"/>
              <a:gd name="connsiteY0" fmla="*/ 0 h 3594324"/>
              <a:gd name="connsiteX1" fmla="*/ 12192000 w 12192000"/>
              <a:gd name="connsiteY1" fmla="*/ 0 h 3594324"/>
              <a:gd name="connsiteX2" fmla="*/ 12192000 w 12192000"/>
              <a:gd name="connsiteY2" fmla="*/ 3594324 h 3594324"/>
              <a:gd name="connsiteX3" fmla="*/ 0 w 12192000"/>
              <a:gd name="connsiteY3" fmla="*/ 3594324 h 3594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594324">
                <a:moveTo>
                  <a:pt x="0" y="0"/>
                </a:moveTo>
                <a:lnTo>
                  <a:pt x="12192000" y="0"/>
                </a:lnTo>
                <a:lnTo>
                  <a:pt x="12192000" y="3594324"/>
                </a:lnTo>
                <a:lnTo>
                  <a:pt x="0" y="35943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824D3A35-50CA-40C5-BD1F-1A1F3368E5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5" name="Date Placeholder 5">
            <a:extLst>
              <a:ext uri="{FF2B5EF4-FFF2-40B4-BE49-F238E27FC236}">
                <a16:creationId xmlns:a16="http://schemas.microsoft.com/office/drawing/2014/main" id="{64EC3C21-975E-4BCA-8752-B84C25F2BD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59A8210F-42F5-4968-823D-325D7306A3C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20B5E63-0B57-45AA-9300-86613139D8D4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8" name="Freeform 19">
            <a:extLst>
              <a:ext uri="{FF2B5EF4-FFF2-40B4-BE49-F238E27FC236}">
                <a16:creationId xmlns:a16="http://schemas.microsoft.com/office/drawing/2014/main" id="{C722A22B-59B2-4B7E-A1A1-5885EAC6C445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9" name="Slide Number Placeholder 13">
            <a:extLst>
              <a:ext uri="{FF2B5EF4-FFF2-40B4-BE49-F238E27FC236}">
                <a16:creationId xmlns:a16="http://schemas.microsoft.com/office/drawing/2014/main" id="{DE7DC7E2-B8EE-4603-A708-7CB083993B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591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D98C0AD-B50E-4D5C-8931-EA7983358F05}"/>
              </a:ext>
            </a:extLst>
          </p:cNvPr>
          <p:cNvSpPr/>
          <p:nvPr userDrawn="1"/>
        </p:nvSpPr>
        <p:spPr>
          <a:xfrm>
            <a:off x="38" y="0"/>
            <a:ext cx="9144000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AE4A25D-3286-4E3F-80C8-3F807694B3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14617" y="0"/>
            <a:ext cx="5629382" cy="5143497"/>
          </a:xfrm>
          <a:custGeom>
            <a:avLst/>
            <a:gdLst>
              <a:gd name="connsiteX0" fmla="*/ 6375684 w 7505842"/>
              <a:gd name="connsiteY0" fmla="*/ 0 h 6857996"/>
              <a:gd name="connsiteX1" fmla="*/ 7505842 w 7505842"/>
              <a:gd name="connsiteY1" fmla="*/ 0 h 6857996"/>
              <a:gd name="connsiteX2" fmla="*/ 7505842 w 7505842"/>
              <a:gd name="connsiteY2" fmla="*/ 3281148 h 6857996"/>
              <a:gd name="connsiteX3" fmla="*/ 3972674 w 7505842"/>
              <a:gd name="connsiteY3" fmla="*/ 6857996 h 6857996"/>
              <a:gd name="connsiteX4" fmla="*/ 1792269 w 7505842"/>
              <a:gd name="connsiteY4" fmla="*/ 6857996 h 6857996"/>
              <a:gd name="connsiteX5" fmla="*/ 1792269 w 7505842"/>
              <a:gd name="connsiteY5" fmla="*/ 4651609 h 6857996"/>
              <a:gd name="connsiteX6" fmla="*/ 3647325 w 7505842"/>
              <a:gd name="connsiteY6" fmla="*/ 0 h 6857996"/>
              <a:gd name="connsiteX7" fmla="*/ 5833436 w 7505842"/>
              <a:gd name="connsiteY7" fmla="*/ 0 h 6857996"/>
              <a:gd name="connsiteX8" fmla="*/ 0 w 7505842"/>
              <a:gd name="connsiteY8" fmla="*/ 5925400 h 6857996"/>
              <a:gd name="connsiteX9" fmla="*/ 0 w 7505842"/>
              <a:gd name="connsiteY9" fmla="*/ 3713327 h 685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05842" h="6857996">
                <a:moveTo>
                  <a:pt x="6375684" y="0"/>
                </a:moveTo>
                <a:lnTo>
                  <a:pt x="7505842" y="0"/>
                </a:lnTo>
                <a:lnTo>
                  <a:pt x="7505842" y="3281148"/>
                </a:lnTo>
                <a:lnTo>
                  <a:pt x="3972674" y="6857996"/>
                </a:lnTo>
                <a:lnTo>
                  <a:pt x="1792269" y="6857996"/>
                </a:lnTo>
                <a:lnTo>
                  <a:pt x="1792269" y="4651609"/>
                </a:lnTo>
                <a:close/>
                <a:moveTo>
                  <a:pt x="3647325" y="0"/>
                </a:moveTo>
                <a:lnTo>
                  <a:pt x="5833436" y="0"/>
                </a:lnTo>
                <a:lnTo>
                  <a:pt x="0" y="5925400"/>
                </a:lnTo>
                <a:lnTo>
                  <a:pt x="0" y="371332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130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37">
            <a:extLst>
              <a:ext uri="{FF2B5EF4-FFF2-40B4-BE49-F238E27FC236}">
                <a16:creationId xmlns:a16="http://schemas.microsoft.com/office/drawing/2014/main" id="{B222BF08-397F-4347-BB94-BAFBD777624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54256" y="1082912"/>
            <a:ext cx="1049375" cy="1173580"/>
          </a:xfrm>
          <a:custGeom>
            <a:avLst/>
            <a:gdLst>
              <a:gd name="connsiteX0" fmla="*/ 700801 w 1399167"/>
              <a:gd name="connsiteY0" fmla="*/ 0 h 1564773"/>
              <a:gd name="connsiteX1" fmla="*/ 772626 w 1399167"/>
              <a:gd name="connsiteY1" fmla="*/ 17026 h 1564773"/>
              <a:gd name="connsiteX2" fmla="*/ 1327748 w 1399167"/>
              <a:gd name="connsiteY2" fmla="*/ 334846 h 1564773"/>
              <a:gd name="connsiteX3" fmla="*/ 1399167 w 1399167"/>
              <a:gd name="connsiteY3" fmla="*/ 461325 h 1564773"/>
              <a:gd name="connsiteX4" fmla="*/ 1399167 w 1399167"/>
              <a:gd name="connsiteY4" fmla="*/ 1100206 h 1564773"/>
              <a:gd name="connsiteX5" fmla="*/ 1327748 w 1399167"/>
              <a:gd name="connsiteY5" fmla="*/ 1226686 h 1564773"/>
              <a:gd name="connsiteX6" fmla="*/ 772626 w 1399167"/>
              <a:gd name="connsiteY6" fmla="*/ 1547748 h 1564773"/>
              <a:gd name="connsiteX7" fmla="*/ 626541 w 1399167"/>
              <a:gd name="connsiteY7" fmla="*/ 1547748 h 1564773"/>
              <a:gd name="connsiteX8" fmla="*/ 74666 w 1399167"/>
              <a:gd name="connsiteY8" fmla="*/ 1226686 h 1564773"/>
              <a:gd name="connsiteX9" fmla="*/ 0 w 1399167"/>
              <a:gd name="connsiteY9" fmla="*/ 1100206 h 1564773"/>
              <a:gd name="connsiteX10" fmla="*/ 0 w 1399167"/>
              <a:gd name="connsiteY10" fmla="*/ 461325 h 1564773"/>
              <a:gd name="connsiteX11" fmla="*/ 74666 w 1399167"/>
              <a:gd name="connsiteY11" fmla="*/ 334846 h 1564773"/>
              <a:gd name="connsiteX12" fmla="*/ 626541 w 1399167"/>
              <a:gd name="connsiteY12" fmla="*/ 17026 h 1564773"/>
              <a:gd name="connsiteX13" fmla="*/ 700801 w 1399167"/>
              <a:gd name="connsiteY13" fmla="*/ 0 h 156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99167" h="1564773">
                <a:moveTo>
                  <a:pt x="700801" y="0"/>
                </a:moveTo>
                <a:cubicBezTo>
                  <a:pt x="727178" y="0"/>
                  <a:pt x="753148" y="5676"/>
                  <a:pt x="772626" y="17026"/>
                </a:cubicBezTo>
                <a:cubicBezTo>
                  <a:pt x="1327748" y="334846"/>
                  <a:pt x="1327748" y="334846"/>
                  <a:pt x="1327748" y="334846"/>
                </a:cubicBezTo>
                <a:cubicBezTo>
                  <a:pt x="1366704" y="357547"/>
                  <a:pt x="1399167" y="415922"/>
                  <a:pt x="1399167" y="461325"/>
                </a:cubicBezTo>
                <a:cubicBezTo>
                  <a:pt x="1399167" y="1100206"/>
                  <a:pt x="1399167" y="1100206"/>
                  <a:pt x="1399167" y="1100206"/>
                </a:cubicBezTo>
                <a:cubicBezTo>
                  <a:pt x="1399167" y="1148852"/>
                  <a:pt x="1366704" y="1203984"/>
                  <a:pt x="1327748" y="1226686"/>
                </a:cubicBezTo>
                <a:cubicBezTo>
                  <a:pt x="772626" y="1547748"/>
                  <a:pt x="772626" y="1547748"/>
                  <a:pt x="772626" y="1547748"/>
                </a:cubicBezTo>
                <a:cubicBezTo>
                  <a:pt x="733670" y="1570449"/>
                  <a:pt x="668744" y="1570449"/>
                  <a:pt x="626541" y="1547748"/>
                </a:cubicBezTo>
                <a:cubicBezTo>
                  <a:pt x="74666" y="1226686"/>
                  <a:pt x="74666" y="1226686"/>
                  <a:pt x="74666" y="1226686"/>
                </a:cubicBezTo>
                <a:cubicBezTo>
                  <a:pt x="32463" y="1203984"/>
                  <a:pt x="0" y="1148852"/>
                  <a:pt x="0" y="1100206"/>
                </a:cubicBezTo>
                <a:lnTo>
                  <a:pt x="0" y="461325"/>
                </a:lnTo>
                <a:cubicBezTo>
                  <a:pt x="0" y="415922"/>
                  <a:pt x="32463" y="357547"/>
                  <a:pt x="74666" y="334846"/>
                </a:cubicBezTo>
                <a:cubicBezTo>
                  <a:pt x="626541" y="17026"/>
                  <a:pt x="626541" y="17026"/>
                  <a:pt x="626541" y="17026"/>
                </a:cubicBezTo>
                <a:cubicBezTo>
                  <a:pt x="647643" y="5676"/>
                  <a:pt x="674425" y="0"/>
                  <a:pt x="70080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38">
            <a:extLst>
              <a:ext uri="{FF2B5EF4-FFF2-40B4-BE49-F238E27FC236}">
                <a16:creationId xmlns:a16="http://schemas.microsoft.com/office/drawing/2014/main" id="{0796EBE8-9DEF-459E-9FFF-3FD3EC5753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8879" y="2509631"/>
            <a:ext cx="564305" cy="630977"/>
          </a:xfrm>
          <a:custGeom>
            <a:avLst/>
            <a:gdLst>
              <a:gd name="connsiteX0" fmla="*/ 377557 w 752407"/>
              <a:gd name="connsiteY0" fmla="*/ 0 h 841303"/>
              <a:gd name="connsiteX1" fmla="*/ 416801 w 752407"/>
              <a:gd name="connsiteY1" fmla="*/ 10153 h 841303"/>
              <a:gd name="connsiteX2" fmla="*/ 711810 w 752407"/>
              <a:gd name="connsiteY2" fmla="*/ 180715 h 841303"/>
              <a:gd name="connsiteX3" fmla="*/ 752407 w 752407"/>
              <a:gd name="connsiteY3" fmla="*/ 248398 h 841303"/>
              <a:gd name="connsiteX4" fmla="*/ 752407 w 752407"/>
              <a:gd name="connsiteY4" fmla="*/ 592229 h 841303"/>
              <a:gd name="connsiteX5" fmla="*/ 711810 w 752407"/>
              <a:gd name="connsiteY5" fmla="*/ 659913 h 841303"/>
              <a:gd name="connsiteX6" fmla="*/ 416801 w 752407"/>
              <a:gd name="connsiteY6" fmla="*/ 833182 h 841303"/>
              <a:gd name="connsiteX7" fmla="*/ 338313 w 752407"/>
              <a:gd name="connsiteY7" fmla="*/ 833182 h 841303"/>
              <a:gd name="connsiteX8" fmla="*/ 40598 w 752407"/>
              <a:gd name="connsiteY8" fmla="*/ 659913 h 841303"/>
              <a:gd name="connsiteX9" fmla="*/ 0 w 752407"/>
              <a:gd name="connsiteY9" fmla="*/ 592229 h 841303"/>
              <a:gd name="connsiteX10" fmla="*/ 0 w 752407"/>
              <a:gd name="connsiteY10" fmla="*/ 248398 h 841303"/>
              <a:gd name="connsiteX11" fmla="*/ 40598 w 752407"/>
              <a:gd name="connsiteY11" fmla="*/ 180715 h 841303"/>
              <a:gd name="connsiteX12" fmla="*/ 338313 w 752407"/>
              <a:gd name="connsiteY12" fmla="*/ 10153 h 841303"/>
              <a:gd name="connsiteX13" fmla="*/ 377557 w 752407"/>
              <a:gd name="connsiteY13" fmla="*/ 0 h 841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52407" h="841303">
                <a:moveTo>
                  <a:pt x="377557" y="0"/>
                </a:moveTo>
                <a:cubicBezTo>
                  <a:pt x="391766" y="0"/>
                  <a:pt x="405975" y="3385"/>
                  <a:pt x="416801" y="10153"/>
                </a:cubicBezTo>
                <a:cubicBezTo>
                  <a:pt x="711810" y="180715"/>
                  <a:pt x="711810" y="180715"/>
                  <a:pt x="711810" y="180715"/>
                </a:cubicBezTo>
                <a:cubicBezTo>
                  <a:pt x="733462" y="194251"/>
                  <a:pt x="752407" y="224032"/>
                  <a:pt x="752407" y="248398"/>
                </a:cubicBezTo>
                <a:cubicBezTo>
                  <a:pt x="752407" y="592229"/>
                  <a:pt x="752407" y="592229"/>
                  <a:pt x="752407" y="592229"/>
                </a:cubicBezTo>
                <a:cubicBezTo>
                  <a:pt x="752407" y="616595"/>
                  <a:pt x="733462" y="649083"/>
                  <a:pt x="711810" y="659913"/>
                </a:cubicBezTo>
                <a:cubicBezTo>
                  <a:pt x="416801" y="833182"/>
                  <a:pt x="416801" y="833182"/>
                  <a:pt x="416801" y="833182"/>
                </a:cubicBezTo>
                <a:cubicBezTo>
                  <a:pt x="395149" y="844011"/>
                  <a:pt x="359965" y="844011"/>
                  <a:pt x="338313" y="833182"/>
                </a:cubicBezTo>
                <a:cubicBezTo>
                  <a:pt x="40598" y="659913"/>
                  <a:pt x="40598" y="659913"/>
                  <a:pt x="40598" y="659913"/>
                </a:cubicBezTo>
                <a:cubicBezTo>
                  <a:pt x="18946" y="649083"/>
                  <a:pt x="0" y="616595"/>
                  <a:pt x="0" y="592229"/>
                </a:cubicBezTo>
                <a:lnTo>
                  <a:pt x="0" y="248398"/>
                </a:lnTo>
                <a:cubicBezTo>
                  <a:pt x="0" y="224032"/>
                  <a:pt x="18946" y="194251"/>
                  <a:pt x="40598" y="180715"/>
                </a:cubicBezTo>
                <a:cubicBezTo>
                  <a:pt x="338313" y="10153"/>
                  <a:pt x="338313" y="10153"/>
                  <a:pt x="338313" y="10153"/>
                </a:cubicBezTo>
                <a:cubicBezTo>
                  <a:pt x="349139" y="3385"/>
                  <a:pt x="363348" y="0"/>
                  <a:pt x="37755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2" name="Picture Placeholder 41">
            <a:extLst>
              <a:ext uri="{FF2B5EF4-FFF2-40B4-BE49-F238E27FC236}">
                <a16:creationId xmlns:a16="http://schemas.microsoft.com/office/drawing/2014/main" id="{8B0C53E5-4CF5-4664-B6B2-BAD22991599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30158" y="1911507"/>
            <a:ext cx="2133454" cy="2386013"/>
          </a:xfrm>
          <a:custGeom>
            <a:avLst/>
            <a:gdLst>
              <a:gd name="connsiteX0" fmla="*/ 1423495 w 2844605"/>
              <a:gd name="connsiteY0" fmla="*/ 0 h 3181350"/>
              <a:gd name="connsiteX1" fmla="*/ 1576097 w 2844605"/>
              <a:gd name="connsiteY1" fmla="*/ 35746 h 3181350"/>
              <a:gd name="connsiteX2" fmla="*/ 2694387 w 2844605"/>
              <a:gd name="connsiteY2" fmla="*/ 681548 h 3181350"/>
              <a:gd name="connsiteX3" fmla="*/ 2844605 w 2844605"/>
              <a:gd name="connsiteY3" fmla="*/ 943682 h 3181350"/>
              <a:gd name="connsiteX4" fmla="*/ 2844605 w 2844605"/>
              <a:gd name="connsiteY4" fmla="*/ 2235286 h 3181350"/>
              <a:gd name="connsiteX5" fmla="*/ 2694387 w 2844605"/>
              <a:gd name="connsiteY5" fmla="*/ 2499802 h 3181350"/>
              <a:gd name="connsiteX6" fmla="*/ 1576097 w 2844605"/>
              <a:gd name="connsiteY6" fmla="*/ 3143222 h 3181350"/>
              <a:gd name="connsiteX7" fmla="*/ 1423495 w 2844605"/>
              <a:gd name="connsiteY7" fmla="*/ 3181350 h 3181350"/>
              <a:gd name="connsiteX8" fmla="*/ 1270892 w 2844605"/>
              <a:gd name="connsiteY8" fmla="*/ 3143222 h 3181350"/>
              <a:gd name="connsiteX9" fmla="*/ 152603 w 2844605"/>
              <a:gd name="connsiteY9" fmla="*/ 2499802 h 3181350"/>
              <a:gd name="connsiteX10" fmla="*/ 0 w 2844605"/>
              <a:gd name="connsiteY10" fmla="*/ 2235286 h 3181350"/>
              <a:gd name="connsiteX11" fmla="*/ 0 w 2844605"/>
              <a:gd name="connsiteY11" fmla="*/ 943682 h 3181350"/>
              <a:gd name="connsiteX12" fmla="*/ 152603 w 2844605"/>
              <a:gd name="connsiteY12" fmla="*/ 681548 h 3181350"/>
              <a:gd name="connsiteX13" fmla="*/ 1270892 w 2844605"/>
              <a:gd name="connsiteY13" fmla="*/ 35746 h 3181350"/>
              <a:gd name="connsiteX14" fmla="*/ 1423495 w 2844605"/>
              <a:gd name="connsiteY14" fmla="*/ 0 h 318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44605" h="3181350">
                <a:moveTo>
                  <a:pt x="1423495" y="0"/>
                </a:moveTo>
                <a:cubicBezTo>
                  <a:pt x="1480721" y="0"/>
                  <a:pt x="1533178" y="11915"/>
                  <a:pt x="1576097" y="35746"/>
                </a:cubicBezTo>
                <a:cubicBezTo>
                  <a:pt x="2694387" y="681548"/>
                  <a:pt x="2694387" y="681548"/>
                  <a:pt x="2694387" y="681548"/>
                </a:cubicBezTo>
                <a:cubicBezTo>
                  <a:pt x="2777842" y="729208"/>
                  <a:pt x="2844605" y="848360"/>
                  <a:pt x="2844605" y="943682"/>
                </a:cubicBezTo>
                <a:cubicBezTo>
                  <a:pt x="2844605" y="2235286"/>
                  <a:pt x="2844605" y="2235286"/>
                  <a:pt x="2844605" y="2235286"/>
                </a:cubicBezTo>
                <a:cubicBezTo>
                  <a:pt x="2844605" y="2332990"/>
                  <a:pt x="2777842" y="2449759"/>
                  <a:pt x="2694387" y="2499802"/>
                </a:cubicBezTo>
                <a:cubicBezTo>
                  <a:pt x="1576097" y="3143222"/>
                  <a:pt x="1576097" y="3143222"/>
                  <a:pt x="1576097" y="3143222"/>
                </a:cubicBezTo>
                <a:cubicBezTo>
                  <a:pt x="1533178" y="3167052"/>
                  <a:pt x="1480721" y="3181350"/>
                  <a:pt x="1423495" y="3181350"/>
                </a:cubicBezTo>
                <a:cubicBezTo>
                  <a:pt x="1366269" y="3181350"/>
                  <a:pt x="1311427" y="3167052"/>
                  <a:pt x="1270892" y="3143222"/>
                </a:cubicBezTo>
                <a:cubicBezTo>
                  <a:pt x="152603" y="2499802"/>
                  <a:pt x="152603" y="2499802"/>
                  <a:pt x="152603" y="2499802"/>
                </a:cubicBezTo>
                <a:cubicBezTo>
                  <a:pt x="69148" y="2449759"/>
                  <a:pt x="0" y="2332990"/>
                  <a:pt x="0" y="2235286"/>
                </a:cubicBezTo>
                <a:cubicBezTo>
                  <a:pt x="0" y="943682"/>
                  <a:pt x="0" y="943682"/>
                  <a:pt x="0" y="943682"/>
                </a:cubicBezTo>
                <a:cubicBezTo>
                  <a:pt x="0" y="848360"/>
                  <a:pt x="69148" y="729208"/>
                  <a:pt x="152603" y="681548"/>
                </a:cubicBezTo>
                <a:cubicBezTo>
                  <a:pt x="1270892" y="35746"/>
                  <a:pt x="1270892" y="35746"/>
                  <a:pt x="1270892" y="35746"/>
                </a:cubicBezTo>
                <a:cubicBezTo>
                  <a:pt x="1311427" y="11915"/>
                  <a:pt x="1366269" y="0"/>
                  <a:pt x="142349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49F27F33-CBD4-4B05-BB69-387ACFB132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6" name="Date Placeholder 5">
            <a:extLst>
              <a:ext uri="{FF2B5EF4-FFF2-40B4-BE49-F238E27FC236}">
                <a16:creationId xmlns:a16="http://schemas.microsoft.com/office/drawing/2014/main" id="{48027325-112F-4816-8535-A4C88423DE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7" name="Freeform 10">
            <a:extLst>
              <a:ext uri="{FF2B5EF4-FFF2-40B4-BE49-F238E27FC236}">
                <a16:creationId xmlns:a16="http://schemas.microsoft.com/office/drawing/2014/main" id="{6FEBD0CC-A7D3-4EFD-B49B-60A9EAAD614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DDB2FBD-6641-471C-A762-750FAE82C94B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35BC1A9E-6931-4934-919F-FFEAF290A7E1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4" name="Slide Number Placeholder 13">
            <a:extLst>
              <a:ext uri="{FF2B5EF4-FFF2-40B4-BE49-F238E27FC236}">
                <a16:creationId xmlns:a16="http://schemas.microsoft.com/office/drawing/2014/main" id="{ABE331A8-38B4-4144-8A85-CC6C28F078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7583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9A7CEF4-188F-4D0A-8968-1BD49D8192A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46186" y="1283042"/>
            <a:ext cx="2269164" cy="3214701"/>
          </a:xfrm>
          <a:custGeom>
            <a:avLst/>
            <a:gdLst>
              <a:gd name="connsiteX0" fmla="*/ 0 w 3025552"/>
              <a:gd name="connsiteY0" fmla="*/ 0 h 4286268"/>
              <a:gd name="connsiteX1" fmla="*/ 3025552 w 3025552"/>
              <a:gd name="connsiteY1" fmla="*/ 0 h 4286268"/>
              <a:gd name="connsiteX2" fmla="*/ 3025552 w 3025552"/>
              <a:gd name="connsiteY2" fmla="*/ 4286268 h 4286268"/>
              <a:gd name="connsiteX3" fmla="*/ 0 w 3025552"/>
              <a:gd name="connsiteY3" fmla="*/ 4286268 h 4286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5552" h="4286268">
                <a:moveTo>
                  <a:pt x="0" y="0"/>
                </a:moveTo>
                <a:lnTo>
                  <a:pt x="3025552" y="0"/>
                </a:lnTo>
                <a:lnTo>
                  <a:pt x="3025552" y="4286268"/>
                </a:lnTo>
                <a:lnTo>
                  <a:pt x="0" y="428626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859B63D6-D71C-4ECA-9CFA-94A585D92C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5" name="Date Placeholder 5">
            <a:extLst>
              <a:ext uri="{FF2B5EF4-FFF2-40B4-BE49-F238E27FC236}">
                <a16:creationId xmlns:a16="http://schemas.microsoft.com/office/drawing/2014/main" id="{E13EB4A5-DFFC-4FE8-BCD8-AEC97BA3B3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47C6F114-6706-45A3-964B-719B6E1D435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B588F53-2AD3-4E57-921E-D2B9FAF94781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8" name="Freeform 19">
            <a:extLst>
              <a:ext uri="{FF2B5EF4-FFF2-40B4-BE49-F238E27FC236}">
                <a16:creationId xmlns:a16="http://schemas.microsoft.com/office/drawing/2014/main" id="{172EA0EA-5EDB-463D-AAC5-94FDB7874D54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9" name="Slide Number Placeholder 13">
            <a:extLst>
              <a:ext uri="{FF2B5EF4-FFF2-40B4-BE49-F238E27FC236}">
                <a16:creationId xmlns:a16="http://schemas.microsoft.com/office/drawing/2014/main" id="{E5AFC572-4A39-40EB-97BA-91493E017D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0319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FFBE9DE8-1424-49F4-9D7D-03C8057B36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2488" y="1437624"/>
            <a:ext cx="1458162" cy="1458162"/>
          </a:xfrm>
          <a:custGeom>
            <a:avLst/>
            <a:gdLst>
              <a:gd name="connsiteX0" fmla="*/ 972108 w 1944216"/>
              <a:gd name="connsiteY0" fmla="*/ 0 h 1944216"/>
              <a:gd name="connsiteX1" fmla="*/ 1944216 w 1944216"/>
              <a:gd name="connsiteY1" fmla="*/ 972108 h 1944216"/>
              <a:gd name="connsiteX2" fmla="*/ 972108 w 1944216"/>
              <a:gd name="connsiteY2" fmla="*/ 1944216 h 1944216"/>
              <a:gd name="connsiteX3" fmla="*/ 0 w 1944216"/>
              <a:gd name="connsiteY3" fmla="*/ 972108 h 1944216"/>
              <a:gd name="connsiteX4" fmla="*/ 972108 w 1944216"/>
              <a:gd name="connsiteY4" fmla="*/ 0 h 1944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4216" h="1944216">
                <a:moveTo>
                  <a:pt x="972108" y="0"/>
                </a:moveTo>
                <a:cubicBezTo>
                  <a:pt x="1508988" y="0"/>
                  <a:pt x="1944216" y="435228"/>
                  <a:pt x="1944216" y="972108"/>
                </a:cubicBezTo>
                <a:cubicBezTo>
                  <a:pt x="1944216" y="1508988"/>
                  <a:pt x="1508988" y="1944216"/>
                  <a:pt x="972108" y="1944216"/>
                </a:cubicBezTo>
                <a:cubicBezTo>
                  <a:pt x="435228" y="1944216"/>
                  <a:pt x="0" y="1508988"/>
                  <a:pt x="0" y="972108"/>
                </a:cubicBezTo>
                <a:cubicBezTo>
                  <a:pt x="0" y="435228"/>
                  <a:pt x="435228" y="0"/>
                  <a:pt x="9721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D1173F90-D28B-490D-AC43-4151E4F0B44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92775" y="1437624"/>
            <a:ext cx="1458162" cy="1458162"/>
          </a:xfrm>
          <a:custGeom>
            <a:avLst/>
            <a:gdLst>
              <a:gd name="connsiteX0" fmla="*/ 972108 w 1944216"/>
              <a:gd name="connsiteY0" fmla="*/ 0 h 1944216"/>
              <a:gd name="connsiteX1" fmla="*/ 1944216 w 1944216"/>
              <a:gd name="connsiteY1" fmla="*/ 972108 h 1944216"/>
              <a:gd name="connsiteX2" fmla="*/ 972108 w 1944216"/>
              <a:gd name="connsiteY2" fmla="*/ 1944216 h 1944216"/>
              <a:gd name="connsiteX3" fmla="*/ 0 w 1944216"/>
              <a:gd name="connsiteY3" fmla="*/ 972108 h 1944216"/>
              <a:gd name="connsiteX4" fmla="*/ 972108 w 1944216"/>
              <a:gd name="connsiteY4" fmla="*/ 0 h 1944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4216" h="1944216">
                <a:moveTo>
                  <a:pt x="972108" y="0"/>
                </a:moveTo>
                <a:cubicBezTo>
                  <a:pt x="1508988" y="0"/>
                  <a:pt x="1944216" y="435228"/>
                  <a:pt x="1944216" y="972108"/>
                </a:cubicBezTo>
                <a:cubicBezTo>
                  <a:pt x="1944216" y="1508988"/>
                  <a:pt x="1508988" y="1944216"/>
                  <a:pt x="972108" y="1944216"/>
                </a:cubicBezTo>
                <a:cubicBezTo>
                  <a:pt x="435228" y="1944216"/>
                  <a:pt x="0" y="1508988"/>
                  <a:pt x="0" y="972108"/>
                </a:cubicBezTo>
                <a:cubicBezTo>
                  <a:pt x="0" y="435228"/>
                  <a:pt x="435228" y="0"/>
                  <a:pt x="9721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CAFF4E28-8655-4E22-A901-5A4B244646D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93063" y="1437624"/>
            <a:ext cx="1458162" cy="1458162"/>
          </a:xfrm>
          <a:custGeom>
            <a:avLst/>
            <a:gdLst>
              <a:gd name="connsiteX0" fmla="*/ 972108 w 1944216"/>
              <a:gd name="connsiteY0" fmla="*/ 0 h 1944216"/>
              <a:gd name="connsiteX1" fmla="*/ 1944216 w 1944216"/>
              <a:gd name="connsiteY1" fmla="*/ 972108 h 1944216"/>
              <a:gd name="connsiteX2" fmla="*/ 972108 w 1944216"/>
              <a:gd name="connsiteY2" fmla="*/ 1944216 h 1944216"/>
              <a:gd name="connsiteX3" fmla="*/ 0 w 1944216"/>
              <a:gd name="connsiteY3" fmla="*/ 972108 h 1944216"/>
              <a:gd name="connsiteX4" fmla="*/ 972108 w 1944216"/>
              <a:gd name="connsiteY4" fmla="*/ 0 h 1944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4216" h="1944216">
                <a:moveTo>
                  <a:pt x="972108" y="0"/>
                </a:moveTo>
                <a:cubicBezTo>
                  <a:pt x="1508988" y="0"/>
                  <a:pt x="1944216" y="435228"/>
                  <a:pt x="1944216" y="972108"/>
                </a:cubicBezTo>
                <a:cubicBezTo>
                  <a:pt x="1944216" y="1508988"/>
                  <a:pt x="1508988" y="1944216"/>
                  <a:pt x="972108" y="1944216"/>
                </a:cubicBezTo>
                <a:cubicBezTo>
                  <a:pt x="435228" y="1944216"/>
                  <a:pt x="0" y="1508988"/>
                  <a:pt x="0" y="972108"/>
                </a:cubicBezTo>
                <a:cubicBezTo>
                  <a:pt x="0" y="435228"/>
                  <a:pt x="435228" y="0"/>
                  <a:pt x="9721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0D6104AE-E24C-45B9-8F68-055943E8A0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93350" y="1437624"/>
            <a:ext cx="1458162" cy="1458162"/>
          </a:xfrm>
          <a:custGeom>
            <a:avLst/>
            <a:gdLst>
              <a:gd name="connsiteX0" fmla="*/ 972108 w 1944216"/>
              <a:gd name="connsiteY0" fmla="*/ 0 h 1944216"/>
              <a:gd name="connsiteX1" fmla="*/ 1944216 w 1944216"/>
              <a:gd name="connsiteY1" fmla="*/ 972108 h 1944216"/>
              <a:gd name="connsiteX2" fmla="*/ 972108 w 1944216"/>
              <a:gd name="connsiteY2" fmla="*/ 1944216 h 1944216"/>
              <a:gd name="connsiteX3" fmla="*/ 0 w 1944216"/>
              <a:gd name="connsiteY3" fmla="*/ 972108 h 1944216"/>
              <a:gd name="connsiteX4" fmla="*/ 972108 w 1944216"/>
              <a:gd name="connsiteY4" fmla="*/ 0 h 1944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4216" h="1944216">
                <a:moveTo>
                  <a:pt x="972108" y="0"/>
                </a:moveTo>
                <a:cubicBezTo>
                  <a:pt x="1508988" y="0"/>
                  <a:pt x="1944216" y="435228"/>
                  <a:pt x="1944216" y="972108"/>
                </a:cubicBezTo>
                <a:cubicBezTo>
                  <a:pt x="1944216" y="1508988"/>
                  <a:pt x="1508988" y="1944216"/>
                  <a:pt x="972108" y="1944216"/>
                </a:cubicBezTo>
                <a:cubicBezTo>
                  <a:pt x="435228" y="1944216"/>
                  <a:pt x="0" y="1508988"/>
                  <a:pt x="0" y="972108"/>
                </a:cubicBezTo>
                <a:cubicBezTo>
                  <a:pt x="0" y="435228"/>
                  <a:pt x="435228" y="0"/>
                  <a:pt x="9721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6AC4042A-9533-45FA-80A7-F887DD8EBE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9" name="Date Placeholder 5">
            <a:extLst>
              <a:ext uri="{FF2B5EF4-FFF2-40B4-BE49-F238E27FC236}">
                <a16:creationId xmlns:a16="http://schemas.microsoft.com/office/drawing/2014/main" id="{E2DC65E2-84B0-4B6E-8E28-8F4D54BC76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21" name="Freeform 10">
            <a:extLst>
              <a:ext uri="{FF2B5EF4-FFF2-40B4-BE49-F238E27FC236}">
                <a16:creationId xmlns:a16="http://schemas.microsoft.com/office/drawing/2014/main" id="{ABA4E6EF-B49F-4D3B-AF2F-1D62E99E46A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0C59110-6FE4-43F3-B95D-6F30694660D0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7" name="Freeform 19">
            <a:extLst>
              <a:ext uri="{FF2B5EF4-FFF2-40B4-BE49-F238E27FC236}">
                <a16:creationId xmlns:a16="http://schemas.microsoft.com/office/drawing/2014/main" id="{F7EE6524-D317-4CFE-8930-74D01E816874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8" name="Slide Number Placeholder 13">
            <a:extLst>
              <a:ext uri="{FF2B5EF4-FFF2-40B4-BE49-F238E27FC236}">
                <a16:creationId xmlns:a16="http://schemas.microsoft.com/office/drawing/2014/main" id="{87F5B7EA-43F6-4B43-95BE-0C93B6C04E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896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icture Placeholder 67">
            <a:extLst>
              <a:ext uri="{FF2B5EF4-FFF2-40B4-BE49-F238E27FC236}">
                <a16:creationId xmlns:a16="http://schemas.microsoft.com/office/drawing/2014/main" id="{9ACED8CD-6C50-4C58-9A6F-6F5C0EABFB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2395" y="1119188"/>
            <a:ext cx="1553766" cy="1228725"/>
          </a:xfrm>
          <a:custGeom>
            <a:avLst/>
            <a:gdLst>
              <a:gd name="connsiteX0" fmla="*/ 0 w 2071688"/>
              <a:gd name="connsiteY0" fmla="*/ 0 h 1638300"/>
              <a:gd name="connsiteX1" fmla="*/ 2071688 w 2071688"/>
              <a:gd name="connsiteY1" fmla="*/ 0 h 1638300"/>
              <a:gd name="connsiteX2" fmla="*/ 2071688 w 2071688"/>
              <a:gd name="connsiteY2" fmla="*/ 1638300 h 1638300"/>
              <a:gd name="connsiteX3" fmla="*/ 0 w 2071688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1688" h="1638300">
                <a:moveTo>
                  <a:pt x="0" y="0"/>
                </a:moveTo>
                <a:lnTo>
                  <a:pt x="2071688" y="0"/>
                </a:lnTo>
                <a:lnTo>
                  <a:pt x="2071688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7" name="Picture Placeholder 66">
            <a:extLst>
              <a:ext uri="{FF2B5EF4-FFF2-40B4-BE49-F238E27FC236}">
                <a16:creationId xmlns:a16="http://schemas.microsoft.com/office/drawing/2014/main" id="{A4CBFA73-F51B-436D-A4AE-8B8CD642B23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162515" y="1119188"/>
            <a:ext cx="1463279" cy="1228725"/>
          </a:xfrm>
          <a:custGeom>
            <a:avLst/>
            <a:gdLst>
              <a:gd name="connsiteX0" fmla="*/ 0 w 1951038"/>
              <a:gd name="connsiteY0" fmla="*/ 0 h 1638300"/>
              <a:gd name="connsiteX1" fmla="*/ 1951038 w 1951038"/>
              <a:gd name="connsiteY1" fmla="*/ 0 h 1638300"/>
              <a:gd name="connsiteX2" fmla="*/ 1951038 w 1951038"/>
              <a:gd name="connsiteY2" fmla="*/ 1638300 h 1638300"/>
              <a:gd name="connsiteX3" fmla="*/ 0 w 1951038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1038" h="1638300">
                <a:moveTo>
                  <a:pt x="0" y="0"/>
                </a:moveTo>
                <a:lnTo>
                  <a:pt x="1951038" y="0"/>
                </a:lnTo>
                <a:lnTo>
                  <a:pt x="1951038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6" name="Picture Placeholder 65">
            <a:extLst>
              <a:ext uri="{FF2B5EF4-FFF2-40B4-BE49-F238E27FC236}">
                <a16:creationId xmlns:a16="http://schemas.microsoft.com/office/drawing/2014/main" id="{16BFA991-E7E1-4D19-95DE-67FB795E34C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42148" y="1119188"/>
            <a:ext cx="1460897" cy="1228725"/>
          </a:xfrm>
          <a:custGeom>
            <a:avLst/>
            <a:gdLst>
              <a:gd name="connsiteX0" fmla="*/ 0 w 1947863"/>
              <a:gd name="connsiteY0" fmla="*/ 0 h 1638300"/>
              <a:gd name="connsiteX1" fmla="*/ 1947863 w 1947863"/>
              <a:gd name="connsiteY1" fmla="*/ 0 h 1638300"/>
              <a:gd name="connsiteX2" fmla="*/ 1947863 w 1947863"/>
              <a:gd name="connsiteY2" fmla="*/ 1638300 h 1638300"/>
              <a:gd name="connsiteX3" fmla="*/ 0 w 1947863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7863" h="1638300">
                <a:moveTo>
                  <a:pt x="0" y="0"/>
                </a:moveTo>
                <a:lnTo>
                  <a:pt x="1947863" y="0"/>
                </a:lnTo>
                <a:lnTo>
                  <a:pt x="1947863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5" name="Picture Placeholder 64">
            <a:extLst>
              <a:ext uri="{FF2B5EF4-FFF2-40B4-BE49-F238E27FC236}">
                <a16:creationId xmlns:a16="http://schemas.microsoft.com/office/drawing/2014/main" id="{7EA11641-9C97-46DC-82EC-20ACDDD201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19398" y="1119188"/>
            <a:ext cx="1462088" cy="1228725"/>
          </a:xfrm>
          <a:custGeom>
            <a:avLst/>
            <a:gdLst>
              <a:gd name="connsiteX0" fmla="*/ 0 w 1949450"/>
              <a:gd name="connsiteY0" fmla="*/ 0 h 1638300"/>
              <a:gd name="connsiteX1" fmla="*/ 1949450 w 1949450"/>
              <a:gd name="connsiteY1" fmla="*/ 0 h 1638300"/>
              <a:gd name="connsiteX2" fmla="*/ 1949450 w 1949450"/>
              <a:gd name="connsiteY2" fmla="*/ 1638300 h 1638300"/>
              <a:gd name="connsiteX3" fmla="*/ 0 w 1949450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9450" h="1638300">
                <a:moveTo>
                  <a:pt x="0" y="0"/>
                </a:moveTo>
                <a:lnTo>
                  <a:pt x="1949450" y="0"/>
                </a:lnTo>
                <a:lnTo>
                  <a:pt x="1949450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4" name="Picture Placeholder 63">
            <a:extLst>
              <a:ext uri="{FF2B5EF4-FFF2-40B4-BE49-F238E27FC236}">
                <a16:creationId xmlns:a16="http://schemas.microsoft.com/office/drawing/2014/main" id="{92DE9BD2-1228-4BA5-B020-A7C72B1929A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97839" y="1119188"/>
            <a:ext cx="1553766" cy="1228725"/>
          </a:xfrm>
          <a:custGeom>
            <a:avLst/>
            <a:gdLst>
              <a:gd name="connsiteX0" fmla="*/ 0 w 2071688"/>
              <a:gd name="connsiteY0" fmla="*/ 0 h 1638300"/>
              <a:gd name="connsiteX1" fmla="*/ 2071688 w 2071688"/>
              <a:gd name="connsiteY1" fmla="*/ 0 h 1638300"/>
              <a:gd name="connsiteX2" fmla="*/ 2071688 w 2071688"/>
              <a:gd name="connsiteY2" fmla="*/ 1638300 h 1638300"/>
              <a:gd name="connsiteX3" fmla="*/ 0 w 2071688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1688" h="1638300">
                <a:moveTo>
                  <a:pt x="0" y="0"/>
                </a:moveTo>
                <a:lnTo>
                  <a:pt x="2071688" y="0"/>
                </a:lnTo>
                <a:lnTo>
                  <a:pt x="2071688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9" name="Picture Placeholder 68">
            <a:extLst>
              <a:ext uri="{FF2B5EF4-FFF2-40B4-BE49-F238E27FC236}">
                <a16:creationId xmlns:a16="http://schemas.microsoft.com/office/drawing/2014/main" id="{59028840-316D-4909-9852-91F91B3F9C5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92395" y="2838450"/>
            <a:ext cx="1553766" cy="1228725"/>
          </a:xfrm>
          <a:custGeom>
            <a:avLst/>
            <a:gdLst>
              <a:gd name="connsiteX0" fmla="*/ 0 w 2071688"/>
              <a:gd name="connsiteY0" fmla="*/ 0 h 1638300"/>
              <a:gd name="connsiteX1" fmla="*/ 2071688 w 2071688"/>
              <a:gd name="connsiteY1" fmla="*/ 0 h 1638300"/>
              <a:gd name="connsiteX2" fmla="*/ 2071688 w 2071688"/>
              <a:gd name="connsiteY2" fmla="*/ 1638300 h 1638300"/>
              <a:gd name="connsiteX3" fmla="*/ 0 w 2071688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1688" h="1638300">
                <a:moveTo>
                  <a:pt x="0" y="0"/>
                </a:moveTo>
                <a:lnTo>
                  <a:pt x="2071688" y="0"/>
                </a:lnTo>
                <a:lnTo>
                  <a:pt x="2071688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0" name="Picture Placeholder 69">
            <a:extLst>
              <a:ext uri="{FF2B5EF4-FFF2-40B4-BE49-F238E27FC236}">
                <a16:creationId xmlns:a16="http://schemas.microsoft.com/office/drawing/2014/main" id="{0C6F9009-3880-4DDB-A5CE-C1D86E65266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162515" y="2838450"/>
            <a:ext cx="1463279" cy="1228725"/>
          </a:xfrm>
          <a:custGeom>
            <a:avLst/>
            <a:gdLst>
              <a:gd name="connsiteX0" fmla="*/ 0 w 1951038"/>
              <a:gd name="connsiteY0" fmla="*/ 0 h 1638300"/>
              <a:gd name="connsiteX1" fmla="*/ 1951038 w 1951038"/>
              <a:gd name="connsiteY1" fmla="*/ 0 h 1638300"/>
              <a:gd name="connsiteX2" fmla="*/ 1951038 w 1951038"/>
              <a:gd name="connsiteY2" fmla="*/ 1638300 h 1638300"/>
              <a:gd name="connsiteX3" fmla="*/ 0 w 1951038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1038" h="1638300">
                <a:moveTo>
                  <a:pt x="0" y="0"/>
                </a:moveTo>
                <a:lnTo>
                  <a:pt x="1951038" y="0"/>
                </a:lnTo>
                <a:lnTo>
                  <a:pt x="1951038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1" name="Picture Placeholder 70">
            <a:extLst>
              <a:ext uri="{FF2B5EF4-FFF2-40B4-BE49-F238E27FC236}">
                <a16:creationId xmlns:a16="http://schemas.microsoft.com/office/drawing/2014/main" id="{769DD6A0-E717-48FF-8D00-C46D60B13CE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42148" y="2838450"/>
            <a:ext cx="1460897" cy="1228725"/>
          </a:xfrm>
          <a:custGeom>
            <a:avLst/>
            <a:gdLst>
              <a:gd name="connsiteX0" fmla="*/ 0 w 1947863"/>
              <a:gd name="connsiteY0" fmla="*/ 0 h 1638300"/>
              <a:gd name="connsiteX1" fmla="*/ 1947863 w 1947863"/>
              <a:gd name="connsiteY1" fmla="*/ 0 h 1638300"/>
              <a:gd name="connsiteX2" fmla="*/ 1947863 w 1947863"/>
              <a:gd name="connsiteY2" fmla="*/ 1638300 h 1638300"/>
              <a:gd name="connsiteX3" fmla="*/ 0 w 1947863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7863" h="1638300">
                <a:moveTo>
                  <a:pt x="0" y="0"/>
                </a:moveTo>
                <a:lnTo>
                  <a:pt x="1947863" y="0"/>
                </a:lnTo>
                <a:lnTo>
                  <a:pt x="1947863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2" name="Picture Placeholder 71">
            <a:extLst>
              <a:ext uri="{FF2B5EF4-FFF2-40B4-BE49-F238E27FC236}">
                <a16:creationId xmlns:a16="http://schemas.microsoft.com/office/drawing/2014/main" id="{1889A146-0696-4C90-9E11-E3D763A1024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519398" y="2838450"/>
            <a:ext cx="1462088" cy="1228725"/>
          </a:xfrm>
          <a:custGeom>
            <a:avLst/>
            <a:gdLst>
              <a:gd name="connsiteX0" fmla="*/ 0 w 1949450"/>
              <a:gd name="connsiteY0" fmla="*/ 0 h 1638300"/>
              <a:gd name="connsiteX1" fmla="*/ 1949450 w 1949450"/>
              <a:gd name="connsiteY1" fmla="*/ 0 h 1638300"/>
              <a:gd name="connsiteX2" fmla="*/ 1949450 w 1949450"/>
              <a:gd name="connsiteY2" fmla="*/ 1638300 h 1638300"/>
              <a:gd name="connsiteX3" fmla="*/ 0 w 1949450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9450" h="1638300">
                <a:moveTo>
                  <a:pt x="0" y="0"/>
                </a:moveTo>
                <a:lnTo>
                  <a:pt x="1949450" y="0"/>
                </a:lnTo>
                <a:lnTo>
                  <a:pt x="1949450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3" name="Picture Placeholder 72">
            <a:extLst>
              <a:ext uri="{FF2B5EF4-FFF2-40B4-BE49-F238E27FC236}">
                <a16:creationId xmlns:a16="http://schemas.microsoft.com/office/drawing/2014/main" id="{451E6346-F661-481C-8EE0-51C7B4113B4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197839" y="2838450"/>
            <a:ext cx="1553766" cy="1228725"/>
          </a:xfrm>
          <a:custGeom>
            <a:avLst/>
            <a:gdLst>
              <a:gd name="connsiteX0" fmla="*/ 0 w 2071688"/>
              <a:gd name="connsiteY0" fmla="*/ 0 h 1638300"/>
              <a:gd name="connsiteX1" fmla="*/ 2071688 w 2071688"/>
              <a:gd name="connsiteY1" fmla="*/ 0 h 1638300"/>
              <a:gd name="connsiteX2" fmla="*/ 2071688 w 2071688"/>
              <a:gd name="connsiteY2" fmla="*/ 1638300 h 1638300"/>
              <a:gd name="connsiteX3" fmla="*/ 0 w 2071688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1688" h="1638300">
                <a:moveTo>
                  <a:pt x="0" y="0"/>
                </a:moveTo>
                <a:lnTo>
                  <a:pt x="2071688" y="0"/>
                </a:lnTo>
                <a:lnTo>
                  <a:pt x="2071688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Footer Placeholder 2">
            <a:extLst>
              <a:ext uri="{FF2B5EF4-FFF2-40B4-BE49-F238E27FC236}">
                <a16:creationId xmlns:a16="http://schemas.microsoft.com/office/drawing/2014/main" id="{03C6E586-9300-4CF7-8DFE-15D8226BFC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24" name="Date Placeholder 5">
            <a:extLst>
              <a:ext uri="{FF2B5EF4-FFF2-40B4-BE49-F238E27FC236}">
                <a16:creationId xmlns:a16="http://schemas.microsoft.com/office/drawing/2014/main" id="{604834A7-35C4-4436-AAC1-14F929B4AC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25" name="Freeform 10">
            <a:extLst>
              <a:ext uri="{FF2B5EF4-FFF2-40B4-BE49-F238E27FC236}">
                <a16:creationId xmlns:a16="http://schemas.microsoft.com/office/drawing/2014/main" id="{B3233CA3-A1F7-472C-B1E7-661365C4BD6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D824114-947B-4436-8410-09D5CE0F2033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7" name="Freeform 19">
            <a:extLst>
              <a:ext uri="{FF2B5EF4-FFF2-40B4-BE49-F238E27FC236}">
                <a16:creationId xmlns:a16="http://schemas.microsoft.com/office/drawing/2014/main" id="{0D9E35F7-BA8F-4AAB-A685-7085BE518574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8" name="Slide Number Placeholder 13">
            <a:extLst>
              <a:ext uri="{FF2B5EF4-FFF2-40B4-BE49-F238E27FC236}">
                <a16:creationId xmlns:a16="http://schemas.microsoft.com/office/drawing/2014/main" id="{184BE8A0-BDCC-44B6-85E9-1C62CE1639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60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D98C0AD-B50E-4D5C-8931-EA7983358F05}"/>
              </a:ext>
            </a:extLst>
          </p:cNvPr>
          <p:cNvSpPr/>
          <p:nvPr userDrawn="1"/>
        </p:nvSpPr>
        <p:spPr>
          <a:xfrm>
            <a:off x="38" y="0"/>
            <a:ext cx="9144000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A13E2244-C8B5-4EDC-83C8-5C6A4394134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8393" y="447676"/>
            <a:ext cx="1903810" cy="1460897"/>
          </a:xfrm>
          <a:custGeom>
            <a:avLst/>
            <a:gdLst>
              <a:gd name="connsiteX0" fmla="*/ 0 w 2538413"/>
              <a:gd name="connsiteY0" fmla="*/ 0 h 1947863"/>
              <a:gd name="connsiteX1" fmla="*/ 2538413 w 2538413"/>
              <a:gd name="connsiteY1" fmla="*/ 0 h 1947863"/>
              <a:gd name="connsiteX2" fmla="*/ 2538413 w 2538413"/>
              <a:gd name="connsiteY2" fmla="*/ 1947863 h 1947863"/>
              <a:gd name="connsiteX3" fmla="*/ 0 w 2538413"/>
              <a:gd name="connsiteY3" fmla="*/ 1947863 h 194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8413" h="1947863">
                <a:moveTo>
                  <a:pt x="0" y="0"/>
                </a:moveTo>
                <a:lnTo>
                  <a:pt x="2538413" y="0"/>
                </a:lnTo>
                <a:lnTo>
                  <a:pt x="2538413" y="1947863"/>
                </a:lnTo>
                <a:lnTo>
                  <a:pt x="0" y="19478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820FBA7A-0EF7-4613-96C0-D5D01CD6AAD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8393" y="2668192"/>
            <a:ext cx="1903810" cy="1460897"/>
          </a:xfrm>
          <a:custGeom>
            <a:avLst/>
            <a:gdLst>
              <a:gd name="connsiteX0" fmla="*/ 0 w 2538413"/>
              <a:gd name="connsiteY0" fmla="*/ 0 h 1947863"/>
              <a:gd name="connsiteX1" fmla="*/ 2538413 w 2538413"/>
              <a:gd name="connsiteY1" fmla="*/ 0 h 1947863"/>
              <a:gd name="connsiteX2" fmla="*/ 2538413 w 2538413"/>
              <a:gd name="connsiteY2" fmla="*/ 1947863 h 1947863"/>
              <a:gd name="connsiteX3" fmla="*/ 0 w 2538413"/>
              <a:gd name="connsiteY3" fmla="*/ 1947863 h 194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8413" h="1947863">
                <a:moveTo>
                  <a:pt x="0" y="0"/>
                </a:moveTo>
                <a:lnTo>
                  <a:pt x="2538413" y="0"/>
                </a:lnTo>
                <a:lnTo>
                  <a:pt x="2538413" y="1947863"/>
                </a:lnTo>
                <a:lnTo>
                  <a:pt x="0" y="19478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530E7CE1-C9EB-4BEF-8218-DB1CDA90E4E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567678" y="447676"/>
            <a:ext cx="1903810" cy="1460897"/>
          </a:xfrm>
          <a:custGeom>
            <a:avLst/>
            <a:gdLst>
              <a:gd name="connsiteX0" fmla="*/ 0 w 2538413"/>
              <a:gd name="connsiteY0" fmla="*/ 0 h 1947863"/>
              <a:gd name="connsiteX1" fmla="*/ 2538413 w 2538413"/>
              <a:gd name="connsiteY1" fmla="*/ 0 h 1947863"/>
              <a:gd name="connsiteX2" fmla="*/ 2538413 w 2538413"/>
              <a:gd name="connsiteY2" fmla="*/ 1947863 h 1947863"/>
              <a:gd name="connsiteX3" fmla="*/ 0 w 2538413"/>
              <a:gd name="connsiteY3" fmla="*/ 1947863 h 194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8413" h="1947863">
                <a:moveTo>
                  <a:pt x="0" y="0"/>
                </a:moveTo>
                <a:lnTo>
                  <a:pt x="2538413" y="0"/>
                </a:lnTo>
                <a:lnTo>
                  <a:pt x="2538413" y="1947863"/>
                </a:lnTo>
                <a:lnTo>
                  <a:pt x="0" y="19478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39A92E-E12A-4629-BB9A-9576A2A58B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67678" y="2668192"/>
            <a:ext cx="1903810" cy="1460897"/>
          </a:xfrm>
          <a:custGeom>
            <a:avLst/>
            <a:gdLst>
              <a:gd name="connsiteX0" fmla="*/ 0 w 2538413"/>
              <a:gd name="connsiteY0" fmla="*/ 0 h 1947863"/>
              <a:gd name="connsiteX1" fmla="*/ 2538413 w 2538413"/>
              <a:gd name="connsiteY1" fmla="*/ 0 h 1947863"/>
              <a:gd name="connsiteX2" fmla="*/ 2538413 w 2538413"/>
              <a:gd name="connsiteY2" fmla="*/ 1947863 h 1947863"/>
              <a:gd name="connsiteX3" fmla="*/ 0 w 2538413"/>
              <a:gd name="connsiteY3" fmla="*/ 1947863 h 194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8413" h="1947863">
                <a:moveTo>
                  <a:pt x="0" y="0"/>
                </a:moveTo>
                <a:lnTo>
                  <a:pt x="2538413" y="0"/>
                </a:lnTo>
                <a:lnTo>
                  <a:pt x="2538413" y="1947863"/>
                </a:lnTo>
                <a:lnTo>
                  <a:pt x="0" y="19478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03DF42C2-9976-4EC0-838A-842831C11B5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76963" y="447676"/>
            <a:ext cx="1903810" cy="1460897"/>
          </a:xfrm>
          <a:custGeom>
            <a:avLst/>
            <a:gdLst>
              <a:gd name="connsiteX0" fmla="*/ 0 w 2538413"/>
              <a:gd name="connsiteY0" fmla="*/ 0 h 1947863"/>
              <a:gd name="connsiteX1" fmla="*/ 2538413 w 2538413"/>
              <a:gd name="connsiteY1" fmla="*/ 0 h 1947863"/>
              <a:gd name="connsiteX2" fmla="*/ 2538413 w 2538413"/>
              <a:gd name="connsiteY2" fmla="*/ 1947863 h 1947863"/>
              <a:gd name="connsiteX3" fmla="*/ 0 w 2538413"/>
              <a:gd name="connsiteY3" fmla="*/ 1947863 h 194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8413" h="1947863">
                <a:moveTo>
                  <a:pt x="0" y="0"/>
                </a:moveTo>
                <a:lnTo>
                  <a:pt x="2538413" y="0"/>
                </a:lnTo>
                <a:lnTo>
                  <a:pt x="2538413" y="1947863"/>
                </a:lnTo>
                <a:lnTo>
                  <a:pt x="0" y="19478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17A92E90-087E-4C1B-ACAC-481C0A30E74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76963" y="2668192"/>
            <a:ext cx="1903810" cy="1460897"/>
          </a:xfrm>
          <a:custGeom>
            <a:avLst/>
            <a:gdLst>
              <a:gd name="connsiteX0" fmla="*/ 0 w 2538413"/>
              <a:gd name="connsiteY0" fmla="*/ 0 h 1947863"/>
              <a:gd name="connsiteX1" fmla="*/ 2538413 w 2538413"/>
              <a:gd name="connsiteY1" fmla="*/ 0 h 1947863"/>
              <a:gd name="connsiteX2" fmla="*/ 2538413 w 2538413"/>
              <a:gd name="connsiteY2" fmla="*/ 1947863 h 1947863"/>
              <a:gd name="connsiteX3" fmla="*/ 0 w 2538413"/>
              <a:gd name="connsiteY3" fmla="*/ 1947863 h 194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8413" h="1947863">
                <a:moveTo>
                  <a:pt x="0" y="0"/>
                </a:moveTo>
                <a:lnTo>
                  <a:pt x="2538413" y="0"/>
                </a:lnTo>
                <a:lnTo>
                  <a:pt x="2538413" y="1947863"/>
                </a:lnTo>
                <a:lnTo>
                  <a:pt x="0" y="19478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AC31EFD6-C3D5-45DA-AD4A-1F5722E0C05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86247" y="447676"/>
            <a:ext cx="1903810" cy="1460897"/>
          </a:xfrm>
          <a:custGeom>
            <a:avLst/>
            <a:gdLst>
              <a:gd name="connsiteX0" fmla="*/ 0 w 2538413"/>
              <a:gd name="connsiteY0" fmla="*/ 0 h 1947863"/>
              <a:gd name="connsiteX1" fmla="*/ 2538413 w 2538413"/>
              <a:gd name="connsiteY1" fmla="*/ 0 h 1947863"/>
              <a:gd name="connsiteX2" fmla="*/ 2538413 w 2538413"/>
              <a:gd name="connsiteY2" fmla="*/ 1947863 h 1947863"/>
              <a:gd name="connsiteX3" fmla="*/ 0 w 2538413"/>
              <a:gd name="connsiteY3" fmla="*/ 1947863 h 194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8413" h="1947863">
                <a:moveTo>
                  <a:pt x="0" y="0"/>
                </a:moveTo>
                <a:lnTo>
                  <a:pt x="2538413" y="0"/>
                </a:lnTo>
                <a:lnTo>
                  <a:pt x="2538413" y="1947863"/>
                </a:lnTo>
                <a:lnTo>
                  <a:pt x="0" y="19478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B939B246-7A06-4F32-945C-C46E4DBE0B5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786247" y="2668192"/>
            <a:ext cx="1903810" cy="1460897"/>
          </a:xfrm>
          <a:custGeom>
            <a:avLst/>
            <a:gdLst>
              <a:gd name="connsiteX0" fmla="*/ 0 w 2538413"/>
              <a:gd name="connsiteY0" fmla="*/ 0 h 1947863"/>
              <a:gd name="connsiteX1" fmla="*/ 2538413 w 2538413"/>
              <a:gd name="connsiteY1" fmla="*/ 0 h 1947863"/>
              <a:gd name="connsiteX2" fmla="*/ 2538413 w 2538413"/>
              <a:gd name="connsiteY2" fmla="*/ 1947863 h 1947863"/>
              <a:gd name="connsiteX3" fmla="*/ 0 w 2538413"/>
              <a:gd name="connsiteY3" fmla="*/ 1947863 h 194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8413" h="1947863">
                <a:moveTo>
                  <a:pt x="0" y="0"/>
                </a:moveTo>
                <a:lnTo>
                  <a:pt x="2538413" y="0"/>
                </a:lnTo>
                <a:lnTo>
                  <a:pt x="2538413" y="1947863"/>
                </a:lnTo>
                <a:lnTo>
                  <a:pt x="0" y="19478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256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3">
            <a:extLst>
              <a:ext uri="{FF2B5EF4-FFF2-40B4-BE49-F238E27FC236}">
                <a16:creationId xmlns:a16="http://schemas.microsoft.com/office/drawing/2014/main" id="{BDE0F4A1-A616-42FD-BF52-4152959259D9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38" y="0"/>
            <a:ext cx="9143963" cy="514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/>
          </a:p>
        </p:txBody>
      </p:sp>
      <p:sp>
        <p:nvSpPr>
          <p:cNvPr id="7" name="Picture Placeholder 38">
            <a:extLst>
              <a:ext uri="{FF2B5EF4-FFF2-40B4-BE49-F238E27FC236}">
                <a16:creationId xmlns:a16="http://schemas.microsoft.com/office/drawing/2014/main" id="{F108EEB1-4F00-485F-96E6-7CB85E39D57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371127" y="0"/>
            <a:ext cx="2142465" cy="2514890"/>
          </a:xfrm>
          <a:custGeom>
            <a:avLst/>
            <a:gdLst>
              <a:gd name="connsiteX0" fmla="*/ 0 w 2856620"/>
              <a:gd name="connsiteY0" fmla="*/ 0 h 3353187"/>
              <a:gd name="connsiteX1" fmla="*/ 2856620 w 2856620"/>
              <a:gd name="connsiteY1" fmla="*/ 0 h 3353187"/>
              <a:gd name="connsiteX2" fmla="*/ 2856620 w 2856620"/>
              <a:gd name="connsiteY2" fmla="*/ 3353187 h 3353187"/>
              <a:gd name="connsiteX3" fmla="*/ 0 w 2856620"/>
              <a:gd name="connsiteY3" fmla="*/ 3353187 h 3353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620" h="3353187">
                <a:moveTo>
                  <a:pt x="0" y="0"/>
                </a:moveTo>
                <a:lnTo>
                  <a:pt x="2856620" y="0"/>
                </a:lnTo>
                <a:lnTo>
                  <a:pt x="2856620" y="3353187"/>
                </a:lnTo>
                <a:lnTo>
                  <a:pt x="0" y="33531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Picture Placeholder 39">
            <a:extLst>
              <a:ext uri="{FF2B5EF4-FFF2-40B4-BE49-F238E27FC236}">
                <a16:creationId xmlns:a16="http://schemas.microsoft.com/office/drawing/2014/main" id="{7CADCE19-79BE-40B6-8F77-ABF058849CA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29166" y="0"/>
            <a:ext cx="2142465" cy="2514890"/>
          </a:xfrm>
          <a:custGeom>
            <a:avLst/>
            <a:gdLst>
              <a:gd name="connsiteX0" fmla="*/ 0 w 2856620"/>
              <a:gd name="connsiteY0" fmla="*/ 0 h 3353187"/>
              <a:gd name="connsiteX1" fmla="*/ 2856620 w 2856620"/>
              <a:gd name="connsiteY1" fmla="*/ 0 h 3353187"/>
              <a:gd name="connsiteX2" fmla="*/ 2856620 w 2856620"/>
              <a:gd name="connsiteY2" fmla="*/ 3353187 h 3353187"/>
              <a:gd name="connsiteX3" fmla="*/ 0 w 2856620"/>
              <a:gd name="connsiteY3" fmla="*/ 3353187 h 3353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620" h="3353187">
                <a:moveTo>
                  <a:pt x="0" y="0"/>
                </a:moveTo>
                <a:lnTo>
                  <a:pt x="2856620" y="0"/>
                </a:lnTo>
                <a:lnTo>
                  <a:pt x="2856620" y="3353187"/>
                </a:lnTo>
                <a:lnTo>
                  <a:pt x="0" y="33531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40">
            <a:extLst>
              <a:ext uri="{FF2B5EF4-FFF2-40B4-BE49-F238E27FC236}">
                <a16:creationId xmlns:a16="http://schemas.microsoft.com/office/drawing/2014/main" id="{D27451DD-52DB-492B-9047-D3A8E7A1685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85962" y="0"/>
            <a:ext cx="2258039" cy="2514890"/>
          </a:xfrm>
          <a:custGeom>
            <a:avLst/>
            <a:gdLst>
              <a:gd name="connsiteX0" fmla="*/ 0 w 3010719"/>
              <a:gd name="connsiteY0" fmla="*/ 0 h 3353187"/>
              <a:gd name="connsiteX1" fmla="*/ 3010719 w 3010719"/>
              <a:gd name="connsiteY1" fmla="*/ 0 h 3353187"/>
              <a:gd name="connsiteX2" fmla="*/ 3010719 w 3010719"/>
              <a:gd name="connsiteY2" fmla="*/ 3353187 h 3353187"/>
              <a:gd name="connsiteX3" fmla="*/ 0 w 3010719"/>
              <a:gd name="connsiteY3" fmla="*/ 3353187 h 3353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10719" h="3353187">
                <a:moveTo>
                  <a:pt x="0" y="0"/>
                </a:moveTo>
                <a:lnTo>
                  <a:pt x="3010719" y="0"/>
                </a:lnTo>
                <a:lnTo>
                  <a:pt x="3010719" y="3353187"/>
                </a:lnTo>
                <a:lnTo>
                  <a:pt x="0" y="33531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35">
            <a:extLst>
              <a:ext uri="{FF2B5EF4-FFF2-40B4-BE49-F238E27FC236}">
                <a16:creationId xmlns:a16="http://schemas.microsoft.com/office/drawing/2014/main" id="{0B07F111-B039-4010-8214-315559781B3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625579"/>
            <a:ext cx="2255554" cy="2517271"/>
          </a:xfrm>
          <a:custGeom>
            <a:avLst/>
            <a:gdLst>
              <a:gd name="connsiteX0" fmla="*/ 0 w 3007405"/>
              <a:gd name="connsiteY0" fmla="*/ 0 h 3356361"/>
              <a:gd name="connsiteX1" fmla="*/ 3007405 w 3007405"/>
              <a:gd name="connsiteY1" fmla="*/ 0 h 3356361"/>
              <a:gd name="connsiteX2" fmla="*/ 3007405 w 3007405"/>
              <a:gd name="connsiteY2" fmla="*/ 3356361 h 3356361"/>
              <a:gd name="connsiteX3" fmla="*/ 0 w 3007405"/>
              <a:gd name="connsiteY3" fmla="*/ 3356361 h 3356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7405" h="3356361">
                <a:moveTo>
                  <a:pt x="0" y="0"/>
                </a:moveTo>
                <a:lnTo>
                  <a:pt x="3007405" y="0"/>
                </a:lnTo>
                <a:lnTo>
                  <a:pt x="3007405" y="3356361"/>
                </a:lnTo>
                <a:lnTo>
                  <a:pt x="0" y="33563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36">
            <a:extLst>
              <a:ext uri="{FF2B5EF4-FFF2-40B4-BE49-F238E27FC236}">
                <a16:creationId xmlns:a16="http://schemas.microsoft.com/office/drawing/2014/main" id="{9D2D51DF-1A55-43F9-AEB0-BBF6632BF80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371127" y="2625579"/>
            <a:ext cx="2142465" cy="2517271"/>
          </a:xfrm>
          <a:custGeom>
            <a:avLst/>
            <a:gdLst>
              <a:gd name="connsiteX0" fmla="*/ 0 w 2856620"/>
              <a:gd name="connsiteY0" fmla="*/ 0 h 3356361"/>
              <a:gd name="connsiteX1" fmla="*/ 2856620 w 2856620"/>
              <a:gd name="connsiteY1" fmla="*/ 0 h 3356361"/>
              <a:gd name="connsiteX2" fmla="*/ 2856620 w 2856620"/>
              <a:gd name="connsiteY2" fmla="*/ 3356361 h 3356361"/>
              <a:gd name="connsiteX3" fmla="*/ 0 w 2856620"/>
              <a:gd name="connsiteY3" fmla="*/ 3356361 h 3356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620" h="3356361">
                <a:moveTo>
                  <a:pt x="0" y="0"/>
                </a:moveTo>
                <a:lnTo>
                  <a:pt x="2856620" y="0"/>
                </a:lnTo>
                <a:lnTo>
                  <a:pt x="2856620" y="3356361"/>
                </a:lnTo>
                <a:lnTo>
                  <a:pt x="0" y="33563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37">
            <a:extLst>
              <a:ext uri="{FF2B5EF4-FFF2-40B4-BE49-F238E27FC236}">
                <a16:creationId xmlns:a16="http://schemas.microsoft.com/office/drawing/2014/main" id="{6014DE29-24BC-4560-BDA6-A3E47678D41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29166" y="2625579"/>
            <a:ext cx="2142465" cy="2517271"/>
          </a:xfrm>
          <a:custGeom>
            <a:avLst/>
            <a:gdLst>
              <a:gd name="connsiteX0" fmla="*/ 0 w 2856620"/>
              <a:gd name="connsiteY0" fmla="*/ 0 h 3356361"/>
              <a:gd name="connsiteX1" fmla="*/ 2856620 w 2856620"/>
              <a:gd name="connsiteY1" fmla="*/ 0 h 3356361"/>
              <a:gd name="connsiteX2" fmla="*/ 2856620 w 2856620"/>
              <a:gd name="connsiteY2" fmla="*/ 3356361 h 3356361"/>
              <a:gd name="connsiteX3" fmla="*/ 0 w 2856620"/>
              <a:gd name="connsiteY3" fmla="*/ 3356361 h 3356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620" h="3356361">
                <a:moveTo>
                  <a:pt x="0" y="0"/>
                </a:moveTo>
                <a:lnTo>
                  <a:pt x="2856620" y="0"/>
                </a:lnTo>
                <a:lnTo>
                  <a:pt x="2856620" y="3356361"/>
                </a:lnTo>
                <a:lnTo>
                  <a:pt x="0" y="33563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1864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1">
            <a:extLst>
              <a:ext uri="{FF2B5EF4-FFF2-40B4-BE49-F238E27FC236}">
                <a16:creationId xmlns:a16="http://schemas.microsoft.com/office/drawing/2014/main" id="{9DD205A6-377E-459C-83FF-F823F0ECA68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01101" y="891949"/>
            <a:ext cx="1913799" cy="1913795"/>
          </a:xfrm>
          <a:custGeom>
            <a:avLst/>
            <a:gdLst>
              <a:gd name="connsiteX0" fmla="*/ 958577 w 1917154"/>
              <a:gd name="connsiteY0" fmla="*/ 0 h 1917150"/>
              <a:gd name="connsiteX1" fmla="*/ 1917154 w 1917154"/>
              <a:gd name="connsiteY1" fmla="*/ 958575 h 1917150"/>
              <a:gd name="connsiteX2" fmla="*/ 958577 w 1917154"/>
              <a:gd name="connsiteY2" fmla="*/ 1917150 h 1917150"/>
              <a:gd name="connsiteX3" fmla="*/ 0 w 1917154"/>
              <a:gd name="connsiteY3" fmla="*/ 958575 h 1917150"/>
              <a:gd name="connsiteX4" fmla="*/ 958577 w 1917154"/>
              <a:gd name="connsiteY4" fmla="*/ 0 h 191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7154" h="1917150">
                <a:moveTo>
                  <a:pt x="958577" y="0"/>
                </a:moveTo>
                <a:cubicBezTo>
                  <a:pt x="1487984" y="0"/>
                  <a:pt x="1917154" y="429169"/>
                  <a:pt x="1917154" y="958575"/>
                </a:cubicBezTo>
                <a:cubicBezTo>
                  <a:pt x="1917154" y="1487981"/>
                  <a:pt x="1487984" y="1917150"/>
                  <a:pt x="958577" y="1917150"/>
                </a:cubicBezTo>
                <a:cubicBezTo>
                  <a:pt x="429170" y="1917150"/>
                  <a:pt x="0" y="1487981"/>
                  <a:pt x="0" y="958575"/>
                </a:cubicBezTo>
                <a:cubicBezTo>
                  <a:pt x="0" y="429169"/>
                  <a:pt x="429170" y="0"/>
                  <a:pt x="95857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92E55E86-E19A-447A-B651-35A4A146600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29101" y="891949"/>
            <a:ext cx="1913799" cy="1913795"/>
          </a:xfrm>
          <a:custGeom>
            <a:avLst/>
            <a:gdLst>
              <a:gd name="connsiteX0" fmla="*/ 958577 w 1917154"/>
              <a:gd name="connsiteY0" fmla="*/ 0 h 1917150"/>
              <a:gd name="connsiteX1" fmla="*/ 1917154 w 1917154"/>
              <a:gd name="connsiteY1" fmla="*/ 958575 h 1917150"/>
              <a:gd name="connsiteX2" fmla="*/ 958577 w 1917154"/>
              <a:gd name="connsiteY2" fmla="*/ 1917150 h 1917150"/>
              <a:gd name="connsiteX3" fmla="*/ 0 w 1917154"/>
              <a:gd name="connsiteY3" fmla="*/ 958575 h 1917150"/>
              <a:gd name="connsiteX4" fmla="*/ 958577 w 1917154"/>
              <a:gd name="connsiteY4" fmla="*/ 0 h 191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7154" h="1917150">
                <a:moveTo>
                  <a:pt x="958577" y="0"/>
                </a:moveTo>
                <a:cubicBezTo>
                  <a:pt x="1487984" y="0"/>
                  <a:pt x="1917154" y="429169"/>
                  <a:pt x="1917154" y="958575"/>
                </a:cubicBezTo>
                <a:cubicBezTo>
                  <a:pt x="1917154" y="1487981"/>
                  <a:pt x="1487984" y="1917150"/>
                  <a:pt x="958577" y="1917150"/>
                </a:cubicBezTo>
                <a:cubicBezTo>
                  <a:pt x="429170" y="1917150"/>
                  <a:pt x="0" y="1487981"/>
                  <a:pt x="0" y="958575"/>
                </a:cubicBezTo>
                <a:cubicBezTo>
                  <a:pt x="0" y="429169"/>
                  <a:pt x="429170" y="0"/>
                  <a:pt x="95857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4243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0968D3D-7180-4BFC-83C0-51FD61D3B2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14843" y="1541163"/>
            <a:ext cx="2514314" cy="3031899"/>
          </a:xfrm>
          <a:custGeom>
            <a:avLst/>
            <a:gdLst>
              <a:gd name="connsiteX0" fmla="*/ 0 w 3352418"/>
              <a:gd name="connsiteY0" fmla="*/ 0 h 4042532"/>
              <a:gd name="connsiteX1" fmla="*/ 3352418 w 3352418"/>
              <a:gd name="connsiteY1" fmla="*/ 0 h 4042532"/>
              <a:gd name="connsiteX2" fmla="*/ 3352418 w 3352418"/>
              <a:gd name="connsiteY2" fmla="*/ 4042532 h 4042532"/>
              <a:gd name="connsiteX3" fmla="*/ 0 w 3352418"/>
              <a:gd name="connsiteY3" fmla="*/ 4042532 h 4042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2418" h="4042532">
                <a:moveTo>
                  <a:pt x="0" y="0"/>
                </a:moveTo>
                <a:lnTo>
                  <a:pt x="3352418" y="0"/>
                </a:lnTo>
                <a:lnTo>
                  <a:pt x="3352418" y="4042532"/>
                </a:lnTo>
                <a:lnTo>
                  <a:pt x="0" y="404253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63450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85C39191-A04A-496B-AE27-7E347280451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2800" y="1415216"/>
            <a:ext cx="1231901" cy="1231901"/>
          </a:xfrm>
          <a:custGeom>
            <a:avLst/>
            <a:gdLst>
              <a:gd name="connsiteX0" fmla="*/ 821267 w 1642534"/>
              <a:gd name="connsiteY0" fmla="*/ 0 h 1642534"/>
              <a:gd name="connsiteX1" fmla="*/ 1642534 w 1642534"/>
              <a:gd name="connsiteY1" fmla="*/ 821267 h 1642534"/>
              <a:gd name="connsiteX2" fmla="*/ 821267 w 1642534"/>
              <a:gd name="connsiteY2" fmla="*/ 1642534 h 1642534"/>
              <a:gd name="connsiteX3" fmla="*/ 0 w 1642534"/>
              <a:gd name="connsiteY3" fmla="*/ 821267 h 1642534"/>
              <a:gd name="connsiteX4" fmla="*/ 821267 w 1642534"/>
              <a:gd name="connsiteY4" fmla="*/ 0 h 16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2534" h="1642534">
                <a:moveTo>
                  <a:pt x="821267" y="0"/>
                </a:moveTo>
                <a:cubicBezTo>
                  <a:pt x="1274840" y="0"/>
                  <a:pt x="1642534" y="367694"/>
                  <a:pt x="1642534" y="821267"/>
                </a:cubicBezTo>
                <a:cubicBezTo>
                  <a:pt x="1642534" y="1274840"/>
                  <a:pt x="1274840" y="1642534"/>
                  <a:pt x="821267" y="1642534"/>
                </a:cubicBezTo>
                <a:cubicBezTo>
                  <a:pt x="367694" y="1642534"/>
                  <a:pt x="0" y="1274840"/>
                  <a:pt x="0" y="821267"/>
                </a:cubicBezTo>
                <a:cubicBezTo>
                  <a:pt x="0" y="367694"/>
                  <a:pt x="367694" y="0"/>
                  <a:pt x="82126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79D677C6-A9F7-478A-9BF0-24EC278B4E8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2800" y="3068041"/>
            <a:ext cx="1231901" cy="1231901"/>
          </a:xfrm>
          <a:custGeom>
            <a:avLst/>
            <a:gdLst>
              <a:gd name="connsiteX0" fmla="*/ 821267 w 1642534"/>
              <a:gd name="connsiteY0" fmla="*/ 0 h 1642534"/>
              <a:gd name="connsiteX1" fmla="*/ 1642534 w 1642534"/>
              <a:gd name="connsiteY1" fmla="*/ 821267 h 1642534"/>
              <a:gd name="connsiteX2" fmla="*/ 821267 w 1642534"/>
              <a:gd name="connsiteY2" fmla="*/ 1642534 h 1642534"/>
              <a:gd name="connsiteX3" fmla="*/ 0 w 1642534"/>
              <a:gd name="connsiteY3" fmla="*/ 821267 h 1642534"/>
              <a:gd name="connsiteX4" fmla="*/ 821267 w 1642534"/>
              <a:gd name="connsiteY4" fmla="*/ 0 h 16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2534" h="1642534">
                <a:moveTo>
                  <a:pt x="821267" y="0"/>
                </a:moveTo>
                <a:cubicBezTo>
                  <a:pt x="1274840" y="0"/>
                  <a:pt x="1642534" y="367694"/>
                  <a:pt x="1642534" y="821267"/>
                </a:cubicBezTo>
                <a:cubicBezTo>
                  <a:pt x="1642534" y="1274840"/>
                  <a:pt x="1274840" y="1642534"/>
                  <a:pt x="821267" y="1642534"/>
                </a:cubicBezTo>
                <a:cubicBezTo>
                  <a:pt x="367694" y="1642534"/>
                  <a:pt x="0" y="1274840"/>
                  <a:pt x="0" y="821267"/>
                </a:cubicBezTo>
                <a:cubicBezTo>
                  <a:pt x="0" y="367694"/>
                  <a:pt x="367694" y="0"/>
                  <a:pt x="82126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07B4FFBE-54DB-4EFD-9DC4-97B2914A16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36205" y="1415216"/>
            <a:ext cx="1231901" cy="1231901"/>
          </a:xfrm>
          <a:custGeom>
            <a:avLst/>
            <a:gdLst>
              <a:gd name="connsiteX0" fmla="*/ 821267 w 1642534"/>
              <a:gd name="connsiteY0" fmla="*/ 0 h 1642534"/>
              <a:gd name="connsiteX1" fmla="*/ 1642534 w 1642534"/>
              <a:gd name="connsiteY1" fmla="*/ 821267 h 1642534"/>
              <a:gd name="connsiteX2" fmla="*/ 821267 w 1642534"/>
              <a:gd name="connsiteY2" fmla="*/ 1642534 h 1642534"/>
              <a:gd name="connsiteX3" fmla="*/ 0 w 1642534"/>
              <a:gd name="connsiteY3" fmla="*/ 821267 h 1642534"/>
              <a:gd name="connsiteX4" fmla="*/ 821267 w 1642534"/>
              <a:gd name="connsiteY4" fmla="*/ 0 h 16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2534" h="1642534">
                <a:moveTo>
                  <a:pt x="821267" y="0"/>
                </a:moveTo>
                <a:cubicBezTo>
                  <a:pt x="1274840" y="0"/>
                  <a:pt x="1642534" y="367694"/>
                  <a:pt x="1642534" y="821267"/>
                </a:cubicBezTo>
                <a:cubicBezTo>
                  <a:pt x="1642534" y="1274840"/>
                  <a:pt x="1274840" y="1642534"/>
                  <a:pt x="821267" y="1642534"/>
                </a:cubicBezTo>
                <a:cubicBezTo>
                  <a:pt x="367694" y="1642534"/>
                  <a:pt x="0" y="1274840"/>
                  <a:pt x="0" y="821267"/>
                </a:cubicBezTo>
                <a:cubicBezTo>
                  <a:pt x="0" y="367694"/>
                  <a:pt x="367694" y="0"/>
                  <a:pt x="82126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66BD9355-B56B-4647-B772-27BAD385AF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36205" y="3068041"/>
            <a:ext cx="1231901" cy="1231901"/>
          </a:xfrm>
          <a:custGeom>
            <a:avLst/>
            <a:gdLst>
              <a:gd name="connsiteX0" fmla="*/ 821267 w 1642534"/>
              <a:gd name="connsiteY0" fmla="*/ 0 h 1642534"/>
              <a:gd name="connsiteX1" fmla="*/ 1642534 w 1642534"/>
              <a:gd name="connsiteY1" fmla="*/ 821267 h 1642534"/>
              <a:gd name="connsiteX2" fmla="*/ 821267 w 1642534"/>
              <a:gd name="connsiteY2" fmla="*/ 1642534 h 1642534"/>
              <a:gd name="connsiteX3" fmla="*/ 0 w 1642534"/>
              <a:gd name="connsiteY3" fmla="*/ 821267 h 1642534"/>
              <a:gd name="connsiteX4" fmla="*/ 821267 w 1642534"/>
              <a:gd name="connsiteY4" fmla="*/ 0 h 16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2534" h="1642534">
                <a:moveTo>
                  <a:pt x="821267" y="0"/>
                </a:moveTo>
                <a:cubicBezTo>
                  <a:pt x="1274840" y="0"/>
                  <a:pt x="1642534" y="367694"/>
                  <a:pt x="1642534" y="821267"/>
                </a:cubicBezTo>
                <a:cubicBezTo>
                  <a:pt x="1642534" y="1274840"/>
                  <a:pt x="1274840" y="1642534"/>
                  <a:pt x="821267" y="1642534"/>
                </a:cubicBezTo>
                <a:cubicBezTo>
                  <a:pt x="367694" y="1642534"/>
                  <a:pt x="0" y="1274840"/>
                  <a:pt x="0" y="821267"/>
                </a:cubicBezTo>
                <a:cubicBezTo>
                  <a:pt x="0" y="367694"/>
                  <a:pt x="367694" y="0"/>
                  <a:pt x="82126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3" name="Footer Placeholder 2">
            <a:extLst>
              <a:ext uri="{FF2B5EF4-FFF2-40B4-BE49-F238E27FC236}">
                <a16:creationId xmlns:a16="http://schemas.microsoft.com/office/drawing/2014/main" id="{0B114CEA-EC75-4065-A2F7-E3128F8DCF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24" name="Date Placeholder 5">
            <a:extLst>
              <a:ext uri="{FF2B5EF4-FFF2-40B4-BE49-F238E27FC236}">
                <a16:creationId xmlns:a16="http://schemas.microsoft.com/office/drawing/2014/main" id="{12C33E03-419E-4DB2-A4F7-F7945EDB07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25" name="Freeform 10">
            <a:extLst>
              <a:ext uri="{FF2B5EF4-FFF2-40B4-BE49-F238E27FC236}">
                <a16:creationId xmlns:a16="http://schemas.microsoft.com/office/drawing/2014/main" id="{9A2F6908-A4BA-426D-BECB-8D88D074850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0907218-1872-4451-BC2A-99902EA7E558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7" name="Freeform 19">
            <a:extLst>
              <a:ext uri="{FF2B5EF4-FFF2-40B4-BE49-F238E27FC236}">
                <a16:creationId xmlns:a16="http://schemas.microsoft.com/office/drawing/2014/main" id="{8CA36F7C-B5D4-45B7-AB95-D38C0B5F8E0F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8" name="Slide Number Placeholder 13">
            <a:extLst>
              <a:ext uri="{FF2B5EF4-FFF2-40B4-BE49-F238E27FC236}">
                <a16:creationId xmlns:a16="http://schemas.microsoft.com/office/drawing/2014/main" id="{AB756EC0-C584-422D-9E78-EF742C87EB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8693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Picture Placeholder 47">
            <a:extLst>
              <a:ext uri="{FF2B5EF4-FFF2-40B4-BE49-F238E27FC236}">
                <a16:creationId xmlns:a16="http://schemas.microsoft.com/office/drawing/2014/main" id="{3C1FD125-C269-4EE4-8A68-4345404BDE2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4786" y="1221585"/>
            <a:ext cx="1028700" cy="10287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48">
            <a:extLst>
              <a:ext uri="{FF2B5EF4-FFF2-40B4-BE49-F238E27FC236}">
                <a16:creationId xmlns:a16="http://schemas.microsoft.com/office/drawing/2014/main" id="{5C3A608D-7A21-451B-A5D5-B7E6B200DD1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4786" y="2979004"/>
            <a:ext cx="1028700" cy="10287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45">
            <a:extLst>
              <a:ext uri="{FF2B5EF4-FFF2-40B4-BE49-F238E27FC236}">
                <a16:creationId xmlns:a16="http://schemas.microsoft.com/office/drawing/2014/main" id="{F53FB2B1-CCAC-472F-AEDC-7E8B93413EC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859957" y="1221585"/>
            <a:ext cx="1028700" cy="10287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46">
            <a:extLst>
              <a:ext uri="{FF2B5EF4-FFF2-40B4-BE49-F238E27FC236}">
                <a16:creationId xmlns:a16="http://schemas.microsoft.com/office/drawing/2014/main" id="{C4638A11-E401-4CE9-8588-89B4E515F4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59957" y="2979004"/>
            <a:ext cx="1028700" cy="10287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4" name="Picture Placeholder 44">
            <a:extLst>
              <a:ext uri="{FF2B5EF4-FFF2-40B4-BE49-F238E27FC236}">
                <a16:creationId xmlns:a16="http://schemas.microsoft.com/office/drawing/2014/main" id="{FCB99FA8-2BAD-495A-A07B-D64CE8DA571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25127" y="1221585"/>
            <a:ext cx="1028700" cy="10287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5" name="Picture Placeholder 43">
            <a:extLst>
              <a:ext uri="{FF2B5EF4-FFF2-40B4-BE49-F238E27FC236}">
                <a16:creationId xmlns:a16="http://schemas.microsoft.com/office/drawing/2014/main" id="{B03B87BC-B147-47C7-A562-0998BA3EC3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25127" y="2979004"/>
            <a:ext cx="1028700" cy="10287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6" name="Picture Placeholder 41">
            <a:extLst>
              <a:ext uri="{FF2B5EF4-FFF2-40B4-BE49-F238E27FC236}">
                <a16:creationId xmlns:a16="http://schemas.microsoft.com/office/drawing/2014/main" id="{6E021421-53C8-4569-8C94-0867822EE58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790298" y="1221585"/>
            <a:ext cx="1028700" cy="10287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7" name="Picture Placeholder 42">
            <a:extLst>
              <a:ext uri="{FF2B5EF4-FFF2-40B4-BE49-F238E27FC236}">
                <a16:creationId xmlns:a16="http://schemas.microsoft.com/office/drawing/2014/main" id="{480C0B3E-8954-45D9-A921-F701315DA13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790298" y="2979004"/>
            <a:ext cx="1028700" cy="10287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8" name="Picture Placeholder 40">
            <a:extLst>
              <a:ext uri="{FF2B5EF4-FFF2-40B4-BE49-F238E27FC236}">
                <a16:creationId xmlns:a16="http://schemas.microsoft.com/office/drawing/2014/main" id="{4BB5AFE7-279B-4509-97EB-257B1E123CD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55469" y="1221585"/>
            <a:ext cx="1028700" cy="10287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9" name="Picture Placeholder 39">
            <a:extLst>
              <a:ext uri="{FF2B5EF4-FFF2-40B4-BE49-F238E27FC236}">
                <a16:creationId xmlns:a16="http://schemas.microsoft.com/office/drawing/2014/main" id="{3B6385B5-8177-43C4-8882-9A60F53D4F2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55469" y="2979004"/>
            <a:ext cx="1028700" cy="10287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37">
            <a:extLst>
              <a:ext uri="{FF2B5EF4-FFF2-40B4-BE49-F238E27FC236}">
                <a16:creationId xmlns:a16="http://schemas.microsoft.com/office/drawing/2014/main" id="{DD651B7A-8FAA-40ED-9D4A-B43DF11A0AA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720640" y="1221585"/>
            <a:ext cx="1028700" cy="10287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38">
            <a:extLst>
              <a:ext uri="{FF2B5EF4-FFF2-40B4-BE49-F238E27FC236}">
                <a16:creationId xmlns:a16="http://schemas.microsoft.com/office/drawing/2014/main" id="{C84AF45D-7988-4D77-A922-3B1930FBF0D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720640" y="2979004"/>
            <a:ext cx="1028700" cy="10287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Footer Placeholder 2">
            <a:extLst>
              <a:ext uri="{FF2B5EF4-FFF2-40B4-BE49-F238E27FC236}">
                <a16:creationId xmlns:a16="http://schemas.microsoft.com/office/drawing/2014/main" id="{378F2AEA-EA39-4F03-BCD4-0E18B2317A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33" name="Date Placeholder 5">
            <a:extLst>
              <a:ext uri="{FF2B5EF4-FFF2-40B4-BE49-F238E27FC236}">
                <a16:creationId xmlns:a16="http://schemas.microsoft.com/office/drawing/2014/main" id="{12842707-B2A0-4C8D-9F24-C6868D7791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34" name="Freeform 10">
            <a:extLst>
              <a:ext uri="{FF2B5EF4-FFF2-40B4-BE49-F238E27FC236}">
                <a16:creationId xmlns:a16="http://schemas.microsoft.com/office/drawing/2014/main" id="{3558CB82-A74E-4AC1-A6A2-6406A0733B9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303E54B-1966-4876-9E1F-DD66DDA995C8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36" name="Freeform 19">
            <a:extLst>
              <a:ext uri="{FF2B5EF4-FFF2-40B4-BE49-F238E27FC236}">
                <a16:creationId xmlns:a16="http://schemas.microsoft.com/office/drawing/2014/main" id="{34E0877F-620B-4C76-9ED3-EAEA712D01BD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37" name="Slide Number Placeholder 13">
            <a:extLst>
              <a:ext uri="{FF2B5EF4-FFF2-40B4-BE49-F238E27FC236}">
                <a16:creationId xmlns:a16="http://schemas.microsoft.com/office/drawing/2014/main" id="{0E1162C9-75CC-4833-B358-88B68D0250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872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E153319F-F7F5-4BD2-BB7D-D6CB1F6CD19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2395" y="1437624"/>
            <a:ext cx="1794563" cy="1794563"/>
          </a:xfrm>
          <a:custGeom>
            <a:avLst/>
            <a:gdLst>
              <a:gd name="connsiteX0" fmla="*/ 0 w 2392750"/>
              <a:gd name="connsiteY0" fmla="*/ 0 h 2392750"/>
              <a:gd name="connsiteX1" fmla="*/ 2392750 w 2392750"/>
              <a:gd name="connsiteY1" fmla="*/ 0 h 2392750"/>
              <a:gd name="connsiteX2" fmla="*/ 2392750 w 2392750"/>
              <a:gd name="connsiteY2" fmla="*/ 2392750 h 2392750"/>
              <a:gd name="connsiteX3" fmla="*/ 0 w 2392750"/>
              <a:gd name="connsiteY3" fmla="*/ 2392750 h 239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2750" h="2392750">
                <a:moveTo>
                  <a:pt x="0" y="0"/>
                </a:moveTo>
                <a:lnTo>
                  <a:pt x="2392750" y="0"/>
                </a:lnTo>
                <a:lnTo>
                  <a:pt x="2392750" y="2392750"/>
                </a:lnTo>
                <a:lnTo>
                  <a:pt x="0" y="239275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2" name="Picture Placeholder 9">
            <a:extLst>
              <a:ext uri="{FF2B5EF4-FFF2-40B4-BE49-F238E27FC236}">
                <a16:creationId xmlns:a16="http://schemas.microsoft.com/office/drawing/2014/main" id="{0DAAEECD-CAD4-40A1-8DD9-2DEBA63BF58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674719" y="2690505"/>
            <a:ext cx="1794563" cy="1794563"/>
          </a:xfrm>
          <a:custGeom>
            <a:avLst/>
            <a:gdLst>
              <a:gd name="connsiteX0" fmla="*/ 0 w 2392750"/>
              <a:gd name="connsiteY0" fmla="*/ 0 h 2392750"/>
              <a:gd name="connsiteX1" fmla="*/ 2392750 w 2392750"/>
              <a:gd name="connsiteY1" fmla="*/ 0 h 2392750"/>
              <a:gd name="connsiteX2" fmla="*/ 2392750 w 2392750"/>
              <a:gd name="connsiteY2" fmla="*/ 2392750 h 2392750"/>
              <a:gd name="connsiteX3" fmla="*/ 0 w 2392750"/>
              <a:gd name="connsiteY3" fmla="*/ 2392750 h 239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2750" h="2392750">
                <a:moveTo>
                  <a:pt x="0" y="0"/>
                </a:moveTo>
                <a:lnTo>
                  <a:pt x="2392750" y="0"/>
                </a:lnTo>
                <a:lnTo>
                  <a:pt x="2392750" y="2392750"/>
                </a:lnTo>
                <a:lnTo>
                  <a:pt x="0" y="239275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7270C3CD-425A-4D0B-9584-C0DB98A003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57043" y="1437624"/>
            <a:ext cx="1794563" cy="1794563"/>
          </a:xfrm>
          <a:custGeom>
            <a:avLst/>
            <a:gdLst>
              <a:gd name="connsiteX0" fmla="*/ 0 w 2392750"/>
              <a:gd name="connsiteY0" fmla="*/ 0 h 2392750"/>
              <a:gd name="connsiteX1" fmla="*/ 2392750 w 2392750"/>
              <a:gd name="connsiteY1" fmla="*/ 0 h 2392750"/>
              <a:gd name="connsiteX2" fmla="*/ 2392750 w 2392750"/>
              <a:gd name="connsiteY2" fmla="*/ 2392750 h 2392750"/>
              <a:gd name="connsiteX3" fmla="*/ 0 w 2392750"/>
              <a:gd name="connsiteY3" fmla="*/ 2392750 h 239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2750" h="2392750">
                <a:moveTo>
                  <a:pt x="0" y="0"/>
                </a:moveTo>
                <a:lnTo>
                  <a:pt x="2392750" y="0"/>
                </a:lnTo>
                <a:lnTo>
                  <a:pt x="2392750" y="2392750"/>
                </a:lnTo>
                <a:lnTo>
                  <a:pt x="0" y="239275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9A53BF77-E537-41A2-9AAD-43B17AC982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9" name="Date Placeholder 5">
            <a:extLst>
              <a:ext uri="{FF2B5EF4-FFF2-40B4-BE49-F238E27FC236}">
                <a16:creationId xmlns:a16="http://schemas.microsoft.com/office/drawing/2014/main" id="{A0444829-2A76-48F8-AFF3-17E2520CC0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24" name="Freeform 10">
            <a:extLst>
              <a:ext uri="{FF2B5EF4-FFF2-40B4-BE49-F238E27FC236}">
                <a16:creationId xmlns:a16="http://schemas.microsoft.com/office/drawing/2014/main" id="{77B7D816-B697-44F3-A66D-F8EB7ED6862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4F5C30A-CF14-4462-9A81-9031775FF152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6" name="Freeform 19">
            <a:extLst>
              <a:ext uri="{FF2B5EF4-FFF2-40B4-BE49-F238E27FC236}">
                <a16:creationId xmlns:a16="http://schemas.microsoft.com/office/drawing/2014/main" id="{60BB9180-5182-4F86-9E21-E23E2905C28E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7" name="Slide Number Placeholder 13">
            <a:extLst>
              <a:ext uri="{FF2B5EF4-FFF2-40B4-BE49-F238E27FC236}">
                <a16:creationId xmlns:a16="http://schemas.microsoft.com/office/drawing/2014/main" id="{80E025EF-94CF-4F59-B4FD-3B13468B98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9426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978BE2-D779-434C-8FE5-7AAA7C6475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910" y="1"/>
            <a:ext cx="9143999" cy="257174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B45174C-FE3E-4C40-8445-C61C4068464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14139" y="0"/>
            <a:ext cx="3327950" cy="51435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7995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2DCA58B-C017-45DC-ABD1-2A5113C379D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581579" cy="51435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7733760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2DCA58B-C017-45DC-ABD1-2A5113C379D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62421" y="0"/>
            <a:ext cx="4581579" cy="51435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731291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978BE2-D779-434C-8FE5-7AAA7C6475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1580" y="2139702"/>
            <a:ext cx="3834426" cy="205625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7B8E9633-88BC-44CF-B8FF-0341E95DBFD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09574" y="2139702"/>
            <a:ext cx="3834426" cy="205625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9476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4DBC1CE-EA82-4634-850F-BDE9C753EF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0" y="2193708"/>
            <a:ext cx="3599892" cy="1977684"/>
          </a:xfrm>
          <a:custGeom>
            <a:avLst/>
            <a:gdLst>
              <a:gd name="connsiteX0" fmla="*/ 0 w 4799856"/>
              <a:gd name="connsiteY0" fmla="*/ 0 h 2636912"/>
              <a:gd name="connsiteX1" fmla="*/ 4799856 w 4799856"/>
              <a:gd name="connsiteY1" fmla="*/ 0 h 2636912"/>
              <a:gd name="connsiteX2" fmla="*/ 4799856 w 4799856"/>
              <a:gd name="connsiteY2" fmla="*/ 2636912 h 2636912"/>
              <a:gd name="connsiteX3" fmla="*/ 0 w 4799856"/>
              <a:gd name="connsiteY3" fmla="*/ 2636912 h 2636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9856" h="2636912">
                <a:moveTo>
                  <a:pt x="0" y="0"/>
                </a:moveTo>
                <a:lnTo>
                  <a:pt x="4799856" y="0"/>
                </a:lnTo>
                <a:lnTo>
                  <a:pt x="4799856" y="2636912"/>
                </a:lnTo>
                <a:lnTo>
                  <a:pt x="0" y="26369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6471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4260677-7757-4247-BE3B-3BD406C4B46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3526" y="573528"/>
            <a:ext cx="3944468" cy="1998223"/>
          </a:xfrm>
          <a:custGeom>
            <a:avLst/>
            <a:gdLst>
              <a:gd name="connsiteX0" fmla="*/ 0 w 5259290"/>
              <a:gd name="connsiteY0" fmla="*/ 0 h 2664297"/>
              <a:gd name="connsiteX1" fmla="*/ 5259290 w 5259290"/>
              <a:gd name="connsiteY1" fmla="*/ 0 h 2664297"/>
              <a:gd name="connsiteX2" fmla="*/ 5259290 w 5259290"/>
              <a:gd name="connsiteY2" fmla="*/ 2664297 h 2664297"/>
              <a:gd name="connsiteX3" fmla="*/ 0 w 5259290"/>
              <a:gd name="connsiteY3" fmla="*/ 2664297 h 2664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59290" h="2664297">
                <a:moveTo>
                  <a:pt x="0" y="0"/>
                </a:moveTo>
                <a:lnTo>
                  <a:pt x="5259290" y="0"/>
                </a:lnTo>
                <a:lnTo>
                  <a:pt x="5259290" y="2664297"/>
                </a:lnTo>
                <a:lnTo>
                  <a:pt x="0" y="26642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8E7BAEE-7551-45B8-8476-810F6A7FC09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24349" y="573528"/>
            <a:ext cx="3944468" cy="1998223"/>
          </a:xfrm>
          <a:custGeom>
            <a:avLst/>
            <a:gdLst>
              <a:gd name="connsiteX0" fmla="*/ 0 w 5259290"/>
              <a:gd name="connsiteY0" fmla="*/ 0 h 2664297"/>
              <a:gd name="connsiteX1" fmla="*/ 5259290 w 5259290"/>
              <a:gd name="connsiteY1" fmla="*/ 0 h 2664297"/>
              <a:gd name="connsiteX2" fmla="*/ 5259290 w 5259290"/>
              <a:gd name="connsiteY2" fmla="*/ 2664297 h 2664297"/>
              <a:gd name="connsiteX3" fmla="*/ 0 w 5259290"/>
              <a:gd name="connsiteY3" fmla="*/ 2664297 h 2664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59290" h="2664297">
                <a:moveTo>
                  <a:pt x="0" y="0"/>
                </a:moveTo>
                <a:lnTo>
                  <a:pt x="5259290" y="0"/>
                </a:lnTo>
                <a:lnTo>
                  <a:pt x="5259290" y="2664297"/>
                </a:lnTo>
                <a:lnTo>
                  <a:pt x="0" y="26642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637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227ED963-86A7-40FD-BE42-B6E3C253B5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48693" y="1128741"/>
            <a:ext cx="3151071" cy="3655239"/>
          </a:xfrm>
          <a:custGeom>
            <a:avLst/>
            <a:gdLst>
              <a:gd name="connsiteX0" fmla="*/ 4201428 w 4201428"/>
              <a:gd name="connsiteY0" fmla="*/ 0 h 4873652"/>
              <a:gd name="connsiteX1" fmla="*/ 4201428 w 4201428"/>
              <a:gd name="connsiteY1" fmla="*/ 4873652 h 4873652"/>
              <a:gd name="connsiteX2" fmla="*/ 0 w 4201428"/>
              <a:gd name="connsiteY2" fmla="*/ 2436826 h 4873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01428" h="4873652">
                <a:moveTo>
                  <a:pt x="4201428" y="0"/>
                </a:moveTo>
                <a:lnTo>
                  <a:pt x="4201428" y="4873652"/>
                </a:lnTo>
                <a:lnTo>
                  <a:pt x="0" y="243682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E5EE0847-FD66-4A5A-89D0-5800029284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5" name="Date Placeholder 5">
            <a:extLst>
              <a:ext uri="{FF2B5EF4-FFF2-40B4-BE49-F238E27FC236}">
                <a16:creationId xmlns:a16="http://schemas.microsoft.com/office/drawing/2014/main" id="{32220463-122A-4ED9-9F32-2932973EAA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35B0C33D-D422-4E41-B2DF-AF0FE4588069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069EBE1-CDCD-4928-8CE6-1492434D2260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8" name="Freeform 19">
            <a:extLst>
              <a:ext uri="{FF2B5EF4-FFF2-40B4-BE49-F238E27FC236}">
                <a16:creationId xmlns:a16="http://schemas.microsoft.com/office/drawing/2014/main" id="{9A1CA827-D34B-4662-8BC3-EED94016F7E2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9" name="Slide Number Placeholder 13">
            <a:extLst>
              <a:ext uri="{FF2B5EF4-FFF2-40B4-BE49-F238E27FC236}">
                <a16:creationId xmlns:a16="http://schemas.microsoft.com/office/drawing/2014/main" id="{DA2F5D39-895B-46C9-8A49-A5D7D0971E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0122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5B1458FF-62F7-468B-8446-DE1E17B08C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345" y="2991431"/>
            <a:ext cx="2053828" cy="1687723"/>
          </a:xfrm>
          <a:custGeom>
            <a:avLst/>
            <a:gdLst>
              <a:gd name="connsiteX0" fmla="*/ 0 w 2738437"/>
              <a:gd name="connsiteY0" fmla="*/ 0 h 2250297"/>
              <a:gd name="connsiteX1" fmla="*/ 2738437 w 2738437"/>
              <a:gd name="connsiteY1" fmla="*/ 0 h 2250297"/>
              <a:gd name="connsiteX2" fmla="*/ 2738437 w 2738437"/>
              <a:gd name="connsiteY2" fmla="*/ 2250297 h 2250297"/>
              <a:gd name="connsiteX3" fmla="*/ 0 w 2738437"/>
              <a:gd name="connsiteY3" fmla="*/ 2250297 h 22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8437" h="2250297">
                <a:moveTo>
                  <a:pt x="0" y="0"/>
                </a:moveTo>
                <a:lnTo>
                  <a:pt x="2738437" y="0"/>
                </a:lnTo>
                <a:lnTo>
                  <a:pt x="2738437" y="2250297"/>
                </a:lnTo>
                <a:lnTo>
                  <a:pt x="0" y="22502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88ACE4C1-1675-4EC4-AFB7-AC7F7007582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518173" y="1303708"/>
            <a:ext cx="2053828" cy="1687723"/>
          </a:xfrm>
          <a:custGeom>
            <a:avLst/>
            <a:gdLst>
              <a:gd name="connsiteX0" fmla="*/ 0 w 2738437"/>
              <a:gd name="connsiteY0" fmla="*/ 0 h 2250297"/>
              <a:gd name="connsiteX1" fmla="*/ 2738437 w 2738437"/>
              <a:gd name="connsiteY1" fmla="*/ 0 h 2250297"/>
              <a:gd name="connsiteX2" fmla="*/ 2738437 w 2738437"/>
              <a:gd name="connsiteY2" fmla="*/ 2250297 h 2250297"/>
              <a:gd name="connsiteX3" fmla="*/ 0 w 2738437"/>
              <a:gd name="connsiteY3" fmla="*/ 2250297 h 22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8437" h="2250297">
                <a:moveTo>
                  <a:pt x="0" y="0"/>
                </a:moveTo>
                <a:lnTo>
                  <a:pt x="2738437" y="0"/>
                </a:lnTo>
                <a:lnTo>
                  <a:pt x="2738437" y="2250297"/>
                </a:lnTo>
                <a:lnTo>
                  <a:pt x="0" y="22502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4ACDB53-28B2-45DB-B277-C64406F4AAC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1" y="2991431"/>
            <a:ext cx="2053828" cy="1687723"/>
          </a:xfrm>
          <a:custGeom>
            <a:avLst/>
            <a:gdLst>
              <a:gd name="connsiteX0" fmla="*/ 0 w 2738437"/>
              <a:gd name="connsiteY0" fmla="*/ 0 h 2250297"/>
              <a:gd name="connsiteX1" fmla="*/ 2738437 w 2738437"/>
              <a:gd name="connsiteY1" fmla="*/ 0 h 2250297"/>
              <a:gd name="connsiteX2" fmla="*/ 2738437 w 2738437"/>
              <a:gd name="connsiteY2" fmla="*/ 2250297 h 2250297"/>
              <a:gd name="connsiteX3" fmla="*/ 0 w 2738437"/>
              <a:gd name="connsiteY3" fmla="*/ 2250297 h 22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8437" h="2250297">
                <a:moveTo>
                  <a:pt x="0" y="0"/>
                </a:moveTo>
                <a:lnTo>
                  <a:pt x="2738437" y="0"/>
                </a:lnTo>
                <a:lnTo>
                  <a:pt x="2738437" y="2250297"/>
                </a:lnTo>
                <a:lnTo>
                  <a:pt x="0" y="22502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054029EB-4C7C-4CB5-BF26-F13B788AF1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25830" y="1303708"/>
            <a:ext cx="2053828" cy="1687723"/>
          </a:xfrm>
          <a:custGeom>
            <a:avLst/>
            <a:gdLst>
              <a:gd name="connsiteX0" fmla="*/ 0 w 2738437"/>
              <a:gd name="connsiteY0" fmla="*/ 0 h 2250297"/>
              <a:gd name="connsiteX1" fmla="*/ 2738437 w 2738437"/>
              <a:gd name="connsiteY1" fmla="*/ 0 h 2250297"/>
              <a:gd name="connsiteX2" fmla="*/ 2738437 w 2738437"/>
              <a:gd name="connsiteY2" fmla="*/ 2250297 h 2250297"/>
              <a:gd name="connsiteX3" fmla="*/ 0 w 2738437"/>
              <a:gd name="connsiteY3" fmla="*/ 2250297 h 22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8437" h="2250297">
                <a:moveTo>
                  <a:pt x="0" y="0"/>
                </a:moveTo>
                <a:lnTo>
                  <a:pt x="2738437" y="0"/>
                </a:lnTo>
                <a:lnTo>
                  <a:pt x="2738437" y="2250297"/>
                </a:lnTo>
                <a:lnTo>
                  <a:pt x="0" y="22502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7D51D9D6-BC12-4B96-BA06-9AD27B4C1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48875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AB24D94C-CF8E-4F28-AAB7-49C81449E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2395" y="1109302"/>
            <a:ext cx="3921146" cy="1840490"/>
          </a:xfrm>
          <a:custGeom>
            <a:avLst/>
            <a:gdLst>
              <a:gd name="connsiteX0" fmla="*/ 0 w 5228194"/>
              <a:gd name="connsiteY0" fmla="*/ 0 h 2453986"/>
              <a:gd name="connsiteX1" fmla="*/ 5228194 w 5228194"/>
              <a:gd name="connsiteY1" fmla="*/ 0 h 2453986"/>
              <a:gd name="connsiteX2" fmla="*/ 5228194 w 5228194"/>
              <a:gd name="connsiteY2" fmla="*/ 2453986 h 2453986"/>
              <a:gd name="connsiteX3" fmla="*/ 0 w 5228194"/>
              <a:gd name="connsiteY3" fmla="*/ 2453986 h 245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8194" h="2453986">
                <a:moveTo>
                  <a:pt x="0" y="0"/>
                </a:moveTo>
                <a:lnTo>
                  <a:pt x="5228194" y="0"/>
                </a:lnTo>
                <a:lnTo>
                  <a:pt x="5228194" y="2453986"/>
                </a:lnTo>
                <a:lnTo>
                  <a:pt x="0" y="24539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894CF42-DCC3-4D3E-8E75-C629ABF5DAE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30461" y="1109302"/>
            <a:ext cx="3921146" cy="1840490"/>
          </a:xfrm>
          <a:custGeom>
            <a:avLst/>
            <a:gdLst>
              <a:gd name="connsiteX0" fmla="*/ 0 w 5228194"/>
              <a:gd name="connsiteY0" fmla="*/ 0 h 2453986"/>
              <a:gd name="connsiteX1" fmla="*/ 5228194 w 5228194"/>
              <a:gd name="connsiteY1" fmla="*/ 0 h 2453986"/>
              <a:gd name="connsiteX2" fmla="*/ 5228194 w 5228194"/>
              <a:gd name="connsiteY2" fmla="*/ 2453986 h 2453986"/>
              <a:gd name="connsiteX3" fmla="*/ 0 w 5228194"/>
              <a:gd name="connsiteY3" fmla="*/ 2453986 h 245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8194" h="2453986">
                <a:moveTo>
                  <a:pt x="0" y="0"/>
                </a:moveTo>
                <a:lnTo>
                  <a:pt x="5228194" y="0"/>
                </a:lnTo>
                <a:lnTo>
                  <a:pt x="5228194" y="2453986"/>
                </a:lnTo>
                <a:lnTo>
                  <a:pt x="0" y="24539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663CDC59-0333-4486-8730-44DE81C12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5" name="Date Placeholder 5">
            <a:extLst>
              <a:ext uri="{FF2B5EF4-FFF2-40B4-BE49-F238E27FC236}">
                <a16:creationId xmlns:a16="http://schemas.microsoft.com/office/drawing/2014/main" id="{11A6FCA9-4CDE-4C78-AE35-6DC93677B1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DEC30623-F48A-48EA-8A3F-9555E994BD5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34EB1B8-705A-4722-99AA-417C83E85BA5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7" name="Freeform 19">
            <a:extLst>
              <a:ext uri="{FF2B5EF4-FFF2-40B4-BE49-F238E27FC236}">
                <a16:creationId xmlns:a16="http://schemas.microsoft.com/office/drawing/2014/main" id="{12F885CC-6615-4E66-AAF2-78D95550CBC0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8" name="Slide Number Placeholder 13">
            <a:extLst>
              <a:ext uri="{FF2B5EF4-FFF2-40B4-BE49-F238E27FC236}">
                <a16:creationId xmlns:a16="http://schemas.microsoft.com/office/drawing/2014/main" id="{2BD28988-87D3-4D8B-AD7F-BEF0EB2F1E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4055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1FE2BFCB-54DB-4B74-8136-BA944B5C9B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22855" y="1275590"/>
            <a:ext cx="1244727" cy="1244727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Freeform 19">
            <a:extLst>
              <a:ext uri="{FF2B5EF4-FFF2-40B4-BE49-F238E27FC236}">
                <a16:creationId xmlns:a16="http://schemas.microsoft.com/office/drawing/2014/main" id="{EF0DB1A3-FAD9-4F5A-B8DE-A263B11E2EB6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50114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11" name="Slide Number Placeholder 13">
            <a:extLst>
              <a:ext uri="{FF2B5EF4-FFF2-40B4-BE49-F238E27FC236}">
                <a16:creationId xmlns:a16="http://schemas.microsoft.com/office/drawing/2014/main" id="{D103CD1C-D1CF-4DB2-BC23-7CC086BF2C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9533" y="308950"/>
            <a:ext cx="366874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Title 7">
            <a:extLst>
              <a:ext uri="{FF2B5EF4-FFF2-40B4-BE49-F238E27FC236}">
                <a16:creationId xmlns:a16="http://schemas.microsoft.com/office/drawing/2014/main" id="{72830A9B-03F7-4093-959C-12538A462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  <a:prstGeom prst="rect">
            <a:avLst/>
          </a:prstGeom>
        </p:spPr>
        <p:txBody>
          <a:bodyPr/>
          <a:lstStyle>
            <a:lvl1pPr algn="l"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E62B016-E3BB-4FC6-B5F7-833A23683267}"/>
              </a:ext>
            </a:extLst>
          </p:cNvPr>
          <p:cNvSpPr/>
          <p:nvPr userDrawn="1"/>
        </p:nvSpPr>
        <p:spPr>
          <a:xfrm>
            <a:off x="2935239" y="4824242"/>
            <a:ext cx="60508" cy="6050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33699BAA-7539-46A4-A053-012EC00932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77205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Date Placeholder 5">
            <a:extLst>
              <a:ext uri="{FF2B5EF4-FFF2-40B4-BE49-F238E27FC236}">
                <a16:creationId xmlns:a16="http://schemas.microsoft.com/office/drawing/2014/main" id="{DB4011AC-5F51-405E-B43B-86C5829B52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Presentation</a:t>
            </a:r>
          </a:p>
        </p:txBody>
      </p:sp>
      <p:sp>
        <p:nvSpPr>
          <p:cNvPr id="22" name="Freeform 10">
            <a:extLst>
              <a:ext uri="{FF2B5EF4-FFF2-40B4-BE49-F238E27FC236}">
                <a16:creationId xmlns:a16="http://schemas.microsoft.com/office/drawing/2014/main" id="{D929D3CE-8C73-4B42-85F2-A3C2B85E20F2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59835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20065352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95C9F4F-1F73-4326-8541-D1DE5560BE6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8651" y="1335741"/>
            <a:ext cx="2594290" cy="3807759"/>
          </a:xfrm>
          <a:custGeom>
            <a:avLst/>
            <a:gdLst>
              <a:gd name="connsiteX0" fmla="*/ 0 w 3459053"/>
              <a:gd name="connsiteY0" fmla="*/ 0 h 5077012"/>
              <a:gd name="connsiteX1" fmla="*/ 3459053 w 3459053"/>
              <a:gd name="connsiteY1" fmla="*/ 0 h 5077012"/>
              <a:gd name="connsiteX2" fmla="*/ 3459053 w 3459053"/>
              <a:gd name="connsiteY2" fmla="*/ 5077012 h 5077012"/>
              <a:gd name="connsiteX3" fmla="*/ 0 w 3459053"/>
              <a:gd name="connsiteY3" fmla="*/ 5077012 h 507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9053" h="5077012">
                <a:moveTo>
                  <a:pt x="0" y="0"/>
                </a:moveTo>
                <a:lnTo>
                  <a:pt x="3459053" y="0"/>
                </a:lnTo>
                <a:lnTo>
                  <a:pt x="3459053" y="5077012"/>
                </a:lnTo>
                <a:lnTo>
                  <a:pt x="0" y="50770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95225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4FAF6-1B06-4332-9809-C4C92E23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14">
            <a:extLst>
              <a:ext uri="{FF2B5EF4-FFF2-40B4-BE49-F238E27FC236}">
                <a16:creationId xmlns:a16="http://schemas.microsoft.com/office/drawing/2014/main" id="{ABFF2CE3-7D71-4ED8-BC21-5F80D12D4F8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125169" y="2944211"/>
            <a:ext cx="1518452" cy="1571756"/>
          </a:xfrm>
          <a:custGeom>
            <a:avLst/>
            <a:gdLst>
              <a:gd name="connsiteX0" fmla="*/ 0 w 2024602"/>
              <a:gd name="connsiteY0" fmla="*/ 0 h 2095675"/>
              <a:gd name="connsiteX1" fmla="*/ 2024602 w 2024602"/>
              <a:gd name="connsiteY1" fmla="*/ 0 h 2095675"/>
              <a:gd name="connsiteX2" fmla="*/ 2024602 w 2024602"/>
              <a:gd name="connsiteY2" fmla="*/ 2095675 h 2095675"/>
              <a:gd name="connsiteX3" fmla="*/ 0 w 2024602"/>
              <a:gd name="connsiteY3" fmla="*/ 2095675 h 209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4602" h="2095675">
                <a:moveTo>
                  <a:pt x="0" y="0"/>
                </a:moveTo>
                <a:lnTo>
                  <a:pt x="2024602" y="0"/>
                </a:lnTo>
                <a:lnTo>
                  <a:pt x="2024602" y="2095675"/>
                </a:lnTo>
                <a:lnTo>
                  <a:pt x="0" y="20956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CCE3D1D4-A108-4E3C-B44F-8DBA5FEDA1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11583" y="1343641"/>
            <a:ext cx="1518452" cy="1512689"/>
          </a:xfrm>
          <a:custGeom>
            <a:avLst/>
            <a:gdLst>
              <a:gd name="connsiteX0" fmla="*/ 0 w 2024602"/>
              <a:gd name="connsiteY0" fmla="*/ 0 h 2016919"/>
              <a:gd name="connsiteX1" fmla="*/ 2024602 w 2024602"/>
              <a:gd name="connsiteY1" fmla="*/ 0 h 2016919"/>
              <a:gd name="connsiteX2" fmla="*/ 2024602 w 2024602"/>
              <a:gd name="connsiteY2" fmla="*/ 2016919 h 2016919"/>
              <a:gd name="connsiteX3" fmla="*/ 0 w 2024602"/>
              <a:gd name="connsiteY3" fmla="*/ 2016919 h 2016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4602" h="2016919">
                <a:moveTo>
                  <a:pt x="0" y="0"/>
                </a:moveTo>
                <a:lnTo>
                  <a:pt x="2024602" y="0"/>
                </a:lnTo>
                <a:lnTo>
                  <a:pt x="2024602" y="2016919"/>
                </a:lnTo>
                <a:lnTo>
                  <a:pt x="0" y="20169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6">
            <a:extLst>
              <a:ext uri="{FF2B5EF4-FFF2-40B4-BE49-F238E27FC236}">
                <a16:creationId xmlns:a16="http://schemas.microsoft.com/office/drawing/2014/main" id="{36358F9E-6DC3-41AE-8E1B-648A2E91DB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04279" y="2944211"/>
            <a:ext cx="1518452" cy="1571756"/>
          </a:xfrm>
          <a:custGeom>
            <a:avLst/>
            <a:gdLst>
              <a:gd name="connsiteX0" fmla="*/ 0 w 2024602"/>
              <a:gd name="connsiteY0" fmla="*/ 0 h 2095675"/>
              <a:gd name="connsiteX1" fmla="*/ 2024602 w 2024602"/>
              <a:gd name="connsiteY1" fmla="*/ 0 h 2095675"/>
              <a:gd name="connsiteX2" fmla="*/ 2024602 w 2024602"/>
              <a:gd name="connsiteY2" fmla="*/ 2095675 h 2095675"/>
              <a:gd name="connsiteX3" fmla="*/ 0 w 2024602"/>
              <a:gd name="connsiteY3" fmla="*/ 2095675 h 209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4602" h="2095675">
                <a:moveTo>
                  <a:pt x="0" y="0"/>
                </a:moveTo>
                <a:lnTo>
                  <a:pt x="2024602" y="0"/>
                </a:lnTo>
                <a:lnTo>
                  <a:pt x="2024602" y="2095675"/>
                </a:lnTo>
                <a:lnTo>
                  <a:pt x="0" y="20956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7">
            <a:extLst>
              <a:ext uri="{FF2B5EF4-FFF2-40B4-BE49-F238E27FC236}">
                <a16:creationId xmlns:a16="http://schemas.microsoft.com/office/drawing/2014/main" id="{BCE834A2-6065-47C9-8D5C-AF7FBA195D8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93834" y="1343641"/>
            <a:ext cx="1561672" cy="1512689"/>
          </a:xfrm>
          <a:custGeom>
            <a:avLst/>
            <a:gdLst>
              <a:gd name="connsiteX0" fmla="*/ 0 w 2082229"/>
              <a:gd name="connsiteY0" fmla="*/ 0 h 2016919"/>
              <a:gd name="connsiteX1" fmla="*/ 2082229 w 2082229"/>
              <a:gd name="connsiteY1" fmla="*/ 0 h 2016919"/>
              <a:gd name="connsiteX2" fmla="*/ 2082229 w 2082229"/>
              <a:gd name="connsiteY2" fmla="*/ 2016919 h 2016919"/>
              <a:gd name="connsiteX3" fmla="*/ 0 w 2082229"/>
              <a:gd name="connsiteY3" fmla="*/ 2016919 h 2016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229" h="2016919">
                <a:moveTo>
                  <a:pt x="0" y="0"/>
                </a:moveTo>
                <a:lnTo>
                  <a:pt x="2082229" y="0"/>
                </a:lnTo>
                <a:lnTo>
                  <a:pt x="2082229" y="2016919"/>
                </a:lnTo>
                <a:lnTo>
                  <a:pt x="0" y="20169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FDB5FA0-D55F-41CD-A647-B561293D39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2395" y="1343641"/>
            <a:ext cx="1561672" cy="1512689"/>
          </a:xfrm>
          <a:custGeom>
            <a:avLst/>
            <a:gdLst>
              <a:gd name="connsiteX0" fmla="*/ 0 w 2082229"/>
              <a:gd name="connsiteY0" fmla="*/ 0 h 2016919"/>
              <a:gd name="connsiteX1" fmla="*/ 2082229 w 2082229"/>
              <a:gd name="connsiteY1" fmla="*/ 0 h 2016919"/>
              <a:gd name="connsiteX2" fmla="*/ 2082229 w 2082229"/>
              <a:gd name="connsiteY2" fmla="*/ 2016919 h 2016919"/>
              <a:gd name="connsiteX3" fmla="*/ 0 w 2082229"/>
              <a:gd name="connsiteY3" fmla="*/ 2016919 h 2016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229" h="2016919">
                <a:moveTo>
                  <a:pt x="0" y="0"/>
                </a:moveTo>
                <a:lnTo>
                  <a:pt x="2082229" y="0"/>
                </a:lnTo>
                <a:lnTo>
                  <a:pt x="2082229" y="2016919"/>
                </a:lnTo>
                <a:lnTo>
                  <a:pt x="0" y="20169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23B238DE-65C2-47F5-A1B7-4A4E029BBA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96" y="4767854"/>
            <a:ext cx="1147957" cy="154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www.siteexample.com</a:t>
            </a:r>
          </a:p>
        </p:txBody>
      </p:sp>
      <p:sp>
        <p:nvSpPr>
          <p:cNvPr id="18" name="Date Placeholder 5">
            <a:extLst>
              <a:ext uri="{FF2B5EF4-FFF2-40B4-BE49-F238E27FC236}">
                <a16:creationId xmlns:a16="http://schemas.microsoft.com/office/drawing/2014/main" id="{7588731E-EBD5-44D7-847C-6DAEC6249B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214246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PROJECT PROPOSAL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</p:txBody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54751A8B-4DCD-4539-AD18-46189ED8498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2395" y="4761506"/>
            <a:ext cx="167006" cy="167274"/>
          </a:xfrm>
          <a:custGeom>
            <a:avLst/>
            <a:gdLst>
              <a:gd name="T0" fmla="*/ 312 w 789"/>
              <a:gd name="T1" fmla="*/ 487 h 790"/>
              <a:gd name="T2" fmla="*/ 394 w 789"/>
              <a:gd name="T3" fmla="*/ 487 h 790"/>
              <a:gd name="T4" fmla="*/ 571 w 789"/>
              <a:gd name="T5" fmla="*/ 339 h 790"/>
              <a:gd name="T6" fmla="*/ 394 w 789"/>
              <a:gd name="T7" fmla="*/ 192 h 790"/>
              <a:gd name="T8" fmla="*/ 218 w 789"/>
              <a:gd name="T9" fmla="*/ 192 h 790"/>
              <a:gd name="T10" fmla="*/ 218 w 789"/>
              <a:gd name="T11" fmla="*/ 599 h 790"/>
              <a:gd name="T12" fmla="*/ 312 w 789"/>
              <a:gd name="T13" fmla="*/ 599 h 790"/>
              <a:gd name="T14" fmla="*/ 312 w 789"/>
              <a:gd name="T15" fmla="*/ 487 h 790"/>
              <a:gd name="T16" fmla="*/ 312 w 789"/>
              <a:gd name="T17" fmla="*/ 268 h 790"/>
              <a:gd name="T18" fmla="*/ 389 w 789"/>
              <a:gd name="T19" fmla="*/ 268 h 790"/>
              <a:gd name="T20" fmla="*/ 475 w 789"/>
              <a:gd name="T21" fmla="*/ 339 h 790"/>
              <a:gd name="T22" fmla="*/ 389 w 789"/>
              <a:gd name="T23" fmla="*/ 410 h 790"/>
              <a:gd name="T24" fmla="*/ 312 w 789"/>
              <a:gd name="T25" fmla="*/ 410 h 790"/>
              <a:gd name="T26" fmla="*/ 312 w 789"/>
              <a:gd name="T27" fmla="*/ 268 h 790"/>
              <a:gd name="T28" fmla="*/ 0 w 789"/>
              <a:gd name="T29" fmla="*/ 0 h 790"/>
              <a:gd name="T30" fmla="*/ 0 w 789"/>
              <a:gd name="T31" fmla="*/ 790 h 790"/>
              <a:gd name="T32" fmla="*/ 789 w 789"/>
              <a:gd name="T33" fmla="*/ 790 h 790"/>
              <a:gd name="T34" fmla="*/ 789 w 789"/>
              <a:gd name="T35" fmla="*/ 0 h 790"/>
              <a:gd name="T36" fmla="*/ 0 w 789"/>
              <a:gd name="T37" fmla="*/ 0 h 790"/>
              <a:gd name="T38" fmla="*/ 709 w 789"/>
              <a:gd name="T39" fmla="*/ 710 h 790"/>
              <a:gd name="T40" fmla="*/ 79 w 789"/>
              <a:gd name="T41" fmla="*/ 710 h 790"/>
              <a:gd name="T42" fmla="*/ 79 w 789"/>
              <a:gd name="T43" fmla="*/ 80 h 790"/>
              <a:gd name="T44" fmla="*/ 709 w 789"/>
              <a:gd name="T45" fmla="*/ 80 h 790"/>
              <a:gd name="T46" fmla="*/ 709 w 789"/>
              <a:gd name="T47" fmla="*/ 71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9" h="790">
                <a:moveTo>
                  <a:pt x="312" y="487"/>
                </a:moveTo>
                <a:cubicBezTo>
                  <a:pt x="394" y="487"/>
                  <a:pt x="394" y="487"/>
                  <a:pt x="394" y="487"/>
                </a:cubicBezTo>
                <a:cubicBezTo>
                  <a:pt x="503" y="487"/>
                  <a:pt x="571" y="430"/>
                  <a:pt x="571" y="339"/>
                </a:cubicBezTo>
                <a:cubicBezTo>
                  <a:pt x="571" y="248"/>
                  <a:pt x="503" y="192"/>
                  <a:pt x="394" y="192"/>
                </a:cubicBezTo>
                <a:cubicBezTo>
                  <a:pt x="218" y="192"/>
                  <a:pt x="218" y="192"/>
                  <a:pt x="218" y="192"/>
                </a:cubicBezTo>
                <a:cubicBezTo>
                  <a:pt x="218" y="599"/>
                  <a:pt x="218" y="599"/>
                  <a:pt x="218" y="599"/>
                </a:cubicBezTo>
                <a:cubicBezTo>
                  <a:pt x="312" y="599"/>
                  <a:pt x="312" y="599"/>
                  <a:pt x="312" y="599"/>
                </a:cubicBezTo>
                <a:lnTo>
                  <a:pt x="312" y="487"/>
                </a:lnTo>
                <a:close/>
                <a:moveTo>
                  <a:pt x="312" y="268"/>
                </a:moveTo>
                <a:cubicBezTo>
                  <a:pt x="389" y="268"/>
                  <a:pt x="389" y="268"/>
                  <a:pt x="389" y="268"/>
                </a:cubicBezTo>
                <a:cubicBezTo>
                  <a:pt x="446" y="268"/>
                  <a:pt x="475" y="295"/>
                  <a:pt x="475" y="339"/>
                </a:cubicBezTo>
                <a:cubicBezTo>
                  <a:pt x="475" y="384"/>
                  <a:pt x="446" y="410"/>
                  <a:pt x="389" y="410"/>
                </a:cubicBezTo>
                <a:cubicBezTo>
                  <a:pt x="312" y="410"/>
                  <a:pt x="312" y="410"/>
                  <a:pt x="312" y="410"/>
                </a:cubicBezTo>
                <a:lnTo>
                  <a:pt x="312" y="268"/>
                </a:lnTo>
                <a:close/>
                <a:moveTo>
                  <a:pt x="0" y="0"/>
                </a:moveTo>
                <a:cubicBezTo>
                  <a:pt x="0" y="790"/>
                  <a:pt x="0" y="790"/>
                  <a:pt x="0" y="790"/>
                </a:cubicBezTo>
                <a:cubicBezTo>
                  <a:pt x="789" y="790"/>
                  <a:pt x="789" y="790"/>
                  <a:pt x="789" y="790"/>
                </a:cubicBezTo>
                <a:cubicBezTo>
                  <a:pt x="789" y="0"/>
                  <a:pt x="789" y="0"/>
                  <a:pt x="789" y="0"/>
                </a:cubicBezTo>
                <a:lnTo>
                  <a:pt x="0" y="0"/>
                </a:lnTo>
                <a:close/>
                <a:moveTo>
                  <a:pt x="709" y="710"/>
                </a:moveTo>
                <a:cubicBezTo>
                  <a:pt x="79" y="710"/>
                  <a:pt x="79" y="710"/>
                  <a:pt x="79" y="710"/>
                </a:cubicBezTo>
                <a:cubicBezTo>
                  <a:pt x="79" y="80"/>
                  <a:pt x="79" y="80"/>
                  <a:pt x="79" y="80"/>
                </a:cubicBezTo>
                <a:cubicBezTo>
                  <a:pt x="709" y="80"/>
                  <a:pt x="709" y="80"/>
                  <a:pt x="709" y="80"/>
                </a:cubicBezTo>
                <a:lnTo>
                  <a:pt x="709" y="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E2377EA-7475-4559-A7F6-720B0E901733}"/>
              </a:ext>
            </a:extLst>
          </p:cNvPr>
          <p:cNvSpPr/>
          <p:nvPr userDrawn="1"/>
        </p:nvSpPr>
        <p:spPr>
          <a:xfrm>
            <a:off x="2935239" y="4814889"/>
            <a:ext cx="60508" cy="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5" name="Freeform 19">
            <a:extLst>
              <a:ext uri="{FF2B5EF4-FFF2-40B4-BE49-F238E27FC236}">
                <a16:creationId xmlns:a16="http://schemas.microsoft.com/office/drawing/2014/main" id="{0A7F1912-3F6E-4767-9946-FFE578439748}"/>
              </a:ext>
            </a:extLst>
          </p:cNvPr>
          <p:cNvSpPr>
            <a:spLocks/>
          </p:cNvSpPr>
          <p:nvPr userDrawn="1"/>
        </p:nvSpPr>
        <p:spPr bwMode="auto">
          <a:xfrm>
            <a:off x="8653075" y="249492"/>
            <a:ext cx="324674" cy="323414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6" name="Slide Number Placeholder 13">
            <a:extLst>
              <a:ext uri="{FF2B5EF4-FFF2-40B4-BE49-F238E27FC236}">
                <a16:creationId xmlns:a16="http://schemas.microsoft.com/office/drawing/2014/main" id="{75901489-0D95-4814-AC50-6BE83681C1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8816" y="308327"/>
            <a:ext cx="488309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fld id="{12ECA992-A3F4-43F5-9894-C8C908A8F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1571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810B29E-8563-4CB3-93B5-B45864D7C1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38504" y="1059582"/>
            <a:ext cx="2561388" cy="2971457"/>
          </a:xfrm>
          <a:custGeom>
            <a:avLst/>
            <a:gdLst/>
            <a:ahLst/>
            <a:cxnLst/>
            <a:rect l="l" t="t" r="r" b="b"/>
            <a:pathLst>
              <a:path w="2565878" h="2976665">
                <a:moveTo>
                  <a:pt x="1370435" y="1"/>
                </a:moveTo>
                <a:cubicBezTo>
                  <a:pt x="1563937" y="-83"/>
                  <a:pt x="1753566" y="20408"/>
                  <a:pt x="1939321" y="61477"/>
                </a:cubicBezTo>
                <a:cubicBezTo>
                  <a:pt x="2125075" y="102545"/>
                  <a:pt x="2293279" y="164696"/>
                  <a:pt x="2443931" y="247930"/>
                </a:cubicBezTo>
                <a:lnTo>
                  <a:pt x="2155316" y="943000"/>
                </a:lnTo>
                <a:cubicBezTo>
                  <a:pt x="1874882" y="801380"/>
                  <a:pt x="1610541" y="730908"/>
                  <a:pt x="1362294" y="731584"/>
                </a:cubicBezTo>
                <a:cubicBezTo>
                  <a:pt x="1223983" y="732940"/>
                  <a:pt x="1127140" y="750558"/>
                  <a:pt x="1071765" y="784439"/>
                </a:cubicBezTo>
                <a:cubicBezTo>
                  <a:pt x="1016390" y="818320"/>
                  <a:pt x="989762" y="860332"/>
                  <a:pt x="991882" y="910475"/>
                </a:cubicBezTo>
                <a:cubicBezTo>
                  <a:pt x="996079" y="976172"/>
                  <a:pt x="1050645" y="1024663"/>
                  <a:pt x="1155577" y="1055948"/>
                </a:cubicBezTo>
                <a:cubicBezTo>
                  <a:pt x="1260511" y="1087233"/>
                  <a:pt x="1390628" y="1116994"/>
                  <a:pt x="1545929" y="1145233"/>
                </a:cubicBezTo>
                <a:cubicBezTo>
                  <a:pt x="1701230" y="1173471"/>
                  <a:pt x="1856531" y="1215869"/>
                  <a:pt x="2011832" y="1272428"/>
                </a:cubicBezTo>
                <a:cubicBezTo>
                  <a:pt x="2167133" y="1328986"/>
                  <a:pt x="2297250" y="1415386"/>
                  <a:pt x="2402183" y="1531630"/>
                </a:cubicBezTo>
                <a:cubicBezTo>
                  <a:pt x="2507116" y="1647873"/>
                  <a:pt x="2561681" y="1809642"/>
                  <a:pt x="2565878" y="2016938"/>
                </a:cubicBezTo>
                <a:cubicBezTo>
                  <a:pt x="2565857" y="2192735"/>
                  <a:pt x="2516669" y="2352828"/>
                  <a:pt x="2418316" y="2497214"/>
                </a:cubicBezTo>
                <a:cubicBezTo>
                  <a:pt x="2319962" y="2641600"/>
                  <a:pt x="2172575" y="2757054"/>
                  <a:pt x="1976153" y="2843576"/>
                </a:cubicBezTo>
                <a:cubicBezTo>
                  <a:pt x="1779732" y="2930097"/>
                  <a:pt x="1534407" y="2974460"/>
                  <a:pt x="1240180" y="2976665"/>
                </a:cubicBezTo>
                <a:cubicBezTo>
                  <a:pt x="998070" y="2975394"/>
                  <a:pt x="767453" y="2948469"/>
                  <a:pt x="548329" y="2895886"/>
                </a:cubicBezTo>
                <a:cubicBezTo>
                  <a:pt x="329205" y="2843304"/>
                  <a:pt x="146429" y="2772687"/>
                  <a:pt x="0" y="2684034"/>
                </a:cubicBezTo>
                <a:lnTo>
                  <a:pt x="308964" y="1984345"/>
                </a:lnTo>
                <a:cubicBezTo>
                  <a:pt x="445896" y="2064722"/>
                  <a:pt x="596824" y="2128039"/>
                  <a:pt x="761746" y="2174296"/>
                </a:cubicBezTo>
                <a:cubicBezTo>
                  <a:pt x="926668" y="2220553"/>
                  <a:pt x="1088860" y="2244148"/>
                  <a:pt x="1248321" y="2245082"/>
                </a:cubicBezTo>
                <a:cubicBezTo>
                  <a:pt x="1383070" y="2244742"/>
                  <a:pt x="1478896" y="2231162"/>
                  <a:pt x="1535799" y="2204342"/>
                </a:cubicBezTo>
                <a:cubicBezTo>
                  <a:pt x="1592701" y="2177521"/>
                  <a:pt x="1620346" y="2139497"/>
                  <a:pt x="1618735" y="2090269"/>
                </a:cubicBezTo>
                <a:cubicBezTo>
                  <a:pt x="1614538" y="2021271"/>
                  <a:pt x="1559973" y="1970175"/>
                  <a:pt x="1455040" y="1936981"/>
                </a:cubicBezTo>
                <a:cubicBezTo>
                  <a:pt x="1350106" y="1903786"/>
                  <a:pt x="1219989" y="1872509"/>
                  <a:pt x="1064688" y="1843148"/>
                </a:cubicBezTo>
                <a:cubicBezTo>
                  <a:pt x="909387" y="1813787"/>
                  <a:pt x="754086" y="1770357"/>
                  <a:pt x="598785" y="1712858"/>
                </a:cubicBezTo>
                <a:cubicBezTo>
                  <a:pt x="443484" y="1655360"/>
                  <a:pt x="313367" y="1567807"/>
                  <a:pt x="208434" y="1450200"/>
                </a:cubicBezTo>
                <a:cubicBezTo>
                  <a:pt x="103501" y="1332594"/>
                  <a:pt x="48936" y="1168948"/>
                  <a:pt x="44739" y="959262"/>
                </a:cubicBezTo>
                <a:cubicBezTo>
                  <a:pt x="44761" y="781059"/>
                  <a:pt x="93948" y="619873"/>
                  <a:pt x="192302" y="475704"/>
                </a:cubicBezTo>
                <a:cubicBezTo>
                  <a:pt x="290656" y="331534"/>
                  <a:pt x="438043" y="216722"/>
                  <a:pt x="634464" y="131268"/>
                </a:cubicBezTo>
                <a:cubicBezTo>
                  <a:pt x="830886" y="45813"/>
                  <a:pt x="1076209" y="2058"/>
                  <a:pt x="1370435" y="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4150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5C25504-D1D9-4D58-8A6B-1984E89FFD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2892" y="1501038"/>
            <a:ext cx="3979108" cy="2348374"/>
          </a:xfrm>
          <a:custGeom>
            <a:avLst/>
            <a:gdLst/>
            <a:ahLst/>
            <a:cxnLst/>
            <a:rect l="l" t="t" r="r" b="b"/>
            <a:pathLst>
              <a:path w="4823161" h="2846514">
                <a:moveTo>
                  <a:pt x="0" y="0"/>
                </a:moveTo>
                <a:lnTo>
                  <a:pt x="988218" y="0"/>
                </a:lnTo>
                <a:lnTo>
                  <a:pt x="1484360" y="1618452"/>
                </a:lnTo>
                <a:lnTo>
                  <a:pt x="2008969" y="0"/>
                </a:lnTo>
                <a:lnTo>
                  <a:pt x="2891452" y="0"/>
                </a:lnTo>
                <a:lnTo>
                  <a:pt x="3387594" y="1638784"/>
                </a:lnTo>
                <a:lnTo>
                  <a:pt x="3912204" y="0"/>
                </a:lnTo>
                <a:lnTo>
                  <a:pt x="4823161" y="0"/>
                </a:lnTo>
                <a:lnTo>
                  <a:pt x="3912204" y="2846514"/>
                </a:lnTo>
                <a:lnTo>
                  <a:pt x="2883319" y="2846514"/>
                </a:lnTo>
                <a:lnTo>
                  <a:pt x="2423777" y="1325669"/>
                </a:lnTo>
                <a:lnTo>
                  <a:pt x="1939835" y="2846514"/>
                </a:lnTo>
                <a:lnTo>
                  <a:pt x="910950" y="28465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6762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02F685-7047-45D9-A23C-03BD3DE7AF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2871" y="1005577"/>
            <a:ext cx="3206939" cy="2971454"/>
          </a:xfrm>
          <a:custGeom>
            <a:avLst/>
            <a:gdLst/>
            <a:ahLst/>
            <a:cxnLst/>
            <a:rect l="l" t="t" r="r" b="b"/>
            <a:pathLst>
              <a:path w="3212560" h="2976664">
                <a:moveTo>
                  <a:pt x="1606279" y="776322"/>
                </a:moveTo>
                <a:cubicBezTo>
                  <a:pt x="1424794" y="778272"/>
                  <a:pt x="1274080" y="841506"/>
                  <a:pt x="1154135" y="966025"/>
                </a:cubicBezTo>
                <a:cubicBezTo>
                  <a:pt x="1034190" y="1090544"/>
                  <a:pt x="971972" y="1264648"/>
                  <a:pt x="967479" y="1488336"/>
                </a:cubicBezTo>
                <a:cubicBezTo>
                  <a:pt x="971972" y="1712025"/>
                  <a:pt x="1034190" y="1886127"/>
                  <a:pt x="1154135" y="2010643"/>
                </a:cubicBezTo>
                <a:cubicBezTo>
                  <a:pt x="1274080" y="2135159"/>
                  <a:pt x="1424794" y="2198392"/>
                  <a:pt x="1606279" y="2200342"/>
                </a:cubicBezTo>
                <a:cubicBezTo>
                  <a:pt x="1787764" y="2198392"/>
                  <a:pt x="1938479" y="2135159"/>
                  <a:pt x="2058424" y="2010643"/>
                </a:cubicBezTo>
                <a:cubicBezTo>
                  <a:pt x="2178369" y="1886127"/>
                  <a:pt x="2240588" y="1712025"/>
                  <a:pt x="2245080" y="1488336"/>
                </a:cubicBezTo>
                <a:cubicBezTo>
                  <a:pt x="2240588" y="1264648"/>
                  <a:pt x="2178369" y="1090544"/>
                  <a:pt x="2058424" y="966025"/>
                </a:cubicBezTo>
                <a:cubicBezTo>
                  <a:pt x="1938479" y="841506"/>
                  <a:pt x="1787764" y="778272"/>
                  <a:pt x="1606279" y="776322"/>
                </a:cubicBezTo>
                <a:close/>
                <a:moveTo>
                  <a:pt x="1606279" y="0"/>
                </a:moveTo>
                <a:cubicBezTo>
                  <a:pt x="1918075" y="2404"/>
                  <a:pt x="2194286" y="67144"/>
                  <a:pt x="2434909" y="194220"/>
                </a:cubicBezTo>
                <a:cubicBezTo>
                  <a:pt x="2675533" y="321296"/>
                  <a:pt x="2864633" y="496284"/>
                  <a:pt x="3002210" y="719182"/>
                </a:cubicBezTo>
                <a:cubicBezTo>
                  <a:pt x="3139787" y="942080"/>
                  <a:pt x="3209904" y="1198465"/>
                  <a:pt x="3212560" y="1488336"/>
                </a:cubicBezTo>
                <a:cubicBezTo>
                  <a:pt x="3209904" y="1778205"/>
                  <a:pt x="3139787" y="2034588"/>
                  <a:pt x="3002210" y="2257485"/>
                </a:cubicBezTo>
                <a:cubicBezTo>
                  <a:pt x="2864633" y="2480382"/>
                  <a:pt x="2675533" y="2655368"/>
                  <a:pt x="2434910" y="2782444"/>
                </a:cubicBezTo>
                <a:cubicBezTo>
                  <a:pt x="2194286" y="2909520"/>
                  <a:pt x="1918075" y="2974260"/>
                  <a:pt x="1606279" y="2976664"/>
                </a:cubicBezTo>
                <a:cubicBezTo>
                  <a:pt x="1294485" y="2974260"/>
                  <a:pt x="1018276" y="2909520"/>
                  <a:pt x="777652" y="2782444"/>
                </a:cubicBezTo>
                <a:cubicBezTo>
                  <a:pt x="537029" y="2655369"/>
                  <a:pt x="347929" y="2480382"/>
                  <a:pt x="210351" y="2257485"/>
                </a:cubicBezTo>
                <a:cubicBezTo>
                  <a:pt x="72773" y="2034588"/>
                  <a:pt x="2656" y="1778205"/>
                  <a:pt x="0" y="1488336"/>
                </a:cubicBezTo>
                <a:cubicBezTo>
                  <a:pt x="2656" y="1198465"/>
                  <a:pt x="72773" y="942080"/>
                  <a:pt x="210351" y="719182"/>
                </a:cubicBezTo>
                <a:cubicBezTo>
                  <a:pt x="347928" y="496284"/>
                  <a:pt x="537029" y="321296"/>
                  <a:pt x="777652" y="194220"/>
                </a:cubicBezTo>
                <a:cubicBezTo>
                  <a:pt x="1018277" y="67144"/>
                  <a:pt x="1294485" y="2404"/>
                  <a:pt x="160627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8785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8AE8D68-5F87-4263-B32C-AE51BE551EB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3560" y="1180335"/>
            <a:ext cx="2622290" cy="2841533"/>
          </a:xfrm>
          <a:custGeom>
            <a:avLst/>
            <a:gdLst/>
            <a:ahLst/>
            <a:cxnLst/>
            <a:rect l="l" t="t" r="r" b="b"/>
            <a:pathLst>
              <a:path w="2626887" h="2846514">
                <a:moveTo>
                  <a:pt x="0" y="0"/>
                </a:moveTo>
                <a:lnTo>
                  <a:pt x="2626887" y="0"/>
                </a:lnTo>
                <a:lnTo>
                  <a:pt x="2626887" y="743785"/>
                </a:lnTo>
                <a:lnTo>
                  <a:pt x="1793116" y="743785"/>
                </a:lnTo>
                <a:lnTo>
                  <a:pt x="1793116" y="2846514"/>
                </a:lnTo>
                <a:lnTo>
                  <a:pt x="833771" y="2846514"/>
                </a:lnTo>
                <a:lnTo>
                  <a:pt x="833771" y="743785"/>
                </a:lnTo>
                <a:lnTo>
                  <a:pt x="0" y="7437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3876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9DDF57A-5827-4FFF-862C-1E30021A234A}"/>
              </a:ext>
            </a:extLst>
          </p:cNvPr>
          <p:cNvSpPr/>
          <p:nvPr userDrawn="1"/>
        </p:nvSpPr>
        <p:spPr>
          <a:xfrm>
            <a:off x="38" y="0"/>
            <a:ext cx="9144000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85B3351-C060-4E29-8F91-09A32FB6530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16477" y="2911261"/>
            <a:ext cx="5511047" cy="223909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5376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314FF0B-A0FC-451B-B831-BE1E4F1897A7}"/>
              </a:ext>
            </a:extLst>
          </p:cNvPr>
          <p:cNvSpPr/>
          <p:nvPr userDrawn="1"/>
        </p:nvSpPr>
        <p:spPr>
          <a:xfrm>
            <a:off x="38" y="0"/>
            <a:ext cx="9144000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6FC94E3A-C667-40E9-AFF4-547A581D121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386472" y="1791767"/>
            <a:ext cx="4378356" cy="236187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9971B090-223B-42F4-B988-C019D02756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64828" y="1866820"/>
            <a:ext cx="1662060" cy="217582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A90E8383-E483-4C3A-A362-462C727402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4412" y="1866820"/>
            <a:ext cx="1662060" cy="217582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465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F87B1BF-3B79-4A48-BD87-03AC695FFBD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86434" y="1583679"/>
            <a:ext cx="2279063" cy="2853750"/>
          </a:xfrm>
          <a:custGeom>
            <a:avLst/>
            <a:gdLst/>
            <a:ahLst/>
            <a:cxnLst/>
            <a:rect l="l" t="t" r="r" b="b"/>
            <a:pathLst>
              <a:path w="3038751" h="3805000">
                <a:moveTo>
                  <a:pt x="1553490" y="0"/>
                </a:moveTo>
                <a:cubicBezTo>
                  <a:pt x="1689945" y="0"/>
                  <a:pt x="1822901" y="13121"/>
                  <a:pt x="1952358" y="39362"/>
                </a:cubicBezTo>
                <a:cubicBezTo>
                  <a:pt x="2081816" y="65604"/>
                  <a:pt x="2206900" y="98843"/>
                  <a:pt x="2327610" y="139080"/>
                </a:cubicBezTo>
                <a:cubicBezTo>
                  <a:pt x="2448321" y="179316"/>
                  <a:pt x="2561158" y="223052"/>
                  <a:pt x="2666124" y="270286"/>
                </a:cubicBezTo>
                <a:cubicBezTo>
                  <a:pt x="2771090" y="317521"/>
                  <a:pt x="2865558" y="362131"/>
                  <a:pt x="2949531" y="404118"/>
                </a:cubicBezTo>
                <a:lnTo>
                  <a:pt x="2508676" y="1249090"/>
                </a:lnTo>
                <a:cubicBezTo>
                  <a:pt x="2403710" y="1186110"/>
                  <a:pt x="2295246" y="1130129"/>
                  <a:pt x="2183283" y="1081145"/>
                </a:cubicBezTo>
                <a:cubicBezTo>
                  <a:pt x="2088814" y="1039159"/>
                  <a:pt x="1982973" y="999797"/>
                  <a:pt x="1865762" y="963059"/>
                </a:cubicBezTo>
                <a:cubicBezTo>
                  <a:pt x="1748550" y="926321"/>
                  <a:pt x="1633963" y="907952"/>
                  <a:pt x="1522000" y="907952"/>
                </a:cubicBezTo>
                <a:cubicBezTo>
                  <a:pt x="1431030" y="907952"/>
                  <a:pt x="1358429" y="921947"/>
                  <a:pt x="1304197" y="949938"/>
                </a:cubicBezTo>
                <a:cubicBezTo>
                  <a:pt x="1249964" y="977929"/>
                  <a:pt x="1222848" y="1025163"/>
                  <a:pt x="1222848" y="1091642"/>
                </a:cubicBezTo>
                <a:cubicBezTo>
                  <a:pt x="1222848" y="1140625"/>
                  <a:pt x="1238593" y="1180862"/>
                  <a:pt x="1270083" y="1212352"/>
                </a:cubicBezTo>
                <a:cubicBezTo>
                  <a:pt x="1301572" y="1243841"/>
                  <a:pt x="1347057" y="1272707"/>
                  <a:pt x="1406538" y="1298948"/>
                </a:cubicBezTo>
                <a:cubicBezTo>
                  <a:pt x="1466018" y="1325190"/>
                  <a:pt x="1538619" y="1350556"/>
                  <a:pt x="1624341" y="1375048"/>
                </a:cubicBezTo>
                <a:cubicBezTo>
                  <a:pt x="1710063" y="1399540"/>
                  <a:pt x="1807156" y="1429280"/>
                  <a:pt x="1915621" y="1464269"/>
                </a:cubicBezTo>
                <a:cubicBezTo>
                  <a:pt x="2087064" y="1516752"/>
                  <a:pt x="2241888" y="1574483"/>
                  <a:pt x="2380093" y="1637462"/>
                </a:cubicBezTo>
                <a:cubicBezTo>
                  <a:pt x="2518298" y="1700441"/>
                  <a:pt x="2636384" y="1774792"/>
                  <a:pt x="2734352" y="1860514"/>
                </a:cubicBezTo>
                <a:cubicBezTo>
                  <a:pt x="2832320" y="1946236"/>
                  <a:pt x="2907545" y="2050326"/>
                  <a:pt x="2960027" y="2172786"/>
                </a:cubicBezTo>
                <a:cubicBezTo>
                  <a:pt x="3012510" y="2295246"/>
                  <a:pt x="3038751" y="2443947"/>
                  <a:pt x="3038751" y="2618890"/>
                </a:cubicBezTo>
                <a:cubicBezTo>
                  <a:pt x="3038751" y="2842816"/>
                  <a:pt x="2997640" y="3030879"/>
                  <a:pt x="2915417" y="3183079"/>
                </a:cubicBezTo>
                <a:cubicBezTo>
                  <a:pt x="2833194" y="3335279"/>
                  <a:pt x="2724730" y="3456864"/>
                  <a:pt x="2590024" y="3547834"/>
                </a:cubicBezTo>
                <a:cubicBezTo>
                  <a:pt x="2455318" y="3638804"/>
                  <a:pt x="2303118" y="3704408"/>
                  <a:pt x="2133424" y="3744644"/>
                </a:cubicBezTo>
                <a:cubicBezTo>
                  <a:pt x="1963730" y="3784881"/>
                  <a:pt x="1793161" y="3805000"/>
                  <a:pt x="1621717" y="3805000"/>
                </a:cubicBezTo>
                <a:cubicBezTo>
                  <a:pt x="1485262" y="3805000"/>
                  <a:pt x="1345308" y="3794503"/>
                  <a:pt x="1201855" y="3773510"/>
                </a:cubicBezTo>
                <a:cubicBezTo>
                  <a:pt x="1058402" y="3752517"/>
                  <a:pt x="915824" y="3722777"/>
                  <a:pt x="774121" y="3684289"/>
                </a:cubicBezTo>
                <a:cubicBezTo>
                  <a:pt x="632417" y="3645802"/>
                  <a:pt x="495962" y="3600317"/>
                  <a:pt x="364755" y="3547834"/>
                </a:cubicBezTo>
                <a:cubicBezTo>
                  <a:pt x="233548" y="3495352"/>
                  <a:pt x="111963" y="3435871"/>
                  <a:pt x="0" y="3369393"/>
                </a:cubicBezTo>
                <a:lnTo>
                  <a:pt x="440855" y="2471938"/>
                </a:lnTo>
                <a:cubicBezTo>
                  <a:pt x="563315" y="2548912"/>
                  <a:pt x="691023" y="2617140"/>
                  <a:pt x="823979" y="2676621"/>
                </a:cubicBezTo>
                <a:cubicBezTo>
                  <a:pt x="935943" y="2729103"/>
                  <a:pt x="1062776" y="2776338"/>
                  <a:pt x="1204479" y="2818324"/>
                </a:cubicBezTo>
                <a:cubicBezTo>
                  <a:pt x="1346183" y="2860310"/>
                  <a:pt x="1490510" y="2881303"/>
                  <a:pt x="1637462" y="2881303"/>
                </a:cubicBezTo>
                <a:cubicBezTo>
                  <a:pt x="1749425" y="2881303"/>
                  <a:pt x="1827275" y="2866433"/>
                  <a:pt x="1871010" y="2836693"/>
                </a:cubicBezTo>
                <a:cubicBezTo>
                  <a:pt x="1914746" y="2806952"/>
                  <a:pt x="1936614" y="2767591"/>
                  <a:pt x="1936614" y="2718607"/>
                </a:cubicBezTo>
                <a:cubicBezTo>
                  <a:pt x="1936614" y="2666124"/>
                  <a:pt x="1914746" y="2621514"/>
                  <a:pt x="1871010" y="2584776"/>
                </a:cubicBezTo>
                <a:cubicBezTo>
                  <a:pt x="1827275" y="2548038"/>
                  <a:pt x="1766919" y="2515673"/>
                  <a:pt x="1689945" y="2487683"/>
                </a:cubicBezTo>
                <a:cubicBezTo>
                  <a:pt x="1612970" y="2459692"/>
                  <a:pt x="1524624" y="2431701"/>
                  <a:pt x="1424907" y="2403710"/>
                </a:cubicBezTo>
                <a:cubicBezTo>
                  <a:pt x="1325190" y="2375719"/>
                  <a:pt x="1219349" y="2342480"/>
                  <a:pt x="1107386" y="2303993"/>
                </a:cubicBezTo>
                <a:cubicBezTo>
                  <a:pt x="942940" y="2248011"/>
                  <a:pt x="801237" y="2187656"/>
                  <a:pt x="682276" y="2122927"/>
                </a:cubicBezTo>
                <a:cubicBezTo>
                  <a:pt x="563315" y="2058199"/>
                  <a:pt x="465347" y="1984723"/>
                  <a:pt x="388373" y="1902500"/>
                </a:cubicBezTo>
                <a:cubicBezTo>
                  <a:pt x="311398" y="1820277"/>
                  <a:pt x="254542" y="1726683"/>
                  <a:pt x="217804" y="1621717"/>
                </a:cubicBezTo>
                <a:cubicBezTo>
                  <a:pt x="181066" y="1516752"/>
                  <a:pt x="162697" y="1396041"/>
                  <a:pt x="162697" y="1259586"/>
                </a:cubicBezTo>
                <a:cubicBezTo>
                  <a:pt x="162697" y="1053154"/>
                  <a:pt x="200309" y="871214"/>
                  <a:pt x="275535" y="713766"/>
                </a:cubicBezTo>
                <a:cubicBezTo>
                  <a:pt x="350760" y="556318"/>
                  <a:pt x="453101" y="425110"/>
                  <a:pt x="582559" y="320145"/>
                </a:cubicBezTo>
                <a:cubicBezTo>
                  <a:pt x="712016" y="215180"/>
                  <a:pt x="859843" y="135581"/>
                  <a:pt x="1026038" y="81349"/>
                </a:cubicBezTo>
                <a:cubicBezTo>
                  <a:pt x="1192233" y="27116"/>
                  <a:pt x="1368051" y="0"/>
                  <a:pt x="155349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96D2931D-00FF-46C3-BFEC-3C722D59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06670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5AC71A1-7714-44FE-8708-01E73CFB3A3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43701" y="1378743"/>
            <a:ext cx="1935956" cy="2143126"/>
          </a:xfrm>
          <a:custGeom>
            <a:avLst/>
            <a:gdLst>
              <a:gd name="connsiteX0" fmla="*/ 0 w 2581275"/>
              <a:gd name="connsiteY0" fmla="*/ 0 h 2857501"/>
              <a:gd name="connsiteX1" fmla="*/ 2581275 w 2581275"/>
              <a:gd name="connsiteY1" fmla="*/ 0 h 2857501"/>
              <a:gd name="connsiteX2" fmla="*/ 2581275 w 2581275"/>
              <a:gd name="connsiteY2" fmla="*/ 2857501 h 2857501"/>
              <a:gd name="connsiteX3" fmla="*/ 0 w 2581275"/>
              <a:gd name="connsiteY3" fmla="*/ 2857501 h 285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1275" h="2857501">
                <a:moveTo>
                  <a:pt x="0" y="0"/>
                </a:moveTo>
                <a:lnTo>
                  <a:pt x="2581275" y="0"/>
                </a:lnTo>
                <a:lnTo>
                  <a:pt x="2581275" y="2857501"/>
                </a:lnTo>
                <a:lnTo>
                  <a:pt x="0" y="28575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7D51D9D6-BC12-4B96-BA06-9AD27B4C1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DBBBA79-3046-4A15-B3AB-69CBA7E0C14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50581" y="1378743"/>
            <a:ext cx="1935956" cy="2143126"/>
          </a:xfrm>
          <a:custGeom>
            <a:avLst/>
            <a:gdLst>
              <a:gd name="connsiteX0" fmla="*/ 0 w 2581275"/>
              <a:gd name="connsiteY0" fmla="*/ 0 h 2857501"/>
              <a:gd name="connsiteX1" fmla="*/ 2581275 w 2581275"/>
              <a:gd name="connsiteY1" fmla="*/ 0 h 2857501"/>
              <a:gd name="connsiteX2" fmla="*/ 2581275 w 2581275"/>
              <a:gd name="connsiteY2" fmla="*/ 2857501 h 2857501"/>
              <a:gd name="connsiteX3" fmla="*/ 0 w 2581275"/>
              <a:gd name="connsiteY3" fmla="*/ 2857501 h 285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1275" h="2857501">
                <a:moveTo>
                  <a:pt x="0" y="0"/>
                </a:moveTo>
                <a:lnTo>
                  <a:pt x="2581275" y="0"/>
                </a:lnTo>
                <a:lnTo>
                  <a:pt x="2581275" y="2857501"/>
                </a:lnTo>
                <a:lnTo>
                  <a:pt x="0" y="28575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6C60A6E-77E4-41BC-8CF0-E11CFC0CB39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557462" y="1378743"/>
            <a:ext cx="1935956" cy="2143126"/>
          </a:xfrm>
          <a:custGeom>
            <a:avLst/>
            <a:gdLst>
              <a:gd name="connsiteX0" fmla="*/ 0 w 2581275"/>
              <a:gd name="connsiteY0" fmla="*/ 0 h 2857501"/>
              <a:gd name="connsiteX1" fmla="*/ 2581275 w 2581275"/>
              <a:gd name="connsiteY1" fmla="*/ 0 h 2857501"/>
              <a:gd name="connsiteX2" fmla="*/ 2581275 w 2581275"/>
              <a:gd name="connsiteY2" fmla="*/ 2857501 h 2857501"/>
              <a:gd name="connsiteX3" fmla="*/ 0 w 2581275"/>
              <a:gd name="connsiteY3" fmla="*/ 2857501 h 285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1275" h="2857501">
                <a:moveTo>
                  <a:pt x="0" y="0"/>
                </a:moveTo>
                <a:lnTo>
                  <a:pt x="2581275" y="0"/>
                </a:lnTo>
                <a:lnTo>
                  <a:pt x="2581275" y="2857501"/>
                </a:lnTo>
                <a:lnTo>
                  <a:pt x="0" y="28575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5BD5BFD-CC15-44F6-A703-9185E20B536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4344" y="1378743"/>
            <a:ext cx="1935956" cy="2143126"/>
          </a:xfrm>
          <a:custGeom>
            <a:avLst/>
            <a:gdLst>
              <a:gd name="connsiteX0" fmla="*/ 0 w 2581275"/>
              <a:gd name="connsiteY0" fmla="*/ 0 h 2857501"/>
              <a:gd name="connsiteX1" fmla="*/ 2581275 w 2581275"/>
              <a:gd name="connsiteY1" fmla="*/ 0 h 2857501"/>
              <a:gd name="connsiteX2" fmla="*/ 2581275 w 2581275"/>
              <a:gd name="connsiteY2" fmla="*/ 2857501 h 2857501"/>
              <a:gd name="connsiteX3" fmla="*/ 0 w 2581275"/>
              <a:gd name="connsiteY3" fmla="*/ 2857501 h 285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1275" h="2857501">
                <a:moveTo>
                  <a:pt x="0" y="0"/>
                </a:moveTo>
                <a:lnTo>
                  <a:pt x="2581275" y="0"/>
                </a:lnTo>
                <a:lnTo>
                  <a:pt x="2581275" y="2857501"/>
                </a:lnTo>
                <a:lnTo>
                  <a:pt x="0" y="28575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736755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B04E689-EA4D-4CF3-99DD-8B1907588166}"/>
              </a:ext>
            </a:extLst>
          </p:cNvPr>
          <p:cNvSpPr/>
          <p:nvPr userDrawn="1"/>
        </p:nvSpPr>
        <p:spPr>
          <a:xfrm>
            <a:off x="38" y="0"/>
            <a:ext cx="9144000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F02E621-6FB2-48A8-A660-4948FA313BD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1487" y="2262217"/>
            <a:ext cx="2096429" cy="1470479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0 h 10206"/>
              <a:gd name="connsiteX1" fmla="*/ 10000 w 10000"/>
              <a:gd name="connsiteY1" fmla="*/ 206 h 10206"/>
              <a:gd name="connsiteX2" fmla="*/ 10000 w 10000"/>
              <a:gd name="connsiteY2" fmla="*/ 10206 h 10206"/>
              <a:gd name="connsiteX3" fmla="*/ 0 w 10000"/>
              <a:gd name="connsiteY3" fmla="*/ 10206 h 10206"/>
              <a:gd name="connsiteX4" fmla="*/ 0 w 10000"/>
              <a:gd name="connsiteY4" fmla="*/ 0 h 10206"/>
              <a:gd name="connsiteX0" fmla="*/ 0 w 10000"/>
              <a:gd name="connsiteY0" fmla="*/ 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 h 10000"/>
              <a:gd name="connsiteX0" fmla="*/ 0 w 10000"/>
              <a:gd name="connsiteY0" fmla="*/ 0 h 10380"/>
              <a:gd name="connsiteX1" fmla="*/ 10000 w 10000"/>
              <a:gd name="connsiteY1" fmla="*/ 380 h 10380"/>
              <a:gd name="connsiteX2" fmla="*/ 10000 w 10000"/>
              <a:gd name="connsiteY2" fmla="*/ 10380 h 10380"/>
              <a:gd name="connsiteX3" fmla="*/ 0 w 10000"/>
              <a:gd name="connsiteY3" fmla="*/ 10380 h 10380"/>
              <a:gd name="connsiteX4" fmla="*/ 0 w 10000"/>
              <a:gd name="connsiteY4" fmla="*/ 0 h 10380"/>
              <a:gd name="connsiteX0" fmla="*/ 0 w 10000"/>
              <a:gd name="connsiteY0" fmla="*/ 476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76 h 10000"/>
              <a:gd name="connsiteX0" fmla="*/ 7 w 10000"/>
              <a:gd name="connsiteY0" fmla="*/ 0 h 10019"/>
              <a:gd name="connsiteX1" fmla="*/ 10000 w 10000"/>
              <a:gd name="connsiteY1" fmla="*/ 19 h 10019"/>
              <a:gd name="connsiteX2" fmla="*/ 10000 w 10000"/>
              <a:gd name="connsiteY2" fmla="*/ 10019 h 10019"/>
              <a:gd name="connsiteX3" fmla="*/ 0 w 10000"/>
              <a:gd name="connsiteY3" fmla="*/ 10019 h 10019"/>
              <a:gd name="connsiteX4" fmla="*/ 7 w 10000"/>
              <a:gd name="connsiteY4" fmla="*/ 0 h 10019"/>
              <a:gd name="connsiteX0" fmla="*/ 0 w 10000"/>
              <a:gd name="connsiteY0" fmla="*/ 0 h 10009"/>
              <a:gd name="connsiteX1" fmla="*/ 10000 w 10000"/>
              <a:gd name="connsiteY1" fmla="*/ 9 h 10009"/>
              <a:gd name="connsiteX2" fmla="*/ 10000 w 10000"/>
              <a:gd name="connsiteY2" fmla="*/ 10009 h 10009"/>
              <a:gd name="connsiteX3" fmla="*/ 0 w 10000"/>
              <a:gd name="connsiteY3" fmla="*/ 10009 h 10009"/>
              <a:gd name="connsiteX4" fmla="*/ 0 w 10000"/>
              <a:gd name="connsiteY4" fmla="*/ 0 h 10009"/>
              <a:gd name="connsiteX0" fmla="*/ 0 w 10000"/>
              <a:gd name="connsiteY0" fmla="*/ 0 h 10009"/>
              <a:gd name="connsiteX1" fmla="*/ 9993 w 10000"/>
              <a:gd name="connsiteY1" fmla="*/ 646 h 10009"/>
              <a:gd name="connsiteX2" fmla="*/ 10000 w 10000"/>
              <a:gd name="connsiteY2" fmla="*/ 10009 h 10009"/>
              <a:gd name="connsiteX3" fmla="*/ 0 w 10000"/>
              <a:gd name="connsiteY3" fmla="*/ 10009 h 10009"/>
              <a:gd name="connsiteX4" fmla="*/ 0 w 10000"/>
              <a:gd name="connsiteY4" fmla="*/ 0 h 10009"/>
              <a:gd name="connsiteX0" fmla="*/ 0 w 9993"/>
              <a:gd name="connsiteY0" fmla="*/ 0 h 10009"/>
              <a:gd name="connsiteX1" fmla="*/ 9993 w 9993"/>
              <a:gd name="connsiteY1" fmla="*/ 646 h 10009"/>
              <a:gd name="connsiteX2" fmla="*/ 9993 w 9993"/>
              <a:gd name="connsiteY2" fmla="*/ 9058 h 10009"/>
              <a:gd name="connsiteX3" fmla="*/ 0 w 9993"/>
              <a:gd name="connsiteY3" fmla="*/ 10009 h 10009"/>
              <a:gd name="connsiteX4" fmla="*/ 0 w 9993"/>
              <a:gd name="connsiteY4" fmla="*/ 0 h 10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93" h="10009">
                <a:moveTo>
                  <a:pt x="0" y="0"/>
                </a:moveTo>
                <a:lnTo>
                  <a:pt x="9993" y="646"/>
                </a:lnTo>
                <a:cubicBezTo>
                  <a:pt x="9995" y="3767"/>
                  <a:pt x="9991" y="5937"/>
                  <a:pt x="9993" y="9058"/>
                </a:cubicBezTo>
                <a:lnTo>
                  <a:pt x="0" y="10009"/>
                </a:lnTo>
                <a:cubicBezTo>
                  <a:pt x="2" y="6669"/>
                  <a:pt x="-2" y="3340"/>
                  <a:pt x="0" y="0"/>
                </a:cubicBezTo>
                <a:close/>
              </a:path>
            </a:pathLst>
          </a:cu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C2B704DD-51B2-42D4-80BA-6A5F5766C3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91326" y="2175880"/>
            <a:ext cx="2401949" cy="1684778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0 h 10206"/>
              <a:gd name="connsiteX1" fmla="*/ 10000 w 10000"/>
              <a:gd name="connsiteY1" fmla="*/ 206 h 10206"/>
              <a:gd name="connsiteX2" fmla="*/ 10000 w 10000"/>
              <a:gd name="connsiteY2" fmla="*/ 10206 h 10206"/>
              <a:gd name="connsiteX3" fmla="*/ 0 w 10000"/>
              <a:gd name="connsiteY3" fmla="*/ 10206 h 10206"/>
              <a:gd name="connsiteX4" fmla="*/ 0 w 10000"/>
              <a:gd name="connsiteY4" fmla="*/ 0 h 10206"/>
              <a:gd name="connsiteX0" fmla="*/ 0 w 10000"/>
              <a:gd name="connsiteY0" fmla="*/ 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 h 10000"/>
              <a:gd name="connsiteX0" fmla="*/ 0 w 10000"/>
              <a:gd name="connsiteY0" fmla="*/ 0 h 10380"/>
              <a:gd name="connsiteX1" fmla="*/ 10000 w 10000"/>
              <a:gd name="connsiteY1" fmla="*/ 380 h 10380"/>
              <a:gd name="connsiteX2" fmla="*/ 10000 w 10000"/>
              <a:gd name="connsiteY2" fmla="*/ 10380 h 10380"/>
              <a:gd name="connsiteX3" fmla="*/ 0 w 10000"/>
              <a:gd name="connsiteY3" fmla="*/ 10380 h 10380"/>
              <a:gd name="connsiteX4" fmla="*/ 0 w 10000"/>
              <a:gd name="connsiteY4" fmla="*/ 0 h 10380"/>
              <a:gd name="connsiteX0" fmla="*/ 0 w 10000"/>
              <a:gd name="connsiteY0" fmla="*/ 476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76 h 10000"/>
              <a:gd name="connsiteX0" fmla="*/ 7 w 10000"/>
              <a:gd name="connsiteY0" fmla="*/ 0 h 10019"/>
              <a:gd name="connsiteX1" fmla="*/ 10000 w 10000"/>
              <a:gd name="connsiteY1" fmla="*/ 19 h 10019"/>
              <a:gd name="connsiteX2" fmla="*/ 10000 w 10000"/>
              <a:gd name="connsiteY2" fmla="*/ 10019 h 10019"/>
              <a:gd name="connsiteX3" fmla="*/ 0 w 10000"/>
              <a:gd name="connsiteY3" fmla="*/ 10019 h 10019"/>
              <a:gd name="connsiteX4" fmla="*/ 7 w 10000"/>
              <a:gd name="connsiteY4" fmla="*/ 0 h 10019"/>
              <a:gd name="connsiteX0" fmla="*/ 0 w 10000"/>
              <a:gd name="connsiteY0" fmla="*/ 0 h 10009"/>
              <a:gd name="connsiteX1" fmla="*/ 10000 w 10000"/>
              <a:gd name="connsiteY1" fmla="*/ 9 h 10009"/>
              <a:gd name="connsiteX2" fmla="*/ 10000 w 10000"/>
              <a:gd name="connsiteY2" fmla="*/ 10009 h 10009"/>
              <a:gd name="connsiteX3" fmla="*/ 0 w 10000"/>
              <a:gd name="connsiteY3" fmla="*/ 10009 h 10009"/>
              <a:gd name="connsiteX4" fmla="*/ 0 w 10000"/>
              <a:gd name="connsiteY4" fmla="*/ 0 h 10009"/>
              <a:gd name="connsiteX0" fmla="*/ 0 w 10000"/>
              <a:gd name="connsiteY0" fmla="*/ 0 h 10009"/>
              <a:gd name="connsiteX1" fmla="*/ 9993 w 10000"/>
              <a:gd name="connsiteY1" fmla="*/ 646 h 10009"/>
              <a:gd name="connsiteX2" fmla="*/ 10000 w 10000"/>
              <a:gd name="connsiteY2" fmla="*/ 10009 h 10009"/>
              <a:gd name="connsiteX3" fmla="*/ 0 w 10000"/>
              <a:gd name="connsiteY3" fmla="*/ 10009 h 10009"/>
              <a:gd name="connsiteX4" fmla="*/ 0 w 10000"/>
              <a:gd name="connsiteY4" fmla="*/ 0 h 10009"/>
              <a:gd name="connsiteX0" fmla="*/ 0 w 9993"/>
              <a:gd name="connsiteY0" fmla="*/ 0 h 10009"/>
              <a:gd name="connsiteX1" fmla="*/ 9993 w 9993"/>
              <a:gd name="connsiteY1" fmla="*/ 646 h 10009"/>
              <a:gd name="connsiteX2" fmla="*/ 9993 w 9993"/>
              <a:gd name="connsiteY2" fmla="*/ 9058 h 10009"/>
              <a:gd name="connsiteX3" fmla="*/ 0 w 9993"/>
              <a:gd name="connsiteY3" fmla="*/ 10009 h 10009"/>
              <a:gd name="connsiteX4" fmla="*/ 0 w 9993"/>
              <a:gd name="connsiteY4" fmla="*/ 0 h 10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93" h="10009">
                <a:moveTo>
                  <a:pt x="0" y="0"/>
                </a:moveTo>
                <a:lnTo>
                  <a:pt x="9993" y="646"/>
                </a:lnTo>
                <a:cubicBezTo>
                  <a:pt x="9995" y="3767"/>
                  <a:pt x="9991" y="5937"/>
                  <a:pt x="9993" y="9058"/>
                </a:cubicBezTo>
                <a:lnTo>
                  <a:pt x="0" y="10009"/>
                </a:lnTo>
                <a:cubicBezTo>
                  <a:pt x="2" y="6669"/>
                  <a:pt x="-2" y="3340"/>
                  <a:pt x="0" y="0"/>
                </a:cubicBezTo>
                <a:close/>
              </a:path>
            </a:pathLst>
          </a:cu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D04B28E-5860-4178-A407-402164A80E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019970" y="2034123"/>
            <a:ext cx="2909879" cy="2041052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0 h 10206"/>
              <a:gd name="connsiteX1" fmla="*/ 10000 w 10000"/>
              <a:gd name="connsiteY1" fmla="*/ 206 h 10206"/>
              <a:gd name="connsiteX2" fmla="*/ 10000 w 10000"/>
              <a:gd name="connsiteY2" fmla="*/ 10206 h 10206"/>
              <a:gd name="connsiteX3" fmla="*/ 0 w 10000"/>
              <a:gd name="connsiteY3" fmla="*/ 10206 h 10206"/>
              <a:gd name="connsiteX4" fmla="*/ 0 w 10000"/>
              <a:gd name="connsiteY4" fmla="*/ 0 h 10206"/>
              <a:gd name="connsiteX0" fmla="*/ 0 w 10000"/>
              <a:gd name="connsiteY0" fmla="*/ 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 h 10000"/>
              <a:gd name="connsiteX0" fmla="*/ 0 w 10000"/>
              <a:gd name="connsiteY0" fmla="*/ 0 h 10380"/>
              <a:gd name="connsiteX1" fmla="*/ 10000 w 10000"/>
              <a:gd name="connsiteY1" fmla="*/ 380 h 10380"/>
              <a:gd name="connsiteX2" fmla="*/ 10000 w 10000"/>
              <a:gd name="connsiteY2" fmla="*/ 10380 h 10380"/>
              <a:gd name="connsiteX3" fmla="*/ 0 w 10000"/>
              <a:gd name="connsiteY3" fmla="*/ 10380 h 10380"/>
              <a:gd name="connsiteX4" fmla="*/ 0 w 10000"/>
              <a:gd name="connsiteY4" fmla="*/ 0 h 10380"/>
              <a:gd name="connsiteX0" fmla="*/ 0 w 10000"/>
              <a:gd name="connsiteY0" fmla="*/ 476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76 h 10000"/>
              <a:gd name="connsiteX0" fmla="*/ 7 w 10000"/>
              <a:gd name="connsiteY0" fmla="*/ 0 h 10019"/>
              <a:gd name="connsiteX1" fmla="*/ 10000 w 10000"/>
              <a:gd name="connsiteY1" fmla="*/ 19 h 10019"/>
              <a:gd name="connsiteX2" fmla="*/ 10000 w 10000"/>
              <a:gd name="connsiteY2" fmla="*/ 10019 h 10019"/>
              <a:gd name="connsiteX3" fmla="*/ 0 w 10000"/>
              <a:gd name="connsiteY3" fmla="*/ 10019 h 10019"/>
              <a:gd name="connsiteX4" fmla="*/ 7 w 10000"/>
              <a:gd name="connsiteY4" fmla="*/ 0 h 10019"/>
              <a:gd name="connsiteX0" fmla="*/ 0 w 10000"/>
              <a:gd name="connsiteY0" fmla="*/ 0 h 10009"/>
              <a:gd name="connsiteX1" fmla="*/ 10000 w 10000"/>
              <a:gd name="connsiteY1" fmla="*/ 9 h 10009"/>
              <a:gd name="connsiteX2" fmla="*/ 10000 w 10000"/>
              <a:gd name="connsiteY2" fmla="*/ 10009 h 10009"/>
              <a:gd name="connsiteX3" fmla="*/ 0 w 10000"/>
              <a:gd name="connsiteY3" fmla="*/ 10009 h 10009"/>
              <a:gd name="connsiteX4" fmla="*/ 0 w 10000"/>
              <a:gd name="connsiteY4" fmla="*/ 0 h 10009"/>
              <a:gd name="connsiteX0" fmla="*/ 0 w 10000"/>
              <a:gd name="connsiteY0" fmla="*/ 0 h 10009"/>
              <a:gd name="connsiteX1" fmla="*/ 9993 w 10000"/>
              <a:gd name="connsiteY1" fmla="*/ 646 h 10009"/>
              <a:gd name="connsiteX2" fmla="*/ 10000 w 10000"/>
              <a:gd name="connsiteY2" fmla="*/ 10009 h 10009"/>
              <a:gd name="connsiteX3" fmla="*/ 0 w 10000"/>
              <a:gd name="connsiteY3" fmla="*/ 10009 h 10009"/>
              <a:gd name="connsiteX4" fmla="*/ 0 w 10000"/>
              <a:gd name="connsiteY4" fmla="*/ 0 h 10009"/>
              <a:gd name="connsiteX0" fmla="*/ 0 w 9993"/>
              <a:gd name="connsiteY0" fmla="*/ 0 h 10009"/>
              <a:gd name="connsiteX1" fmla="*/ 9993 w 9993"/>
              <a:gd name="connsiteY1" fmla="*/ 646 h 10009"/>
              <a:gd name="connsiteX2" fmla="*/ 9993 w 9993"/>
              <a:gd name="connsiteY2" fmla="*/ 9058 h 10009"/>
              <a:gd name="connsiteX3" fmla="*/ 0 w 9993"/>
              <a:gd name="connsiteY3" fmla="*/ 10009 h 10009"/>
              <a:gd name="connsiteX4" fmla="*/ 0 w 9993"/>
              <a:gd name="connsiteY4" fmla="*/ 0 h 10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93" h="10009">
                <a:moveTo>
                  <a:pt x="0" y="0"/>
                </a:moveTo>
                <a:lnTo>
                  <a:pt x="9993" y="646"/>
                </a:lnTo>
                <a:cubicBezTo>
                  <a:pt x="9995" y="3767"/>
                  <a:pt x="9991" y="5937"/>
                  <a:pt x="9993" y="9058"/>
                </a:cubicBezTo>
                <a:lnTo>
                  <a:pt x="0" y="10009"/>
                </a:lnTo>
                <a:cubicBezTo>
                  <a:pt x="2" y="6669"/>
                  <a:pt x="-2" y="3340"/>
                  <a:pt x="0" y="0"/>
                </a:cubicBezTo>
                <a:close/>
              </a:path>
            </a:pathLst>
          </a:cu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E3C05908-903D-43CC-95A4-FDDBCCB17EC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00225" y="1891462"/>
            <a:ext cx="3571544" cy="2505158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0 h 10206"/>
              <a:gd name="connsiteX1" fmla="*/ 10000 w 10000"/>
              <a:gd name="connsiteY1" fmla="*/ 206 h 10206"/>
              <a:gd name="connsiteX2" fmla="*/ 10000 w 10000"/>
              <a:gd name="connsiteY2" fmla="*/ 10206 h 10206"/>
              <a:gd name="connsiteX3" fmla="*/ 0 w 10000"/>
              <a:gd name="connsiteY3" fmla="*/ 10206 h 10206"/>
              <a:gd name="connsiteX4" fmla="*/ 0 w 10000"/>
              <a:gd name="connsiteY4" fmla="*/ 0 h 10206"/>
              <a:gd name="connsiteX0" fmla="*/ 0 w 10000"/>
              <a:gd name="connsiteY0" fmla="*/ 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 h 10000"/>
              <a:gd name="connsiteX0" fmla="*/ 0 w 10000"/>
              <a:gd name="connsiteY0" fmla="*/ 0 h 10380"/>
              <a:gd name="connsiteX1" fmla="*/ 10000 w 10000"/>
              <a:gd name="connsiteY1" fmla="*/ 380 h 10380"/>
              <a:gd name="connsiteX2" fmla="*/ 10000 w 10000"/>
              <a:gd name="connsiteY2" fmla="*/ 10380 h 10380"/>
              <a:gd name="connsiteX3" fmla="*/ 0 w 10000"/>
              <a:gd name="connsiteY3" fmla="*/ 10380 h 10380"/>
              <a:gd name="connsiteX4" fmla="*/ 0 w 10000"/>
              <a:gd name="connsiteY4" fmla="*/ 0 h 10380"/>
              <a:gd name="connsiteX0" fmla="*/ 0 w 10000"/>
              <a:gd name="connsiteY0" fmla="*/ 476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76 h 10000"/>
              <a:gd name="connsiteX0" fmla="*/ 7 w 10000"/>
              <a:gd name="connsiteY0" fmla="*/ 0 h 10019"/>
              <a:gd name="connsiteX1" fmla="*/ 10000 w 10000"/>
              <a:gd name="connsiteY1" fmla="*/ 19 h 10019"/>
              <a:gd name="connsiteX2" fmla="*/ 10000 w 10000"/>
              <a:gd name="connsiteY2" fmla="*/ 10019 h 10019"/>
              <a:gd name="connsiteX3" fmla="*/ 0 w 10000"/>
              <a:gd name="connsiteY3" fmla="*/ 10019 h 10019"/>
              <a:gd name="connsiteX4" fmla="*/ 7 w 10000"/>
              <a:gd name="connsiteY4" fmla="*/ 0 h 10019"/>
              <a:gd name="connsiteX0" fmla="*/ 0 w 10000"/>
              <a:gd name="connsiteY0" fmla="*/ 0 h 10009"/>
              <a:gd name="connsiteX1" fmla="*/ 10000 w 10000"/>
              <a:gd name="connsiteY1" fmla="*/ 9 h 10009"/>
              <a:gd name="connsiteX2" fmla="*/ 10000 w 10000"/>
              <a:gd name="connsiteY2" fmla="*/ 10009 h 10009"/>
              <a:gd name="connsiteX3" fmla="*/ 0 w 10000"/>
              <a:gd name="connsiteY3" fmla="*/ 10009 h 10009"/>
              <a:gd name="connsiteX4" fmla="*/ 0 w 10000"/>
              <a:gd name="connsiteY4" fmla="*/ 0 h 10009"/>
              <a:gd name="connsiteX0" fmla="*/ 0 w 10000"/>
              <a:gd name="connsiteY0" fmla="*/ 0 h 10009"/>
              <a:gd name="connsiteX1" fmla="*/ 9993 w 10000"/>
              <a:gd name="connsiteY1" fmla="*/ 646 h 10009"/>
              <a:gd name="connsiteX2" fmla="*/ 10000 w 10000"/>
              <a:gd name="connsiteY2" fmla="*/ 10009 h 10009"/>
              <a:gd name="connsiteX3" fmla="*/ 0 w 10000"/>
              <a:gd name="connsiteY3" fmla="*/ 10009 h 10009"/>
              <a:gd name="connsiteX4" fmla="*/ 0 w 10000"/>
              <a:gd name="connsiteY4" fmla="*/ 0 h 10009"/>
              <a:gd name="connsiteX0" fmla="*/ 0 w 9993"/>
              <a:gd name="connsiteY0" fmla="*/ 0 h 10009"/>
              <a:gd name="connsiteX1" fmla="*/ 9993 w 9993"/>
              <a:gd name="connsiteY1" fmla="*/ 646 h 10009"/>
              <a:gd name="connsiteX2" fmla="*/ 9993 w 9993"/>
              <a:gd name="connsiteY2" fmla="*/ 9058 h 10009"/>
              <a:gd name="connsiteX3" fmla="*/ 0 w 9993"/>
              <a:gd name="connsiteY3" fmla="*/ 10009 h 10009"/>
              <a:gd name="connsiteX4" fmla="*/ 0 w 9993"/>
              <a:gd name="connsiteY4" fmla="*/ 0 h 10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93" h="10009">
                <a:moveTo>
                  <a:pt x="0" y="0"/>
                </a:moveTo>
                <a:lnTo>
                  <a:pt x="9993" y="646"/>
                </a:lnTo>
                <a:cubicBezTo>
                  <a:pt x="9995" y="3767"/>
                  <a:pt x="9991" y="5937"/>
                  <a:pt x="9993" y="9058"/>
                </a:cubicBezTo>
                <a:lnTo>
                  <a:pt x="0" y="10009"/>
                </a:lnTo>
                <a:cubicBezTo>
                  <a:pt x="2" y="6669"/>
                  <a:pt x="-2" y="3340"/>
                  <a:pt x="0" y="0"/>
                </a:cubicBezTo>
                <a:close/>
              </a:path>
            </a:pathLst>
          </a:cu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754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1CC9800D-A3B5-4FC3-BA5C-B074691F11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939897" y="1961619"/>
            <a:ext cx="2147177" cy="373802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6632D22B-A0B2-4009-BEF6-752BADE996F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9118" y="2449550"/>
            <a:ext cx="1177591" cy="20558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315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C4E2EC1-35CD-48F8-B82F-BCA7BCE6CC7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58010" y="1221601"/>
            <a:ext cx="1433297" cy="2569120"/>
          </a:xfrm>
          <a:custGeom>
            <a:avLst/>
            <a:gdLst>
              <a:gd name="connsiteX0" fmla="*/ 0 w 1911063"/>
              <a:gd name="connsiteY0" fmla="*/ 0 h 3425493"/>
              <a:gd name="connsiteX1" fmla="*/ 1911063 w 1911063"/>
              <a:gd name="connsiteY1" fmla="*/ 0 h 3425493"/>
              <a:gd name="connsiteX2" fmla="*/ 1911063 w 1911063"/>
              <a:gd name="connsiteY2" fmla="*/ 3425493 h 3425493"/>
              <a:gd name="connsiteX3" fmla="*/ 0 w 1911063"/>
              <a:gd name="connsiteY3" fmla="*/ 3425493 h 3425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1063" h="3425493">
                <a:moveTo>
                  <a:pt x="0" y="0"/>
                </a:moveTo>
                <a:lnTo>
                  <a:pt x="1911063" y="0"/>
                </a:lnTo>
                <a:lnTo>
                  <a:pt x="1911063" y="3425493"/>
                </a:lnTo>
                <a:lnTo>
                  <a:pt x="0" y="342549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7081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B3B94FFF-BBCE-42E5-9370-C5CDE682A6E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131067" y="2238292"/>
            <a:ext cx="1250085" cy="2168993"/>
          </a:xfrm>
          <a:custGeom>
            <a:avLst/>
            <a:gdLst>
              <a:gd name="connsiteX0" fmla="*/ 0 w 1666780"/>
              <a:gd name="connsiteY0" fmla="*/ 0 h 2891990"/>
              <a:gd name="connsiteX1" fmla="*/ 1666780 w 1666780"/>
              <a:gd name="connsiteY1" fmla="*/ 0 h 2891990"/>
              <a:gd name="connsiteX2" fmla="*/ 1666780 w 1666780"/>
              <a:gd name="connsiteY2" fmla="*/ 2891990 h 2891990"/>
              <a:gd name="connsiteX3" fmla="*/ 0 w 1666780"/>
              <a:gd name="connsiteY3" fmla="*/ 2891990 h 289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6780" h="2891990">
                <a:moveTo>
                  <a:pt x="0" y="0"/>
                </a:moveTo>
                <a:lnTo>
                  <a:pt x="1666780" y="0"/>
                </a:lnTo>
                <a:lnTo>
                  <a:pt x="1666780" y="2891990"/>
                </a:lnTo>
                <a:lnTo>
                  <a:pt x="0" y="289199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E1CCB1E5-42E5-484C-AA9D-6863C7C727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762846" y="2238292"/>
            <a:ext cx="1250085" cy="2168993"/>
          </a:xfrm>
          <a:custGeom>
            <a:avLst/>
            <a:gdLst>
              <a:gd name="connsiteX0" fmla="*/ 0 w 1666780"/>
              <a:gd name="connsiteY0" fmla="*/ 0 h 2891990"/>
              <a:gd name="connsiteX1" fmla="*/ 1666780 w 1666780"/>
              <a:gd name="connsiteY1" fmla="*/ 0 h 2891990"/>
              <a:gd name="connsiteX2" fmla="*/ 1666780 w 1666780"/>
              <a:gd name="connsiteY2" fmla="*/ 2891990 h 2891990"/>
              <a:gd name="connsiteX3" fmla="*/ 0 w 1666780"/>
              <a:gd name="connsiteY3" fmla="*/ 2891990 h 289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6780" h="2891990">
                <a:moveTo>
                  <a:pt x="0" y="0"/>
                </a:moveTo>
                <a:lnTo>
                  <a:pt x="1666780" y="0"/>
                </a:lnTo>
                <a:lnTo>
                  <a:pt x="1666780" y="2891990"/>
                </a:lnTo>
                <a:lnTo>
                  <a:pt x="0" y="289199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3495088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758C9E6E-7B87-4737-A188-51EFC1AF602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31663" y="1385107"/>
            <a:ext cx="1424897" cy="248585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723FB705-7D90-478B-AE79-21CCF24A515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880403" y="1324147"/>
            <a:ext cx="1493477" cy="26230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4E28F855-B85F-4108-B531-6D979ACC3E3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881" y="2520487"/>
            <a:ext cx="9150881" cy="26230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519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376F37-1C08-45AF-8BD0-167BFECB2CF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B714194A-0C47-432F-8C28-844A45734E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03294" y="1592426"/>
            <a:ext cx="1320365" cy="22997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84DD21FC-938B-42BB-834E-843D5BA2825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683104" y="1732313"/>
            <a:ext cx="1164502" cy="202177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4779F1EC-6DF2-4259-B725-F8B30837673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01612" y="1732313"/>
            <a:ext cx="1164502" cy="202177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BE118087-9F95-4866-BBDA-72660FF04B9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9143999" cy="51435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159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8DC305-D1FA-4C75-A8EC-5FC316C422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51375" y="1491631"/>
            <a:ext cx="1191474" cy="209626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67BDC00C-0503-4C49-83F0-641EF225005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143153" y="1491631"/>
            <a:ext cx="1191474" cy="209626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37CAC68E-20A4-4917-AB03-958FF99EF4E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731321" y="1491631"/>
            <a:ext cx="1191474" cy="209626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1443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8DC305-D1FA-4C75-A8EC-5FC316C422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89932" y="2297188"/>
            <a:ext cx="1191474" cy="209626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67BDC00C-0503-4C49-83F0-641EF225005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660804" y="954163"/>
            <a:ext cx="1191474" cy="209626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37CAC68E-20A4-4917-AB03-958FF99EF4E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246721" y="76612"/>
            <a:ext cx="1191474" cy="209626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7103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6C660AF4-373F-41EA-BA09-740FA305AC7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875413" y="1383442"/>
            <a:ext cx="1310062" cy="2317619"/>
          </a:xfrm>
          <a:custGeom>
            <a:avLst/>
            <a:gdLst>
              <a:gd name="connsiteX0" fmla="*/ 0 w 1746749"/>
              <a:gd name="connsiteY0" fmla="*/ 0 h 3090158"/>
              <a:gd name="connsiteX1" fmla="*/ 1746749 w 1746749"/>
              <a:gd name="connsiteY1" fmla="*/ 0 h 3090158"/>
              <a:gd name="connsiteX2" fmla="*/ 1746749 w 1746749"/>
              <a:gd name="connsiteY2" fmla="*/ 3090158 h 3090158"/>
              <a:gd name="connsiteX3" fmla="*/ 0 w 1746749"/>
              <a:gd name="connsiteY3" fmla="*/ 3090158 h 3090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6749" h="3090158">
                <a:moveTo>
                  <a:pt x="0" y="0"/>
                </a:moveTo>
                <a:lnTo>
                  <a:pt x="1746749" y="0"/>
                </a:lnTo>
                <a:lnTo>
                  <a:pt x="1746749" y="3090158"/>
                </a:lnTo>
                <a:lnTo>
                  <a:pt x="0" y="309015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247690EC-3405-4E74-9B03-A516BB9099B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336113" y="1383442"/>
            <a:ext cx="1310062" cy="2317619"/>
          </a:xfrm>
          <a:custGeom>
            <a:avLst/>
            <a:gdLst>
              <a:gd name="connsiteX0" fmla="*/ 0 w 1746749"/>
              <a:gd name="connsiteY0" fmla="*/ 0 h 3090158"/>
              <a:gd name="connsiteX1" fmla="*/ 1746749 w 1746749"/>
              <a:gd name="connsiteY1" fmla="*/ 0 h 3090158"/>
              <a:gd name="connsiteX2" fmla="*/ 1746749 w 1746749"/>
              <a:gd name="connsiteY2" fmla="*/ 3090158 h 3090158"/>
              <a:gd name="connsiteX3" fmla="*/ 0 w 1746749"/>
              <a:gd name="connsiteY3" fmla="*/ 3090158 h 3090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6749" h="3090158">
                <a:moveTo>
                  <a:pt x="0" y="0"/>
                </a:moveTo>
                <a:lnTo>
                  <a:pt x="1746749" y="0"/>
                </a:lnTo>
                <a:lnTo>
                  <a:pt x="1746749" y="3090158"/>
                </a:lnTo>
                <a:lnTo>
                  <a:pt x="0" y="309015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5314FE4-2CA7-427F-8C8D-61F0227C047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467443" y="1089079"/>
            <a:ext cx="1586704" cy="2738042"/>
          </a:xfrm>
          <a:custGeom>
            <a:avLst/>
            <a:gdLst>
              <a:gd name="connsiteX0" fmla="*/ 0 w 2115605"/>
              <a:gd name="connsiteY0" fmla="*/ 0 h 3650723"/>
              <a:gd name="connsiteX1" fmla="*/ 2115605 w 2115605"/>
              <a:gd name="connsiteY1" fmla="*/ 0 h 3650723"/>
              <a:gd name="connsiteX2" fmla="*/ 2115605 w 2115605"/>
              <a:gd name="connsiteY2" fmla="*/ 3650723 h 3650723"/>
              <a:gd name="connsiteX3" fmla="*/ 0 w 2115605"/>
              <a:gd name="connsiteY3" fmla="*/ 3650723 h 3650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5605" h="3650723">
                <a:moveTo>
                  <a:pt x="0" y="0"/>
                </a:moveTo>
                <a:lnTo>
                  <a:pt x="2115605" y="0"/>
                </a:lnTo>
                <a:lnTo>
                  <a:pt x="2115605" y="3650723"/>
                </a:lnTo>
                <a:lnTo>
                  <a:pt x="0" y="365072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6322276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37CAC68E-20A4-4917-AB03-958FF99EF4E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467282" y="1018102"/>
            <a:ext cx="2503193" cy="330387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8DC305-D1FA-4C75-A8EC-5FC316C422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37998" y="2221242"/>
            <a:ext cx="1191474" cy="213755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8367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DEE6B5A-A0C5-4FBF-816C-1799D8467C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19175" y="847725"/>
            <a:ext cx="2571750" cy="1609725"/>
          </a:xfrm>
          <a:custGeom>
            <a:avLst/>
            <a:gdLst>
              <a:gd name="connsiteX0" fmla="*/ 0 w 3429000"/>
              <a:gd name="connsiteY0" fmla="*/ 0 h 2146300"/>
              <a:gd name="connsiteX1" fmla="*/ 3429000 w 3429000"/>
              <a:gd name="connsiteY1" fmla="*/ 0 h 2146300"/>
              <a:gd name="connsiteX2" fmla="*/ 3429000 w 3429000"/>
              <a:gd name="connsiteY2" fmla="*/ 2146300 h 2146300"/>
              <a:gd name="connsiteX3" fmla="*/ 0 w 3429000"/>
              <a:gd name="connsiteY3" fmla="*/ 2146300 h 214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2146300">
                <a:moveTo>
                  <a:pt x="0" y="0"/>
                </a:moveTo>
                <a:lnTo>
                  <a:pt x="3429000" y="0"/>
                </a:lnTo>
                <a:lnTo>
                  <a:pt x="3429000" y="2146300"/>
                </a:lnTo>
                <a:lnTo>
                  <a:pt x="0" y="21463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AE6F4A8-D85D-4212-BBB1-991D5B350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9175" y="2686050"/>
            <a:ext cx="2571750" cy="1609725"/>
          </a:xfrm>
          <a:custGeom>
            <a:avLst/>
            <a:gdLst>
              <a:gd name="connsiteX0" fmla="*/ 0 w 3429000"/>
              <a:gd name="connsiteY0" fmla="*/ 0 h 2146300"/>
              <a:gd name="connsiteX1" fmla="*/ 3429000 w 3429000"/>
              <a:gd name="connsiteY1" fmla="*/ 0 h 2146300"/>
              <a:gd name="connsiteX2" fmla="*/ 3429000 w 3429000"/>
              <a:gd name="connsiteY2" fmla="*/ 2146300 h 2146300"/>
              <a:gd name="connsiteX3" fmla="*/ 0 w 3429000"/>
              <a:gd name="connsiteY3" fmla="*/ 2146300 h 214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2146300">
                <a:moveTo>
                  <a:pt x="0" y="0"/>
                </a:moveTo>
                <a:lnTo>
                  <a:pt x="3429000" y="0"/>
                </a:lnTo>
                <a:lnTo>
                  <a:pt x="3429000" y="2146300"/>
                </a:lnTo>
                <a:lnTo>
                  <a:pt x="0" y="21463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5479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FB91CA0-B5FE-45F9-A232-8D083C8D59B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7620" y="2224806"/>
            <a:ext cx="9151620" cy="291869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6659A30-EEC6-44FD-965C-E821AFCAF84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901062" y="1601119"/>
            <a:ext cx="1611758" cy="213268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C537832-7B93-4C65-AAC4-EB6F2E4BBE5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707951" y="1492855"/>
            <a:ext cx="1755589" cy="231714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76D51DA-3E88-4008-AD00-1E1BEF25CA0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46420" y="1601119"/>
            <a:ext cx="1623060" cy="213268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1019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C537832-7B93-4C65-AAC4-EB6F2E4BBE5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594095" y="906213"/>
            <a:ext cx="2477699" cy="327023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4723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8C16F2FF-45A0-412D-86B3-B7F3AFDDECF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413048" y="963511"/>
            <a:ext cx="2024826" cy="274236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991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E112C98-16E2-43CE-84D2-7E25AC67349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785616" y="1585662"/>
            <a:ext cx="1769564" cy="235546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406A819-3C59-4DA7-B484-7F8944E8814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633969" y="2465333"/>
            <a:ext cx="2350703" cy="176525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7050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3A38EA06-B660-4829-A21D-699F6396443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578777" y="2313098"/>
            <a:ext cx="2148153" cy="135199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991DDD39-8B9B-486A-B021-222EE934C60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440618" y="2313098"/>
            <a:ext cx="2148153" cy="135199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BC7AD693-9E71-4649-8E12-BB974924D2D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809081" y="1514576"/>
            <a:ext cx="3535805" cy="22179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5875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E4836EE-3660-431C-B816-24C059DA05A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07986" y="851368"/>
            <a:ext cx="5210918" cy="326343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906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14DA796-0487-40B5-BC5C-1B4FC5145D5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286931" y="0"/>
            <a:ext cx="5857067" cy="5143502"/>
          </a:xfrm>
          <a:custGeom>
            <a:avLst/>
            <a:gdLst>
              <a:gd name="connsiteX0" fmla="*/ 3872684 w 7809422"/>
              <a:gd name="connsiteY0" fmla="*/ 0 h 6858003"/>
              <a:gd name="connsiteX1" fmla="*/ 7809422 w 7809422"/>
              <a:gd name="connsiteY1" fmla="*/ 1 h 6858003"/>
              <a:gd name="connsiteX2" fmla="*/ 7809422 w 7809422"/>
              <a:gd name="connsiteY2" fmla="*/ 6858003 h 6858003"/>
              <a:gd name="connsiteX3" fmla="*/ 0 w 7809422"/>
              <a:gd name="connsiteY3" fmla="*/ 6858003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09422" h="6858003">
                <a:moveTo>
                  <a:pt x="3872684" y="0"/>
                </a:moveTo>
                <a:lnTo>
                  <a:pt x="7809422" y="1"/>
                </a:lnTo>
                <a:lnTo>
                  <a:pt x="7809422" y="6858003"/>
                </a:lnTo>
                <a:lnTo>
                  <a:pt x="0" y="685800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28E47114-0FFE-42F7-A089-8888A62CD1E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100512" y="943557"/>
            <a:ext cx="3271838" cy="1854428"/>
          </a:xfrm>
          <a:custGeom>
            <a:avLst/>
            <a:gdLst>
              <a:gd name="connsiteX0" fmla="*/ 0 w 4362450"/>
              <a:gd name="connsiteY0" fmla="*/ 0 h 2472571"/>
              <a:gd name="connsiteX1" fmla="*/ 4362450 w 4362450"/>
              <a:gd name="connsiteY1" fmla="*/ 0 h 2472571"/>
              <a:gd name="connsiteX2" fmla="*/ 4362450 w 4362450"/>
              <a:gd name="connsiteY2" fmla="*/ 2472571 h 2472571"/>
              <a:gd name="connsiteX3" fmla="*/ 0 w 4362450"/>
              <a:gd name="connsiteY3" fmla="*/ 2472571 h 247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62450" h="2472571">
                <a:moveTo>
                  <a:pt x="0" y="0"/>
                </a:moveTo>
                <a:lnTo>
                  <a:pt x="4362450" y="0"/>
                </a:lnTo>
                <a:lnTo>
                  <a:pt x="4362450" y="2472571"/>
                </a:lnTo>
                <a:lnTo>
                  <a:pt x="0" y="247257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F6FA911E-2425-4C02-A988-8E0E4D94037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683174" y="2331229"/>
            <a:ext cx="2824174" cy="1768243"/>
          </a:xfrm>
          <a:custGeom>
            <a:avLst/>
            <a:gdLst>
              <a:gd name="connsiteX0" fmla="*/ 0 w 3765565"/>
              <a:gd name="connsiteY0" fmla="*/ 0 h 2357657"/>
              <a:gd name="connsiteX1" fmla="*/ 3765565 w 3765565"/>
              <a:gd name="connsiteY1" fmla="*/ 0 h 2357657"/>
              <a:gd name="connsiteX2" fmla="*/ 3765565 w 3765565"/>
              <a:gd name="connsiteY2" fmla="*/ 2357657 h 2357657"/>
              <a:gd name="connsiteX3" fmla="*/ 0 w 3765565"/>
              <a:gd name="connsiteY3" fmla="*/ 2357657 h 2357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5565" h="2357657">
                <a:moveTo>
                  <a:pt x="0" y="0"/>
                </a:moveTo>
                <a:lnTo>
                  <a:pt x="3765565" y="0"/>
                </a:lnTo>
                <a:lnTo>
                  <a:pt x="3765565" y="2357657"/>
                </a:lnTo>
                <a:lnTo>
                  <a:pt x="0" y="235765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78877BC5-E0EF-445F-B62B-E5F192F4191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455477" y="3474700"/>
            <a:ext cx="441126" cy="770753"/>
          </a:xfrm>
          <a:custGeom>
            <a:avLst/>
            <a:gdLst>
              <a:gd name="connsiteX0" fmla="*/ 0 w 588168"/>
              <a:gd name="connsiteY0" fmla="*/ 0 h 1027670"/>
              <a:gd name="connsiteX1" fmla="*/ 588168 w 588168"/>
              <a:gd name="connsiteY1" fmla="*/ 0 h 1027670"/>
              <a:gd name="connsiteX2" fmla="*/ 588168 w 588168"/>
              <a:gd name="connsiteY2" fmla="*/ 1027670 h 1027670"/>
              <a:gd name="connsiteX3" fmla="*/ 0 w 588168"/>
              <a:gd name="connsiteY3" fmla="*/ 1027670 h 102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168" h="1027670">
                <a:moveTo>
                  <a:pt x="0" y="0"/>
                </a:moveTo>
                <a:lnTo>
                  <a:pt x="588168" y="0"/>
                </a:lnTo>
                <a:lnTo>
                  <a:pt x="588168" y="1027670"/>
                </a:lnTo>
                <a:lnTo>
                  <a:pt x="0" y="102767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8" name="Picture Placeholder 12">
            <a:extLst>
              <a:ext uri="{FF2B5EF4-FFF2-40B4-BE49-F238E27FC236}">
                <a16:creationId xmlns:a16="http://schemas.microsoft.com/office/drawing/2014/main" id="{7DD7D5EF-1F6F-4E8F-A15A-6660395BE4D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462474" y="2331349"/>
            <a:ext cx="1109526" cy="1472339"/>
          </a:xfrm>
          <a:custGeom>
            <a:avLst/>
            <a:gdLst>
              <a:gd name="connsiteX0" fmla="*/ 0 w 1479368"/>
              <a:gd name="connsiteY0" fmla="*/ 0 h 1963119"/>
              <a:gd name="connsiteX1" fmla="*/ 1479368 w 1479368"/>
              <a:gd name="connsiteY1" fmla="*/ 0 h 1963119"/>
              <a:gd name="connsiteX2" fmla="*/ 1479368 w 1479368"/>
              <a:gd name="connsiteY2" fmla="*/ 1963119 h 1963119"/>
              <a:gd name="connsiteX3" fmla="*/ 0 w 1479368"/>
              <a:gd name="connsiteY3" fmla="*/ 1963119 h 1963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9368" h="1963119">
                <a:moveTo>
                  <a:pt x="0" y="0"/>
                </a:moveTo>
                <a:lnTo>
                  <a:pt x="1479368" y="0"/>
                </a:lnTo>
                <a:lnTo>
                  <a:pt x="1479368" y="1963119"/>
                </a:lnTo>
                <a:lnTo>
                  <a:pt x="0" y="196311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785640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351912" y="1917727"/>
            <a:ext cx="2289880" cy="12979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8679044A-5B3C-4E2A-9C54-35C784D909F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34120" y="2708757"/>
            <a:ext cx="813854" cy="10797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CF6BE8B-E177-452C-B51F-A6A38A5CD2A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443424" y="3035221"/>
            <a:ext cx="421598" cy="73305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66D9191B-4295-487D-93E2-22C82A208E7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066526" y="2704691"/>
            <a:ext cx="1653771" cy="104535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6378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DE8B928B-F50F-4540-A057-83B6848C065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301970" y="1052027"/>
            <a:ext cx="4050450" cy="2295734"/>
          </a:xfrm>
          <a:custGeom>
            <a:avLst/>
            <a:gdLst>
              <a:gd name="connsiteX0" fmla="*/ 0 w 4362450"/>
              <a:gd name="connsiteY0" fmla="*/ 0 h 2472571"/>
              <a:gd name="connsiteX1" fmla="*/ 4362450 w 4362450"/>
              <a:gd name="connsiteY1" fmla="*/ 0 h 2472571"/>
              <a:gd name="connsiteX2" fmla="*/ 4362450 w 4362450"/>
              <a:gd name="connsiteY2" fmla="*/ 2472571 h 2472571"/>
              <a:gd name="connsiteX3" fmla="*/ 0 w 4362450"/>
              <a:gd name="connsiteY3" fmla="*/ 2472571 h 247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62450" h="2472571">
                <a:moveTo>
                  <a:pt x="0" y="0"/>
                </a:moveTo>
                <a:lnTo>
                  <a:pt x="4362450" y="0"/>
                </a:lnTo>
                <a:lnTo>
                  <a:pt x="4362450" y="2472571"/>
                </a:lnTo>
                <a:lnTo>
                  <a:pt x="0" y="247257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794712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1142E01E-D89D-4C02-8FC1-5129D76C164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72516" y="713267"/>
            <a:ext cx="4104456" cy="2295338"/>
          </a:xfrm>
          <a:custGeom>
            <a:avLst/>
            <a:gdLst>
              <a:gd name="connsiteX0" fmla="*/ 0 w 3509775"/>
              <a:gd name="connsiteY0" fmla="*/ 0 h 1983075"/>
              <a:gd name="connsiteX1" fmla="*/ 3509775 w 3509775"/>
              <a:gd name="connsiteY1" fmla="*/ 0 h 1983075"/>
              <a:gd name="connsiteX2" fmla="*/ 3509775 w 3509775"/>
              <a:gd name="connsiteY2" fmla="*/ 1983075 h 1983075"/>
              <a:gd name="connsiteX3" fmla="*/ 0 w 3509775"/>
              <a:gd name="connsiteY3" fmla="*/ 1983075 h 198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9775" h="1983075">
                <a:moveTo>
                  <a:pt x="0" y="0"/>
                </a:moveTo>
                <a:lnTo>
                  <a:pt x="3509775" y="0"/>
                </a:lnTo>
                <a:lnTo>
                  <a:pt x="3509775" y="1983075"/>
                </a:lnTo>
                <a:lnTo>
                  <a:pt x="0" y="19830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984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0F30542-BFE4-49C9-9548-B7183EE9E2F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4345" y="464344"/>
            <a:ext cx="1685925" cy="3725704"/>
          </a:xfrm>
          <a:custGeom>
            <a:avLst/>
            <a:gdLst>
              <a:gd name="connsiteX0" fmla="*/ 0 w 2247900"/>
              <a:gd name="connsiteY0" fmla="*/ 0 h 4967605"/>
              <a:gd name="connsiteX1" fmla="*/ 2247900 w 2247900"/>
              <a:gd name="connsiteY1" fmla="*/ 0 h 4967605"/>
              <a:gd name="connsiteX2" fmla="*/ 2247900 w 2247900"/>
              <a:gd name="connsiteY2" fmla="*/ 4967605 h 4967605"/>
              <a:gd name="connsiteX3" fmla="*/ 0 w 2247900"/>
              <a:gd name="connsiteY3" fmla="*/ 4967605 h 4967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7900" h="4967605">
                <a:moveTo>
                  <a:pt x="0" y="0"/>
                </a:moveTo>
                <a:lnTo>
                  <a:pt x="2247900" y="0"/>
                </a:lnTo>
                <a:lnTo>
                  <a:pt x="2247900" y="4967605"/>
                </a:lnTo>
                <a:lnTo>
                  <a:pt x="0" y="496760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45DB5AE-2C01-45AE-8B11-58678F3C968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6712" y="464344"/>
            <a:ext cx="1685925" cy="3725704"/>
          </a:xfrm>
          <a:custGeom>
            <a:avLst/>
            <a:gdLst>
              <a:gd name="connsiteX0" fmla="*/ 0 w 2247900"/>
              <a:gd name="connsiteY0" fmla="*/ 0 h 4967605"/>
              <a:gd name="connsiteX1" fmla="*/ 2247900 w 2247900"/>
              <a:gd name="connsiteY1" fmla="*/ 0 h 4967605"/>
              <a:gd name="connsiteX2" fmla="*/ 2247900 w 2247900"/>
              <a:gd name="connsiteY2" fmla="*/ 4967605 h 4967605"/>
              <a:gd name="connsiteX3" fmla="*/ 0 w 2247900"/>
              <a:gd name="connsiteY3" fmla="*/ 4967605 h 4967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7900" h="4967605">
                <a:moveTo>
                  <a:pt x="0" y="0"/>
                </a:moveTo>
                <a:lnTo>
                  <a:pt x="2247900" y="0"/>
                </a:lnTo>
                <a:lnTo>
                  <a:pt x="2247900" y="4967605"/>
                </a:lnTo>
                <a:lnTo>
                  <a:pt x="0" y="496760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4511621-C2A1-443A-B128-F117FEF119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250528" y="464344"/>
            <a:ext cx="1685925" cy="3725704"/>
          </a:xfrm>
          <a:custGeom>
            <a:avLst/>
            <a:gdLst>
              <a:gd name="connsiteX0" fmla="*/ 0 w 2247900"/>
              <a:gd name="connsiteY0" fmla="*/ 0 h 4967605"/>
              <a:gd name="connsiteX1" fmla="*/ 2247900 w 2247900"/>
              <a:gd name="connsiteY1" fmla="*/ 0 h 4967605"/>
              <a:gd name="connsiteX2" fmla="*/ 2247900 w 2247900"/>
              <a:gd name="connsiteY2" fmla="*/ 4967605 h 4967605"/>
              <a:gd name="connsiteX3" fmla="*/ 0 w 2247900"/>
              <a:gd name="connsiteY3" fmla="*/ 4967605 h 4967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7900" h="4967605">
                <a:moveTo>
                  <a:pt x="0" y="0"/>
                </a:moveTo>
                <a:lnTo>
                  <a:pt x="2247900" y="0"/>
                </a:lnTo>
                <a:lnTo>
                  <a:pt x="2247900" y="4967605"/>
                </a:lnTo>
                <a:lnTo>
                  <a:pt x="0" y="496760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8999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73167" y="513160"/>
            <a:ext cx="2988469" cy="2989660"/>
          </a:xfrm>
          <a:custGeom>
            <a:avLst/>
            <a:gdLst>
              <a:gd name="connsiteX0" fmla="*/ 3149600 w 3984625"/>
              <a:gd name="connsiteY0" fmla="*/ 0 h 3986213"/>
              <a:gd name="connsiteX1" fmla="*/ 3984625 w 3984625"/>
              <a:gd name="connsiteY1" fmla="*/ 3154363 h 3986213"/>
              <a:gd name="connsiteX2" fmla="*/ 835025 w 3984625"/>
              <a:gd name="connsiteY2" fmla="*/ 3986213 h 3986213"/>
              <a:gd name="connsiteX3" fmla="*/ 0 w 3984625"/>
              <a:gd name="connsiteY3" fmla="*/ 835025 h 3986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4625" h="3986213">
                <a:moveTo>
                  <a:pt x="3149600" y="0"/>
                </a:moveTo>
                <a:lnTo>
                  <a:pt x="3984625" y="3154363"/>
                </a:lnTo>
                <a:lnTo>
                  <a:pt x="835025" y="3986213"/>
                </a:lnTo>
                <a:lnTo>
                  <a:pt x="0" y="8350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753225" y="1369219"/>
            <a:ext cx="2428875" cy="2428875"/>
          </a:xfrm>
          <a:custGeom>
            <a:avLst/>
            <a:gdLst>
              <a:gd name="connsiteX0" fmla="*/ 688975 w 3238500"/>
              <a:gd name="connsiteY0" fmla="*/ 0 h 3238500"/>
              <a:gd name="connsiteX1" fmla="*/ 3238500 w 3238500"/>
              <a:gd name="connsiteY1" fmla="*/ 687388 h 3238500"/>
              <a:gd name="connsiteX2" fmla="*/ 2551112 w 3238500"/>
              <a:gd name="connsiteY2" fmla="*/ 3238500 h 3238500"/>
              <a:gd name="connsiteX3" fmla="*/ 0 w 3238500"/>
              <a:gd name="connsiteY3" fmla="*/ 2551113 h 323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8500" h="3238500">
                <a:moveTo>
                  <a:pt x="688975" y="0"/>
                </a:moveTo>
                <a:lnTo>
                  <a:pt x="3238500" y="687388"/>
                </a:lnTo>
                <a:lnTo>
                  <a:pt x="2551112" y="3238500"/>
                </a:lnTo>
                <a:lnTo>
                  <a:pt x="0" y="255111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023122" y="2588419"/>
            <a:ext cx="1951435" cy="1951435"/>
          </a:xfrm>
          <a:custGeom>
            <a:avLst/>
            <a:gdLst>
              <a:gd name="connsiteX0" fmla="*/ 552450 w 2601913"/>
              <a:gd name="connsiteY0" fmla="*/ 0 h 2601913"/>
              <a:gd name="connsiteX1" fmla="*/ 2601913 w 2601913"/>
              <a:gd name="connsiteY1" fmla="*/ 552450 h 2601913"/>
              <a:gd name="connsiteX2" fmla="*/ 2049463 w 2601913"/>
              <a:gd name="connsiteY2" fmla="*/ 2601913 h 2601913"/>
              <a:gd name="connsiteX3" fmla="*/ 0 w 2601913"/>
              <a:gd name="connsiteY3" fmla="*/ 2052638 h 2601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1913" h="2601913">
                <a:moveTo>
                  <a:pt x="552450" y="0"/>
                </a:moveTo>
                <a:lnTo>
                  <a:pt x="2601913" y="552450"/>
                </a:lnTo>
                <a:lnTo>
                  <a:pt x="2049463" y="2601913"/>
                </a:lnTo>
                <a:lnTo>
                  <a:pt x="0" y="205263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1546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469413" y="2009775"/>
            <a:ext cx="2038420" cy="2043113"/>
          </a:xfrm>
          <a:custGeom>
            <a:avLst/>
            <a:gdLst>
              <a:gd name="connsiteX0" fmla="*/ 2146393 w 2717893"/>
              <a:gd name="connsiteY0" fmla="*/ 0 h 2724150"/>
              <a:gd name="connsiteX1" fmla="*/ 2717893 w 2717893"/>
              <a:gd name="connsiteY1" fmla="*/ 2152650 h 2724150"/>
              <a:gd name="connsiteX2" fmla="*/ 566830 w 2717893"/>
              <a:gd name="connsiteY2" fmla="*/ 2724150 h 2724150"/>
              <a:gd name="connsiteX3" fmla="*/ 0 w 2717893"/>
              <a:gd name="connsiteY3" fmla="*/ 589090 h 2724150"/>
              <a:gd name="connsiteX4" fmla="*/ 5479 w 2717893"/>
              <a:gd name="connsiteY4" fmla="*/ 568804 h 272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893" h="2724150">
                <a:moveTo>
                  <a:pt x="2146393" y="0"/>
                </a:moveTo>
                <a:lnTo>
                  <a:pt x="2717893" y="2152650"/>
                </a:lnTo>
                <a:lnTo>
                  <a:pt x="566830" y="2724150"/>
                </a:lnTo>
                <a:lnTo>
                  <a:pt x="0" y="589090"/>
                </a:lnTo>
                <a:lnTo>
                  <a:pt x="5479" y="56880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04914" y="1402556"/>
            <a:ext cx="2041922" cy="2044304"/>
          </a:xfrm>
          <a:custGeom>
            <a:avLst/>
            <a:gdLst>
              <a:gd name="connsiteX0" fmla="*/ 569913 w 2722563"/>
              <a:gd name="connsiteY0" fmla="*/ 0 h 2725738"/>
              <a:gd name="connsiteX1" fmla="*/ 2722563 w 2722563"/>
              <a:gd name="connsiteY1" fmla="*/ 573088 h 2725738"/>
              <a:gd name="connsiteX2" fmla="*/ 2151063 w 2722563"/>
              <a:gd name="connsiteY2" fmla="*/ 2725738 h 2725738"/>
              <a:gd name="connsiteX3" fmla="*/ 0 w 2722563"/>
              <a:gd name="connsiteY3" fmla="*/ 2154238 h 2725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2563" h="2725738">
                <a:moveTo>
                  <a:pt x="569913" y="0"/>
                </a:moveTo>
                <a:lnTo>
                  <a:pt x="2722563" y="573088"/>
                </a:lnTo>
                <a:lnTo>
                  <a:pt x="2151063" y="2725738"/>
                </a:lnTo>
                <a:lnTo>
                  <a:pt x="0" y="215423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664619" y="1172767"/>
            <a:ext cx="1669256" cy="1670447"/>
          </a:xfrm>
          <a:custGeom>
            <a:avLst/>
            <a:gdLst>
              <a:gd name="connsiteX0" fmla="*/ 0 w 2225675"/>
              <a:gd name="connsiteY0" fmla="*/ 0 h 2227263"/>
              <a:gd name="connsiteX1" fmla="*/ 2225675 w 2225675"/>
              <a:gd name="connsiteY1" fmla="*/ 0 h 2227263"/>
              <a:gd name="connsiteX2" fmla="*/ 2225675 w 2225675"/>
              <a:gd name="connsiteY2" fmla="*/ 2227263 h 2227263"/>
              <a:gd name="connsiteX3" fmla="*/ 0 w 2225675"/>
              <a:gd name="connsiteY3" fmla="*/ 2227263 h 2227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5675" h="2227263">
                <a:moveTo>
                  <a:pt x="0" y="0"/>
                </a:moveTo>
                <a:lnTo>
                  <a:pt x="2225675" y="0"/>
                </a:lnTo>
                <a:lnTo>
                  <a:pt x="2225675" y="2227263"/>
                </a:lnTo>
                <a:lnTo>
                  <a:pt x="0" y="222726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13122" y="987029"/>
            <a:ext cx="2039541" cy="2041922"/>
          </a:xfrm>
          <a:custGeom>
            <a:avLst/>
            <a:gdLst>
              <a:gd name="connsiteX0" fmla="*/ 2151063 w 2719388"/>
              <a:gd name="connsiteY0" fmla="*/ 0 h 2722563"/>
              <a:gd name="connsiteX1" fmla="*/ 2719388 w 2719388"/>
              <a:gd name="connsiteY1" fmla="*/ 2154238 h 2722563"/>
              <a:gd name="connsiteX2" fmla="*/ 571500 w 2719388"/>
              <a:gd name="connsiteY2" fmla="*/ 2722563 h 2722563"/>
              <a:gd name="connsiteX3" fmla="*/ 0 w 2719388"/>
              <a:gd name="connsiteY3" fmla="*/ 568325 h 2722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9388" h="2722563">
                <a:moveTo>
                  <a:pt x="2151063" y="0"/>
                </a:moveTo>
                <a:lnTo>
                  <a:pt x="2719388" y="2154238"/>
                </a:lnTo>
                <a:lnTo>
                  <a:pt x="571500" y="2722563"/>
                </a:lnTo>
                <a:lnTo>
                  <a:pt x="0" y="5683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6808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9DDF57A-5827-4FFF-862C-1E30021A234A}"/>
              </a:ext>
            </a:extLst>
          </p:cNvPr>
          <p:cNvSpPr/>
          <p:nvPr userDrawn="1"/>
        </p:nvSpPr>
        <p:spPr>
          <a:xfrm>
            <a:off x="38" y="0"/>
            <a:ext cx="9144000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29829" y="1468042"/>
            <a:ext cx="1716881" cy="1721644"/>
          </a:xfrm>
          <a:custGeom>
            <a:avLst/>
            <a:gdLst>
              <a:gd name="connsiteX0" fmla="*/ 0 w 2289175"/>
              <a:gd name="connsiteY0" fmla="*/ 0 h 2295525"/>
              <a:gd name="connsiteX1" fmla="*/ 2289175 w 2289175"/>
              <a:gd name="connsiteY1" fmla="*/ 0 h 2295525"/>
              <a:gd name="connsiteX2" fmla="*/ 2289175 w 2289175"/>
              <a:gd name="connsiteY2" fmla="*/ 2295525 h 2295525"/>
              <a:gd name="connsiteX3" fmla="*/ 0 w 2289175"/>
              <a:gd name="connsiteY3" fmla="*/ 2295525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9175" h="2295525">
                <a:moveTo>
                  <a:pt x="0" y="0"/>
                </a:moveTo>
                <a:lnTo>
                  <a:pt x="2289175" y="0"/>
                </a:lnTo>
                <a:lnTo>
                  <a:pt x="2289175" y="2295525"/>
                </a:lnTo>
                <a:lnTo>
                  <a:pt x="0" y="22955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863329" y="828675"/>
            <a:ext cx="1778794" cy="1352550"/>
          </a:xfrm>
          <a:custGeom>
            <a:avLst/>
            <a:gdLst>
              <a:gd name="connsiteX0" fmla="*/ 0 w 2371725"/>
              <a:gd name="connsiteY0" fmla="*/ 0 h 1803400"/>
              <a:gd name="connsiteX1" fmla="*/ 2371725 w 2371725"/>
              <a:gd name="connsiteY1" fmla="*/ 0 h 1803400"/>
              <a:gd name="connsiteX2" fmla="*/ 2371725 w 2371725"/>
              <a:gd name="connsiteY2" fmla="*/ 1803400 h 1803400"/>
              <a:gd name="connsiteX3" fmla="*/ 0 w 2371725"/>
              <a:gd name="connsiteY3" fmla="*/ 1803400 h 180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1725" h="1803400">
                <a:moveTo>
                  <a:pt x="0" y="0"/>
                </a:moveTo>
                <a:lnTo>
                  <a:pt x="2371725" y="0"/>
                </a:lnTo>
                <a:lnTo>
                  <a:pt x="2371725" y="1803400"/>
                </a:lnTo>
                <a:lnTo>
                  <a:pt x="0" y="18034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926681" y="1500187"/>
            <a:ext cx="1129904" cy="1129904"/>
          </a:xfrm>
          <a:custGeom>
            <a:avLst/>
            <a:gdLst>
              <a:gd name="connsiteX0" fmla="*/ 0 w 1506538"/>
              <a:gd name="connsiteY0" fmla="*/ 0 h 1506538"/>
              <a:gd name="connsiteX1" fmla="*/ 1506538 w 1506538"/>
              <a:gd name="connsiteY1" fmla="*/ 0 h 1506538"/>
              <a:gd name="connsiteX2" fmla="*/ 1506538 w 1506538"/>
              <a:gd name="connsiteY2" fmla="*/ 1506538 h 1506538"/>
              <a:gd name="connsiteX3" fmla="*/ 0 w 1506538"/>
              <a:gd name="connsiteY3" fmla="*/ 1506538 h 150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6538" h="1506538">
                <a:moveTo>
                  <a:pt x="0" y="0"/>
                </a:moveTo>
                <a:lnTo>
                  <a:pt x="1506538" y="0"/>
                </a:lnTo>
                <a:lnTo>
                  <a:pt x="1506538" y="1506538"/>
                </a:lnTo>
                <a:lnTo>
                  <a:pt x="0" y="150653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563416" y="2306242"/>
            <a:ext cx="1749029" cy="1750219"/>
          </a:xfrm>
          <a:custGeom>
            <a:avLst/>
            <a:gdLst>
              <a:gd name="connsiteX0" fmla="*/ 0 w 2332038"/>
              <a:gd name="connsiteY0" fmla="*/ 0 h 2333625"/>
              <a:gd name="connsiteX1" fmla="*/ 2332038 w 2332038"/>
              <a:gd name="connsiteY1" fmla="*/ 0 h 2333625"/>
              <a:gd name="connsiteX2" fmla="*/ 2332038 w 2332038"/>
              <a:gd name="connsiteY2" fmla="*/ 2333625 h 2333625"/>
              <a:gd name="connsiteX3" fmla="*/ 0 w 2332038"/>
              <a:gd name="connsiteY3" fmla="*/ 2333625 h 2333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2038" h="2333625">
                <a:moveTo>
                  <a:pt x="0" y="0"/>
                </a:moveTo>
                <a:lnTo>
                  <a:pt x="2332038" y="0"/>
                </a:lnTo>
                <a:lnTo>
                  <a:pt x="2332038" y="2333625"/>
                </a:lnTo>
                <a:lnTo>
                  <a:pt x="0" y="23336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10100" y="2318148"/>
            <a:ext cx="1456135" cy="1459706"/>
          </a:xfrm>
          <a:custGeom>
            <a:avLst/>
            <a:gdLst>
              <a:gd name="connsiteX0" fmla="*/ 0 w 1941513"/>
              <a:gd name="connsiteY0" fmla="*/ 0 h 1946275"/>
              <a:gd name="connsiteX1" fmla="*/ 1941513 w 1941513"/>
              <a:gd name="connsiteY1" fmla="*/ 0 h 1946275"/>
              <a:gd name="connsiteX2" fmla="*/ 1941513 w 1941513"/>
              <a:gd name="connsiteY2" fmla="*/ 1946275 h 1946275"/>
              <a:gd name="connsiteX3" fmla="*/ 0 w 1941513"/>
              <a:gd name="connsiteY3" fmla="*/ 1946275 h 1946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1513" h="1946275">
                <a:moveTo>
                  <a:pt x="0" y="0"/>
                </a:moveTo>
                <a:lnTo>
                  <a:pt x="1941513" y="0"/>
                </a:lnTo>
                <a:lnTo>
                  <a:pt x="1941513" y="1946275"/>
                </a:lnTo>
                <a:lnTo>
                  <a:pt x="0" y="194627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648325" y="1500188"/>
            <a:ext cx="1190625" cy="1191816"/>
          </a:xfrm>
          <a:custGeom>
            <a:avLst/>
            <a:gdLst>
              <a:gd name="connsiteX0" fmla="*/ 0 w 1587500"/>
              <a:gd name="connsiteY0" fmla="*/ 0 h 1589088"/>
              <a:gd name="connsiteX1" fmla="*/ 1587500 w 1587500"/>
              <a:gd name="connsiteY1" fmla="*/ 0 h 1589088"/>
              <a:gd name="connsiteX2" fmla="*/ 1587500 w 1587500"/>
              <a:gd name="connsiteY2" fmla="*/ 1589088 h 1589088"/>
              <a:gd name="connsiteX3" fmla="*/ 0 w 1587500"/>
              <a:gd name="connsiteY3" fmla="*/ 1589088 h 1589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7500" h="1589088">
                <a:moveTo>
                  <a:pt x="0" y="0"/>
                </a:moveTo>
                <a:lnTo>
                  <a:pt x="1587500" y="0"/>
                </a:lnTo>
                <a:lnTo>
                  <a:pt x="1587500" y="1589088"/>
                </a:lnTo>
                <a:lnTo>
                  <a:pt x="0" y="158908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641306" y="1140620"/>
            <a:ext cx="1953816" cy="1956197"/>
          </a:xfrm>
          <a:custGeom>
            <a:avLst/>
            <a:gdLst>
              <a:gd name="connsiteX0" fmla="*/ 0 w 2605088"/>
              <a:gd name="connsiteY0" fmla="*/ 0 h 2608263"/>
              <a:gd name="connsiteX1" fmla="*/ 2605088 w 2605088"/>
              <a:gd name="connsiteY1" fmla="*/ 0 h 2608263"/>
              <a:gd name="connsiteX2" fmla="*/ 2605088 w 2605088"/>
              <a:gd name="connsiteY2" fmla="*/ 2608263 h 2608263"/>
              <a:gd name="connsiteX3" fmla="*/ 0 w 2605088"/>
              <a:gd name="connsiteY3" fmla="*/ 2608263 h 260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5088" h="2608263">
                <a:moveTo>
                  <a:pt x="0" y="0"/>
                </a:moveTo>
                <a:lnTo>
                  <a:pt x="2605088" y="0"/>
                </a:lnTo>
                <a:lnTo>
                  <a:pt x="2605088" y="2608263"/>
                </a:lnTo>
                <a:lnTo>
                  <a:pt x="0" y="260826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32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9DDF57A-5827-4FFF-862C-1E30021A234A}"/>
              </a:ext>
            </a:extLst>
          </p:cNvPr>
          <p:cNvSpPr/>
          <p:nvPr userDrawn="1"/>
        </p:nvSpPr>
        <p:spPr>
          <a:xfrm>
            <a:off x="38" y="0"/>
            <a:ext cx="9144000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E8B928B-F50F-4540-A057-83B6848C065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707904" y="0"/>
            <a:ext cx="4917282" cy="5143500"/>
          </a:xfrm>
          <a:custGeom>
            <a:avLst/>
            <a:gdLst>
              <a:gd name="connsiteX0" fmla="*/ 0 w 6556376"/>
              <a:gd name="connsiteY0" fmla="*/ 3896162 h 6858000"/>
              <a:gd name="connsiteX1" fmla="*/ 1527175 w 6556376"/>
              <a:gd name="connsiteY1" fmla="*/ 3896162 h 6858000"/>
              <a:gd name="connsiteX2" fmla="*/ 2338388 w 6556376"/>
              <a:gd name="connsiteY2" fmla="*/ 6858000 h 6858000"/>
              <a:gd name="connsiteX3" fmla="*/ 811213 w 6556376"/>
              <a:gd name="connsiteY3" fmla="*/ 6858000 h 6858000"/>
              <a:gd name="connsiteX4" fmla="*/ 1262063 w 6556376"/>
              <a:gd name="connsiteY4" fmla="*/ 2301206 h 6858000"/>
              <a:gd name="connsiteX5" fmla="*/ 2789238 w 6556376"/>
              <a:gd name="connsiteY5" fmla="*/ 2301206 h 6858000"/>
              <a:gd name="connsiteX6" fmla="*/ 3822701 w 6556376"/>
              <a:gd name="connsiteY6" fmla="*/ 6077824 h 6858000"/>
              <a:gd name="connsiteX7" fmla="*/ 2295525 w 6556376"/>
              <a:gd name="connsiteY7" fmla="*/ 6077824 h 6858000"/>
              <a:gd name="connsiteX8" fmla="*/ 2651125 w 6556376"/>
              <a:gd name="connsiteY8" fmla="*/ 1264640 h 6858000"/>
              <a:gd name="connsiteX9" fmla="*/ 4176713 w 6556376"/>
              <a:gd name="connsiteY9" fmla="*/ 1264640 h 6858000"/>
              <a:gd name="connsiteX10" fmla="*/ 5708650 w 6556376"/>
              <a:gd name="connsiteY10" fmla="*/ 6857999 h 6858000"/>
              <a:gd name="connsiteX11" fmla="*/ 4183063 w 6556376"/>
              <a:gd name="connsiteY11" fmla="*/ 6857999 h 6858000"/>
              <a:gd name="connsiteX12" fmla="*/ 3998913 w 6556376"/>
              <a:gd name="connsiteY12" fmla="*/ 0 h 6858000"/>
              <a:gd name="connsiteX13" fmla="*/ 5526088 w 6556376"/>
              <a:gd name="connsiteY13" fmla="*/ 0 h 6858000"/>
              <a:gd name="connsiteX14" fmla="*/ 6556376 w 6556376"/>
              <a:gd name="connsiteY14" fmla="*/ 3756170 h 6858000"/>
              <a:gd name="connsiteX15" fmla="*/ 5030788 w 6556376"/>
              <a:gd name="connsiteY15" fmla="*/ 375617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556376" h="6858000">
                <a:moveTo>
                  <a:pt x="0" y="3896162"/>
                </a:moveTo>
                <a:lnTo>
                  <a:pt x="1527175" y="3896162"/>
                </a:lnTo>
                <a:lnTo>
                  <a:pt x="2338388" y="6858000"/>
                </a:lnTo>
                <a:lnTo>
                  <a:pt x="811213" y="6858000"/>
                </a:lnTo>
                <a:close/>
                <a:moveTo>
                  <a:pt x="1262063" y="2301206"/>
                </a:moveTo>
                <a:lnTo>
                  <a:pt x="2789238" y="2301206"/>
                </a:lnTo>
                <a:lnTo>
                  <a:pt x="3822701" y="6077824"/>
                </a:lnTo>
                <a:lnTo>
                  <a:pt x="2295525" y="6077824"/>
                </a:lnTo>
                <a:close/>
                <a:moveTo>
                  <a:pt x="2651125" y="1264640"/>
                </a:moveTo>
                <a:lnTo>
                  <a:pt x="4176713" y="1264640"/>
                </a:lnTo>
                <a:lnTo>
                  <a:pt x="5708650" y="6857999"/>
                </a:lnTo>
                <a:lnTo>
                  <a:pt x="4183063" y="6857999"/>
                </a:lnTo>
                <a:close/>
                <a:moveTo>
                  <a:pt x="3998913" y="0"/>
                </a:moveTo>
                <a:lnTo>
                  <a:pt x="5526088" y="0"/>
                </a:lnTo>
                <a:lnTo>
                  <a:pt x="6556376" y="3756170"/>
                </a:lnTo>
                <a:lnTo>
                  <a:pt x="5030788" y="375617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88026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47347" y="-1"/>
            <a:ext cx="5091404" cy="5143501"/>
          </a:xfrm>
          <a:custGeom>
            <a:avLst/>
            <a:gdLst>
              <a:gd name="connsiteX0" fmla="*/ 589916 w 6788538"/>
              <a:gd name="connsiteY0" fmla="*/ 3507470 h 6858001"/>
              <a:gd name="connsiteX1" fmla="*/ 1229930 w 6788538"/>
              <a:gd name="connsiteY1" fmla="*/ 3971164 h 6858001"/>
              <a:gd name="connsiteX2" fmla="*/ 2003787 w 6788538"/>
              <a:gd name="connsiteY2" fmla="*/ 6858001 h 6858001"/>
              <a:gd name="connsiteX3" fmla="*/ 709064 w 6788538"/>
              <a:gd name="connsiteY3" fmla="*/ 6858001 h 6858001"/>
              <a:gd name="connsiteX4" fmla="*/ 21521 w 6788538"/>
              <a:gd name="connsiteY4" fmla="*/ 4295561 h 6858001"/>
              <a:gd name="connsiteX5" fmla="*/ 465001 w 6788538"/>
              <a:gd name="connsiteY5" fmla="*/ 3527722 h 6858001"/>
              <a:gd name="connsiteX6" fmla="*/ 589916 w 6788538"/>
              <a:gd name="connsiteY6" fmla="*/ 3507470 h 6858001"/>
              <a:gd name="connsiteX7" fmla="*/ 1662397 w 6788538"/>
              <a:gd name="connsiteY7" fmla="*/ 2239684 h 6858001"/>
              <a:gd name="connsiteX8" fmla="*/ 2302157 w 6788538"/>
              <a:gd name="connsiteY8" fmla="*/ 2703373 h 6858001"/>
              <a:gd name="connsiteX9" fmla="*/ 3417856 w 6788538"/>
              <a:gd name="connsiteY9" fmla="*/ 6858001 h 6858001"/>
              <a:gd name="connsiteX10" fmla="*/ 2120670 w 6788538"/>
              <a:gd name="connsiteY10" fmla="*/ 6858001 h 6858001"/>
              <a:gd name="connsiteX11" fmla="*/ 1094228 w 6788538"/>
              <a:gd name="connsiteY11" fmla="*/ 3027768 h 6858001"/>
              <a:gd name="connsiteX12" fmla="*/ 1537532 w 6788538"/>
              <a:gd name="connsiteY12" fmla="*/ 2259935 h 6858001"/>
              <a:gd name="connsiteX13" fmla="*/ 1662397 w 6788538"/>
              <a:gd name="connsiteY13" fmla="*/ 2239684 h 6858001"/>
              <a:gd name="connsiteX14" fmla="*/ 2600875 w 6788538"/>
              <a:gd name="connsiteY14" fmla="*/ 185436 h 6858001"/>
              <a:gd name="connsiteX15" fmla="*/ 3242654 w 6788538"/>
              <a:gd name="connsiteY15" fmla="*/ 649178 h 6858001"/>
              <a:gd name="connsiteX16" fmla="*/ 4905854 w 6788538"/>
              <a:gd name="connsiteY16" fmla="*/ 6858001 h 6858001"/>
              <a:gd name="connsiteX17" fmla="*/ 3608618 w 6788538"/>
              <a:gd name="connsiteY17" fmla="*/ 6858001 h 6858001"/>
              <a:gd name="connsiteX18" fmla="*/ 2031702 w 6788538"/>
              <a:gd name="connsiteY18" fmla="*/ 973608 h 6858001"/>
              <a:gd name="connsiteX19" fmla="*/ 2475023 w 6788538"/>
              <a:gd name="connsiteY19" fmla="*/ 205690 h 6858001"/>
              <a:gd name="connsiteX20" fmla="*/ 2600875 w 6788538"/>
              <a:gd name="connsiteY20" fmla="*/ 185436 h 6858001"/>
              <a:gd name="connsiteX21" fmla="*/ 4674633 w 6788538"/>
              <a:gd name="connsiteY21" fmla="*/ 0 h 6858001"/>
              <a:gd name="connsiteX22" fmla="*/ 5972321 w 6788538"/>
              <a:gd name="connsiteY22" fmla="*/ 0 h 6858001"/>
              <a:gd name="connsiteX23" fmla="*/ 6767006 w 6788538"/>
              <a:gd name="connsiteY23" fmla="*/ 2976123 h 6858001"/>
              <a:gd name="connsiteX24" fmla="*/ 6326506 w 6788538"/>
              <a:gd name="connsiteY24" fmla="*/ 3743962 h 6858001"/>
              <a:gd name="connsiteX25" fmla="*/ 5558609 w 6788538"/>
              <a:gd name="connsiteY25" fmla="*/ 3300521 h 6858001"/>
              <a:gd name="connsiteX26" fmla="*/ 3221240 w 6788538"/>
              <a:gd name="connsiteY26" fmla="*/ 0 h 6858001"/>
              <a:gd name="connsiteX27" fmla="*/ 4519029 w 6788538"/>
              <a:gd name="connsiteY27" fmla="*/ 0 h 6858001"/>
              <a:gd name="connsiteX28" fmla="*/ 5980531 w 6788538"/>
              <a:gd name="connsiteY28" fmla="*/ 5459574 h 6858001"/>
              <a:gd name="connsiteX29" fmla="*/ 5539997 w 6788538"/>
              <a:gd name="connsiteY29" fmla="*/ 6224628 h 6858001"/>
              <a:gd name="connsiteX30" fmla="*/ 4772039 w 6788538"/>
              <a:gd name="connsiteY30" fmla="*/ 5784052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788538" h="6858001">
                <a:moveTo>
                  <a:pt x="589916" y="3507470"/>
                </a:moveTo>
                <a:cubicBezTo>
                  <a:pt x="879973" y="3490381"/>
                  <a:pt x="1151800" y="3679504"/>
                  <a:pt x="1229930" y="3971164"/>
                </a:cubicBezTo>
                <a:lnTo>
                  <a:pt x="2003787" y="6858001"/>
                </a:lnTo>
                <a:cubicBezTo>
                  <a:pt x="2003787" y="6858001"/>
                  <a:pt x="2003787" y="6858001"/>
                  <a:pt x="709064" y="6858001"/>
                </a:cubicBezTo>
                <a:cubicBezTo>
                  <a:pt x="709064" y="6858001"/>
                  <a:pt x="709064" y="6858001"/>
                  <a:pt x="21521" y="4295561"/>
                </a:cubicBezTo>
                <a:cubicBezTo>
                  <a:pt x="-67770" y="3962235"/>
                  <a:pt x="128671" y="3617005"/>
                  <a:pt x="465001" y="3527722"/>
                </a:cubicBezTo>
                <a:cubicBezTo>
                  <a:pt x="506670" y="3516561"/>
                  <a:pt x="548479" y="3509912"/>
                  <a:pt x="589916" y="3507470"/>
                </a:cubicBezTo>
                <a:close/>
                <a:moveTo>
                  <a:pt x="1662397" y="2239684"/>
                </a:moveTo>
                <a:cubicBezTo>
                  <a:pt x="1952340" y="2222594"/>
                  <a:pt x="2224058" y="2411716"/>
                  <a:pt x="2302157" y="2703373"/>
                </a:cubicBezTo>
                <a:lnTo>
                  <a:pt x="3417856" y="6858001"/>
                </a:lnTo>
                <a:cubicBezTo>
                  <a:pt x="3417856" y="6858001"/>
                  <a:pt x="3417856" y="6858001"/>
                  <a:pt x="2120670" y="6858001"/>
                </a:cubicBezTo>
                <a:cubicBezTo>
                  <a:pt x="2120670" y="6858001"/>
                  <a:pt x="2120670" y="6858001"/>
                  <a:pt x="1094228" y="3027768"/>
                </a:cubicBezTo>
                <a:cubicBezTo>
                  <a:pt x="1004972" y="2694445"/>
                  <a:pt x="1201335" y="2349218"/>
                  <a:pt x="1537532" y="2259935"/>
                </a:cubicBezTo>
                <a:cubicBezTo>
                  <a:pt x="1579185" y="2248775"/>
                  <a:pt x="1620977" y="2242125"/>
                  <a:pt x="1662397" y="2239684"/>
                </a:cubicBezTo>
                <a:close/>
                <a:moveTo>
                  <a:pt x="2600875" y="185436"/>
                </a:moveTo>
                <a:cubicBezTo>
                  <a:pt x="2892822" y="168345"/>
                  <a:pt x="3164552" y="357488"/>
                  <a:pt x="3242654" y="649178"/>
                </a:cubicBezTo>
                <a:lnTo>
                  <a:pt x="4905854" y="6858001"/>
                </a:lnTo>
                <a:cubicBezTo>
                  <a:pt x="4905854" y="6858001"/>
                  <a:pt x="4905854" y="6858001"/>
                  <a:pt x="3608618" y="6858001"/>
                </a:cubicBezTo>
                <a:cubicBezTo>
                  <a:pt x="3608618" y="6858001"/>
                  <a:pt x="3608618" y="6858001"/>
                  <a:pt x="2031702" y="973608"/>
                </a:cubicBezTo>
                <a:cubicBezTo>
                  <a:pt x="1942442" y="640248"/>
                  <a:pt x="2141788" y="294983"/>
                  <a:pt x="2475023" y="205690"/>
                </a:cubicBezTo>
                <a:cubicBezTo>
                  <a:pt x="2517049" y="194528"/>
                  <a:pt x="2559169" y="187878"/>
                  <a:pt x="2600875" y="185436"/>
                </a:cubicBezTo>
                <a:close/>
                <a:moveTo>
                  <a:pt x="4674633" y="0"/>
                </a:moveTo>
                <a:cubicBezTo>
                  <a:pt x="4674633" y="0"/>
                  <a:pt x="4674633" y="0"/>
                  <a:pt x="5972321" y="0"/>
                </a:cubicBezTo>
                <a:cubicBezTo>
                  <a:pt x="5972321" y="0"/>
                  <a:pt x="5972321" y="0"/>
                  <a:pt x="6767006" y="2976123"/>
                </a:cubicBezTo>
                <a:cubicBezTo>
                  <a:pt x="6856296" y="3309449"/>
                  <a:pt x="6659857" y="3651703"/>
                  <a:pt x="6326506" y="3743962"/>
                </a:cubicBezTo>
                <a:cubicBezTo>
                  <a:pt x="5990179" y="3833246"/>
                  <a:pt x="5647899" y="3633846"/>
                  <a:pt x="5558609" y="3300521"/>
                </a:cubicBezTo>
                <a:close/>
                <a:moveTo>
                  <a:pt x="3221240" y="0"/>
                </a:moveTo>
                <a:cubicBezTo>
                  <a:pt x="3221240" y="0"/>
                  <a:pt x="3221240" y="0"/>
                  <a:pt x="4519029" y="0"/>
                </a:cubicBezTo>
                <a:cubicBezTo>
                  <a:pt x="4519029" y="0"/>
                  <a:pt x="4519029" y="0"/>
                  <a:pt x="5980531" y="5459574"/>
                </a:cubicBezTo>
                <a:cubicBezTo>
                  <a:pt x="6069828" y="5792983"/>
                  <a:pt x="5873374" y="6135322"/>
                  <a:pt x="5539997" y="6224628"/>
                </a:cubicBezTo>
                <a:cubicBezTo>
                  <a:pt x="5203643" y="6316911"/>
                  <a:pt x="4861336" y="6117461"/>
                  <a:pt x="4772039" y="5784052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6129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" y="2"/>
            <a:ext cx="3014545" cy="1679101"/>
          </a:xfrm>
          <a:custGeom>
            <a:avLst/>
            <a:gdLst>
              <a:gd name="connsiteX0" fmla="*/ 0 w 4019393"/>
              <a:gd name="connsiteY0" fmla="*/ 0 h 2238801"/>
              <a:gd name="connsiteX1" fmla="*/ 4019393 w 4019393"/>
              <a:gd name="connsiteY1" fmla="*/ 0 h 2238801"/>
              <a:gd name="connsiteX2" fmla="*/ 4019393 w 4019393"/>
              <a:gd name="connsiteY2" fmla="*/ 2238801 h 2238801"/>
              <a:gd name="connsiteX3" fmla="*/ 0 w 4019393"/>
              <a:gd name="connsiteY3" fmla="*/ 2238801 h 223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9393" h="2238801">
                <a:moveTo>
                  <a:pt x="0" y="0"/>
                </a:moveTo>
                <a:lnTo>
                  <a:pt x="4019393" y="0"/>
                </a:lnTo>
                <a:lnTo>
                  <a:pt x="4019393" y="2238801"/>
                </a:lnTo>
                <a:lnTo>
                  <a:pt x="0" y="223880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65320" y="2"/>
            <a:ext cx="3014545" cy="1679101"/>
          </a:xfrm>
          <a:custGeom>
            <a:avLst/>
            <a:gdLst>
              <a:gd name="connsiteX0" fmla="*/ 0 w 4019393"/>
              <a:gd name="connsiteY0" fmla="*/ 0 h 2238801"/>
              <a:gd name="connsiteX1" fmla="*/ 4019393 w 4019393"/>
              <a:gd name="connsiteY1" fmla="*/ 0 h 2238801"/>
              <a:gd name="connsiteX2" fmla="*/ 4019393 w 4019393"/>
              <a:gd name="connsiteY2" fmla="*/ 2238801 h 2238801"/>
              <a:gd name="connsiteX3" fmla="*/ 0 w 4019393"/>
              <a:gd name="connsiteY3" fmla="*/ 2238801 h 223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9393" h="2238801">
                <a:moveTo>
                  <a:pt x="0" y="0"/>
                </a:moveTo>
                <a:lnTo>
                  <a:pt x="4019393" y="0"/>
                </a:lnTo>
                <a:lnTo>
                  <a:pt x="4019393" y="2238801"/>
                </a:lnTo>
                <a:lnTo>
                  <a:pt x="0" y="223880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31818" y="2"/>
            <a:ext cx="3012183" cy="1679101"/>
          </a:xfrm>
          <a:custGeom>
            <a:avLst/>
            <a:gdLst>
              <a:gd name="connsiteX0" fmla="*/ 0 w 4016244"/>
              <a:gd name="connsiteY0" fmla="*/ 0 h 2238801"/>
              <a:gd name="connsiteX1" fmla="*/ 4016244 w 4016244"/>
              <a:gd name="connsiteY1" fmla="*/ 0 h 2238801"/>
              <a:gd name="connsiteX2" fmla="*/ 4016244 w 4016244"/>
              <a:gd name="connsiteY2" fmla="*/ 2238801 h 2238801"/>
              <a:gd name="connsiteX3" fmla="*/ 0 w 4016244"/>
              <a:gd name="connsiteY3" fmla="*/ 2238801 h 223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6244" h="2238801">
                <a:moveTo>
                  <a:pt x="0" y="0"/>
                </a:moveTo>
                <a:lnTo>
                  <a:pt x="4016244" y="0"/>
                </a:lnTo>
                <a:lnTo>
                  <a:pt x="4016244" y="2238801"/>
                </a:lnTo>
                <a:lnTo>
                  <a:pt x="0" y="223880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31818" y="1732201"/>
            <a:ext cx="3012183" cy="1679101"/>
          </a:xfrm>
          <a:custGeom>
            <a:avLst/>
            <a:gdLst>
              <a:gd name="connsiteX0" fmla="*/ 0 w 4016244"/>
              <a:gd name="connsiteY0" fmla="*/ 0 h 2238801"/>
              <a:gd name="connsiteX1" fmla="*/ 4016244 w 4016244"/>
              <a:gd name="connsiteY1" fmla="*/ 0 h 2238801"/>
              <a:gd name="connsiteX2" fmla="*/ 4016244 w 4016244"/>
              <a:gd name="connsiteY2" fmla="*/ 2238801 h 2238801"/>
              <a:gd name="connsiteX3" fmla="*/ 0 w 4016244"/>
              <a:gd name="connsiteY3" fmla="*/ 2238801 h 223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6244" h="2238801">
                <a:moveTo>
                  <a:pt x="0" y="0"/>
                </a:moveTo>
                <a:lnTo>
                  <a:pt x="4016244" y="0"/>
                </a:lnTo>
                <a:lnTo>
                  <a:pt x="4016244" y="2238801"/>
                </a:lnTo>
                <a:lnTo>
                  <a:pt x="0" y="223880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65320" y="1732201"/>
            <a:ext cx="3014545" cy="1679101"/>
          </a:xfrm>
          <a:custGeom>
            <a:avLst/>
            <a:gdLst>
              <a:gd name="connsiteX0" fmla="*/ 0 w 4019393"/>
              <a:gd name="connsiteY0" fmla="*/ 0 h 2238801"/>
              <a:gd name="connsiteX1" fmla="*/ 4019393 w 4019393"/>
              <a:gd name="connsiteY1" fmla="*/ 0 h 2238801"/>
              <a:gd name="connsiteX2" fmla="*/ 4019393 w 4019393"/>
              <a:gd name="connsiteY2" fmla="*/ 2238801 h 2238801"/>
              <a:gd name="connsiteX3" fmla="*/ 0 w 4019393"/>
              <a:gd name="connsiteY3" fmla="*/ 2238801 h 223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9393" h="2238801">
                <a:moveTo>
                  <a:pt x="0" y="0"/>
                </a:moveTo>
                <a:lnTo>
                  <a:pt x="4019393" y="0"/>
                </a:lnTo>
                <a:lnTo>
                  <a:pt x="4019393" y="2238801"/>
                </a:lnTo>
                <a:lnTo>
                  <a:pt x="0" y="223880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" y="3464401"/>
            <a:ext cx="3014545" cy="1679101"/>
          </a:xfrm>
          <a:custGeom>
            <a:avLst/>
            <a:gdLst>
              <a:gd name="connsiteX0" fmla="*/ 0 w 4019393"/>
              <a:gd name="connsiteY0" fmla="*/ 0 h 2238801"/>
              <a:gd name="connsiteX1" fmla="*/ 4019393 w 4019393"/>
              <a:gd name="connsiteY1" fmla="*/ 0 h 2238801"/>
              <a:gd name="connsiteX2" fmla="*/ 4019393 w 4019393"/>
              <a:gd name="connsiteY2" fmla="*/ 2238801 h 2238801"/>
              <a:gd name="connsiteX3" fmla="*/ 0 w 4019393"/>
              <a:gd name="connsiteY3" fmla="*/ 2238801 h 223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9393" h="2238801">
                <a:moveTo>
                  <a:pt x="0" y="0"/>
                </a:moveTo>
                <a:lnTo>
                  <a:pt x="4019393" y="0"/>
                </a:lnTo>
                <a:lnTo>
                  <a:pt x="4019393" y="2238801"/>
                </a:lnTo>
                <a:lnTo>
                  <a:pt x="0" y="223880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065320" y="3464401"/>
            <a:ext cx="3014545" cy="1679101"/>
          </a:xfrm>
          <a:custGeom>
            <a:avLst/>
            <a:gdLst>
              <a:gd name="connsiteX0" fmla="*/ 0 w 4019393"/>
              <a:gd name="connsiteY0" fmla="*/ 0 h 2238801"/>
              <a:gd name="connsiteX1" fmla="*/ 4019393 w 4019393"/>
              <a:gd name="connsiteY1" fmla="*/ 0 h 2238801"/>
              <a:gd name="connsiteX2" fmla="*/ 4019393 w 4019393"/>
              <a:gd name="connsiteY2" fmla="*/ 2238801 h 2238801"/>
              <a:gd name="connsiteX3" fmla="*/ 0 w 4019393"/>
              <a:gd name="connsiteY3" fmla="*/ 2238801 h 223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9393" h="2238801">
                <a:moveTo>
                  <a:pt x="0" y="0"/>
                </a:moveTo>
                <a:lnTo>
                  <a:pt x="4019393" y="0"/>
                </a:lnTo>
                <a:lnTo>
                  <a:pt x="4019393" y="2238801"/>
                </a:lnTo>
                <a:lnTo>
                  <a:pt x="0" y="223880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131818" y="3464401"/>
            <a:ext cx="3012183" cy="1679101"/>
          </a:xfrm>
          <a:custGeom>
            <a:avLst/>
            <a:gdLst>
              <a:gd name="connsiteX0" fmla="*/ 0 w 4016244"/>
              <a:gd name="connsiteY0" fmla="*/ 0 h 2238801"/>
              <a:gd name="connsiteX1" fmla="*/ 4016244 w 4016244"/>
              <a:gd name="connsiteY1" fmla="*/ 0 h 2238801"/>
              <a:gd name="connsiteX2" fmla="*/ 4016244 w 4016244"/>
              <a:gd name="connsiteY2" fmla="*/ 2238801 h 2238801"/>
              <a:gd name="connsiteX3" fmla="*/ 0 w 4016244"/>
              <a:gd name="connsiteY3" fmla="*/ 2238801 h 223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6244" h="2238801">
                <a:moveTo>
                  <a:pt x="0" y="0"/>
                </a:moveTo>
                <a:lnTo>
                  <a:pt x="4016244" y="0"/>
                </a:lnTo>
                <a:lnTo>
                  <a:pt x="4016244" y="2238801"/>
                </a:lnTo>
                <a:lnTo>
                  <a:pt x="0" y="223880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9203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icture Placeholder 52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486164" y="3429393"/>
            <a:ext cx="1828328" cy="1714107"/>
          </a:xfrm>
          <a:custGeom>
            <a:avLst/>
            <a:gdLst>
              <a:gd name="connsiteX0" fmla="*/ 0 w 2437770"/>
              <a:gd name="connsiteY0" fmla="*/ 0 h 2285476"/>
              <a:gd name="connsiteX1" fmla="*/ 2437770 w 2437770"/>
              <a:gd name="connsiteY1" fmla="*/ 0 h 2285476"/>
              <a:gd name="connsiteX2" fmla="*/ 2437770 w 2437770"/>
              <a:gd name="connsiteY2" fmla="*/ 2285476 h 2285476"/>
              <a:gd name="connsiteX3" fmla="*/ 0 w 2437770"/>
              <a:gd name="connsiteY3" fmla="*/ 2285476 h 228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7770" h="2285476">
                <a:moveTo>
                  <a:pt x="0" y="0"/>
                </a:moveTo>
                <a:lnTo>
                  <a:pt x="2437770" y="0"/>
                </a:lnTo>
                <a:lnTo>
                  <a:pt x="2437770" y="2285476"/>
                </a:lnTo>
                <a:lnTo>
                  <a:pt x="0" y="228547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314492" y="3429393"/>
            <a:ext cx="1829509" cy="1714107"/>
          </a:xfrm>
          <a:custGeom>
            <a:avLst/>
            <a:gdLst>
              <a:gd name="connsiteX0" fmla="*/ 0 w 2439345"/>
              <a:gd name="connsiteY0" fmla="*/ 0 h 2285476"/>
              <a:gd name="connsiteX1" fmla="*/ 2439345 w 2439345"/>
              <a:gd name="connsiteY1" fmla="*/ 0 h 2285476"/>
              <a:gd name="connsiteX2" fmla="*/ 2439345 w 2439345"/>
              <a:gd name="connsiteY2" fmla="*/ 2285476 h 2285476"/>
              <a:gd name="connsiteX3" fmla="*/ 0 w 2439345"/>
              <a:gd name="connsiteY3" fmla="*/ 2285476 h 228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9345" h="2285476">
                <a:moveTo>
                  <a:pt x="0" y="0"/>
                </a:moveTo>
                <a:lnTo>
                  <a:pt x="2439345" y="0"/>
                </a:lnTo>
                <a:lnTo>
                  <a:pt x="2439345" y="2285476"/>
                </a:lnTo>
                <a:lnTo>
                  <a:pt x="0" y="228547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656655" y="3429393"/>
            <a:ext cx="1829509" cy="1714107"/>
          </a:xfrm>
          <a:custGeom>
            <a:avLst/>
            <a:gdLst>
              <a:gd name="connsiteX0" fmla="*/ 0 w 2439345"/>
              <a:gd name="connsiteY0" fmla="*/ 0 h 2285476"/>
              <a:gd name="connsiteX1" fmla="*/ 2439345 w 2439345"/>
              <a:gd name="connsiteY1" fmla="*/ 0 h 2285476"/>
              <a:gd name="connsiteX2" fmla="*/ 2439345 w 2439345"/>
              <a:gd name="connsiteY2" fmla="*/ 2285476 h 2285476"/>
              <a:gd name="connsiteX3" fmla="*/ 0 w 2439345"/>
              <a:gd name="connsiteY3" fmla="*/ 2285476 h 228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9345" h="2285476">
                <a:moveTo>
                  <a:pt x="0" y="0"/>
                </a:moveTo>
                <a:lnTo>
                  <a:pt x="2439345" y="0"/>
                </a:lnTo>
                <a:lnTo>
                  <a:pt x="2439345" y="2285476"/>
                </a:lnTo>
                <a:lnTo>
                  <a:pt x="0" y="228547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829509" y="3429393"/>
            <a:ext cx="1827147" cy="1714107"/>
          </a:xfrm>
          <a:custGeom>
            <a:avLst/>
            <a:gdLst>
              <a:gd name="connsiteX0" fmla="*/ 0 w 2436196"/>
              <a:gd name="connsiteY0" fmla="*/ 0 h 2285476"/>
              <a:gd name="connsiteX1" fmla="*/ 2436196 w 2436196"/>
              <a:gd name="connsiteY1" fmla="*/ 0 h 2285476"/>
              <a:gd name="connsiteX2" fmla="*/ 2436196 w 2436196"/>
              <a:gd name="connsiteY2" fmla="*/ 2285476 h 2285476"/>
              <a:gd name="connsiteX3" fmla="*/ 0 w 2436196"/>
              <a:gd name="connsiteY3" fmla="*/ 2285476 h 228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6196" h="2285476">
                <a:moveTo>
                  <a:pt x="0" y="0"/>
                </a:moveTo>
                <a:lnTo>
                  <a:pt x="2436196" y="0"/>
                </a:lnTo>
                <a:lnTo>
                  <a:pt x="2436196" y="2285476"/>
                </a:lnTo>
                <a:lnTo>
                  <a:pt x="0" y="228547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0" y="3429393"/>
            <a:ext cx="1827147" cy="1714107"/>
          </a:xfrm>
          <a:custGeom>
            <a:avLst/>
            <a:gdLst>
              <a:gd name="connsiteX0" fmla="*/ 0 w 2436196"/>
              <a:gd name="connsiteY0" fmla="*/ 0 h 2285476"/>
              <a:gd name="connsiteX1" fmla="*/ 2436196 w 2436196"/>
              <a:gd name="connsiteY1" fmla="*/ 0 h 2285476"/>
              <a:gd name="connsiteX2" fmla="*/ 2436196 w 2436196"/>
              <a:gd name="connsiteY2" fmla="*/ 2285476 h 2285476"/>
              <a:gd name="connsiteX3" fmla="*/ 0 w 2436196"/>
              <a:gd name="connsiteY3" fmla="*/ 2285476 h 228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6196" h="2285476">
                <a:moveTo>
                  <a:pt x="0" y="0"/>
                </a:moveTo>
                <a:lnTo>
                  <a:pt x="2436196" y="0"/>
                </a:lnTo>
                <a:lnTo>
                  <a:pt x="2436196" y="2285476"/>
                </a:lnTo>
                <a:lnTo>
                  <a:pt x="0" y="228547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656655" y="1714107"/>
            <a:ext cx="1829509" cy="1715286"/>
          </a:xfrm>
          <a:custGeom>
            <a:avLst/>
            <a:gdLst>
              <a:gd name="connsiteX0" fmla="*/ 0 w 2439345"/>
              <a:gd name="connsiteY0" fmla="*/ 0 h 2287048"/>
              <a:gd name="connsiteX1" fmla="*/ 2439345 w 2439345"/>
              <a:gd name="connsiteY1" fmla="*/ 0 h 2287048"/>
              <a:gd name="connsiteX2" fmla="*/ 2439345 w 2439345"/>
              <a:gd name="connsiteY2" fmla="*/ 2287048 h 2287048"/>
              <a:gd name="connsiteX3" fmla="*/ 0 w 2439345"/>
              <a:gd name="connsiteY3" fmla="*/ 2287048 h 2287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9345" h="2287048">
                <a:moveTo>
                  <a:pt x="0" y="0"/>
                </a:moveTo>
                <a:lnTo>
                  <a:pt x="2439345" y="0"/>
                </a:lnTo>
                <a:lnTo>
                  <a:pt x="2439345" y="2287048"/>
                </a:lnTo>
                <a:lnTo>
                  <a:pt x="0" y="228704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486164" y="1714107"/>
            <a:ext cx="1828328" cy="1715286"/>
          </a:xfrm>
          <a:custGeom>
            <a:avLst/>
            <a:gdLst>
              <a:gd name="connsiteX0" fmla="*/ 0 w 2437770"/>
              <a:gd name="connsiteY0" fmla="*/ 0 h 2287048"/>
              <a:gd name="connsiteX1" fmla="*/ 2437770 w 2437770"/>
              <a:gd name="connsiteY1" fmla="*/ 0 h 2287048"/>
              <a:gd name="connsiteX2" fmla="*/ 2437770 w 2437770"/>
              <a:gd name="connsiteY2" fmla="*/ 2287048 h 2287048"/>
              <a:gd name="connsiteX3" fmla="*/ 0 w 2437770"/>
              <a:gd name="connsiteY3" fmla="*/ 2287048 h 2287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7770" h="2287048">
                <a:moveTo>
                  <a:pt x="0" y="0"/>
                </a:moveTo>
                <a:lnTo>
                  <a:pt x="2437770" y="0"/>
                </a:lnTo>
                <a:lnTo>
                  <a:pt x="2437770" y="2287048"/>
                </a:lnTo>
                <a:lnTo>
                  <a:pt x="0" y="228704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314492" y="1714107"/>
            <a:ext cx="1829509" cy="1715286"/>
          </a:xfrm>
          <a:custGeom>
            <a:avLst/>
            <a:gdLst>
              <a:gd name="connsiteX0" fmla="*/ 0 w 2439345"/>
              <a:gd name="connsiteY0" fmla="*/ 0 h 2287048"/>
              <a:gd name="connsiteX1" fmla="*/ 2439345 w 2439345"/>
              <a:gd name="connsiteY1" fmla="*/ 0 h 2287048"/>
              <a:gd name="connsiteX2" fmla="*/ 2439345 w 2439345"/>
              <a:gd name="connsiteY2" fmla="*/ 2287048 h 2287048"/>
              <a:gd name="connsiteX3" fmla="*/ 0 w 2439345"/>
              <a:gd name="connsiteY3" fmla="*/ 2287048 h 2287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9345" h="2287048">
                <a:moveTo>
                  <a:pt x="0" y="0"/>
                </a:moveTo>
                <a:lnTo>
                  <a:pt x="2439345" y="0"/>
                </a:lnTo>
                <a:lnTo>
                  <a:pt x="2439345" y="2287048"/>
                </a:lnTo>
                <a:lnTo>
                  <a:pt x="0" y="228704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486164" y="0"/>
            <a:ext cx="1828328" cy="1714107"/>
          </a:xfrm>
          <a:custGeom>
            <a:avLst/>
            <a:gdLst>
              <a:gd name="connsiteX0" fmla="*/ 0 w 2437770"/>
              <a:gd name="connsiteY0" fmla="*/ 0 h 2285476"/>
              <a:gd name="connsiteX1" fmla="*/ 2437770 w 2437770"/>
              <a:gd name="connsiteY1" fmla="*/ 0 h 2285476"/>
              <a:gd name="connsiteX2" fmla="*/ 2437770 w 2437770"/>
              <a:gd name="connsiteY2" fmla="*/ 2285476 h 2285476"/>
              <a:gd name="connsiteX3" fmla="*/ 0 w 2437770"/>
              <a:gd name="connsiteY3" fmla="*/ 2285476 h 228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7770" h="2285476">
                <a:moveTo>
                  <a:pt x="0" y="0"/>
                </a:moveTo>
                <a:lnTo>
                  <a:pt x="2437770" y="0"/>
                </a:lnTo>
                <a:lnTo>
                  <a:pt x="2437770" y="2285476"/>
                </a:lnTo>
                <a:lnTo>
                  <a:pt x="0" y="228547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314492" y="0"/>
            <a:ext cx="1829509" cy="1714107"/>
          </a:xfrm>
          <a:custGeom>
            <a:avLst/>
            <a:gdLst>
              <a:gd name="connsiteX0" fmla="*/ 0 w 2439345"/>
              <a:gd name="connsiteY0" fmla="*/ 0 h 2285476"/>
              <a:gd name="connsiteX1" fmla="*/ 2439345 w 2439345"/>
              <a:gd name="connsiteY1" fmla="*/ 0 h 2285476"/>
              <a:gd name="connsiteX2" fmla="*/ 2439345 w 2439345"/>
              <a:gd name="connsiteY2" fmla="*/ 2285476 h 2285476"/>
              <a:gd name="connsiteX3" fmla="*/ 0 w 2439345"/>
              <a:gd name="connsiteY3" fmla="*/ 2285476 h 228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9345" h="2285476">
                <a:moveTo>
                  <a:pt x="0" y="0"/>
                </a:moveTo>
                <a:lnTo>
                  <a:pt x="2439345" y="0"/>
                </a:lnTo>
                <a:lnTo>
                  <a:pt x="2439345" y="2285476"/>
                </a:lnTo>
                <a:lnTo>
                  <a:pt x="0" y="228547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656656" y="0"/>
            <a:ext cx="1829509" cy="1714107"/>
          </a:xfrm>
          <a:custGeom>
            <a:avLst/>
            <a:gdLst>
              <a:gd name="connsiteX0" fmla="*/ 0 w 2439345"/>
              <a:gd name="connsiteY0" fmla="*/ 0 h 2285476"/>
              <a:gd name="connsiteX1" fmla="*/ 2439345 w 2439345"/>
              <a:gd name="connsiteY1" fmla="*/ 0 h 2285476"/>
              <a:gd name="connsiteX2" fmla="*/ 2439345 w 2439345"/>
              <a:gd name="connsiteY2" fmla="*/ 2285476 h 2285476"/>
              <a:gd name="connsiteX3" fmla="*/ 0 w 2439345"/>
              <a:gd name="connsiteY3" fmla="*/ 2285476 h 228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9345" h="2285476">
                <a:moveTo>
                  <a:pt x="0" y="0"/>
                </a:moveTo>
                <a:lnTo>
                  <a:pt x="2439345" y="0"/>
                </a:lnTo>
                <a:lnTo>
                  <a:pt x="2439345" y="2285476"/>
                </a:lnTo>
                <a:lnTo>
                  <a:pt x="0" y="228547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195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145198" y="2567458"/>
            <a:ext cx="3998803" cy="2576043"/>
          </a:xfrm>
          <a:custGeom>
            <a:avLst/>
            <a:gdLst>
              <a:gd name="connsiteX0" fmla="*/ 0 w 5331737"/>
              <a:gd name="connsiteY0" fmla="*/ 0 h 3434724"/>
              <a:gd name="connsiteX1" fmla="*/ 5331737 w 5331737"/>
              <a:gd name="connsiteY1" fmla="*/ 0 h 3434724"/>
              <a:gd name="connsiteX2" fmla="*/ 5331737 w 5331737"/>
              <a:gd name="connsiteY2" fmla="*/ 3434724 h 3434724"/>
              <a:gd name="connsiteX3" fmla="*/ 0 w 5331737"/>
              <a:gd name="connsiteY3" fmla="*/ 3434724 h 3434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31737" h="3434724">
                <a:moveTo>
                  <a:pt x="0" y="0"/>
                </a:moveTo>
                <a:lnTo>
                  <a:pt x="5331737" y="0"/>
                </a:lnTo>
                <a:lnTo>
                  <a:pt x="5331737" y="3434724"/>
                </a:lnTo>
                <a:lnTo>
                  <a:pt x="0" y="343472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2568640"/>
            <a:ext cx="2572599" cy="2574861"/>
          </a:xfrm>
          <a:custGeom>
            <a:avLst/>
            <a:gdLst>
              <a:gd name="connsiteX0" fmla="*/ 0 w 3430132"/>
              <a:gd name="connsiteY0" fmla="*/ 0 h 3433148"/>
              <a:gd name="connsiteX1" fmla="*/ 3430132 w 3430132"/>
              <a:gd name="connsiteY1" fmla="*/ 0 h 3433148"/>
              <a:gd name="connsiteX2" fmla="*/ 3430132 w 3430132"/>
              <a:gd name="connsiteY2" fmla="*/ 3433148 h 3433148"/>
              <a:gd name="connsiteX3" fmla="*/ 0 w 3430132"/>
              <a:gd name="connsiteY3" fmla="*/ 3433148 h 3433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0132" h="3433148">
                <a:moveTo>
                  <a:pt x="0" y="0"/>
                </a:moveTo>
                <a:lnTo>
                  <a:pt x="3430132" y="0"/>
                </a:lnTo>
                <a:lnTo>
                  <a:pt x="3430132" y="3433148"/>
                </a:lnTo>
                <a:lnTo>
                  <a:pt x="0" y="343314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572599" y="2568640"/>
            <a:ext cx="2572599" cy="2574861"/>
          </a:xfrm>
          <a:custGeom>
            <a:avLst/>
            <a:gdLst>
              <a:gd name="connsiteX0" fmla="*/ 0 w 3430132"/>
              <a:gd name="connsiteY0" fmla="*/ 0 h 3433148"/>
              <a:gd name="connsiteX1" fmla="*/ 3430132 w 3430132"/>
              <a:gd name="connsiteY1" fmla="*/ 0 h 3433148"/>
              <a:gd name="connsiteX2" fmla="*/ 3430132 w 3430132"/>
              <a:gd name="connsiteY2" fmla="*/ 3433148 h 3433148"/>
              <a:gd name="connsiteX3" fmla="*/ 0 w 3430132"/>
              <a:gd name="connsiteY3" fmla="*/ 3433148 h 3433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0132" h="3433148">
                <a:moveTo>
                  <a:pt x="0" y="0"/>
                </a:moveTo>
                <a:lnTo>
                  <a:pt x="3430132" y="0"/>
                </a:lnTo>
                <a:lnTo>
                  <a:pt x="3430132" y="3433148"/>
                </a:lnTo>
                <a:lnTo>
                  <a:pt x="0" y="343314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145198" y="-7403"/>
            <a:ext cx="3998803" cy="2576043"/>
          </a:xfrm>
          <a:custGeom>
            <a:avLst/>
            <a:gdLst>
              <a:gd name="connsiteX0" fmla="*/ 0 w 5331737"/>
              <a:gd name="connsiteY0" fmla="*/ 0 h 3434724"/>
              <a:gd name="connsiteX1" fmla="*/ 5331737 w 5331737"/>
              <a:gd name="connsiteY1" fmla="*/ 0 h 3434724"/>
              <a:gd name="connsiteX2" fmla="*/ 5331737 w 5331737"/>
              <a:gd name="connsiteY2" fmla="*/ 3434724 h 3434724"/>
              <a:gd name="connsiteX3" fmla="*/ 0 w 5331737"/>
              <a:gd name="connsiteY3" fmla="*/ 3434724 h 3434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31737" h="3434724">
                <a:moveTo>
                  <a:pt x="0" y="0"/>
                </a:moveTo>
                <a:lnTo>
                  <a:pt x="5331737" y="0"/>
                </a:lnTo>
                <a:lnTo>
                  <a:pt x="5331737" y="3434724"/>
                </a:lnTo>
                <a:lnTo>
                  <a:pt x="0" y="343472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925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284167" y="0"/>
            <a:ext cx="2122259" cy="3119610"/>
          </a:xfrm>
          <a:custGeom>
            <a:avLst/>
            <a:gdLst>
              <a:gd name="connsiteX0" fmla="*/ 0 w 2829678"/>
              <a:gd name="connsiteY0" fmla="*/ 0 h 4159480"/>
              <a:gd name="connsiteX1" fmla="*/ 2829678 w 2829678"/>
              <a:gd name="connsiteY1" fmla="*/ 0 h 4159480"/>
              <a:gd name="connsiteX2" fmla="*/ 2829678 w 2829678"/>
              <a:gd name="connsiteY2" fmla="*/ 4159480 h 4159480"/>
              <a:gd name="connsiteX3" fmla="*/ 0 w 2829678"/>
              <a:gd name="connsiteY3" fmla="*/ 4159480 h 4159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9678" h="4159480">
                <a:moveTo>
                  <a:pt x="0" y="0"/>
                </a:moveTo>
                <a:lnTo>
                  <a:pt x="2829678" y="0"/>
                </a:lnTo>
                <a:lnTo>
                  <a:pt x="2829678" y="4159480"/>
                </a:lnTo>
                <a:lnTo>
                  <a:pt x="0" y="415948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245512" y="2082170"/>
            <a:ext cx="1038656" cy="1039870"/>
          </a:xfrm>
          <a:custGeom>
            <a:avLst/>
            <a:gdLst>
              <a:gd name="connsiteX0" fmla="*/ 0 w 1384874"/>
              <a:gd name="connsiteY0" fmla="*/ 0 h 1386493"/>
              <a:gd name="connsiteX1" fmla="*/ 1384874 w 1384874"/>
              <a:gd name="connsiteY1" fmla="*/ 0 h 1386493"/>
              <a:gd name="connsiteX2" fmla="*/ 1384874 w 1384874"/>
              <a:gd name="connsiteY2" fmla="*/ 1386493 h 1386493"/>
              <a:gd name="connsiteX3" fmla="*/ 0 w 1384874"/>
              <a:gd name="connsiteY3" fmla="*/ 1386493 h 1386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4874" h="1386493">
                <a:moveTo>
                  <a:pt x="0" y="0"/>
                </a:moveTo>
                <a:lnTo>
                  <a:pt x="1384874" y="0"/>
                </a:lnTo>
                <a:lnTo>
                  <a:pt x="1384874" y="1386493"/>
                </a:lnTo>
                <a:lnTo>
                  <a:pt x="0" y="138649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245512" y="1039871"/>
            <a:ext cx="1038656" cy="1042300"/>
          </a:xfrm>
          <a:custGeom>
            <a:avLst/>
            <a:gdLst>
              <a:gd name="connsiteX0" fmla="*/ 0 w 1384874"/>
              <a:gd name="connsiteY0" fmla="*/ 0 h 1389733"/>
              <a:gd name="connsiteX1" fmla="*/ 1384874 w 1384874"/>
              <a:gd name="connsiteY1" fmla="*/ 0 h 1389733"/>
              <a:gd name="connsiteX2" fmla="*/ 1384874 w 1384874"/>
              <a:gd name="connsiteY2" fmla="*/ 1389733 h 1389733"/>
              <a:gd name="connsiteX3" fmla="*/ 0 w 1384874"/>
              <a:gd name="connsiteY3" fmla="*/ 1389733 h 138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4874" h="1389733">
                <a:moveTo>
                  <a:pt x="0" y="0"/>
                </a:moveTo>
                <a:lnTo>
                  <a:pt x="1384874" y="0"/>
                </a:lnTo>
                <a:lnTo>
                  <a:pt x="1384874" y="1389733"/>
                </a:lnTo>
                <a:lnTo>
                  <a:pt x="0" y="138973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204428" y="2082170"/>
            <a:ext cx="1041086" cy="1039870"/>
          </a:xfrm>
          <a:custGeom>
            <a:avLst/>
            <a:gdLst>
              <a:gd name="connsiteX0" fmla="*/ 0 w 1388114"/>
              <a:gd name="connsiteY0" fmla="*/ 0 h 1386493"/>
              <a:gd name="connsiteX1" fmla="*/ 1388114 w 1388114"/>
              <a:gd name="connsiteY1" fmla="*/ 0 h 1386493"/>
              <a:gd name="connsiteX2" fmla="*/ 1388114 w 1388114"/>
              <a:gd name="connsiteY2" fmla="*/ 1386493 h 1386493"/>
              <a:gd name="connsiteX3" fmla="*/ 0 w 1388114"/>
              <a:gd name="connsiteY3" fmla="*/ 1386493 h 1386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8114" h="1386493">
                <a:moveTo>
                  <a:pt x="0" y="0"/>
                </a:moveTo>
                <a:lnTo>
                  <a:pt x="1388114" y="0"/>
                </a:lnTo>
                <a:lnTo>
                  <a:pt x="1388114" y="1386493"/>
                </a:lnTo>
                <a:lnTo>
                  <a:pt x="0" y="138649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204428" y="0"/>
            <a:ext cx="1041086" cy="1042300"/>
          </a:xfrm>
          <a:custGeom>
            <a:avLst/>
            <a:gdLst>
              <a:gd name="connsiteX0" fmla="*/ 0 w 1388114"/>
              <a:gd name="connsiteY0" fmla="*/ 0 h 1389733"/>
              <a:gd name="connsiteX1" fmla="*/ 1388114 w 1388114"/>
              <a:gd name="connsiteY1" fmla="*/ 0 h 1389733"/>
              <a:gd name="connsiteX2" fmla="*/ 1388114 w 1388114"/>
              <a:gd name="connsiteY2" fmla="*/ 1389733 h 1389733"/>
              <a:gd name="connsiteX3" fmla="*/ 0 w 1388114"/>
              <a:gd name="connsiteY3" fmla="*/ 1389733 h 138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8114" h="1389733">
                <a:moveTo>
                  <a:pt x="0" y="0"/>
                </a:moveTo>
                <a:lnTo>
                  <a:pt x="1388114" y="0"/>
                </a:lnTo>
                <a:lnTo>
                  <a:pt x="1388114" y="1389733"/>
                </a:lnTo>
                <a:lnTo>
                  <a:pt x="0" y="138973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080956" y="0"/>
            <a:ext cx="2123473" cy="3119610"/>
          </a:xfrm>
          <a:custGeom>
            <a:avLst/>
            <a:gdLst>
              <a:gd name="connsiteX0" fmla="*/ 0 w 2831297"/>
              <a:gd name="connsiteY0" fmla="*/ 0 h 4159480"/>
              <a:gd name="connsiteX1" fmla="*/ 2831297 w 2831297"/>
              <a:gd name="connsiteY1" fmla="*/ 0 h 4159480"/>
              <a:gd name="connsiteX2" fmla="*/ 2831297 w 2831297"/>
              <a:gd name="connsiteY2" fmla="*/ 4159480 h 4159480"/>
              <a:gd name="connsiteX3" fmla="*/ 0 w 2831297"/>
              <a:gd name="connsiteY3" fmla="*/ 4159480 h 4159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1297" h="4159480">
                <a:moveTo>
                  <a:pt x="0" y="0"/>
                </a:moveTo>
                <a:lnTo>
                  <a:pt x="2831297" y="0"/>
                </a:lnTo>
                <a:lnTo>
                  <a:pt x="2831297" y="4159480"/>
                </a:lnTo>
                <a:lnTo>
                  <a:pt x="0" y="415948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41086" y="0"/>
            <a:ext cx="1039870" cy="1042300"/>
          </a:xfrm>
          <a:custGeom>
            <a:avLst/>
            <a:gdLst>
              <a:gd name="connsiteX0" fmla="*/ 0 w 1386493"/>
              <a:gd name="connsiteY0" fmla="*/ 0 h 1389733"/>
              <a:gd name="connsiteX1" fmla="*/ 1386493 w 1386493"/>
              <a:gd name="connsiteY1" fmla="*/ 0 h 1389733"/>
              <a:gd name="connsiteX2" fmla="*/ 1386493 w 1386493"/>
              <a:gd name="connsiteY2" fmla="*/ 1389733 h 1389733"/>
              <a:gd name="connsiteX3" fmla="*/ 0 w 1386493"/>
              <a:gd name="connsiteY3" fmla="*/ 1389733 h 138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6493" h="1389733">
                <a:moveTo>
                  <a:pt x="0" y="0"/>
                </a:moveTo>
                <a:lnTo>
                  <a:pt x="1386493" y="0"/>
                </a:lnTo>
                <a:lnTo>
                  <a:pt x="1386493" y="1389733"/>
                </a:lnTo>
                <a:lnTo>
                  <a:pt x="0" y="138973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" y="1042301"/>
            <a:ext cx="2080955" cy="2077310"/>
          </a:xfrm>
          <a:custGeom>
            <a:avLst/>
            <a:gdLst>
              <a:gd name="connsiteX0" fmla="*/ 0 w 2774607"/>
              <a:gd name="connsiteY0" fmla="*/ 0 h 2769747"/>
              <a:gd name="connsiteX1" fmla="*/ 2774607 w 2774607"/>
              <a:gd name="connsiteY1" fmla="*/ 0 h 2769747"/>
              <a:gd name="connsiteX2" fmla="*/ 2774607 w 2774607"/>
              <a:gd name="connsiteY2" fmla="*/ 2769747 h 2769747"/>
              <a:gd name="connsiteX3" fmla="*/ 0 w 2774607"/>
              <a:gd name="connsiteY3" fmla="*/ 2769747 h 2769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4607" h="2769747">
                <a:moveTo>
                  <a:pt x="0" y="0"/>
                </a:moveTo>
                <a:lnTo>
                  <a:pt x="2774607" y="0"/>
                </a:lnTo>
                <a:lnTo>
                  <a:pt x="2774607" y="2769747"/>
                </a:lnTo>
                <a:lnTo>
                  <a:pt x="0" y="276974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9390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152667" y="2625756"/>
            <a:ext cx="1907165" cy="2106234"/>
          </a:xfrm>
          <a:custGeom>
            <a:avLst/>
            <a:gdLst>
              <a:gd name="connsiteX0" fmla="*/ 0 w 2542887"/>
              <a:gd name="connsiteY0" fmla="*/ 0 h 2808312"/>
              <a:gd name="connsiteX1" fmla="*/ 2542887 w 2542887"/>
              <a:gd name="connsiteY1" fmla="*/ 0 h 2808312"/>
              <a:gd name="connsiteX2" fmla="*/ 2542887 w 2542887"/>
              <a:gd name="connsiteY2" fmla="*/ 2808312 h 2808312"/>
              <a:gd name="connsiteX3" fmla="*/ 0 w 2542887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2887" h="2808312">
                <a:moveTo>
                  <a:pt x="0" y="0"/>
                </a:moveTo>
                <a:lnTo>
                  <a:pt x="2542887" y="0"/>
                </a:lnTo>
                <a:lnTo>
                  <a:pt x="2542887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783D925-2F31-4385-B858-82ACB70725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059832" y="789552"/>
            <a:ext cx="3942438" cy="4353948"/>
          </a:xfrm>
          <a:custGeom>
            <a:avLst/>
            <a:gdLst>
              <a:gd name="connsiteX0" fmla="*/ 0 w 5256584"/>
              <a:gd name="connsiteY0" fmla="*/ 0 h 5805264"/>
              <a:gd name="connsiteX1" fmla="*/ 5256584 w 5256584"/>
              <a:gd name="connsiteY1" fmla="*/ 0 h 5805264"/>
              <a:gd name="connsiteX2" fmla="*/ 5256584 w 5256584"/>
              <a:gd name="connsiteY2" fmla="*/ 5805264 h 5805264"/>
              <a:gd name="connsiteX3" fmla="*/ 0 w 5256584"/>
              <a:gd name="connsiteY3" fmla="*/ 5805264 h 580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56584" h="5805264">
                <a:moveTo>
                  <a:pt x="0" y="0"/>
                </a:moveTo>
                <a:lnTo>
                  <a:pt x="5256584" y="0"/>
                </a:lnTo>
                <a:lnTo>
                  <a:pt x="5256584" y="5805264"/>
                </a:lnTo>
                <a:lnTo>
                  <a:pt x="0" y="580526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5322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0F4BAC7-5C0D-454A-99A6-FD77C4CB09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81475" y="1990725"/>
            <a:ext cx="1562100" cy="1562100"/>
          </a:xfrm>
          <a:custGeom>
            <a:avLst/>
            <a:gdLst>
              <a:gd name="connsiteX0" fmla="*/ 0 w 2082800"/>
              <a:gd name="connsiteY0" fmla="*/ 0 h 2082800"/>
              <a:gd name="connsiteX1" fmla="*/ 2082800 w 2082800"/>
              <a:gd name="connsiteY1" fmla="*/ 0 h 2082800"/>
              <a:gd name="connsiteX2" fmla="*/ 2082800 w 2082800"/>
              <a:gd name="connsiteY2" fmla="*/ 2082800 h 2082800"/>
              <a:gd name="connsiteX3" fmla="*/ 0 w 2082800"/>
              <a:gd name="connsiteY3" fmla="*/ 2082800 h 208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00" h="2082800">
                <a:moveTo>
                  <a:pt x="0" y="0"/>
                </a:moveTo>
                <a:lnTo>
                  <a:pt x="2082800" y="0"/>
                </a:lnTo>
                <a:lnTo>
                  <a:pt x="2082800" y="2082800"/>
                </a:lnTo>
                <a:lnTo>
                  <a:pt x="0" y="20828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185C50FE-A5E4-448B-BB00-652145B445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72175" y="1990725"/>
            <a:ext cx="1562100" cy="1562100"/>
          </a:xfrm>
          <a:custGeom>
            <a:avLst/>
            <a:gdLst>
              <a:gd name="connsiteX0" fmla="*/ 0 w 2082800"/>
              <a:gd name="connsiteY0" fmla="*/ 0 h 2082800"/>
              <a:gd name="connsiteX1" fmla="*/ 2082800 w 2082800"/>
              <a:gd name="connsiteY1" fmla="*/ 0 h 2082800"/>
              <a:gd name="connsiteX2" fmla="*/ 2082800 w 2082800"/>
              <a:gd name="connsiteY2" fmla="*/ 2082800 h 2082800"/>
              <a:gd name="connsiteX3" fmla="*/ 0 w 2082800"/>
              <a:gd name="connsiteY3" fmla="*/ 2082800 h 208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00" h="2082800">
                <a:moveTo>
                  <a:pt x="0" y="0"/>
                </a:moveTo>
                <a:lnTo>
                  <a:pt x="2082800" y="0"/>
                </a:lnTo>
                <a:lnTo>
                  <a:pt x="2082800" y="2082800"/>
                </a:lnTo>
                <a:lnTo>
                  <a:pt x="0" y="20828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022CEB9A-A885-4F7A-83B2-F6FAC7D37D8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762875" y="1990725"/>
            <a:ext cx="1562100" cy="1562100"/>
          </a:xfrm>
          <a:custGeom>
            <a:avLst/>
            <a:gdLst>
              <a:gd name="connsiteX0" fmla="*/ 0 w 2082800"/>
              <a:gd name="connsiteY0" fmla="*/ 0 h 2082800"/>
              <a:gd name="connsiteX1" fmla="*/ 2082800 w 2082800"/>
              <a:gd name="connsiteY1" fmla="*/ 0 h 2082800"/>
              <a:gd name="connsiteX2" fmla="*/ 2082800 w 2082800"/>
              <a:gd name="connsiteY2" fmla="*/ 2082800 h 2082800"/>
              <a:gd name="connsiteX3" fmla="*/ 0 w 2082800"/>
              <a:gd name="connsiteY3" fmla="*/ 2082800 h 208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00" h="2082800">
                <a:moveTo>
                  <a:pt x="0" y="0"/>
                </a:moveTo>
                <a:lnTo>
                  <a:pt x="2082800" y="0"/>
                </a:lnTo>
                <a:lnTo>
                  <a:pt x="2082800" y="2082800"/>
                </a:lnTo>
                <a:lnTo>
                  <a:pt x="0" y="20828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E89729F-083E-4710-964D-A82260A3C94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3143250" cy="5143500"/>
          </a:xfrm>
          <a:custGeom>
            <a:avLst/>
            <a:gdLst>
              <a:gd name="connsiteX0" fmla="*/ 0 w 4191000"/>
              <a:gd name="connsiteY0" fmla="*/ 0 h 6858000"/>
              <a:gd name="connsiteX1" fmla="*/ 4191000 w 4191000"/>
              <a:gd name="connsiteY1" fmla="*/ 0 h 6858000"/>
              <a:gd name="connsiteX2" fmla="*/ 4191000 w 4191000"/>
              <a:gd name="connsiteY2" fmla="*/ 6858000 h 6858000"/>
              <a:gd name="connsiteX3" fmla="*/ 0 w 4191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1000" h="6858000">
                <a:moveTo>
                  <a:pt x="0" y="0"/>
                </a:moveTo>
                <a:lnTo>
                  <a:pt x="4191000" y="0"/>
                </a:lnTo>
                <a:lnTo>
                  <a:pt x="4191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74240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C5E4C6C3-ACB5-4B75-A51F-DDD267D323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77412" y="951570"/>
            <a:ext cx="2006877" cy="3240360"/>
          </a:xfrm>
          <a:custGeom>
            <a:avLst/>
            <a:gdLst>
              <a:gd name="connsiteX0" fmla="*/ 981927 w 2675836"/>
              <a:gd name="connsiteY0" fmla="*/ 0 h 4320480"/>
              <a:gd name="connsiteX1" fmla="*/ 2675836 w 2675836"/>
              <a:gd name="connsiteY1" fmla="*/ 0 h 4320480"/>
              <a:gd name="connsiteX2" fmla="*/ 1693909 w 2675836"/>
              <a:gd name="connsiteY2" fmla="*/ 4320480 h 4320480"/>
              <a:gd name="connsiteX3" fmla="*/ 0 w 2675836"/>
              <a:gd name="connsiteY3" fmla="*/ 4320480 h 432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5836" h="4320480">
                <a:moveTo>
                  <a:pt x="981927" y="0"/>
                </a:moveTo>
                <a:lnTo>
                  <a:pt x="2675836" y="0"/>
                </a:lnTo>
                <a:lnTo>
                  <a:pt x="1693909" y="4320480"/>
                </a:lnTo>
                <a:lnTo>
                  <a:pt x="0" y="43204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81C8CA4E-D655-4686-BAA9-00AD783F0C7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12060" y="951570"/>
            <a:ext cx="2006877" cy="3240360"/>
          </a:xfrm>
          <a:custGeom>
            <a:avLst/>
            <a:gdLst>
              <a:gd name="connsiteX0" fmla="*/ 981927 w 2675836"/>
              <a:gd name="connsiteY0" fmla="*/ 0 h 4320480"/>
              <a:gd name="connsiteX1" fmla="*/ 2675836 w 2675836"/>
              <a:gd name="connsiteY1" fmla="*/ 0 h 4320480"/>
              <a:gd name="connsiteX2" fmla="*/ 1693909 w 2675836"/>
              <a:gd name="connsiteY2" fmla="*/ 4320480 h 4320480"/>
              <a:gd name="connsiteX3" fmla="*/ 0 w 2675836"/>
              <a:gd name="connsiteY3" fmla="*/ 4320480 h 432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5836" h="4320480">
                <a:moveTo>
                  <a:pt x="981927" y="0"/>
                </a:moveTo>
                <a:lnTo>
                  <a:pt x="2675836" y="0"/>
                </a:lnTo>
                <a:lnTo>
                  <a:pt x="1693909" y="4320480"/>
                </a:lnTo>
                <a:lnTo>
                  <a:pt x="0" y="43204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D6ED7187-3EEF-4EAD-AAB7-223803113CE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46708" y="951570"/>
            <a:ext cx="2006877" cy="3240360"/>
          </a:xfrm>
          <a:custGeom>
            <a:avLst/>
            <a:gdLst>
              <a:gd name="connsiteX0" fmla="*/ 981927 w 2675836"/>
              <a:gd name="connsiteY0" fmla="*/ 0 h 4320480"/>
              <a:gd name="connsiteX1" fmla="*/ 2675836 w 2675836"/>
              <a:gd name="connsiteY1" fmla="*/ 0 h 4320480"/>
              <a:gd name="connsiteX2" fmla="*/ 1693909 w 2675836"/>
              <a:gd name="connsiteY2" fmla="*/ 4320480 h 4320480"/>
              <a:gd name="connsiteX3" fmla="*/ 0 w 2675836"/>
              <a:gd name="connsiteY3" fmla="*/ 4320480 h 432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5836" h="4320480">
                <a:moveTo>
                  <a:pt x="981927" y="0"/>
                </a:moveTo>
                <a:lnTo>
                  <a:pt x="2675836" y="0"/>
                </a:lnTo>
                <a:lnTo>
                  <a:pt x="1693909" y="4320480"/>
                </a:lnTo>
                <a:lnTo>
                  <a:pt x="0" y="43204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694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24654D7-564A-4116-929B-76F844E7A0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33471" y="2571750"/>
            <a:ext cx="2902643" cy="2571750"/>
          </a:xfrm>
          <a:custGeom>
            <a:avLst/>
            <a:gdLst>
              <a:gd name="connsiteX0" fmla="*/ 0 w 3870190"/>
              <a:gd name="connsiteY0" fmla="*/ 0 h 3429000"/>
              <a:gd name="connsiteX1" fmla="*/ 3870190 w 3870190"/>
              <a:gd name="connsiteY1" fmla="*/ 0 h 3429000"/>
              <a:gd name="connsiteX2" fmla="*/ 3870190 w 3870190"/>
              <a:gd name="connsiteY2" fmla="*/ 3429000 h 3429000"/>
              <a:gd name="connsiteX3" fmla="*/ 0 w 387019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0190" h="3429000">
                <a:moveTo>
                  <a:pt x="0" y="0"/>
                </a:moveTo>
                <a:lnTo>
                  <a:pt x="3870190" y="0"/>
                </a:lnTo>
                <a:lnTo>
                  <a:pt x="387019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32636F5-E02A-458F-B668-6580411F80F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36113" y="2571750"/>
            <a:ext cx="2902643" cy="2571750"/>
          </a:xfrm>
          <a:custGeom>
            <a:avLst/>
            <a:gdLst>
              <a:gd name="connsiteX0" fmla="*/ 0 w 3870190"/>
              <a:gd name="connsiteY0" fmla="*/ 0 h 3429000"/>
              <a:gd name="connsiteX1" fmla="*/ 3870190 w 3870190"/>
              <a:gd name="connsiteY1" fmla="*/ 0 h 3429000"/>
              <a:gd name="connsiteX2" fmla="*/ 3870190 w 3870190"/>
              <a:gd name="connsiteY2" fmla="*/ 3429000 h 3429000"/>
              <a:gd name="connsiteX3" fmla="*/ 0 w 387019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0190" h="3429000">
                <a:moveTo>
                  <a:pt x="0" y="0"/>
                </a:moveTo>
                <a:lnTo>
                  <a:pt x="3870190" y="0"/>
                </a:lnTo>
                <a:lnTo>
                  <a:pt x="387019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958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76CFBB72-FF1C-4EDA-AFEC-1AA7DCE508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571750"/>
            <a:ext cx="1400472" cy="2571750"/>
          </a:xfrm>
          <a:custGeom>
            <a:avLst/>
            <a:gdLst>
              <a:gd name="connsiteX0" fmla="*/ 0 w 1867296"/>
              <a:gd name="connsiteY0" fmla="*/ 0 h 2082924"/>
              <a:gd name="connsiteX1" fmla="*/ 1867296 w 1867296"/>
              <a:gd name="connsiteY1" fmla="*/ 0 h 2082924"/>
              <a:gd name="connsiteX2" fmla="*/ 1867296 w 1867296"/>
              <a:gd name="connsiteY2" fmla="*/ 2082924 h 2082924"/>
              <a:gd name="connsiteX3" fmla="*/ 0 w 1867296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296" h="2082924">
                <a:moveTo>
                  <a:pt x="0" y="0"/>
                </a:moveTo>
                <a:lnTo>
                  <a:pt x="1867296" y="0"/>
                </a:lnTo>
                <a:lnTo>
                  <a:pt x="1867296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07D95B17-69D0-4F4E-9F4E-F80EDA771FC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93658" y="2571750"/>
            <a:ext cx="2322258" cy="2571750"/>
          </a:xfrm>
          <a:custGeom>
            <a:avLst/>
            <a:gdLst>
              <a:gd name="connsiteX0" fmla="*/ 0 w 1867296"/>
              <a:gd name="connsiteY0" fmla="*/ 0 h 2082924"/>
              <a:gd name="connsiteX1" fmla="*/ 1867296 w 1867296"/>
              <a:gd name="connsiteY1" fmla="*/ 0 h 2082924"/>
              <a:gd name="connsiteX2" fmla="*/ 1867296 w 1867296"/>
              <a:gd name="connsiteY2" fmla="*/ 2082924 h 2082924"/>
              <a:gd name="connsiteX3" fmla="*/ 0 w 1867296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296" h="2082924">
                <a:moveTo>
                  <a:pt x="0" y="0"/>
                </a:moveTo>
                <a:lnTo>
                  <a:pt x="1867296" y="0"/>
                </a:lnTo>
                <a:lnTo>
                  <a:pt x="1867296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CD3E583B-3597-48CD-B5A1-BAF765C3723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909102" y="2571750"/>
            <a:ext cx="2322258" cy="1202958"/>
          </a:xfrm>
          <a:custGeom>
            <a:avLst/>
            <a:gdLst>
              <a:gd name="connsiteX0" fmla="*/ 0 w 1867296"/>
              <a:gd name="connsiteY0" fmla="*/ 0 h 2082924"/>
              <a:gd name="connsiteX1" fmla="*/ 1867296 w 1867296"/>
              <a:gd name="connsiteY1" fmla="*/ 0 h 2082924"/>
              <a:gd name="connsiteX2" fmla="*/ 1867296 w 1867296"/>
              <a:gd name="connsiteY2" fmla="*/ 2082924 h 2082924"/>
              <a:gd name="connsiteX3" fmla="*/ 0 w 1867296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296" h="2082924">
                <a:moveTo>
                  <a:pt x="0" y="0"/>
                </a:moveTo>
                <a:lnTo>
                  <a:pt x="1867296" y="0"/>
                </a:lnTo>
                <a:lnTo>
                  <a:pt x="1867296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B7C88796-56E7-4B2F-AF5C-06A99AD11F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09102" y="3867894"/>
            <a:ext cx="2322258" cy="1275606"/>
          </a:xfrm>
          <a:custGeom>
            <a:avLst/>
            <a:gdLst>
              <a:gd name="connsiteX0" fmla="*/ 0 w 1867296"/>
              <a:gd name="connsiteY0" fmla="*/ 0 h 2082924"/>
              <a:gd name="connsiteX1" fmla="*/ 1867296 w 1867296"/>
              <a:gd name="connsiteY1" fmla="*/ 0 h 2082924"/>
              <a:gd name="connsiteX2" fmla="*/ 1867296 w 1867296"/>
              <a:gd name="connsiteY2" fmla="*/ 2082924 h 2082924"/>
              <a:gd name="connsiteX3" fmla="*/ 0 w 1867296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296" h="2082924">
                <a:moveTo>
                  <a:pt x="0" y="0"/>
                </a:moveTo>
                <a:lnTo>
                  <a:pt x="1867296" y="0"/>
                </a:lnTo>
                <a:lnTo>
                  <a:pt x="1867296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CEA9CAC6-B117-41F0-9929-20723B05210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24546" y="2571750"/>
            <a:ext cx="2819454" cy="2571750"/>
          </a:xfrm>
          <a:custGeom>
            <a:avLst/>
            <a:gdLst>
              <a:gd name="connsiteX0" fmla="*/ 0 w 1867296"/>
              <a:gd name="connsiteY0" fmla="*/ 0 h 2082924"/>
              <a:gd name="connsiteX1" fmla="*/ 1867296 w 1867296"/>
              <a:gd name="connsiteY1" fmla="*/ 0 h 2082924"/>
              <a:gd name="connsiteX2" fmla="*/ 1867296 w 1867296"/>
              <a:gd name="connsiteY2" fmla="*/ 2082924 h 2082924"/>
              <a:gd name="connsiteX3" fmla="*/ 0 w 1867296"/>
              <a:gd name="connsiteY3" fmla="*/ 2082924 h 20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296" h="2082924">
                <a:moveTo>
                  <a:pt x="0" y="0"/>
                </a:moveTo>
                <a:lnTo>
                  <a:pt x="1867296" y="0"/>
                </a:lnTo>
                <a:lnTo>
                  <a:pt x="1867296" y="2082924"/>
                </a:lnTo>
                <a:lnTo>
                  <a:pt x="0" y="20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644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FDEB5E1-4413-49E1-B15D-D26E369F6C7C}"/>
              </a:ext>
            </a:extLst>
          </p:cNvPr>
          <p:cNvSpPr/>
          <p:nvPr userDrawn="1"/>
        </p:nvSpPr>
        <p:spPr>
          <a:xfrm>
            <a:off x="5394994" y="0"/>
            <a:ext cx="3749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3CD0025F-653E-4F78-A6DA-1E7767F7049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715325" y="0"/>
            <a:ext cx="1679669" cy="1450714"/>
          </a:xfrm>
          <a:custGeom>
            <a:avLst/>
            <a:gdLst>
              <a:gd name="connsiteX0" fmla="*/ 0 w 2239558"/>
              <a:gd name="connsiteY0" fmla="*/ 0 h 1934285"/>
              <a:gd name="connsiteX1" fmla="*/ 2239558 w 2239558"/>
              <a:gd name="connsiteY1" fmla="*/ 0 h 1934285"/>
              <a:gd name="connsiteX2" fmla="*/ 2239558 w 2239558"/>
              <a:gd name="connsiteY2" fmla="*/ 1934285 h 1934285"/>
              <a:gd name="connsiteX3" fmla="*/ 0 w 2239558"/>
              <a:gd name="connsiteY3" fmla="*/ 1934285 h 193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9558" h="1934285">
                <a:moveTo>
                  <a:pt x="0" y="0"/>
                </a:moveTo>
                <a:lnTo>
                  <a:pt x="2239558" y="0"/>
                </a:lnTo>
                <a:lnTo>
                  <a:pt x="2239558" y="1934285"/>
                </a:lnTo>
                <a:lnTo>
                  <a:pt x="0" y="19342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4E1CF4A8-AF6D-4F78-956C-10ED5821FD3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715325" y="1450714"/>
            <a:ext cx="1679669" cy="1450714"/>
          </a:xfrm>
          <a:custGeom>
            <a:avLst/>
            <a:gdLst>
              <a:gd name="connsiteX0" fmla="*/ 0 w 2239558"/>
              <a:gd name="connsiteY0" fmla="*/ 0 h 1934285"/>
              <a:gd name="connsiteX1" fmla="*/ 2239558 w 2239558"/>
              <a:gd name="connsiteY1" fmla="*/ 0 h 1934285"/>
              <a:gd name="connsiteX2" fmla="*/ 2239558 w 2239558"/>
              <a:gd name="connsiteY2" fmla="*/ 1934285 h 1934285"/>
              <a:gd name="connsiteX3" fmla="*/ 0 w 2239558"/>
              <a:gd name="connsiteY3" fmla="*/ 1934285 h 193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9558" h="1934285">
                <a:moveTo>
                  <a:pt x="0" y="0"/>
                </a:moveTo>
                <a:lnTo>
                  <a:pt x="2239558" y="0"/>
                </a:lnTo>
                <a:lnTo>
                  <a:pt x="2239558" y="1934285"/>
                </a:lnTo>
                <a:lnTo>
                  <a:pt x="0" y="19342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F521CE4C-604C-4CFF-90C3-908299B8147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715325" y="2905986"/>
            <a:ext cx="1679669" cy="1450714"/>
          </a:xfrm>
          <a:custGeom>
            <a:avLst/>
            <a:gdLst>
              <a:gd name="connsiteX0" fmla="*/ 0 w 2239558"/>
              <a:gd name="connsiteY0" fmla="*/ 0 h 1934285"/>
              <a:gd name="connsiteX1" fmla="*/ 2239558 w 2239558"/>
              <a:gd name="connsiteY1" fmla="*/ 0 h 1934285"/>
              <a:gd name="connsiteX2" fmla="*/ 2239558 w 2239558"/>
              <a:gd name="connsiteY2" fmla="*/ 1934285 h 1934285"/>
              <a:gd name="connsiteX3" fmla="*/ 0 w 2239558"/>
              <a:gd name="connsiteY3" fmla="*/ 1934285 h 193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9558" h="1934285">
                <a:moveTo>
                  <a:pt x="0" y="0"/>
                </a:moveTo>
                <a:lnTo>
                  <a:pt x="2239558" y="0"/>
                </a:lnTo>
                <a:lnTo>
                  <a:pt x="2239558" y="1934285"/>
                </a:lnTo>
                <a:lnTo>
                  <a:pt x="0" y="19342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3F76FD6B-222D-4D20-999A-DBECB433564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715325" y="4361257"/>
            <a:ext cx="1679669" cy="1450714"/>
          </a:xfrm>
          <a:custGeom>
            <a:avLst/>
            <a:gdLst>
              <a:gd name="connsiteX0" fmla="*/ 0 w 2239558"/>
              <a:gd name="connsiteY0" fmla="*/ 0 h 1934285"/>
              <a:gd name="connsiteX1" fmla="*/ 2239558 w 2239558"/>
              <a:gd name="connsiteY1" fmla="*/ 0 h 1934285"/>
              <a:gd name="connsiteX2" fmla="*/ 2239558 w 2239558"/>
              <a:gd name="connsiteY2" fmla="*/ 1934285 h 1934285"/>
              <a:gd name="connsiteX3" fmla="*/ 0 w 2239558"/>
              <a:gd name="connsiteY3" fmla="*/ 1934285 h 193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9558" h="1934285">
                <a:moveTo>
                  <a:pt x="0" y="0"/>
                </a:moveTo>
                <a:lnTo>
                  <a:pt x="2239558" y="0"/>
                </a:lnTo>
                <a:lnTo>
                  <a:pt x="2239558" y="1934285"/>
                </a:lnTo>
                <a:lnTo>
                  <a:pt x="0" y="19342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5710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4DA16F73-EC15-48CE-9746-C919B2A7FDF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1359060"/>
            <a:ext cx="2808312" cy="3784440"/>
          </a:xfrm>
          <a:custGeom>
            <a:avLst/>
            <a:gdLst>
              <a:gd name="connsiteX0" fmla="*/ 0 w 3744416"/>
              <a:gd name="connsiteY0" fmla="*/ 0 h 5045920"/>
              <a:gd name="connsiteX1" fmla="*/ 3120334 w 3744416"/>
              <a:gd name="connsiteY1" fmla="*/ 0 h 5045920"/>
              <a:gd name="connsiteX2" fmla="*/ 3744416 w 3744416"/>
              <a:gd name="connsiteY2" fmla="*/ 624082 h 5045920"/>
              <a:gd name="connsiteX3" fmla="*/ 3744416 w 3744416"/>
              <a:gd name="connsiteY3" fmla="*/ 5045920 h 5045920"/>
              <a:gd name="connsiteX4" fmla="*/ 0 w 3744416"/>
              <a:gd name="connsiteY4" fmla="*/ 5045920 h 504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4416" h="5045920">
                <a:moveTo>
                  <a:pt x="0" y="0"/>
                </a:moveTo>
                <a:lnTo>
                  <a:pt x="3120334" y="0"/>
                </a:lnTo>
                <a:cubicBezTo>
                  <a:pt x="3465005" y="0"/>
                  <a:pt x="3744416" y="279411"/>
                  <a:pt x="3744416" y="624082"/>
                </a:cubicBezTo>
                <a:lnTo>
                  <a:pt x="3744416" y="5045920"/>
                </a:lnTo>
                <a:lnTo>
                  <a:pt x="0" y="504592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387560BE-DC23-4257-9EB5-D1BDC6DD6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7886700" cy="454112"/>
          </a:xfrm>
        </p:spPr>
        <p:txBody>
          <a:bodyPr/>
          <a:lstStyle>
            <a:lvl1pPr algn="l">
              <a:defRPr sz="2625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692557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1755549-BB0F-42B6-A843-45A1781299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599643"/>
            <a:ext cx="4837971" cy="3543857"/>
          </a:xfrm>
          <a:custGeom>
            <a:avLst/>
            <a:gdLst>
              <a:gd name="connsiteX0" fmla="*/ 0 w 6450628"/>
              <a:gd name="connsiteY0" fmla="*/ 0 h 4725143"/>
              <a:gd name="connsiteX1" fmla="*/ 6450628 w 6450628"/>
              <a:gd name="connsiteY1" fmla="*/ 0 h 4725143"/>
              <a:gd name="connsiteX2" fmla="*/ 6450628 w 6450628"/>
              <a:gd name="connsiteY2" fmla="*/ 4725143 h 4725143"/>
              <a:gd name="connsiteX3" fmla="*/ 0 w 6450628"/>
              <a:gd name="connsiteY3" fmla="*/ 4725143 h 4725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50628" h="4725143">
                <a:moveTo>
                  <a:pt x="0" y="0"/>
                </a:moveTo>
                <a:lnTo>
                  <a:pt x="6450628" y="0"/>
                </a:lnTo>
                <a:lnTo>
                  <a:pt x="6450628" y="4725143"/>
                </a:lnTo>
                <a:lnTo>
                  <a:pt x="0" y="472514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483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948630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171950" y="1"/>
            <a:ext cx="4972050" cy="5143499"/>
          </a:xfrm>
          <a:custGeom>
            <a:avLst/>
            <a:gdLst>
              <a:gd name="connsiteX0" fmla="*/ 0 w 5596466"/>
              <a:gd name="connsiteY0" fmla="*/ 0 h 6857999"/>
              <a:gd name="connsiteX1" fmla="*/ 5596466 w 5596466"/>
              <a:gd name="connsiteY1" fmla="*/ 0 h 6857999"/>
              <a:gd name="connsiteX2" fmla="*/ 5596466 w 5596466"/>
              <a:gd name="connsiteY2" fmla="*/ 6857999 h 6857999"/>
              <a:gd name="connsiteX3" fmla="*/ 0 w 5596466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96466" h="6857999">
                <a:moveTo>
                  <a:pt x="0" y="0"/>
                </a:moveTo>
                <a:lnTo>
                  <a:pt x="5596466" y="0"/>
                </a:lnTo>
                <a:lnTo>
                  <a:pt x="5596466" y="6857999"/>
                </a:lnTo>
                <a:lnTo>
                  <a:pt x="0" y="6857999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1C519A2A-2B7E-4F22-8EBE-A6E8F40A5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l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26527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B048964-CBDF-49F3-BCB8-E055D360FBBE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29CBC331-4DD0-48E4-B7D8-6882652576A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1230102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2C76D53-F9BA-4AEB-BE35-C7E61D42E3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64624" y="2266675"/>
            <a:ext cx="1439201" cy="1439201"/>
          </a:xfrm>
          <a:custGeom>
            <a:avLst/>
            <a:gdLst>
              <a:gd name="connsiteX0" fmla="*/ 959467 w 1918934"/>
              <a:gd name="connsiteY0" fmla="*/ 0 h 1918934"/>
              <a:gd name="connsiteX1" fmla="*/ 1918934 w 1918934"/>
              <a:gd name="connsiteY1" fmla="*/ 959467 h 1918934"/>
              <a:gd name="connsiteX2" fmla="*/ 959467 w 1918934"/>
              <a:gd name="connsiteY2" fmla="*/ 1918934 h 1918934"/>
              <a:gd name="connsiteX3" fmla="*/ 0 w 1918934"/>
              <a:gd name="connsiteY3" fmla="*/ 959467 h 1918934"/>
              <a:gd name="connsiteX4" fmla="*/ 959467 w 1918934"/>
              <a:gd name="connsiteY4" fmla="*/ 0 h 1918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8934" h="1918934">
                <a:moveTo>
                  <a:pt x="959467" y="0"/>
                </a:moveTo>
                <a:cubicBezTo>
                  <a:pt x="1489366" y="0"/>
                  <a:pt x="1918934" y="429568"/>
                  <a:pt x="1918934" y="959467"/>
                </a:cubicBezTo>
                <a:cubicBezTo>
                  <a:pt x="1918934" y="1489366"/>
                  <a:pt x="1489366" y="1918934"/>
                  <a:pt x="959467" y="1918934"/>
                </a:cubicBezTo>
                <a:cubicBezTo>
                  <a:pt x="429568" y="1918934"/>
                  <a:pt x="0" y="1489366"/>
                  <a:pt x="0" y="959467"/>
                </a:cubicBezTo>
                <a:cubicBezTo>
                  <a:pt x="0" y="429568"/>
                  <a:pt x="429568" y="0"/>
                  <a:pt x="9594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96D2931D-00FF-46C3-BFEC-3C722D59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61831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50E77465-6E00-45A3-8034-717E01AA01E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45527" y="2903330"/>
            <a:ext cx="2028298" cy="1748531"/>
          </a:xfrm>
          <a:custGeom>
            <a:avLst/>
            <a:gdLst>
              <a:gd name="connsiteX0" fmla="*/ 0 w 2704397"/>
              <a:gd name="connsiteY0" fmla="*/ 0 h 2331375"/>
              <a:gd name="connsiteX1" fmla="*/ 2704397 w 2704397"/>
              <a:gd name="connsiteY1" fmla="*/ 0 h 2331375"/>
              <a:gd name="connsiteX2" fmla="*/ 1352198 w 2704397"/>
              <a:gd name="connsiteY2" fmla="*/ 2331375 h 233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04397" h="2331375">
                <a:moveTo>
                  <a:pt x="0" y="0"/>
                </a:moveTo>
                <a:lnTo>
                  <a:pt x="2704397" y="0"/>
                </a:lnTo>
                <a:lnTo>
                  <a:pt x="1352198" y="23313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51672465-9D00-4010-81BD-55B6C11441C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445528" y="902372"/>
            <a:ext cx="2028298" cy="1748531"/>
          </a:xfrm>
          <a:custGeom>
            <a:avLst/>
            <a:gdLst>
              <a:gd name="connsiteX0" fmla="*/ 1352199 w 2704397"/>
              <a:gd name="connsiteY0" fmla="*/ 0 h 2331375"/>
              <a:gd name="connsiteX1" fmla="*/ 2704397 w 2704397"/>
              <a:gd name="connsiteY1" fmla="*/ 2331375 h 2331375"/>
              <a:gd name="connsiteX2" fmla="*/ 0 w 2704397"/>
              <a:gd name="connsiteY2" fmla="*/ 2331375 h 233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04397" h="2331375">
                <a:moveTo>
                  <a:pt x="1352199" y="0"/>
                </a:moveTo>
                <a:lnTo>
                  <a:pt x="2704397" y="2331375"/>
                </a:lnTo>
                <a:lnTo>
                  <a:pt x="0" y="23313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A04A6BC9-71D5-4D6B-B67A-794A0CDBC8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73586" y="491641"/>
            <a:ext cx="2028298" cy="1748531"/>
          </a:xfrm>
          <a:custGeom>
            <a:avLst/>
            <a:gdLst>
              <a:gd name="connsiteX0" fmla="*/ 0 w 2704397"/>
              <a:gd name="connsiteY0" fmla="*/ 0 h 2331375"/>
              <a:gd name="connsiteX1" fmla="*/ 2704397 w 2704397"/>
              <a:gd name="connsiteY1" fmla="*/ 0 h 2331375"/>
              <a:gd name="connsiteX2" fmla="*/ 1352198 w 2704397"/>
              <a:gd name="connsiteY2" fmla="*/ 2331375 h 233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04397" h="2331375">
                <a:moveTo>
                  <a:pt x="0" y="0"/>
                </a:moveTo>
                <a:lnTo>
                  <a:pt x="2704397" y="0"/>
                </a:lnTo>
                <a:lnTo>
                  <a:pt x="1352198" y="23313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782B0C69-5404-4714-B4B1-E20FFA5633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92495" y="491641"/>
            <a:ext cx="2028298" cy="1748531"/>
          </a:xfrm>
          <a:custGeom>
            <a:avLst/>
            <a:gdLst>
              <a:gd name="connsiteX0" fmla="*/ 0 w 2704397"/>
              <a:gd name="connsiteY0" fmla="*/ 0 h 2331375"/>
              <a:gd name="connsiteX1" fmla="*/ 2704397 w 2704397"/>
              <a:gd name="connsiteY1" fmla="*/ 0 h 2331375"/>
              <a:gd name="connsiteX2" fmla="*/ 1352198 w 2704397"/>
              <a:gd name="connsiteY2" fmla="*/ 2331375 h 233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04397" h="2331375">
                <a:moveTo>
                  <a:pt x="0" y="0"/>
                </a:moveTo>
                <a:lnTo>
                  <a:pt x="2704397" y="0"/>
                </a:lnTo>
                <a:lnTo>
                  <a:pt x="1352198" y="23313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5003287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8D30BE4-DEB3-4959-B73D-61BCE429CB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288701"/>
            <a:ext cx="9144000" cy="2147146"/>
          </a:xfrm>
          <a:custGeom>
            <a:avLst/>
            <a:gdLst>
              <a:gd name="connsiteX0" fmla="*/ 0 w 12192000"/>
              <a:gd name="connsiteY0" fmla="*/ 0 h 2862861"/>
              <a:gd name="connsiteX1" fmla="*/ 12192000 w 12192000"/>
              <a:gd name="connsiteY1" fmla="*/ 0 h 2862861"/>
              <a:gd name="connsiteX2" fmla="*/ 12192000 w 12192000"/>
              <a:gd name="connsiteY2" fmla="*/ 2862861 h 2862861"/>
              <a:gd name="connsiteX3" fmla="*/ 0 w 12192000"/>
              <a:gd name="connsiteY3" fmla="*/ 2862861 h 286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862861">
                <a:moveTo>
                  <a:pt x="0" y="0"/>
                </a:moveTo>
                <a:lnTo>
                  <a:pt x="12192000" y="0"/>
                </a:lnTo>
                <a:lnTo>
                  <a:pt x="12192000" y="2862861"/>
                </a:lnTo>
                <a:lnTo>
                  <a:pt x="0" y="28628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96D2931D-00FF-46C3-BFEC-3C722D59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7618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1DD5DF-DC99-475B-B4DF-CB0A2ED61B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343" y="1491630"/>
            <a:ext cx="3621603" cy="3187526"/>
          </a:xfrm>
          <a:custGeom>
            <a:avLst/>
            <a:gdLst>
              <a:gd name="connsiteX0" fmla="*/ 0 w 4828804"/>
              <a:gd name="connsiteY0" fmla="*/ 0 h 4250034"/>
              <a:gd name="connsiteX1" fmla="*/ 4828804 w 4828804"/>
              <a:gd name="connsiteY1" fmla="*/ 0 h 4250034"/>
              <a:gd name="connsiteX2" fmla="*/ 4828804 w 4828804"/>
              <a:gd name="connsiteY2" fmla="*/ 4250034 h 4250034"/>
              <a:gd name="connsiteX3" fmla="*/ 0 w 4828804"/>
              <a:gd name="connsiteY3" fmla="*/ 4250034 h 425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8804" h="4250034">
                <a:moveTo>
                  <a:pt x="0" y="0"/>
                </a:moveTo>
                <a:lnTo>
                  <a:pt x="4828804" y="0"/>
                </a:lnTo>
                <a:lnTo>
                  <a:pt x="4828804" y="4250034"/>
                </a:lnTo>
                <a:lnTo>
                  <a:pt x="0" y="425003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96D2931D-00FF-46C3-BFEC-3C722D59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99697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1DD5DF-DC99-475B-B4DF-CB0A2ED61B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167594"/>
            <a:ext cx="2681790" cy="3975906"/>
          </a:xfrm>
          <a:custGeom>
            <a:avLst/>
            <a:gdLst>
              <a:gd name="connsiteX0" fmla="*/ 0 w 4828804"/>
              <a:gd name="connsiteY0" fmla="*/ 0 h 4250034"/>
              <a:gd name="connsiteX1" fmla="*/ 4828804 w 4828804"/>
              <a:gd name="connsiteY1" fmla="*/ 0 h 4250034"/>
              <a:gd name="connsiteX2" fmla="*/ 4828804 w 4828804"/>
              <a:gd name="connsiteY2" fmla="*/ 4250034 h 4250034"/>
              <a:gd name="connsiteX3" fmla="*/ 0 w 4828804"/>
              <a:gd name="connsiteY3" fmla="*/ 4250034 h 425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8804" h="4250034">
                <a:moveTo>
                  <a:pt x="0" y="0"/>
                </a:moveTo>
                <a:lnTo>
                  <a:pt x="4828804" y="0"/>
                </a:lnTo>
                <a:lnTo>
                  <a:pt x="4828804" y="4250034"/>
                </a:lnTo>
                <a:lnTo>
                  <a:pt x="0" y="425003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96D2931D-00FF-46C3-BFEC-3C722D59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46048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561106F-9CE7-474D-9A87-FC782AB688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99320"/>
            <a:ext cx="4085946" cy="3644180"/>
          </a:xfrm>
          <a:custGeom>
            <a:avLst/>
            <a:gdLst>
              <a:gd name="connsiteX0" fmla="*/ 0 w 4799856"/>
              <a:gd name="connsiteY0" fmla="*/ 0 h 4858906"/>
              <a:gd name="connsiteX1" fmla="*/ 4799856 w 4799856"/>
              <a:gd name="connsiteY1" fmla="*/ 0 h 4858906"/>
              <a:gd name="connsiteX2" fmla="*/ 4799856 w 4799856"/>
              <a:gd name="connsiteY2" fmla="*/ 4858906 h 4858906"/>
              <a:gd name="connsiteX3" fmla="*/ 0 w 4799856"/>
              <a:gd name="connsiteY3" fmla="*/ 4858906 h 4858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9856" h="4858906">
                <a:moveTo>
                  <a:pt x="0" y="0"/>
                </a:moveTo>
                <a:lnTo>
                  <a:pt x="4799856" y="0"/>
                </a:lnTo>
                <a:lnTo>
                  <a:pt x="4799856" y="4858906"/>
                </a:lnTo>
                <a:lnTo>
                  <a:pt x="0" y="48589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96D2931D-00FF-46C3-BFEC-3C722D59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2611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F87B1BF-3B79-4A48-BD87-03AC695FFBD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86434" y="1583679"/>
            <a:ext cx="2279063" cy="2853750"/>
          </a:xfrm>
          <a:custGeom>
            <a:avLst/>
            <a:gdLst/>
            <a:ahLst/>
            <a:cxnLst/>
            <a:rect l="l" t="t" r="r" b="b"/>
            <a:pathLst>
              <a:path w="3038751" h="3805000">
                <a:moveTo>
                  <a:pt x="1553490" y="0"/>
                </a:moveTo>
                <a:cubicBezTo>
                  <a:pt x="1689945" y="0"/>
                  <a:pt x="1822901" y="13121"/>
                  <a:pt x="1952358" y="39362"/>
                </a:cubicBezTo>
                <a:cubicBezTo>
                  <a:pt x="2081816" y="65604"/>
                  <a:pt x="2206900" y="98843"/>
                  <a:pt x="2327610" y="139080"/>
                </a:cubicBezTo>
                <a:cubicBezTo>
                  <a:pt x="2448321" y="179316"/>
                  <a:pt x="2561158" y="223052"/>
                  <a:pt x="2666124" y="270286"/>
                </a:cubicBezTo>
                <a:cubicBezTo>
                  <a:pt x="2771090" y="317521"/>
                  <a:pt x="2865558" y="362131"/>
                  <a:pt x="2949531" y="404118"/>
                </a:cubicBezTo>
                <a:lnTo>
                  <a:pt x="2508676" y="1249090"/>
                </a:lnTo>
                <a:cubicBezTo>
                  <a:pt x="2403710" y="1186110"/>
                  <a:pt x="2295246" y="1130129"/>
                  <a:pt x="2183283" y="1081145"/>
                </a:cubicBezTo>
                <a:cubicBezTo>
                  <a:pt x="2088814" y="1039159"/>
                  <a:pt x="1982973" y="999797"/>
                  <a:pt x="1865762" y="963059"/>
                </a:cubicBezTo>
                <a:cubicBezTo>
                  <a:pt x="1748550" y="926321"/>
                  <a:pt x="1633963" y="907952"/>
                  <a:pt x="1522000" y="907952"/>
                </a:cubicBezTo>
                <a:cubicBezTo>
                  <a:pt x="1431030" y="907952"/>
                  <a:pt x="1358429" y="921947"/>
                  <a:pt x="1304197" y="949938"/>
                </a:cubicBezTo>
                <a:cubicBezTo>
                  <a:pt x="1249964" y="977929"/>
                  <a:pt x="1222848" y="1025163"/>
                  <a:pt x="1222848" y="1091642"/>
                </a:cubicBezTo>
                <a:cubicBezTo>
                  <a:pt x="1222848" y="1140625"/>
                  <a:pt x="1238593" y="1180862"/>
                  <a:pt x="1270083" y="1212352"/>
                </a:cubicBezTo>
                <a:cubicBezTo>
                  <a:pt x="1301572" y="1243841"/>
                  <a:pt x="1347057" y="1272707"/>
                  <a:pt x="1406538" y="1298948"/>
                </a:cubicBezTo>
                <a:cubicBezTo>
                  <a:pt x="1466018" y="1325190"/>
                  <a:pt x="1538619" y="1350556"/>
                  <a:pt x="1624341" y="1375048"/>
                </a:cubicBezTo>
                <a:cubicBezTo>
                  <a:pt x="1710063" y="1399540"/>
                  <a:pt x="1807156" y="1429280"/>
                  <a:pt x="1915621" y="1464269"/>
                </a:cubicBezTo>
                <a:cubicBezTo>
                  <a:pt x="2087064" y="1516752"/>
                  <a:pt x="2241888" y="1574483"/>
                  <a:pt x="2380093" y="1637462"/>
                </a:cubicBezTo>
                <a:cubicBezTo>
                  <a:pt x="2518298" y="1700441"/>
                  <a:pt x="2636384" y="1774792"/>
                  <a:pt x="2734352" y="1860514"/>
                </a:cubicBezTo>
                <a:cubicBezTo>
                  <a:pt x="2832320" y="1946236"/>
                  <a:pt x="2907545" y="2050326"/>
                  <a:pt x="2960027" y="2172786"/>
                </a:cubicBezTo>
                <a:cubicBezTo>
                  <a:pt x="3012510" y="2295246"/>
                  <a:pt x="3038751" y="2443947"/>
                  <a:pt x="3038751" y="2618890"/>
                </a:cubicBezTo>
                <a:cubicBezTo>
                  <a:pt x="3038751" y="2842816"/>
                  <a:pt x="2997640" y="3030879"/>
                  <a:pt x="2915417" y="3183079"/>
                </a:cubicBezTo>
                <a:cubicBezTo>
                  <a:pt x="2833194" y="3335279"/>
                  <a:pt x="2724730" y="3456864"/>
                  <a:pt x="2590024" y="3547834"/>
                </a:cubicBezTo>
                <a:cubicBezTo>
                  <a:pt x="2455318" y="3638804"/>
                  <a:pt x="2303118" y="3704408"/>
                  <a:pt x="2133424" y="3744644"/>
                </a:cubicBezTo>
                <a:cubicBezTo>
                  <a:pt x="1963730" y="3784881"/>
                  <a:pt x="1793161" y="3805000"/>
                  <a:pt x="1621717" y="3805000"/>
                </a:cubicBezTo>
                <a:cubicBezTo>
                  <a:pt x="1485262" y="3805000"/>
                  <a:pt x="1345308" y="3794503"/>
                  <a:pt x="1201855" y="3773510"/>
                </a:cubicBezTo>
                <a:cubicBezTo>
                  <a:pt x="1058402" y="3752517"/>
                  <a:pt x="915824" y="3722777"/>
                  <a:pt x="774121" y="3684289"/>
                </a:cubicBezTo>
                <a:cubicBezTo>
                  <a:pt x="632417" y="3645802"/>
                  <a:pt x="495962" y="3600317"/>
                  <a:pt x="364755" y="3547834"/>
                </a:cubicBezTo>
                <a:cubicBezTo>
                  <a:pt x="233548" y="3495352"/>
                  <a:pt x="111963" y="3435871"/>
                  <a:pt x="0" y="3369393"/>
                </a:cubicBezTo>
                <a:lnTo>
                  <a:pt x="440855" y="2471938"/>
                </a:lnTo>
                <a:cubicBezTo>
                  <a:pt x="563315" y="2548912"/>
                  <a:pt x="691023" y="2617140"/>
                  <a:pt x="823979" y="2676621"/>
                </a:cubicBezTo>
                <a:cubicBezTo>
                  <a:pt x="935943" y="2729103"/>
                  <a:pt x="1062776" y="2776338"/>
                  <a:pt x="1204479" y="2818324"/>
                </a:cubicBezTo>
                <a:cubicBezTo>
                  <a:pt x="1346183" y="2860310"/>
                  <a:pt x="1490510" y="2881303"/>
                  <a:pt x="1637462" y="2881303"/>
                </a:cubicBezTo>
                <a:cubicBezTo>
                  <a:pt x="1749425" y="2881303"/>
                  <a:pt x="1827275" y="2866433"/>
                  <a:pt x="1871010" y="2836693"/>
                </a:cubicBezTo>
                <a:cubicBezTo>
                  <a:pt x="1914746" y="2806952"/>
                  <a:pt x="1936614" y="2767591"/>
                  <a:pt x="1936614" y="2718607"/>
                </a:cubicBezTo>
                <a:cubicBezTo>
                  <a:pt x="1936614" y="2666124"/>
                  <a:pt x="1914746" y="2621514"/>
                  <a:pt x="1871010" y="2584776"/>
                </a:cubicBezTo>
                <a:cubicBezTo>
                  <a:pt x="1827275" y="2548038"/>
                  <a:pt x="1766919" y="2515673"/>
                  <a:pt x="1689945" y="2487683"/>
                </a:cubicBezTo>
                <a:cubicBezTo>
                  <a:pt x="1612970" y="2459692"/>
                  <a:pt x="1524624" y="2431701"/>
                  <a:pt x="1424907" y="2403710"/>
                </a:cubicBezTo>
                <a:cubicBezTo>
                  <a:pt x="1325190" y="2375719"/>
                  <a:pt x="1219349" y="2342480"/>
                  <a:pt x="1107386" y="2303993"/>
                </a:cubicBezTo>
                <a:cubicBezTo>
                  <a:pt x="942940" y="2248011"/>
                  <a:pt x="801237" y="2187656"/>
                  <a:pt x="682276" y="2122927"/>
                </a:cubicBezTo>
                <a:cubicBezTo>
                  <a:pt x="563315" y="2058199"/>
                  <a:pt x="465347" y="1984723"/>
                  <a:pt x="388373" y="1902500"/>
                </a:cubicBezTo>
                <a:cubicBezTo>
                  <a:pt x="311398" y="1820277"/>
                  <a:pt x="254542" y="1726683"/>
                  <a:pt x="217804" y="1621717"/>
                </a:cubicBezTo>
                <a:cubicBezTo>
                  <a:pt x="181066" y="1516752"/>
                  <a:pt x="162697" y="1396041"/>
                  <a:pt x="162697" y="1259586"/>
                </a:cubicBezTo>
                <a:cubicBezTo>
                  <a:pt x="162697" y="1053154"/>
                  <a:pt x="200309" y="871214"/>
                  <a:pt x="275535" y="713766"/>
                </a:cubicBezTo>
                <a:cubicBezTo>
                  <a:pt x="350760" y="556318"/>
                  <a:pt x="453101" y="425110"/>
                  <a:pt x="582559" y="320145"/>
                </a:cubicBezTo>
                <a:cubicBezTo>
                  <a:pt x="712016" y="215180"/>
                  <a:pt x="859843" y="135581"/>
                  <a:pt x="1026038" y="81349"/>
                </a:cubicBezTo>
                <a:cubicBezTo>
                  <a:pt x="1192233" y="27116"/>
                  <a:pt x="1368051" y="0"/>
                  <a:pt x="155349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96D2931D-00FF-46C3-BFEC-3C722D59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4232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67EB5D2-D0EA-40CC-9288-02B96367B4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1550" y="1725726"/>
            <a:ext cx="3639377" cy="2392493"/>
          </a:xfrm>
          <a:custGeom>
            <a:avLst/>
            <a:gdLst>
              <a:gd name="connsiteX0" fmla="*/ 0 w 4852502"/>
              <a:gd name="connsiteY0" fmla="*/ 0 h 3189990"/>
              <a:gd name="connsiteX1" fmla="*/ 946871 w 4852502"/>
              <a:gd name="connsiteY1" fmla="*/ 0 h 3189990"/>
              <a:gd name="connsiteX2" fmla="*/ 1637192 w 4852502"/>
              <a:gd name="connsiteY2" fmla="*/ 2189110 h 3189990"/>
              <a:gd name="connsiteX3" fmla="*/ 1859985 w 4852502"/>
              <a:gd name="connsiteY3" fmla="*/ 1524107 h 3189990"/>
              <a:gd name="connsiteX4" fmla="*/ 1343510 w 4852502"/>
              <a:gd name="connsiteY4" fmla="*/ 0 h 3189990"/>
              <a:gd name="connsiteX5" fmla="*/ 2145228 w 4852502"/>
              <a:gd name="connsiteY5" fmla="*/ 0 h 3189990"/>
              <a:gd name="connsiteX6" fmla="*/ 2423719 w 4852502"/>
              <a:gd name="connsiteY6" fmla="*/ 984002 h 3189990"/>
              <a:gd name="connsiteX7" fmla="*/ 2707274 w 4852502"/>
              <a:gd name="connsiteY7" fmla="*/ 0 h 3189990"/>
              <a:gd name="connsiteX8" fmla="*/ 3508992 w 4852502"/>
              <a:gd name="connsiteY8" fmla="*/ 0 h 3189990"/>
              <a:gd name="connsiteX9" fmla="*/ 2984078 w 4852502"/>
              <a:gd name="connsiteY9" fmla="*/ 1524107 h 3189990"/>
              <a:gd name="connsiteX10" fmla="*/ 3213622 w 4852502"/>
              <a:gd name="connsiteY10" fmla="*/ 2189110 h 3189990"/>
              <a:gd name="connsiteX11" fmla="*/ 3898880 w 4852502"/>
              <a:gd name="connsiteY11" fmla="*/ 0 h 3189990"/>
              <a:gd name="connsiteX12" fmla="*/ 4852502 w 4852502"/>
              <a:gd name="connsiteY12" fmla="*/ 0 h 3189990"/>
              <a:gd name="connsiteX13" fmla="*/ 3603510 w 4852502"/>
              <a:gd name="connsiteY13" fmla="*/ 3189990 h 3189990"/>
              <a:gd name="connsiteX14" fmla="*/ 2877745 w 4852502"/>
              <a:gd name="connsiteY14" fmla="*/ 3189990 h 3189990"/>
              <a:gd name="connsiteX15" fmla="*/ 2423719 w 4852502"/>
              <a:gd name="connsiteY15" fmla="*/ 2050708 h 3189990"/>
              <a:gd name="connsiteX16" fmla="*/ 1974758 w 4852502"/>
              <a:gd name="connsiteY16" fmla="*/ 3189990 h 3189990"/>
              <a:gd name="connsiteX17" fmla="*/ 1248992 w 4852502"/>
              <a:gd name="connsiteY17" fmla="*/ 3189990 h 3189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852502" h="3189990">
                <a:moveTo>
                  <a:pt x="0" y="0"/>
                </a:moveTo>
                <a:lnTo>
                  <a:pt x="946871" y="0"/>
                </a:lnTo>
                <a:lnTo>
                  <a:pt x="1637192" y="2189110"/>
                </a:lnTo>
                <a:lnTo>
                  <a:pt x="1859985" y="1524107"/>
                </a:lnTo>
                <a:lnTo>
                  <a:pt x="1343510" y="0"/>
                </a:lnTo>
                <a:lnTo>
                  <a:pt x="2145228" y="0"/>
                </a:lnTo>
                <a:lnTo>
                  <a:pt x="2423719" y="984002"/>
                </a:lnTo>
                <a:lnTo>
                  <a:pt x="2707274" y="0"/>
                </a:lnTo>
                <a:lnTo>
                  <a:pt x="3508992" y="0"/>
                </a:lnTo>
                <a:lnTo>
                  <a:pt x="2984078" y="1524107"/>
                </a:lnTo>
                <a:lnTo>
                  <a:pt x="3213622" y="2189110"/>
                </a:lnTo>
                <a:lnTo>
                  <a:pt x="3898880" y="0"/>
                </a:lnTo>
                <a:lnTo>
                  <a:pt x="4852502" y="0"/>
                </a:lnTo>
                <a:lnTo>
                  <a:pt x="3603510" y="3189990"/>
                </a:lnTo>
                <a:lnTo>
                  <a:pt x="2877745" y="3189990"/>
                </a:lnTo>
                <a:lnTo>
                  <a:pt x="2423719" y="2050708"/>
                </a:lnTo>
                <a:lnTo>
                  <a:pt x="1974758" y="3189990"/>
                </a:lnTo>
                <a:lnTo>
                  <a:pt x="1248992" y="318999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96D2931D-00FF-46C3-BFEC-3C722D59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59484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C829F09-E67F-43BA-BCB2-FEA8AADAAD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18180" y="1563221"/>
            <a:ext cx="2910870" cy="2910870"/>
          </a:xfrm>
          <a:custGeom>
            <a:avLst/>
            <a:gdLst>
              <a:gd name="connsiteX0" fmla="*/ 1940580 w 3881160"/>
              <a:gd name="connsiteY0" fmla="*/ 1103406 h 3881160"/>
              <a:gd name="connsiteX1" fmla="*/ 1103406 w 3881160"/>
              <a:gd name="connsiteY1" fmla="*/ 1940580 h 3881160"/>
              <a:gd name="connsiteX2" fmla="*/ 1940580 w 3881160"/>
              <a:gd name="connsiteY2" fmla="*/ 2777754 h 3881160"/>
              <a:gd name="connsiteX3" fmla="*/ 2777754 w 3881160"/>
              <a:gd name="connsiteY3" fmla="*/ 1940580 h 3881160"/>
              <a:gd name="connsiteX4" fmla="*/ 1940580 w 3881160"/>
              <a:gd name="connsiteY4" fmla="*/ 1103406 h 3881160"/>
              <a:gd name="connsiteX5" fmla="*/ 1940580 w 3881160"/>
              <a:gd name="connsiteY5" fmla="*/ 0 h 3881160"/>
              <a:gd name="connsiteX6" fmla="*/ 3881160 w 3881160"/>
              <a:gd name="connsiteY6" fmla="*/ 1940580 h 3881160"/>
              <a:gd name="connsiteX7" fmla="*/ 1940580 w 3881160"/>
              <a:gd name="connsiteY7" fmla="*/ 3881160 h 3881160"/>
              <a:gd name="connsiteX8" fmla="*/ 0 w 3881160"/>
              <a:gd name="connsiteY8" fmla="*/ 1940580 h 3881160"/>
              <a:gd name="connsiteX9" fmla="*/ 1940580 w 3881160"/>
              <a:gd name="connsiteY9" fmla="*/ 0 h 3881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81160" h="3881160">
                <a:moveTo>
                  <a:pt x="1940580" y="1103406"/>
                </a:moveTo>
                <a:cubicBezTo>
                  <a:pt x="1478222" y="1103406"/>
                  <a:pt x="1103406" y="1478222"/>
                  <a:pt x="1103406" y="1940580"/>
                </a:cubicBezTo>
                <a:cubicBezTo>
                  <a:pt x="1103406" y="2402938"/>
                  <a:pt x="1478222" y="2777754"/>
                  <a:pt x="1940580" y="2777754"/>
                </a:cubicBezTo>
                <a:cubicBezTo>
                  <a:pt x="2402938" y="2777754"/>
                  <a:pt x="2777754" y="2402938"/>
                  <a:pt x="2777754" y="1940580"/>
                </a:cubicBezTo>
                <a:cubicBezTo>
                  <a:pt x="2777754" y="1478222"/>
                  <a:pt x="2402938" y="1103406"/>
                  <a:pt x="1940580" y="1103406"/>
                </a:cubicBezTo>
                <a:close/>
                <a:moveTo>
                  <a:pt x="1940580" y="0"/>
                </a:moveTo>
                <a:cubicBezTo>
                  <a:pt x="3012333" y="0"/>
                  <a:pt x="3881160" y="868827"/>
                  <a:pt x="3881160" y="1940580"/>
                </a:cubicBezTo>
                <a:cubicBezTo>
                  <a:pt x="3881160" y="3012333"/>
                  <a:pt x="3012333" y="3881160"/>
                  <a:pt x="1940580" y="3881160"/>
                </a:cubicBezTo>
                <a:cubicBezTo>
                  <a:pt x="868827" y="3881160"/>
                  <a:pt x="0" y="3012333"/>
                  <a:pt x="0" y="1940580"/>
                </a:cubicBezTo>
                <a:cubicBezTo>
                  <a:pt x="0" y="868827"/>
                  <a:pt x="868827" y="0"/>
                  <a:pt x="19405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96D2931D-00FF-46C3-BFEC-3C722D59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6727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0ADFB44-9FFD-4D12-8DC5-D4B204B95B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85646" y="1742293"/>
            <a:ext cx="2010966" cy="2365772"/>
          </a:xfrm>
          <a:custGeom>
            <a:avLst/>
            <a:gdLst>
              <a:gd name="connsiteX0" fmla="*/ 0 w 2681288"/>
              <a:gd name="connsiteY0" fmla="*/ 0 h 3154363"/>
              <a:gd name="connsiteX1" fmla="*/ 2681288 w 2681288"/>
              <a:gd name="connsiteY1" fmla="*/ 0 h 3154363"/>
              <a:gd name="connsiteX2" fmla="*/ 2681288 w 2681288"/>
              <a:gd name="connsiteY2" fmla="*/ 755650 h 3154363"/>
              <a:gd name="connsiteX3" fmla="*/ 1776413 w 2681288"/>
              <a:gd name="connsiteY3" fmla="*/ 755650 h 3154363"/>
              <a:gd name="connsiteX4" fmla="*/ 1776413 w 2681288"/>
              <a:gd name="connsiteY4" fmla="*/ 3154363 h 3154363"/>
              <a:gd name="connsiteX5" fmla="*/ 909638 w 2681288"/>
              <a:gd name="connsiteY5" fmla="*/ 3154363 h 3154363"/>
              <a:gd name="connsiteX6" fmla="*/ 909638 w 2681288"/>
              <a:gd name="connsiteY6" fmla="*/ 755650 h 3154363"/>
              <a:gd name="connsiteX7" fmla="*/ 0 w 2681288"/>
              <a:gd name="connsiteY7" fmla="*/ 755650 h 3154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1288" h="3154363">
                <a:moveTo>
                  <a:pt x="0" y="0"/>
                </a:moveTo>
                <a:lnTo>
                  <a:pt x="2681288" y="0"/>
                </a:lnTo>
                <a:lnTo>
                  <a:pt x="2681288" y="755650"/>
                </a:lnTo>
                <a:lnTo>
                  <a:pt x="1776413" y="755650"/>
                </a:lnTo>
                <a:lnTo>
                  <a:pt x="1776413" y="3154363"/>
                </a:lnTo>
                <a:lnTo>
                  <a:pt x="909638" y="3154363"/>
                </a:lnTo>
                <a:lnTo>
                  <a:pt x="909638" y="755650"/>
                </a:lnTo>
                <a:lnTo>
                  <a:pt x="0" y="7556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96D2931D-00FF-46C3-BFEC-3C722D59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90701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F3738EE-2FE1-4DD2-8A59-8FB0CCE6E9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9144000" cy="1678780"/>
          </a:xfrm>
          <a:custGeom>
            <a:avLst/>
            <a:gdLst>
              <a:gd name="connsiteX0" fmla="*/ 0 w 12192000"/>
              <a:gd name="connsiteY0" fmla="*/ 0 h 3609975"/>
              <a:gd name="connsiteX1" fmla="*/ 12192000 w 12192000"/>
              <a:gd name="connsiteY1" fmla="*/ 0 h 3609975"/>
              <a:gd name="connsiteX2" fmla="*/ 12192000 w 12192000"/>
              <a:gd name="connsiteY2" fmla="*/ 3609975 h 3609975"/>
              <a:gd name="connsiteX3" fmla="*/ 0 w 12192000"/>
              <a:gd name="connsiteY3" fmla="*/ 3609975 h 3609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609975">
                <a:moveTo>
                  <a:pt x="0" y="0"/>
                </a:moveTo>
                <a:lnTo>
                  <a:pt x="12192000" y="0"/>
                </a:lnTo>
                <a:lnTo>
                  <a:pt x="12192000" y="3609975"/>
                </a:lnTo>
                <a:lnTo>
                  <a:pt x="0" y="36099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C3E3D6B-BED3-4736-9C7C-3969705BF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08223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636AB48-AF86-481E-BFB1-C47ADE5D352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89802" y="0"/>
            <a:ext cx="2700300" cy="5143500"/>
          </a:xfrm>
          <a:custGeom>
            <a:avLst/>
            <a:gdLst>
              <a:gd name="connsiteX0" fmla="*/ 0 w 3600400"/>
              <a:gd name="connsiteY0" fmla="*/ 0 h 6858000"/>
              <a:gd name="connsiteX1" fmla="*/ 3600400 w 3600400"/>
              <a:gd name="connsiteY1" fmla="*/ 0 h 6858000"/>
              <a:gd name="connsiteX2" fmla="*/ 3600400 w 3600400"/>
              <a:gd name="connsiteY2" fmla="*/ 6858000 h 6858000"/>
              <a:gd name="connsiteX3" fmla="*/ 0 w 3600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0400" h="6858000">
                <a:moveTo>
                  <a:pt x="0" y="0"/>
                </a:moveTo>
                <a:lnTo>
                  <a:pt x="3600400" y="0"/>
                </a:lnTo>
                <a:lnTo>
                  <a:pt x="36004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65036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96458E5B-FCC6-45CE-B96A-1F98BC784EF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65181" y="0"/>
            <a:ext cx="1466273" cy="3270915"/>
          </a:xfrm>
          <a:custGeom>
            <a:avLst/>
            <a:gdLst>
              <a:gd name="connsiteX0" fmla="*/ 0 w 1955030"/>
              <a:gd name="connsiteY0" fmla="*/ 0 h 4361220"/>
              <a:gd name="connsiteX1" fmla="*/ 1955030 w 1955030"/>
              <a:gd name="connsiteY1" fmla="*/ 0 h 4361220"/>
              <a:gd name="connsiteX2" fmla="*/ 1955030 w 1955030"/>
              <a:gd name="connsiteY2" fmla="*/ 4361220 h 4361220"/>
              <a:gd name="connsiteX3" fmla="*/ 0 w 1955030"/>
              <a:gd name="connsiteY3" fmla="*/ 4361220 h 4361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5030" h="4361220">
                <a:moveTo>
                  <a:pt x="0" y="0"/>
                </a:moveTo>
                <a:lnTo>
                  <a:pt x="1955030" y="0"/>
                </a:lnTo>
                <a:lnTo>
                  <a:pt x="1955030" y="4361220"/>
                </a:lnTo>
                <a:lnTo>
                  <a:pt x="0" y="436122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17">
            <a:extLst>
              <a:ext uri="{FF2B5EF4-FFF2-40B4-BE49-F238E27FC236}">
                <a16:creationId xmlns:a16="http://schemas.microsoft.com/office/drawing/2014/main" id="{FB40103A-4D56-42B9-879A-79CC55CE57D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55167" y="0"/>
            <a:ext cx="1466273" cy="2076666"/>
          </a:xfrm>
          <a:custGeom>
            <a:avLst/>
            <a:gdLst>
              <a:gd name="connsiteX0" fmla="*/ 0 w 1955030"/>
              <a:gd name="connsiteY0" fmla="*/ 0 h 2768888"/>
              <a:gd name="connsiteX1" fmla="*/ 1955030 w 1955030"/>
              <a:gd name="connsiteY1" fmla="*/ 0 h 2768888"/>
              <a:gd name="connsiteX2" fmla="*/ 1955030 w 1955030"/>
              <a:gd name="connsiteY2" fmla="*/ 2768888 h 2768888"/>
              <a:gd name="connsiteX3" fmla="*/ 0 w 1955030"/>
              <a:gd name="connsiteY3" fmla="*/ 2768888 h 2768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5030" h="2768888">
                <a:moveTo>
                  <a:pt x="0" y="0"/>
                </a:moveTo>
                <a:lnTo>
                  <a:pt x="1955030" y="0"/>
                </a:lnTo>
                <a:lnTo>
                  <a:pt x="1955030" y="2768888"/>
                </a:lnTo>
                <a:lnTo>
                  <a:pt x="0" y="276888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8">
            <a:extLst>
              <a:ext uri="{FF2B5EF4-FFF2-40B4-BE49-F238E27FC236}">
                <a16:creationId xmlns:a16="http://schemas.microsoft.com/office/drawing/2014/main" id="{B1E25749-5F18-4EE9-BD5D-531546A806E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610174" y="0"/>
            <a:ext cx="1466273" cy="3980830"/>
          </a:xfrm>
          <a:custGeom>
            <a:avLst/>
            <a:gdLst>
              <a:gd name="connsiteX0" fmla="*/ 0 w 1955030"/>
              <a:gd name="connsiteY0" fmla="*/ 0 h 5307773"/>
              <a:gd name="connsiteX1" fmla="*/ 1955030 w 1955030"/>
              <a:gd name="connsiteY1" fmla="*/ 0 h 5307773"/>
              <a:gd name="connsiteX2" fmla="*/ 1955030 w 1955030"/>
              <a:gd name="connsiteY2" fmla="*/ 5307773 h 5307773"/>
              <a:gd name="connsiteX3" fmla="*/ 0 w 1955030"/>
              <a:gd name="connsiteY3" fmla="*/ 5307773 h 5307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5030" h="5307773">
                <a:moveTo>
                  <a:pt x="0" y="0"/>
                </a:moveTo>
                <a:lnTo>
                  <a:pt x="1955030" y="0"/>
                </a:lnTo>
                <a:lnTo>
                  <a:pt x="1955030" y="5307773"/>
                </a:lnTo>
                <a:lnTo>
                  <a:pt x="0" y="530777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68920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850F5F3-6110-4C6E-9D10-48B8550924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00150" y="1092995"/>
            <a:ext cx="1743075" cy="1743075"/>
          </a:xfrm>
          <a:custGeom>
            <a:avLst/>
            <a:gdLst>
              <a:gd name="connsiteX0" fmla="*/ 1162050 w 2324100"/>
              <a:gd name="connsiteY0" fmla="*/ 0 h 2324100"/>
              <a:gd name="connsiteX1" fmla="*/ 2324100 w 2324100"/>
              <a:gd name="connsiteY1" fmla="*/ 1162050 h 2324100"/>
              <a:gd name="connsiteX2" fmla="*/ 1162050 w 2324100"/>
              <a:gd name="connsiteY2" fmla="*/ 2324100 h 2324100"/>
              <a:gd name="connsiteX3" fmla="*/ 0 w 2324100"/>
              <a:gd name="connsiteY3" fmla="*/ 1162050 h 2324100"/>
              <a:gd name="connsiteX4" fmla="*/ 1162050 w 2324100"/>
              <a:gd name="connsiteY4" fmla="*/ 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4100" h="2324100">
                <a:moveTo>
                  <a:pt x="1162050" y="0"/>
                </a:moveTo>
                <a:cubicBezTo>
                  <a:pt x="1803832" y="0"/>
                  <a:pt x="2324100" y="520268"/>
                  <a:pt x="2324100" y="1162050"/>
                </a:cubicBezTo>
                <a:cubicBezTo>
                  <a:pt x="2324100" y="1803832"/>
                  <a:pt x="1803832" y="2324100"/>
                  <a:pt x="1162050" y="2324100"/>
                </a:cubicBezTo>
                <a:cubicBezTo>
                  <a:pt x="520268" y="2324100"/>
                  <a:pt x="0" y="1803832"/>
                  <a:pt x="0" y="1162050"/>
                </a:cubicBezTo>
                <a:cubicBezTo>
                  <a:pt x="0" y="520268"/>
                  <a:pt x="520268" y="0"/>
                  <a:pt x="11620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697AF6F-13E7-4A21-9A3C-9DD23AE0365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00463" y="1092995"/>
            <a:ext cx="1743075" cy="1743075"/>
          </a:xfrm>
          <a:custGeom>
            <a:avLst/>
            <a:gdLst>
              <a:gd name="connsiteX0" fmla="*/ 1162050 w 2324100"/>
              <a:gd name="connsiteY0" fmla="*/ 0 h 2324100"/>
              <a:gd name="connsiteX1" fmla="*/ 2324100 w 2324100"/>
              <a:gd name="connsiteY1" fmla="*/ 1162050 h 2324100"/>
              <a:gd name="connsiteX2" fmla="*/ 1162050 w 2324100"/>
              <a:gd name="connsiteY2" fmla="*/ 2324100 h 2324100"/>
              <a:gd name="connsiteX3" fmla="*/ 0 w 2324100"/>
              <a:gd name="connsiteY3" fmla="*/ 1162050 h 2324100"/>
              <a:gd name="connsiteX4" fmla="*/ 1162050 w 2324100"/>
              <a:gd name="connsiteY4" fmla="*/ 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4100" h="2324100">
                <a:moveTo>
                  <a:pt x="1162050" y="0"/>
                </a:moveTo>
                <a:cubicBezTo>
                  <a:pt x="1803832" y="0"/>
                  <a:pt x="2324100" y="520268"/>
                  <a:pt x="2324100" y="1162050"/>
                </a:cubicBezTo>
                <a:cubicBezTo>
                  <a:pt x="2324100" y="1803832"/>
                  <a:pt x="1803832" y="2324100"/>
                  <a:pt x="1162050" y="2324100"/>
                </a:cubicBezTo>
                <a:cubicBezTo>
                  <a:pt x="520268" y="2324100"/>
                  <a:pt x="0" y="1803832"/>
                  <a:pt x="0" y="1162050"/>
                </a:cubicBezTo>
                <a:cubicBezTo>
                  <a:pt x="0" y="520268"/>
                  <a:pt x="520268" y="0"/>
                  <a:pt x="11620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787519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A2728E5B-D355-45C5-9863-B7EB492FE8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  <a:custGeom>
            <a:avLst/>
            <a:gdLst>
              <a:gd name="connsiteX0" fmla="*/ 0 w 12192000"/>
              <a:gd name="connsiteY0" fmla="*/ 0 h 3517900"/>
              <a:gd name="connsiteX1" fmla="*/ 12192000 w 12192000"/>
              <a:gd name="connsiteY1" fmla="*/ 0 h 3517900"/>
              <a:gd name="connsiteX2" fmla="*/ 12192000 w 12192000"/>
              <a:gd name="connsiteY2" fmla="*/ 3517900 h 3517900"/>
              <a:gd name="connsiteX3" fmla="*/ 0 w 12192000"/>
              <a:gd name="connsiteY3" fmla="*/ 3517900 h 351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517900">
                <a:moveTo>
                  <a:pt x="0" y="0"/>
                </a:moveTo>
                <a:lnTo>
                  <a:pt x="12192000" y="0"/>
                </a:lnTo>
                <a:lnTo>
                  <a:pt x="12192000" y="3517900"/>
                </a:lnTo>
                <a:lnTo>
                  <a:pt x="0" y="35179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96D2931D-00FF-46C3-BFEC-3C722D59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31887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4CE9870-750C-4675-BDE3-7FA1E18ECEA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2505075"/>
            <a:ext cx="9144000" cy="2638425"/>
          </a:xfrm>
          <a:custGeom>
            <a:avLst/>
            <a:gdLst>
              <a:gd name="connsiteX0" fmla="*/ 0 w 12192000"/>
              <a:gd name="connsiteY0" fmla="*/ 0 h 3517900"/>
              <a:gd name="connsiteX1" fmla="*/ 12192000 w 12192000"/>
              <a:gd name="connsiteY1" fmla="*/ 0 h 3517900"/>
              <a:gd name="connsiteX2" fmla="*/ 12192000 w 12192000"/>
              <a:gd name="connsiteY2" fmla="*/ 3517900 h 3517900"/>
              <a:gd name="connsiteX3" fmla="*/ 0 w 12192000"/>
              <a:gd name="connsiteY3" fmla="*/ 3517900 h 351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517900">
                <a:moveTo>
                  <a:pt x="0" y="0"/>
                </a:moveTo>
                <a:lnTo>
                  <a:pt x="12192000" y="0"/>
                </a:lnTo>
                <a:lnTo>
                  <a:pt x="12192000" y="3517900"/>
                </a:lnTo>
                <a:lnTo>
                  <a:pt x="0" y="35179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27267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0BDC2AF-94DB-4817-952B-B2AF48654EC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704153" cy="4336196"/>
          </a:xfrm>
          <a:custGeom>
            <a:avLst/>
            <a:gdLst>
              <a:gd name="connsiteX0" fmla="*/ 0 w 7605537"/>
              <a:gd name="connsiteY0" fmla="*/ 0 h 5781595"/>
              <a:gd name="connsiteX1" fmla="*/ 7605537 w 7605537"/>
              <a:gd name="connsiteY1" fmla="*/ 0 h 5781595"/>
              <a:gd name="connsiteX2" fmla="*/ 2857610 w 7605537"/>
              <a:gd name="connsiteY2" fmla="*/ 5781595 h 5781595"/>
              <a:gd name="connsiteX3" fmla="*/ 0 w 7605537"/>
              <a:gd name="connsiteY3" fmla="*/ 3436761 h 5781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05537" h="5781595">
                <a:moveTo>
                  <a:pt x="0" y="0"/>
                </a:moveTo>
                <a:lnTo>
                  <a:pt x="7605537" y="0"/>
                </a:lnTo>
                <a:lnTo>
                  <a:pt x="2857610" y="5781595"/>
                </a:lnTo>
                <a:lnTo>
                  <a:pt x="0" y="343676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1B20ECDE-3754-43CE-A3F3-6A8C42897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l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93455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00C606A-5573-42DF-83B1-7665B1CE443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72000" y="464345"/>
            <a:ext cx="4107657" cy="2516642"/>
          </a:xfrm>
          <a:custGeom>
            <a:avLst/>
            <a:gdLst>
              <a:gd name="connsiteX0" fmla="*/ 0 w 5476876"/>
              <a:gd name="connsiteY0" fmla="*/ 0 h 3355523"/>
              <a:gd name="connsiteX1" fmla="*/ 5476876 w 5476876"/>
              <a:gd name="connsiteY1" fmla="*/ 0 h 3355523"/>
              <a:gd name="connsiteX2" fmla="*/ 5476876 w 5476876"/>
              <a:gd name="connsiteY2" fmla="*/ 3355523 h 3355523"/>
              <a:gd name="connsiteX3" fmla="*/ 0 w 5476876"/>
              <a:gd name="connsiteY3" fmla="*/ 3355523 h 3355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6876" h="3355523">
                <a:moveTo>
                  <a:pt x="0" y="0"/>
                </a:moveTo>
                <a:lnTo>
                  <a:pt x="5476876" y="0"/>
                </a:lnTo>
                <a:lnTo>
                  <a:pt x="5476876" y="3355523"/>
                </a:lnTo>
                <a:lnTo>
                  <a:pt x="0" y="335552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51008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F4753DEC-EFCB-43DE-928E-A20C65125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42754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3879056" y="1462087"/>
            <a:ext cx="1385888" cy="1385888"/>
          </a:xfrm>
          <a:custGeom>
            <a:avLst/>
            <a:gdLst>
              <a:gd name="connsiteX0" fmla="*/ 923925 w 1847850"/>
              <a:gd name="connsiteY0" fmla="*/ 0 h 1847850"/>
              <a:gd name="connsiteX1" fmla="*/ 1847850 w 1847850"/>
              <a:gd name="connsiteY1" fmla="*/ 923925 h 1847850"/>
              <a:gd name="connsiteX2" fmla="*/ 923925 w 1847850"/>
              <a:gd name="connsiteY2" fmla="*/ 1847850 h 1847850"/>
              <a:gd name="connsiteX3" fmla="*/ 0 w 1847850"/>
              <a:gd name="connsiteY3" fmla="*/ 923925 h 1847850"/>
              <a:gd name="connsiteX4" fmla="*/ 923925 w 1847850"/>
              <a:gd name="connsiteY4" fmla="*/ 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7850" h="1847850">
                <a:moveTo>
                  <a:pt x="923925" y="0"/>
                </a:moveTo>
                <a:cubicBezTo>
                  <a:pt x="1434195" y="0"/>
                  <a:pt x="1847850" y="413655"/>
                  <a:pt x="1847850" y="923925"/>
                </a:cubicBezTo>
                <a:cubicBezTo>
                  <a:pt x="1847850" y="1434195"/>
                  <a:pt x="1434195" y="1847850"/>
                  <a:pt x="923925" y="1847850"/>
                </a:cubicBezTo>
                <a:cubicBezTo>
                  <a:pt x="413655" y="1847850"/>
                  <a:pt x="0" y="1434195"/>
                  <a:pt x="0" y="923925"/>
                </a:cubicBezTo>
                <a:cubicBezTo>
                  <a:pt x="0" y="413655"/>
                  <a:pt x="413655" y="0"/>
                  <a:pt x="923925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2648FBB8-65C8-4003-ADAF-8D9577195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73806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2E5AFAF-24E7-4377-9D48-1D2F4153C3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1" y="1356054"/>
            <a:ext cx="1662746" cy="1662746"/>
          </a:xfrm>
          <a:custGeom>
            <a:avLst/>
            <a:gdLst>
              <a:gd name="connsiteX0" fmla="*/ 0 w 2216995"/>
              <a:gd name="connsiteY0" fmla="*/ 0 h 2216995"/>
              <a:gd name="connsiteX1" fmla="*/ 2216995 w 2216995"/>
              <a:gd name="connsiteY1" fmla="*/ 0 h 2216995"/>
              <a:gd name="connsiteX2" fmla="*/ 2216995 w 2216995"/>
              <a:gd name="connsiteY2" fmla="*/ 2216995 h 2216995"/>
              <a:gd name="connsiteX3" fmla="*/ 0 w 2216995"/>
              <a:gd name="connsiteY3" fmla="*/ 2216995 h 2216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6995" h="2216995">
                <a:moveTo>
                  <a:pt x="0" y="0"/>
                </a:moveTo>
                <a:lnTo>
                  <a:pt x="2216995" y="0"/>
                </a:lnTo>
                <a:lnTo>
                  <a:pt x="2216995" y="2216995"/>
                </a:lnTo>
                <a:lnTo>
                  <a:pt x="0" y="221699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8CE83495-0E36-4103-962E-A813EF693E0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13051" y="3021643"/>
            <a:ext cx="821696" cy="821696"/>
          </a:xfrm>
          <a:custGeom>
            <a:avLst/>
            <a:gdLst>
              <a:gd name="connsiteX0" fmla="*/ 0 w 1095594"/>
              <a:gd name="connsiteY0" fmla="*/ 0 h 1095594"/>
              <a:gd name="connsiteX1" fmla="*/ 1095594 w 1095594"/>
              <a:gd name="connsiteY1" fmla="*/ 0 h 1095594"/>
              <a:gd name="connsiteX2" fmla="*/ 1095594 w 1095594"/>
              <a:gd name="connsiteY2" fmla="*/ 1095594 h 1095594"/>
              <a:gd name="connsiteX3" fmla="*/ 0 w 1095594"/>
              <a:gd name="connsiteY3" fmla="*/ 1095594 h 1095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5594" h="1095594">
                <a:moveTo>
                  <a:pt x="0" y="0"/>
                </a:moveTo>
                <a:lnTo>
                  <a:pt x="1095594" y="0"/>
                </a:lnTo>
                <a:lnTo>
                  <a:pt x="1095594" y="1095594"/>
                </a:lnTo>
                <a:lnTo>
                  <a:pt x="0" y="109559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579C0D7-DD23-4688-BA6A-3670881422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34748" y="1356054"/>
            <a:ext cx="2444909" cy="3323102"/>
          </a:xfrm>
          <a:custGeom>
            <a:avLst/>
            <a:gdLst>
              <a:gd name="connsiteX0" fmla="*/ 0 w 3259879"/>
              <a:gd name="connsiteY0" fmla="*/ 0 h 4430803"/>
              <a:gd name="connsiteX1" fmla="*/ 3259879 w 3259879"/>
              <a:gd name="connsiteY1" fmla="*/ 0 h 4430803"/>
              <a:gd name="connsiteX2" fmla="*/ 3259879 w 3259879"/>
              <a:gd name="connsiteY2" fmla="*/ 4430803 h 4430803"/>
              <a:gd name="connsiteX3" fmla="*/ 0 w 3259879"/>
              <a:gd name="connsiteY3" fmla="*/ 4430803 h 4430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879" h="4430803">
                <a:moveTo>
                  <a:pt x="0" y="0"/>
                </a:moveTo>
                <a:lnTo>
                  <a:pt x="3259879" y="0"/>
                </a:lnTo>
                <a:lnTo>
                  <a:pt x="3259879" y="4430803"/>
                </a:lnTo>
                <a:lnTo>
                  <a:pt x="0" y="443080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3908964E-3644-4EA6-B98D-0CA37478A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86424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67BFA55-3816-4ADE-ABBD-68A6CAEF948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493045"/>
            <a:ext cx="9144000" cy="1764506"/>
          </a:xfrm>
          <a:custGeom>
            <a:avLst/>
            <a:gdLst>
              <a:gd name="connsiteX0" fmla="*/ 0 w 12192000"/>
              <a:gd name="connsiteY0" fmla="*/ 0 h 2352675"/>
              <a:gd name="connsiteX1" fmla="*/ 12192000 w 12192000"/>
              <a:gd name="connsiteY1" fmla="*/ 0 h 2352675"/>
              <a:gd name="connsiteX2" fmla="*/ 12192000 w 12192000"/>
              <a:gd name="connsiteY2" fmla="*/ 2352675 h 2352675"/>
              <a:gd name="connsiteX3" fmla="*/ 0 w 12192000"/>
              <a:gd name="connsiteY3" fmla="*/ 2352675 h 2352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352675">
                <a:moveTo>
                  <a:pt x="0" y="0"/>
                </a:moveTo>
                <a:lnTo>
                  <a:pt x="12192000" y="0"/>
                </a:lnTo>
                <a:lnTo>
                  <a:pt x="12192000" y="2352675"/>
                </a:lnTo>
                <a:lnTo>
                  <a:pt x="0" y="235267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96D2931D-00FF-46C3-BFEC-3C722D59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86972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3C720F6-AB94-4194-AFCD-5DA01D79C05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59694" y="464344"/>
            <a:ext cx="6424613" cy="2107406"/>
          </a:xfrm>
          <a:custGeom>
            <a:avLst/>
            <a:gdLst>
              <a:gd name="connsiteX0" fmla="*/ 0 w 8566150"/>
              <a:gd name="connsiteY0" fmla="*/ 0 h 3025775"/>
              <a:gd name="connsiteX1" fmla="*/ 8566150 w 8566150"/>
              <a:gd name="connsiteY1" fmla="*/ 0 h 3025775"/>
              <a:gd name="connsiteX2" fmla="*/ 8566150 w 8566150"/>
              <a:gd name="connsiteY2" fmla="*/ 3025775 h 3025775"/>
              <a:gd name="connsiteX3" fmla="*/ 0 w 8566150"/>
              <a:gd name="connsiteY3" fmla="*/ 3025775 h 302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66150" h="3025775">
                <a:moveTo>
                  <a:pt x="0" y="0"/>
                </a:moveTo>
                <a:lnTo>
                  <a:pt x="8566150" y="0"/>
                </a:lnTo>
                <a:lnTo>
                  <a:pt x="8566150" y="3025775"/>
                </a:lnTo>
                <a:lnTo>
                  <a:pt x="0" y="302577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0489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2D4461AE-8545-4B6F-B5CD-5DAEC68012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32142" y="1011447"/>
            <a:ext cx="2122098" cy="3065253"/>
          </a:xfrm>
          <a:prstGeom prst="roundRect">
            <a:avLst>
              <a:gd name="adj" fmla="val 3577"/>
            </a:avLst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2093C2DF-1FEE-4E3B-8CBE-EA9DBE3DF1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44027" y="1790220"/>
            <a:ext cx="1116993" cy="2321804"/>
          </a:xfrm>
          <a:prstGeom prst="roundRect">
            <a:avLst>
              <a:gd name="adj" fmla="val 13436"/>
            </a:avLst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919AC9DC-95E2-4C48-88A8-5950F0E00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80237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7348918-CBB5-4F86-8337-7ACD7C77923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6217963-AC9A-4DC6-AEF2-CEE5D5730EB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3762648"/>
            <a:ext cx="9144000" cy="1380853"/>
          </a:xfrm>
          <a:custGeom>
            <a:avLst/>
            <a:gdLst>
              <a:gd name="connsiteX0" fmla="*/ 0 w 12192000"/>
              <a:gd name="connsiteY0" fmla="*/ 0 h 1841137"/>
              <a:gd name="connsiteX1" fmla="*/ 12192000 w 12192000"/>
              <a:gd name="connsiteY1" fmla="*/ 0 h 1841137"/>
              <a:gd name="connsiteX2" fmla="*/ 12192000 w 12192000"/>
              <a:gd name="connsiteY2" fmla="*/ 1841137 h 1841137"/>
              <a:gd name="connsiteX3" fmla="*/ 0 w 12192000"/>
              <a:gd name="connsiteY3" fmla="*/ 1841137 h 1841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841137">
                <a:moveTo>
                  <a:pt x="0" y="0"/>
                </a:moveTo>
                <a:lnTo>
                  <a:pt x="12192000" y="0"/>
                </a:lnTo>
                <a:lnTo>
                  <a:pt x="12192000" y="1841137"/>
                </a:lnTo>
                <a:lnTo>
                  <a:pt x="0" y="184113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48335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464343" y="1"/>
            <a:ext cx="3288507" cy="5143500"/>
          </a:xfrm>
          <a:custGeom>
            <a:avLst/>
            <a:gdLst>
              <a:gd name="connsiteX0" fmla="*/ 0 w 4384676"/>
              <a:gd name="connsiteY0" fmla="*/ 0 h 6858000"/>
              <a:gd name="connsiteX1" fmla="*/ 4384676 w 4384676"/>
              <a:gd name="connsiteY1" fmla="*/ 0 h 6858000"/>
              <a:gd name="connsiteX2" fmla="*/ 4384676 w 4384676"/>
              <a:gd name="connsiteY2" fmla="*/ 6858000 h 6858000"/>
              <a:gd name="connsiteX3" fmla="*/ 0 w 438467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4676" h="6858000">
                <a:moveTo>
                  <a:pt x="0" y="0"/>
                </a:moveTo>
                <a:lnTo>
                  <a:pt x="4384676" y="0"/>
                </a:lnTo>
                <a:lnTo>
                  <a:pt x="438467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16483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886325" y="0"/>
            <a:ext cx="4257675" cy="51435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28864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878681" y="1429483"/>
            <a:ext cx="1528763" cy="1528763"/>
          </a:xfrm>
          <a:custGeom>
            <a:avLst/>
            <a:gdLst>
              <a:gd name="connsiteX0" fmla="*/ 1019175 w 2038350"/>
              <a:gd name="connsiteY0" fmla="*/ 0 h 2038350"/>
              <a:gd name="connsiteX1" fmla="*/ 2038350 w 2038350"/>
              <a:gd name="connsiteY1" fmla="*/ 1019175 h 2038350"/>
              <a:gd name="connsiteX2" fmla="*/ 1019175 w 2038350"/>
              <a:gd name="connsiteY2" fmla="*/ 2038350 h 2038350"/>
              <a:gd name="connsiteX3" fmla="*/ 0 w 2038350"/>
              <a:gd name="connsiteY3" fmla="*/ 1019175 h 2038350"/>
              <a:gd name="connsiteX4" fmla="*/ 1019175 w 2038350"/>
              <a:gd name="connsiteY4" fmla="*/ 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8350" h="2038350">
                <a:moveTo>
                  <a:pt x="1019175" y="0"/>
                </a:moveTo>
                <a:cubicBezTo>
                  <a:pt x="1582050" y="0"/>
                  <a:pt x="2038350" y="456300"/>
                  <a:pt x="2038350" y="1019175"/>
                </a:cubicBezTo>
                <a:cubicBezTo>
                  <a:pt x="2038350" y="1582050"/>
                  <a:pt x="1582050" y="2038350"/>
                  <a:pt x="1019175" y="2038350"/>
                </a:cubicBezTo>
                <a:cubicBezTo>
                  <a:pt x="456300" y="2038350"/>
                  <a:pt x="0" y="1582050"/>
                  <a:pt x="0" y="1019175"/>
                </a:cubicBezTo>
                <a:cubicBezTo>
                  <a:pt x="0" y="456300"/>
                  <a:pt x="456300" y="0"/>
                  <a:pt x="1019175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77A1B3F-0202-4C4F-ADD8-77DDE541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100000"/>
              </a:lnSpc>
              <a:defRPr sz="2100" spc="150" baseline="0">
                <a:latin typeface="Raleway Black" panose="020B0A03030101060003" pitchFamily="34" charset="0"/>
                <a:ea typeface="Lato Bold" panose="020F0502020204030203" pitchFamily="34" charset="0"/>
                <a:cs typeface="Lato Bold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51595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3752850" cy="5143500"/>
          </a:xfrm>
          <a:custGeom>
            <a:avLst/>
            <a:gdLst>
              <a:gd name="connsiteX0" fmla="*/ 0 w 5003800"/>
              <a:gd name="connsiteY0" fmla="*/ 0 h 6858000"/>
              <a:gd name="connsiteX1" fmla="*/ 5003800 w 5003800"/>
              <a:gd name="connsiteY1" fmla="*/ 0 h 6858000"/>
              <a:gd name="connsiteX2" fmla="*/ 5003800 w 5003800"/>
              <a:gd name="connsiteY2" fmla="*/ 6858000 h 6858000"/>
              <a:gd name="connsiteX3" fmla="*/ 0 w 50038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03800" h="6858000">
                <a:moveTo>
                  <a:pt x="0" y="0"/>
                </a:moveTo>
                <a:lnTo>
                  <a:pt x="5003800" y="0"/>
                </a:lnTo>
                <a:lnTo>
                  <a:pt x="50038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60743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4079327" y="390515"/>
            <a:ext cx="4600329" cy="2054198"/>
          </a:xfrm>
          <a:custGeom>
            <a:avLst/>
            <a:gdLst>
              <a:gd name="connsiteX0" fmla="*/ 0 w 6133772"/>
              <a:gd name="connsiteY0" fmla="*/ 0 h 2738930"/>
              <a:gd name="connsiteX1" fmla="*/ 6133772 w 6133772"/>
              <a:gd name="connsiteY1" fmla="*/ 0 h 2738930"/>
              <a:gd name="connsiteX2" fmla="*/ 6133772 w 6133772"/>
              <a:gd name="connsiteY2" fmla="*/ 2738930 h 2738930"/>
              <a:gd name="connsiteX3" fmla="*/ 0 w 6133772"/>
              <a:gd name="connsiteY3" fmla="*/ 2738930 h 2738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33772" h="2738930">
                <a:moveTo>
                  <a:pt x="0" y="0"/>
                </a:moveTo>
                <a:lnTo>
                  <a:pt x="6133772" y="0"/>
                </a:lnTo>
                <a:lnTo>
                  <a:pt x="6133772" y="2738930"/>
                </a:lnTo>
                <a:lnTo>
                  <a:pt x="0" y="273893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079327" y="2624959"/>
            <a:ext cx="4600329" cy="2054198"/>
          </a:xfrm>
          <a:custGeom>
            <a:avLst/>
            <a:gdLst>
              <a:gd name="connsiteX0" fmla="*/ 0 w 6133772"/>
              <a:gd name="connsiteY0" fmla="*/ 0 h 2738930"/>
              <a:gd name="connsiteX1" fmla="*/ 6133772 w 6133772"/>
              <a:gd name="connsiteY1" fmla="*/ 0 h 2738930"/>
              <a:gd name="connsiteX2" fmla="*/ 6133772 w 6133772"/>
              <a:gd name="connsiteY2" fmla="*/ 2738930 h 2738930"/>
              <a:gd name="connsiteX3" fmla="*/ 0 w 6133772"/>
              <a:gd name="connsiteY3" fmla="*/ 2738930 h 2738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33772" h="2738930">
                <a:moveTo>
                  <a:pt x="0" y="0"/>
                </a:moveTo>
                <a:lnTo>
                  <a:pt x="6133772" y="0"/>
                </a:lnTo>
                <a:lnTo>
                  <a:pt x="6133772" y="2738930"/>
                </a:lnTo>
                <a:lnTo>
                  <a:pt x="0" y="273893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0AACD627-E3CC-4A3F-BF1A-0E783E8ED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41205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795D62B-E174-485B-AF6F-315C0CB7007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81596" y="2515566"/>
            <a:ext cx="1626445" cy="1626445"/>
          </a:xfrm>
          <a:custGeom>
            <a:avLst/>
            <a:gdLst>
              <a:gd name="connsiteX0" fmla="*/ 1081320 w 2168593"/>
              <a:gd name="connsiteY0" fmla="*/ 0 h 2168593"/>
              <a:gd name="connsiteX1" fmla="*/ 2168593 w 2168593"/>
              <a:gd name="connsiteY1" fmla="*/ 1081321 h 2168593"/>
              <a:gd name="connsiteX2" fmla="*/ 1081320 w 2168593"/>
              <a:gd name="connsiteY2" fmla="*/ 2168593 h 2168593"/>
              <a:gd name="connsiteX3" fmla="*/ 0 w 2168593"/>
              <a:gd name="connsiteY3" fmla="*/ 1081321 h 2168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8593" h="2168593">
                <a:moveTo>
                  <a:pt x="1081320" y="0"/>
                </a:moveTo>
                <a:lnTo>
                  <a:pt x="2168593" y="1081321"/>
                </a:lnTo>
                <a:lnTo>
                  <a:pt x="1081320" y="2168593"/>
                </a:lnTo>
                <a:lnTo>
                  <a:pt x="0" y="108132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A1C909E-4814-470F-9529-3F9917880A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01801" y="2109327"/>
            <a:ext cx="1626445" cy="1626445"/>
          </a:xfrm>
          <a:custGeom>
            <a:avLst/>
            <a:gdLst>
              <a:gd name="connsiteX0" fmla="*/ 1083305 w 2168593"/>
              <a:gd name="connsiteY0" fmla="*/ 0 h 2168593"/>
              <a:gd name="connsiteX1" fmla="*/ 2168593 w 2168593"/>
              <a:gd name="connsiteY1" fmla="*/ 1083305 h 2168593"/>
              <a:gd name="connsiteX2" fmla="*/ 1083305 w 2168593"/>
              <a:gd name="connsiteY2" fmla="*/ 2168593 h 2168593"/>
              <a:gd name="connsiteX3" fmla="*/ 0 w 2168593"/>
              <a:gd name="connsiteY3" fmla="*/ 1083305 h 2168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8593" h="2168593">
                <a:moveTo>
                  <a:pt x="1083305" y="0"/>
                </a:moveTo>
                <a:lnTo>
                  <a:pt x="2168593" y="1083305"/>
                </a:lnTo>
                <a:lnTo>
                  <a:pt x="1083305" y="2168593"/>
                </a:lnTo>
                <a:lnTo>
                  <a:pt x="0" y="108330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FA4DE8F8-7D1F-4037-9C1F-B074B2557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0A77E04-450A-4F4E-ABDC-27577254C99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92587" y="3326556"/>
            <a:ext cx="1626445" cy="1626445"/>
          </a:xfrm>
          <a:custGeom>
            <a:avLst/>
            <a:gdLst>
              <a:gd name="connsiteX0" fmla="*/ 1087273 w 2168593"/>
              <a:gd name="connsiteY0" fmla="*/ 0 h 2168593"/>
              <a:gd name="connsiteX1" fmla="*/ 2168593 w 2168593"/>
              <a:gd name="connsiteY1" fmla="*/ 1087273 h 2168593"/>
              <a:gd name="connsiteX2" fmla="*/ 1087273 w 2168593"/>
              <a:gd name="connsiteY2" fmla="*/ 2168593 h 2168593"/>
              <a:gd name="connsiteX3" fmla="*/ 0 w 2168593"/>
              <a:gd name="connsiteY3" fmla="*/ 1087273 h 2168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8593" h="2168593">
                <a:moveTo>
                  <a:pt x="1087273" y="0"/>
                </a:moveTo>
                <a:lnTo>
                  <a:pt x="2168593" y="1087273"/>
                </a:lnTo>
                <a:lnTo>
                  <a:pt x="1087273" y="2168593"/>
                </a:lnTo>
                <a:lnTo>
                  <a:pt x="0" y="108727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D433679-F647-4DD3-9C0C-D00FCEEFBA8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87836" y="1295361"/>
            <a:ext cx="1626445" cy="1626445"/>
          </a:xfrm>
          <a:custGeom>
            <a:avLst/>
            <a:gdLst>
              <a:gd name="connsiteX0" fmla="*/ 1085288 w 2168593"/>
              <a:gd name="connsiteY0" fmla="*/ 0 h 2168593"/>
              <a:gd name="connsiteX1" fmla="*/ 2168593 w 2168593"/>
              <a:gd name="connsiteY1" fmla="*/ 1085289 h 2168593"/>
              <a:gd name="connsiteX2" fmla="*/ 1085288 w 2168593"/>
              <a:gd name="connsiteY2" fmla="*/ 2168593 h 2168593"/>
              <a:gd name="connsiteX3" fmla="*/ 0 w 2168593"/>
              <a:gd name="connsiteY3" fmla="*/ 1085289 h 2168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8593" h="2168593">
                <a:moveTo>
                  <a:pt x="1085288" y="0"/>
                </a:moveTo>
                <a:lnTo>
                  <a:pt x="2168593" y="1085289"/>
                </a:lnTo>
                <a:lnTo>
                  <a:pt x="1085288" y="2168593"/>
                </a:lnTo>
                <a:lnTo>
                  <a:pt x="0" y="1085289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77482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FA4DE8F8-7D1F-4037-9C1F-B074B2557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45DE4A7-4596-4DC0-A291-59099A93F20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9173" y="1248007"/>
            <a:ext cx="2885158" cy="3321795"/>
          </a:xfrm>
          <a:custGeom>
            <a:avLst/>
            <a:gdLst>
              <a:gd name="connsiteX0" fmla="*/ 0 w 3846877"/>
              <a:gd name="connsiteY0" fmla="*/ 0 h 4429060"/>
              <a:gd name="connsiteX1" fmla="*/ 3846877 w 3846877"/>
              <a:gd name="connsiteY1" fmla="*/ 2216769 h 4429060"/>
              <a:gd name="connsiteX2" fmla="*/ 0 w 3846877"/>
              <a:gd name="connsiteY2" fmla="*/ 4429060 h 442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46877" h="4429060">
                <a:moveTo>
                  <a:pt x="0" y="0"/>
                </a:moveTo>
                <a:lnTo>
                  <a:pt x="3846877" y="2216769"/>
                </a:lnTo>
                <a:lnTo>
                  <a:pt x="0" y="442906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81177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FA4DE8F8-7D1F-4037-9C1F-B074B2557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607E6B1-24BA-4694-AE9D-903CB093609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300163"/>
            <a:ext cx="9144000" cy="2093119"/>
          </a:xfrm>
          <a:custGeom>
            <a:avLst/>
            <a:gdLst>
              <a:gd name="connsiteX0" fmla="*/ 0 w 12192000"/>
              <a:gd name="connsiteY0" fmla="*/ 0 h 2505074"/>
              <a:gd name="connsiteX1" fmla="*/ 12192000 w 12192000"/>
              <a:gd name="connsiteY1" fmla="*/ 0 h 2505074"/>
              <a:gd name="connsiteX2" fmla="*/ 12192000 w 12192000"/>
              <a:gd name="connsiteY2" fmla="*/ 2505074 h 2505074"/>
              <a:gd name="connsiteX3" fmla="*/ 0 w 12192000"/>
              <a:gd name="connsiteY3" fmla="*/ 2505074 h 2505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505074">
                <a:moveTo>
                  <a:pt x="0" y="0"/>
                </a:moveTo>
                <a:lnTo>
                  <a:pt x="12192000" y="0"/>
                </a:lnTo>
                <a:lnTo>
                  <a:pt x="12192000" y="2505074"/>
                </a:lnTo>
                <a:lnTo>
                  <a:pt x="0" y="25050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6008456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607E6B1-24BA-4694-AE9D-903CB093609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457575"/>
          </a:xfrm>
          <a:custGeom>
            <a:avLst/>
            <a:gdLst>
              <a:gd name="connsiteX0" fmla="*/ 0 w 12192000"/>
              <a:gd name="connsiteY0" fmla="*/ 0 h 2505074"/>
              <a:gd name="connsiteX1" fmla="*/ 12192000 w 12192000"/>
              <a:gd name="connsiteY1" fmla="*/ 0 h 2505074"/>
              <a:gd name="connsiteX2" fmla="*/ 12192000 w 12192000"/>
              <a:gd name="connsiteY2" fmla="*/ 2505074 h 2505074"/>
              <a:gd name="connsiteX3" fmla="*/ 0 w 12192000"/>
              <a:gd name="connsiteY3" fmla="*/ 2505074 h 2505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505074">
                <a:moveTo>
                  <a:pt x="0" y="0"/>
                </a:moveTo>
                <a:lnTo>
                  <a:pt x="12192000" y="0"/>
                </a:lnTo>
                <a:lnTo>
                  <a:pt x="12192000" y="2505074"/>
                </a:lnTo>
                <a:lnTo>
                  <a:pt x="0" y="25050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FA4DE8F8-7D1F-4037-9C1F-B074B2557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02634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718D338-BE25-40FA-8898-8EEF1683BD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43910" y="4790123"/>
            <a:ext cx="1101090" cy="1976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 i="1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/>
              <a:t>www.siteexample.com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2F20948-C739-4CAD-BE9F-0D7A480704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45000" y="4744402"/>
            <a:ext cx="39585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i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24087EED-2C44-45B7-952B-683F8BC9A5D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DB1593A-71BF-4BC1-AEE8-09F333ED7BC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19112" y="1342248"/>
            <a:ext cx="2395538" cy="1470044"/>
          </a:xfrm>
          <a:custGeom>
            <a:avLst/>
            <a:gdLst>
              <a:gd name="connsiteX0" fmla="*/ 0 w 3194050"/>
              <a:gd name="connsiteY0" fmla="*/ 0 h 1960059"/>
              <a:gd name="connsiteX1" fmla="*/ 3194050 w 3194050"/>
              <a:gd name="connsiteY1" fmla="*/ 0 h 1960059"/>
              <a:gd name="connsiteX2" fmla="*/ 3194050 w 3194050"/>
              <a:gd name="connsiteY2" fmla="*/ 1960059 h 1960059"/>
              <a:gd name="connsiteX3" fmla="*/ 0 w 3194050"/>
              <a:gd name="connsiteY3" fmla="*/ 1960059 h 1960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4050" h="1960059">
                <a:moveTo>
                  <a:pt x="0" y="0"/>
                </a:moveTo>
                <a:lnTo>
                  <a:pt x="3194050" y="0"/>
                </a:lnTo>
                <a:lnTo>
                  <a:pt x="3194050" y="1960059"/>
                </a:lnTo>
                <a:lnTo>
                  <a:pt x="0" y="1960059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8158A70-A5D1-4765-B1F6-F2075C3AC8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74231" y="1342248"/>
            <a:ext cx="2395538" cy="1470044"/>
          </a:xfrm>
          <a:custGeom>
            <a:avLst/>
            <a:gdLst>
              <a:gd name="connsiteX0" fmla="*/ 0 w 3194050"/>
              <a:gd name="connsiteY0" fmla="*/ 0 h 1960059"/>
              <a:gd name="connsiteX1" fmla="*/ 3194050 w 3194050"/>
              <a:gd name="connsiteY1" fmla="*/ 0 h 1960059"/>
              <a:gd name="connsiteX2" fmla="*/ 3194050 w 3194050"/>
              <a:gd name="connsiteY2" fmla="*/ 1960059 h 1960059"/>
              <a:gd name="connsiteX3" fmla="*/ 0 w 3194050"/>
              <a:gd name="connsiteY3" fmla="*/ 1960059 h 1960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4050" h="1960059">
                <a:moveTo>
                  <a:pt x="0" y="0"/>
                </a:moveTo>
                <a:lnTo>
                  <a:pt x="3194050" y="0"/>
                </a:lnTo>
                <a:lnTo>
                  <a:pt x="3194050" y="1960059"/>
                </a:lnTo>
                <a:lnTo>
                  <a:pt x="0" y="1960059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F334ABA-4E07-482A-B8D0-CBE8D205287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9350" y="1342248"/>
            <a:ext cx="2395538" cy="1470044"/>
          </a:xfrm>
          <a:custGeom>
            <a:avLst/>
            <a:gdLst>
              <a:gd name="connsiteX0" fmla="*/ 0 w 3194050"/>
              <a:gd name="connsiteY0" fmla="*/ 0 h 1960059"/>
              <a:gd name="connsiteX1" fmla="*/ 3194050 w 3194050"/>
              <a:gd name="connsiteY1" fmla="*/ 0 h 1960059"/>
              <a:gd name="connsiteX2" fmla="*/ 3194050 w 3194050"/>
              <a:gd name="connsiteY2" fmla="*/ 1960059 h 1960059"/>
              <a:gd name="connsiteX3" fmla="*/ 0 w 3194050"/>
              <a:gd name="connsiteY3" fmla="*/ 1960059 h 1960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4050" h="1960059">
                <a:moveTo>
                  <a:pt x="0" y="0"/>
                </a:moveTo>
                <a:lnTo>
                  <a:pt x="3194050" y="0"/>
                </a:lnTo>
                <a:lnTo>
                  <a:pt x="3194050" y="1960059"/>
                </a:lnTo>
                <a:lnTo>
                  <a:pt x="0" y="1960059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43EB1797-BF94-4DAD-ADB5-63D1E6A14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65748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F4EFEEA-89DA-4F6C-A500-76C0A5CDD0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89674" y="0"/>
            <a:ext cx="2964656" cy="5143500"/>
          </a:xfrm>
          <a:custGeom>
            <a:avLst/>
            <a:gdLst>
              <a:gd name="connsiteX0" fmla="*/ 0 w 3952875"/>
              <a:gd name="connsiteY0" fmla="*/ 0 h 6858000"/>
              <a:gd name="connsiteX1" fmla="*/ 3952875 w 3952875"/>
              <a:gd name="connsiteY1" fmla="*/ 0 h 6858000"/>
              <a:gd name="connsiteX2" fmla="*/ 3952875 w 3952875"/>
              <a:gd name="connsiteY2" fmla="*/ 6858000 h 6858000"/>
              <a:gd name="connsiteX3" fmla="*/ 0 w 395287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2875" h="6858000">
                <a:moveTo>
                  <a:pt x="0" y="0"/>
                </a:moveTo>
                <a:lnTo>
                  <a:pt x="3952875" y="0"/>
                </a:lnTo>
                <a:lnTo>
                  <a:pt x="395287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4585573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BB7DE01-827A-4BE7-9755-5C4C9A4F048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86262" y="0"/>
            <a:ext cx="4757738" cy="5143500"/>
          </a:xfrm>
          <a:custGeom>
            <a:avLst/>
            <a:gdLst>
              <a:gd name="connsiteX0" fmla="*/ 0 w 4455886"/>
              <a:gd name="connsiteY0" fmla="*/ 0 h 6858000"/>
              <a:gd name="connsiteX1" fmla="*/ 4455886 w 4455886"/>
              <a:gd name="connsiteY1" fmla="*/ 0 h 6858000"/>
              <a:gd name="connsiteX2" fmla="*/ 4455886 w 4455886"/>
              <a:gd name="connsiteY2" fmla="*/ 6858000 h 6858000"/>
              <a:gd name="connsiteX3" fmla="*/ 0 w 4455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5886" h="6858000">
                <a:moveTo>
                  <a:pt x="0" y="0"/>
                </a:moveTo>
                <a:lnTo>
                  <a:pt x="4455886" y="0"/>
                </a:lnTo>
                <a:lnTo>
                  <a:pt x="445588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FA4DE8F8-7D1F-4037-9C1F-B074B2557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l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68288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BB7DE01-827A-4BE7-9755-5C4C9A4F048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757738" cy="5143500"/>
          </a:xfrm>
          <a:custGeom>
            <a:avLst/>
            <a:gdLst>
              <a:gd name="connsiteX0" fmla="*/ 0 w 4455886"/>
              <a:gd name="connsiteY0" fmla="*/ 0 h 6858000"/>
              <a:gd name="connsiteX1" fmla="*/ 4455886 w 4455886"/>
              <a:gd name="connsiteY1" fmla="*/ 0 h 6858000"/>
              <a:gd name="connsiteX2" fmla="*/ 4455886 w 4455886"/>
              <a:gd name="connsiteY2" fmla="*/ 6858000 h 6858000"/>
              <a:gd name="connsiteX3" fmla="*/ 0 w 4455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5886" h="6858000">
                <a:moveTo>
                  <a:pt x="0" y="0"/>
                </a:moveTo>
                <a:lnTo>
                  <a:pt x="4455886" y="0"/>
                </a:lnTo>
                <a:lnTo>
                  <a:pt x="445588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1715898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94C0BF-A302-43FC-9789-888E2C174F2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1557"/>
            <a:ext cx="9144000" cy="2859057"/>
          </a:xfrm>
          <a:custGeom>
            <a:avLst/>
            <a:gdLst>
              <a:gd name="connsiteX0" fmla="*/ 0 w 12192000"/>
              <a:gd name="connsiteY0" fmla="*/ 0 h 3812076"/>
              <a:gd name="connsiteX1" fmla="*/ 12192000 w 12192000"/>
              <a:gd name="connsiteY1" fmla="*/ 0 h 3812076"/>
              <a:gd name="connsiteX2" fmla="*/ 12192000 w 12192000"/>
              <a:gd name="connsiteY2" fmla="*/ 3812076 h 3812076"/>
              <a:gd name="connsiteX3" fmla="*/ 0 w 12192000"/>
              <a:gd name="connsiteY3" fmla="*/ 3812076 h 3812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812076">
                <a:moveTo>
                  <a:pt x="0" y="0"/>
                </a:moveTo>
                <a:lnTo>
                  <a:pt x="12192000" y="0"/>
                </a:lnTo>
                <a:lnTo>
                  <a:pt x="12192000" y="3812076"/>
                </a:lnTo>
                <a:lnTo>
                  <a:pt x="0" y="381207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7D51D9D6-BC12-4B96-BA06-9AD27B4C1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1176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D68616E-A804-4FFF-A62E-C10752A1D2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1" y="1634765"/>
            <a:ext cx="4095749" cy="2744779"/>
          </a:xfrm>
          <a:custGeom>
            <a:avLst/>
            <a:gdLst>
              <a:gd name="connsiteX0" fmla="*/ 1742871 w 5460999"/>
              <a:gd name="connsiteY0" fmla="*/ 3186638 h 3659705"/>
              <a:gd name="connsiteX1" fmla="*/ 3751324 w 5460999"/>
              <a:gd name="connsiteY1" fmla="*/ 3186638 h 3659705"/>
              <a:gd name="connsiteX2" fmla="*/ 3751324 w 5460999"/>
              <a:gd name="connsiteY2" fmla="*/ 3659705 h 3659705"/>
              <a:gd name="connsiteX3" fmla="*/ 1742871 w 5460999"/>
              <a:gd name="connsiteY3" fmla="*/ 3659705 h 3659705"/>
              <a:gd name="connsiteX4" fmla="*/ 1742872 w 5460999"/>
              <a:gd name="connsiteY4" fmla="*/ 2447768 h 3659705"/>
              <a:gd name="connsiteX5" fmla="*/ 5460999 w 5460999"/>
              <a:gd name="connsiteY5" fmla="*/ 2447768 h 3659705"/>
              <a:gd name="connsiteX6" fmla="*/ 5460999 w 5460999"/>
              <a:gd name="connsiteY6" fmla="*/ 3126808 h 3659705"/>
              <a:gd name="connsiteX7" fmla="*/ 1742872 w 5460999"/>
              <a:gd name="connsiteY7" fmla="*/ 3126808 h 3659705"/>
              <a:gd name="connsiteX8" fmla="*/ 3811383 w 5460999"/>
              <a:gd name="connsiteY8" fmla="*/ 1275843 h 3659705"/>
              <a:gd name="connsiteX9" fmla="*/ 4763851 w 5460999"/>
              <a:gd name="connsiteY9" fmla="*/ 1275843 h 3659705"/>
              <a:gd name="connsiteX10" fmla="*/ 4763851 w 5460999"/>
              <a:gd name="connsiteY10" fmla="*/ 2392487 h 3659705"/>
              <a:gd name="connsiteX11" fmla="*/ 3811383 w 5460999"/>
              <a:gd name="connsiteY11" fmla="*/ 2392487 h 3659705"/>
              <a:gd name="connsiteX12" fmla="*/ 0 w 5460999"/>
              <a:gd name="connsiteY12" fmla="*/ 1275843 h 3659705"/>
              <a:gd name="connsiteX13" fmla="*/ 3751325 w 5460999"/>
              <a:gd name="connsiteY13" fmla="*/ 1275843 h 3659705"/>
              <a:gd name="connsiteX14" fmla="*/ 3751325 w 5460999"/>
              <a:gd name="connsiteY14" fmla="*/ 2392487 h 3659705"/>
              <a:gd name="connsiteX15" fmla="*/ 0 w 5460999"/>
              <a:gd name="connsiteY15" fmla="*/ 2392487 h 3659705"/>
              <a:gd name="connsiteX16" fmla="*/ 1045723 w 5460999"/>
              <a:gd name="connsiteY16" fmla="*/ 0 h 3659705"/>
              <a:gd name="connsiteX17" fmla="*/ 4763850 w 5460999"/>
              <a:gd name="connsiteY17" fmla="*/ 0 h 3659705"/>
              <a:gd name="connsiteX18" fmla="*/ 4763850 w 5460999"/>
              <a:gd name="connsiteY18" fmla="*/ 1220011 h 3659705"/>
              <a:gd name="connsiteX19" fmla="*/ 1045723 w 5460999"/>
              <a:gd name="connsiteY19" fmla="*/ 1220011 h 3659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460999" h="3659705">
                <a:moveTo>
                  <a:pt x="1742871" y="3186638"/>
                </a:moveTo>
                <a:lnTo>
                  <a:pt x="3751324" y="3186638"/>
                </a:lnTo>
                <a:lnTo>
                  <a:pt x="3751324" y="3659705"/>
                </a:lnTo>
                <a:lnTo>
                  <a:pt x="1742871" y="3659705"/>
                </a:lnTo>
                <a:close/>
                <a:moveTo>
                  <a:pt x="1742872" y="2447768"/>
                </a:moveTo>
                <a:lnTo>
                  <a:pt x="5460999" y="2447768"/>
                </a:lnTo>
                <a:lnTo>
                  <a:pt x="5460999" y="3126808"/>
                </a:lnTo>
                <a:lnTo>
                  <a:pt x="1742872" y="3126808"/>
                </a:lnTo>
                <a:close/>
                <a:moveTo>
                  <a:pt x="3811383" y="1275843"/>
                </a:moveTo>
                <a:lnTo>
                  <a:pt x="4763851" y="1275843"/>
                </a:lnTo>
                <a:lnTo>
                  <a:pt x="4763851" y="2392487"/>
                </a:lnTo>
                <a:lnTo>
                  <a:pt x="3811383" y="2392487"/>
                </a:lnTo>
                <a:close/>
                <a:moveTo>
                  <a:pt x="0" y="1275843"/>
                </a:moveTo>
                <a:lnTo>
                  <a:pt x="3751325" y="1275843"/>
                </a:lnTo>
                <a:lnTo>
                  <a:pt x="3751325" y="2392487"/>
                </a:lnTo>
                <a:lnTo>
                  <a:pt x="0" y="2392487"/>
                </a:lnTo>
                <a:close/>
                <a:moveTo>
                  <a:pt x="1045723" y="0"/>
                </a:moveTo>
                <a:lnTo>
                  <a:pt x="4763850" y="0"/>
                </a:lnTo>
                <a:lnTo>
                  <a:pt x="4763850" y="1220011"/>
                </a:lnTo>
                <a:lnTo>
                  <a:pt x="1045723" y="12200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7D51D9D6-BC12-4B96-BA06-9AD27B4C1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82452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7D51D9D6-BC12-4B96-BA06-9AD27B4C1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8678BE3-FB6F-489E-B5F6-203E055B11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87361" y="1795262"/>
            <a:ext cx="662637" cy="662637"/>
          </a:xfrm>
          <a:custGeom>
            <a:avLst/>
            <a:gdLst>
              <a:gd name="connsiteX0" fmla="*/ 441758 w 883516"/>
              <a:gd name="connsiteY0" fmla="*/ 0 h 883516"/>
              <a:gd name="connsiteX1" fmla="*/ 883516 w 883516"/>
              <a:gd name="connsiteY1" fmla="*/ 441758 h 883516"/>
              <a:gd name="connsiteX2" fmla="*/ 441758 w 883516"/>
              <a:gd name="connsiteY2" fmla="*/ 883516 h 883516"/>
              <a:gd name="connsiteX3" fmla="*/ 0 w 883516"/>
              <a:gd name="connsiteY3" fmla="*/ 441758 h 883516"/>
              <a:gd name="connsiteX4" fmla="*/ 441758 w 883516"/>
              <a:gd name="connsiteY4" fmla="*/ 0 h 883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516" h="883516">
                <a:moveTo>
                  <a:pt x="441758" y="0"/>
                </a:moveTo>
                <a:cubicBezTo>
                  <a:pt x="685734" y="0"/>
                  <a:pt x="883516" y="197782"/>
                  <a:pt x="883516" y="441758"/>
                </a:cubicBezTo>
                <a:cubicBezTo>
                  <a:pt x="883516" y="685734"/>
                  <a:pt x="685734" y="883516"/>
                  <a:pt x="441758" y="883516"/>
                </a:cubicBezTo>
                <a:cubicBezTo>
                  <a:pt x="197782" y="883516"/>
                  <a:pt x="0" y="685734"/>
                  <a:pt x="0" y="441758"/>
                </a:cubicBezTo>
                <a:cubicBezTo>
                  <a:pt x="0" y="197782"/>
                  <a:pt x="197782" y="0"/>
                  <a:pt x="44175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F51FFFE2-B1CF-4986-8C98-374905A464B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40682" y="1795262"/>
            <a:ext cx="662637" cy="662637"/>
          </a:xfrm>
          <a:custGeom>
            <a:avLst/>
            <a:gdLst>
              <a:gd name="connsiteX0" fmla="*/ 441758 w 883516"/>
              <a:gd name="connsiteY0" fmla="*/ 0 h 883516"/>
              <a:gd name="connsiteX1" fmla="*/ 883516 w 883516"/>
              <a:gd name="connsiteY1" fmla="*/ 441758 h 883516"/>
              <a:gd name="connsiteX2" fmla="*/ 441758 w 883516"/>
              <a:gd name="connsiteY2" fmla="*/ 883516 h 883516"/>
              <a:gd name="connsiteX3" fmla="*/ 0 w 883516"/>
              <a:gd name="connsiteY3" fmla="*/ 441758 h 883516"/>
              <a:gd name="connsiteX4" fmla="*/ 441758 w 883516"/>
              <a:gd name="connsiteY4" fmla="*/ 0 h 883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516" h="883516">
                <a:moveTo>
                  <a:pt x="441758" y="0"/>
                </a:moveTo>
                <a:cubicBezTo>
                  <a:pt x="685734" y="0"/>
                  <a:pt x="883516" y="197782"/>
                  <a:pt x="883516" y="441758"/>
                </a:cubicBezTo>
                <a:cubicBezTo>
                  <a:pt x="883516" y="685734"/>
                  <a:pt x="685734" y="883516"/>
                  <a:pt x="441758" y="883516"/>
                </a:cubicBezTo>
                <a:cubicBezTo>
                  <a:pt x="197782" y="883516"/>
                  <a:pt x="0" y="685734"/>
                  <a:pt x="0" y="441758"/>
                </a:cubicBezTo>
                <a:cubicBezTo>
                  <a:pt x="0" y="197782"/>
                  <a:pt x="197782" y="0"/>
                  <a:pt x="44175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9634331C-0796-46AC-BE60-723AF4073A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94002" y="1795262"/>
            <a:ext cx="662637" cy="662637"/>
          </a:xfrm>
          <a:custGeom>
            <a:avLst/>
            <a:gdLst>
              <a:gd name="connsiteX0" fmla="*/ 441758 w 883516"/>
              <a:gd name="connsiteY0" fmla="*/ 0 h 883516"/>
              <a:gd name="connsiteX1" fmla="*/ 883516 w 883516"/>
              <a:gd name="connsiteY1" fmla="*/ 441758 h 883516"/>
              <a:gd name="connsiteX2" fmla="*/ 441758 w 883516"/>
              <a:gd name="connsiteY2" fmla="*/ 883516 h 883516"/>
              <a:gd name="connsiteX3" fmla="*/ 0 w 883516"/>
              <a:gd name="connsiteY3" fmla="*/ 441758 h 883516"/>
              <a:gd name="connsiteX4" fmla="*/ 441758 w 883516"/>
              <a:gd name="connsiteY4" fmla="*/ 0 h 883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516" h="883516">
                <a:moveTo>
                  <a:pt x="441758" y="0"/>
                </a:moveTo>
                <a:cubicBezTo>
                  <a:pt x="685734" y="0"/>
                  <a:pt x="883516" y="197782"/>
                  <a:pt x="883516" y="441758"/>
                </a:cubicBezTo>
                <a:cubicBezTo>
                  <a:pt x="883516" y="685734"/>
                  <a:pt x="685734" y="883516"/>
                  <a:pt x="441758" y="883516"/>
                </a:cubicBezTo>
                <a:cubicBezTo>
                  <a:pt x="197782" y="883516"/>
                  <a:pt x="0" y="685734"/>
                  <a:pt x="0" y="441758"/>
                </a:cubicBezTo>
                <a:cubicBezTo>
                  <a:pt x="0" y="197782"/>
                  <a:pt x="197782" y="0"/>
                  <a:pt x="44175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F15CD068-6A2C-4F1B-9C02-0730C8D5F5C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94002" y="3528536"/>
            <a:ext cx="662637" cy="662637"/>
          </a:xfrm>
          <a:custGeom>
            <a:avLst/>
            <a:gdLst>
              <a:gd name="connsiteX0" fmla="*/ 441758 w 883516"/>
              <a:gd name="connsiteY0" fmla="*/ 0 h 883516"/>
              <a:gd name="connsiteX1" fmla="*/ 883516 w 883516"/>
              <a:gd name="connsiteY1" fmla="*/ 441758 h 883516"/>
              <a:gd name="connsiteX2" fmla="*/ 441758 w 883516"/>
              <a:gd name="connsiteY2" fmla="*/ 883516 h 883516"/>
              <a:gd name="connsiteX3" fmla="*/ 0 w 883516"/>
              <a:gd name="connsiteY3" fmla="*/ 441758 h 883516"/>
              <a:gd name="connsiteX4" fmla="*/ 441758 w 883516"/>
              <a:gd name="connsiteY4" fmla="*/ 0 h 883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516" h="883516">
                <a:moveTo>
                  <a:pt x="441758" y="0"/>
                </a:moveTo>
                <a:cubicBezTo>
                  <a:pt x="685734" y="0"/>
                  <a:pt x="883516" y="197782"/>
                  <a:pt x="883516" y="441758"/>
                </a:cubicBezTo>
                <a:cubicBezTo>
                  <a:pt x="883516" y="685734"/>
                  <a:pt x="685734" y="883516"/>
                  <a:pt x="441758" y="883516"/>
                </a:cubicBezTo>
                <a:cubicBezTo>
                  <a:pt x="197782" y="883516"/>
                  <a:pt x="0" y="685734"/>
                  <a:pt x="0" y="441758"/>
                </a:cubicBezTo>
                <a:cubicBezTo>
                  <a:pt x="0" y="197782"/>
                  <a:pt x="197782" y="0"/>
                  <a:pt x="44175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3F0D947-4796-47F7-A1E8-400785555A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40682" y="3528536"/>
            <a:ext cx="662637" cy="662637"/>
          </a:xfrm>
          <a:custGeom>
            <a:avLst/>
            <a:gdLst>
              <a:gd name="connsiteX0" fmla="*/ 441758 w 883516"/>
              <a:gd name="connsiteY0" fmla="*/ 0 h 883516"/>
              <a:gd name="connsiteX1" fmla="*/ 883516 w 883516"/>
              <a:gd name="connsiteY1" fmla="*/ 441758 h 883516"/>
              <a:gd name="connsiteX2" fmla="*/ 441758 w 883516"/>
              <a:gd name="connsiteY2" fmla="*/ 883516 h 883516"/>
              <a:gd name="connsiteX3" fmla="*/ 0 w 883516"/>
              <a:gd name="connsiteY3" fmla="*/ 441758 h 883516"/>
              <a:gd name="connsiteX4" fmla="*/ 441758 w 883516"/>
              <a:gd name="connsiteY4" fmla="*/ 0 h 883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516" h="883516">
                <a:moveTo>
                  <a:pt x="441758" y="0"/>
                </a:moveTo>
                <a:cubicBezTo>
                  <a:pt x="685734" y="0"/>
                  <a:pt x="883516" y="197782"/>
                  <a:pt x="883516" y="441758"/>
                </a:cubicBezTo>
                <a:cubicBezTo>
                  <a:pt x="883516" y="685734"/>
                  <a:pt x="685734" y="883516"/>
                  <a:pt x="441758" y="883516"/>
                </a:cubicBezTo>
                <a:cubicBezTo>
                  <a:pt x="197782" y="883516"/>
                  <a:pt x="0" y="685734"/>
                  <a:pt x="0" y="441758"/>
                </a:cubicBezTo>
                <a:cubicBezTo>
                  <a:pt x="0" y="197782"/>
                  <a:pt x="197782" y="0"/>
                  <a:pt x="44175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FBF7D3B3-75E8-4682-8204-3D53748844B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487361" y="3528536"/>
            <a:ext cx="662637" cy="662637"/>
          </a:xfrm>
          <a:custGeom>
            <a:avLst/>
            <a:gdLst>
              <a:gd name="connsiteX0" fmla="*/ 441758 w 883516"/>
              <a:gd name="connsiteY0" fmla="*/ 0 h 883516"/>
              <a:gd name="connsiteX1" fmla="*/ 883516 w 883516"/>
              <a:gd name="connsiteY1" fmla="*/ 441758 h 883516"/>
              <a:gd name="connsiteX2" fmla="*/ 441758 w 883516"/>
              <a:gd name="connsiteY2" fmla="*/ 883516 h 883516"/>
              <a:gd name="connsiteX3" fmla="*/ 0 w 883516"/>
              <a:gd name="connsiteY3" fmla="*/ 441758 h 883516"/>
              <a:gd name="connsiteX4" fmla="*/ 441758 w 883516"/>
              <a:gd name="connsiteY4" fmla="*/ 0 h 883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516" h="883516">
                <a:moveTo>
                  <a:pt x="441758" y="0"/>
                </a:moveTo>
                <a:cubicBezTo>
                  <a:pt x="685734" y="0"/>
                  <a:pt x="883516" y="197782"/>
                  <a:pt x="883516" y="441758"/>
                </a:cubicBezTo>
                <a:cubicBezTo>
                  <a:pt x="883516" y="685734"/>
                  <a:pt x="685734" y="883516"/>
                  <a:pt x="441758" y="883516"/>
                </a:cubicBezTo>
                <a:cubicBezTo>
                  <a:pt x="197782" y="883516"/>
                  <a:pt x="0" y="685734"/>
                  <a:pt x="0" y="441758"/>
                </a:cubicBezTo>
                <a:cubicBezTo>
                  <a:pt x="0" y="197782"/>
                  <a:pt x="197782" y="0"/>
                  <a:pt x="44175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0694933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91DAEDA3-C95A-4AFC-92EB-932A7472CB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83258" y="2739648"/>
            <a:ext cx="719138" cy="719138"/>
          </a:xfrm>
          <a:custGeom>
            <a:avLst/>
            <a:gdLst>
              <a:gd name="connsiteX0" fmla="*/ 479425 w 958850"/>
              <a:gd name="connsiteY0" fmla="*/ 0 h 958850"/>
              <a:gd name="connsiteX1" fmla="*/ 958850 w 958850"/>
              <a:gd name="connsiteY1" fmla="*/ 479425 h 958850"/>
              <a:gd name="connsiteX2" fmla="*/ 479425 w 958850"/>
              <a:gd name="connsiteY2" fmla="*/ 958850 h 958850"/>
              <a:gd name="connsiteX3" fmla="*/ 0 w 958850"/>
              <a:gd name="connsiteY3" fmla="*/ 479425 h 958850"/>
              <a:gd name="connsiteX4" fmla="*/ 479425 w 958850"/>
              <a:gd name="connsiteY4" fmla="*/ 0 h 95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8850" h="958850">
                <a:moveTo>
                  <a:pt x="479425" y="0"/>
                </a:moveTo>
                <a:cubicBezTo>
                  <a:pt x="744204" y="0"/>
                  <a:pt x="958850" y="214646"/>
                  <a:pt x="958850" y="479425"/>
                </a:cubicBezTo>
                <a:cubicBezTo>
                  <a:pt x="958850" y="744204"/>
                  <a:pt x="744204" y="958850"/>
                  <a:pt x="479425" y="958850"/>
                </a:cubicBezTo>
                <a:cubicBezTo>
                  <a:pt x="214646" y="958850"/>
                  <a:pt x="0" y="744204"/>
                  <a:pt x="0" y="479425"/>
                </a:cubicBezTo>
                <a:cubicBezTo>
                  <a:pt x="0" y="214646"/>
                  <a:pt x="214646" y="0"/>
                  <a:pt x="47942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D262203C-5E60-43AF-BB18-91E8F85143F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55490" y="2739648"/>
            <a:ext cx="719138" cy="719138"/>
          </a:xfrm>
          <a:custGeom>
            <a:avLst/>
            <a:gdLst>
              <a:gd name="connsiteX0" fmla="*/ 479425 w 958850"/>
              <a:gd name="connsiteY0" fmla="*/ 0 h 958850"/>
              <a:gd name="connsiteX1" fmla="*/ 958850 w 958850"/>
              <a:gd name="connsiteY1" fmla="*/ 479425 h 958850"/>
              <a:gd name="connsiteX2" fmla="*/ 479425 w 958850"/>
              <a:gd name="connsiteY2" fmla="*/ 958850 h 958850"/>
              <a:gd name="connsiteX3" fmla="*/ 0 w 958850"/>
              <a:gd name="connsiteY3" fmla="*/ 479425 h 958850"/>
              <a:gd name="connsiteX4" fmla="*/ 479425 w 958850"/>
              <a:gd name="connsiteY4" fmla="*/ 0 h 95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8850" h="958850">
                <a:moveTo>
                  <a:pt x="479425" y="0"/>
                </a:moveTo>
                <a:cubicBezTo>
                  <a:pt x="744204" y="0"/>
                  <a:pt x="958850" y="214646"/>
                  <a:pt x="958850" y="479425"/>
                </a:cubicBezTo>
                <a:cubicBezTo>
                  <a:pt x="958850" y="744204"/>
                  <a:pt x="744204" y="958850"/>
                  <a:pt x="479425" y="958850"/>
                </a:cubicBezTo>
                <a:cubicBezTo>
                  <a:pt x="214646" y="958850"/>
                  <a:pt x="0" y="744204"/>
                  <a:pt x="0" y="479425"/>
                </a:cubicBezTo>
                <a:cubicBezTo>
                  <a:pt x="0" y="214646"/>
                  <a:pt x="214646" y="0"/>
                  <a:pt x="47942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7D51D9D6-BC12-4B96-BA06-9AD27B4C1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EA383DF1-E759-4958-8DB3-4A98A9F04A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37638" y="2739648"/>
            <a:ext cx="719138" cy="719138"/>
          </a:xfrm>
          <a:custGeom>
            <a:avLst/>
            <a:gdLst>
              <a:gd name="connsiteX0" fmla="*/ 479425 w 958850"/>
              <a:gd name="connsiteY0" fmla="*/ 0 h 958850"/>
              <a:gd name="connsiteX1" fmla="*/ 958850 w 958850"/>
              <a:gd name="connsiteY1" fmla="*/ 479425 h 958850"/>
              <a:gd name="connsiteX2" fmla="*/ 479425 w 958850"/>
              <a:gd name="connsiteY2" fmla="*/ 958850 h 958850"/>
              <a:gd name="connsiteX3" fmla="*/ 0 w 958850"/>
              <a:gd name="connsiteY3" fmla="*/ 479425 h 958850"/>
              <a:gd name="connsiteX4" fmla="*/ 479425 w 958850"/>
              <a:gd name="connsiteY4" fmla="*/ 0 h 95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8850" h="958850">
                <a:moveTo>
                  <a:pt x="479425" y="0"/>
                </a:moveTo>
                <a:cubicBezTo>
                  <a:pt x="744204" y="0"/>
                  <a:pt x="958850" y="214646"/>
                  <a:pt x="958850" y="479425"/>
                </a:cubicBezTo>
                <a:cubicBezTo>
                  <a:pt x="958850" y="744204"/>
                  <a:pt x="744204" y="958850"/>
                  <a:pt x="479425" y="958850"/>
                </a:cubicBezTo>
                <a:cubicBezTo>
                  <a:pt x="214646" y="958850"/>
                  <a:pt x="0" y="744204"/>
                  <a:pt x="0" y="479425"/>
                </a:cubicBezTo>
                <a:cubicBezTo>
                  <a:pt x="0" y="214646"/>
                  <a:pt x="214646" y="0"/>
                  <a:pt x="47942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46794171-3AA5-49D7-8263-BFF9EBF5313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69374" y="2739648"/>
            <a:ext cx="719138" cy="719138"/>
          </a:xfrm>
          <a:custGeom>
            <a:avLst/>
            <a:gdLst>
              <a:gd name="connsiteX0" fmla="*/ 479425 w 958850"/>
              <a:gd name="connsiteY0" fmla="*/ 0 h 958850"/>
              <a:gd name="connsiteX1" fmla="*/ 958850 w 958850"/>
              <a:gd name="connsiteY1" fmla="*/ 479425 h 958850"/>
              <a:gd name="connsiteX2" fmla="*/ 479425 w 958850"/>
              <a:gd name="connsiteY2" fmla="*/ 958850 h 958850"/>
              <a:gd name="connsiteX3" fmla="*/ 0 w 958850"/>
              <a:gd name="connsiteY3" fmla="*/ 479425 h 958850"/>
              <a:gd name="connsiteX4" fmla="*/ 479425 w 958850"/>
              <a:gd name="connsiteY4" fmla="*/ 0 h 95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8850" h="958850">
                <a:moveTo>
                  <a:pt x="479425" y="0"/>
                </a:moveTo>
                <a:cubicBezTo>
                  <a:pt x="744204" y="0"/>
                  <a:pt x="958850" y="214646"/>
                  <a:pt x="958850" y="479425"/>
                </a:cubicBezTo>
                <a:cubicBezTo>
                  <a:pt x="958850" y="744204"/>
                  <a:pt x="744204" y="958850"/>
                  <a:pt x="479425" y="958850"/>
                </a:cubicBezTo>
                <a:cubicBezTo>
                  <a:pt x="214646" y="958850"/>
                  <a:pt x="0" y="744204"/>
                  <a:pt x="0" y="479425"/>
                </a:cubicBezTo>
                <a:cubicBezTo>
                  <a:pt x="0" y="214646"/>
                  <a:pt x="214646" y="0"/>
                  <a:pt x="47942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5641945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D236E0C-7617-4EC7-AC22-DE997F9832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16494" y="1825769"/>
            <a:ext cx="1588944" cy="1588944"/>
          </a:xfrm>
          <a:custGeom>
            <a:avLst/>
            <a:gdLst>
              <a:gd name="connsiteX0" fmla="*/ 1059297 w 2118592"/>
              <a:gd name="connsiteY0" fmla="*/ 0 h 2118592"/>
              <a:gd name="connsiteX1" fmla="*/ 1059297 w 2118592"/>
              <a:gd name="connsiteY1" fmla="*/ 1059296 h 2118592"/>
              <a:gd name="connsiteX2" fmla="*/ 2118592 w 2118592"/>
              <a:gd name="connsiteY2" fmla="*/ 1059296 h 2118592"/>
              <a:gd name="connsiteX3" fmla="*/ 1059296 w 2118592"/>
              <a:gd name="connsiteY3" fmla="*/ 2118592 h 2118592"/>
              <a:gd name="connsiteX4" fmla="*/ 0 w 2118592"/>
              <a:gd name="connsiteY4" fmla="*/ 1059296 h 2118592"/>
              <a:gd name="connsiteX5" fmla="*/ 1 w 2118592"/>
              <a:gd name="connsiteY5" fmla="*/ 1059296 h 2118592"/>
              <a:gd name="connsiteX6" fmla="*/ 1059297 w 2118592"/>
              <a:gd name="connsiteY6" fmla="*/ 0 h 2118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18592" h="2118592">
                <a:moveTo>
                  <a:pt x="1059297" y="0"/>
                </a:moveTo>
                <a:lnTo>
                  <a:pt x="1059297" y="1059296"/>
                </a:lnTo>
                <a:lnTo>
                  <a:pt x="2118592" y="1059296"/>
                </a:lnTo>
                <a:cubicBezTo>
                  <a:pt x="2118592" y="1644329"/>
                  <a:pt x="1644329" y="2118592"/>
                  <a:pt x="1059296" y="2118592"/>
                </a:cubicBezTo>
                <a:cubicBezTo>
                  <a:pt x="474263" y="2118592"/>
                  <a:pt x="0" y="1644329"/>
                  <a:pt x="0" y="1059296"/>
                </a:cubicBezTo>
                <a:lnTo>
                  <a:pt x="1" y="1059296"/>
                </a:lnTo>
                <a:cubicBezTo>
                  <a:pt x="1" y="474263"/>
                  <a:pt x="474264" y="0"/>
                  <a:pt x="10592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812B925-1EC3-4423-AC0C-30297E137F9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77528" y="1825769"/>
            <a:ext cx="1588944" cy="1588944"/>
          </a:xfrm>
          <a:custGeom>
            <a:avLst/>
            <a:gdLst>
              <a:gd name="connsiteX0" fmla="*/ 1059297 w 2118592"/>
              <a:gd name="connsiteY0" fmla="*/ 0 h 2118592"/>
              <a:gd name="connsiteX1" fmla="*/ 1059297 w 2118592"/>
              <a:gd name="connsiteY1" fmla="*/ 1059296 h 2118592"/>
              <a:gd name="connsiteX2" fmla="*/ 2118592 w 2118592"/>
              <a:gd name="connsiteY2" fmla="*/ 1059296 h 2118592"/>
              <a:gd name="connsiteX3" fmla="*/ 1059296 w 2118592"/>
              <a:gd name="connsiteY3" fmla="*/ 2118592 h 2118592"/>
              <a:gd name="connsiteX4" fmla="*/ 0 w 2118592"/>
              <a:gd name="connsiteY4" fmla="*/ 1059296 h 2118592"/>
              <a:gd name="connsiteX5" fmla="*/ 1 w 2118592"/>
              <a:gd name="connsiteY5" fmla="*/ 1059296 h 2118592"/>
              <a:gd name="connsiteX6" fmla="*/ 1059297 w 2118592"/>
              <a:gd name="connsiteY6" fmla="*/ 0 h 2118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18592" h="2118592">
                <a:moveTo>
                  <a:pt x="1059297" y="0"/>
                </a:moveTo>
                <a:lnTo>
                  <a:pt x="1059297" y="1059296"/>
                </a:lnTo>
                <a:lnTo>
                  <a:pt x="2118592" y="1059296"/>
                </a:lnTo>
                <a:cubicBezTo>
                  <a:pt x="2118592" y="1644329"/>
                  <a:pt x="1644329" y="2118592"/>
                  <a:pt x="1059296" y="2118592"/>
                </a:cubicBezTo>
                <a:cubicBezTo>
                  <a:pt x="474263" y="2118592"/>
                  <a:pt x="0" y="1644329"/>
                  <a:pt x="0" y="1059296"/>
                </a:cubicBezTo>
                <a:lnTo>
                  <a:pt x="1" y="1059296"/>
                </a:lnTo>
                <a:cubicBezTo>
                  <a:pt x="1" y="474263"/>
                  <a:pt x="474264" y="0"/>
                  <a:pt x="10592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F5B26D7-AE31-4C90-9B54-BD0F377B71B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38562" y="1825768"/>
            <a:ext cx="1588944" cy="1588944"/>
          </a:xfrm>
          <a:custGeom>
            <a:avLst/>
            <a:gdLst>
              <a:gd name="connsiteX0" fmla="*/ 1059297 w 2118592"/>
              <a:gd name="connsiteY0" fmla="*/ 0 h 2118592"/>
              <a:gd name="connsiteX1" fmla="*/ 1059297 w 2118592"/>
              <a:gd name="connsiteY1" fmla="*/ 1059296 h 2118592"/>
              <a:gd name="connsiteX2" fmla="*/ 2118592 w 2118592"/>
              <a:gd name="connsiteY2" fmla="*/ 1059296 h 2118592"/>
              <a:gd name="connsiteX3" fmla="*/ 1059296 w 2118592"/>
              <a:gd name="connsiteY3" fmla="*/ 2118592 h 2118592"/>
              <a:gd name="connsiteX4" fmla="*/ 0 w 2118592"/>
              <a:gd name="connsiteY4" fmla="*/ 1059296 h 2118592"/>
              <a:gd name="connsiteX5" fmla="*/ 1 w 2118592"/>
              <a:gd name="connsiteY5" fmla="*/ 1059296 h 2118592"/>
              <a:gd name="connsiteX6" fmla="*/ 1059297 w 2118592"/>
              <a:gd name="connsiteY6" fmla="*/ 0 h 2118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18592" h="2118592">
                <a:moveTo>
                  <a:pt x="1059297" y="0"/>
                </a:moveTo>
                <a:lnTo>
                  <a:pt x="1059297" y="1059296"/>
                </a:lnTo>
                <a:lnTo>
                  <a:pt x="2118592" y="1059296"/>
                </a:lnTo>
                <a:cubicBezTo>
                  <a:pt x="2118592" y="1644329"/>
                  <a:pt x="1644329" y="2118592"/>
                  <a:pt x="1059296" y="2118592"/>
                </a:cubicBezTo>
                <a:cubicBezTo>
                  <a:pt x="474263" y="2118592"/>
                  <a:pt x="0" y="1644329"/>
                  <a:pt x="0" y="1059296"/>
                </a:cubicBezTo>
                <a:lnTo>
                  <a:pt x="1" y="1059296"/>
                </a:lnTo>
                <a:cubicBezTo>
                  <a:pt x="1" y="474263"/>
                  <a:pt x="474264" y="0"/>
                  <a:pt x="10592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7D51D9D6-BC12-4B96-BA06-9AD27B4C1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39304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5957FC9A-AA16-47E4-B408-6C0806E3D44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343" y="1013501"/>
            <a:ext cx="915117" cy="915117"/>
          </a:xfrm>
          <a:custGeom>
            <a:avLst/>
            <a:gdLst>
              <a:gd name="connsiteX0" fmla="*/ 0 w 1220156"/>
              <a:gd name="connsiteY0" fmla="*/ 0 h 1220156"/>
              <a:gd name="connsiteX1" fmla="*/ 1220156 w 1220156"/>
              <a:gd name="connsiteY1" fmla="*/ 0 h 1220156"/>
              <a:gd name="connsiteX2" fmla="*/ 1220156 w 1220156"/>
              <a:gd name="connsiteY2" fmla="*/ 1220156 h 1220156"/>
              <a:gd name="connsiteX3" fmla="*/ 0 w 1220156"/>
              <a:gd name="connsiteY3" fmla="*/ 1220156 h 122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156" h="1220156">
                <a:moveTo>
                  <a:pt x="0" y="0"/>
                </a:moveTo>
                <a:lnTo>
                  <a:pt x="1220156" y="0"/>
                </a:lnTo>
                <a:lnTo>
                  <a:pt x="1220156" y="1220156"/>
                </a:lnTo>
                <a:lnTo>
                  <a:pt x="0" y="12201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2ACBE59A-B3A7-4934-9DD4-9DB5D063A7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996657" y="1013501"/>
            <a:ext cx="915117" cy="915117"/>
          </a:xfrm>
          <a:custGeom>
            <a:avLst/>
            <a:gdLst>
              <a:gd name="connsiteX0" fmla="*/ 0 w 1220156"/>
              <a:gd name="connsiteY0" fmla="*/ 0 h 1220156"/>
              <a:gd name="connsiteX1" fmla="*/ 1220156 w 1220156"/>
              <a:gd name="connsiteY1" fmla="*/ 0 h 1220156"/>
              <a:gd name="connsiteX2" fmla="*/ 1220156 w 1220156"/>
              <a:gd name="connsiteY2" fmla="*/ 1220156 h 1220156"/>
              <a:gd name="connsiteX3" fmla="*/ 0 w 1220156"/>
              <a:gd name="connsiteY3" fmla="*/ 1220156 h 122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156" h="1220156">
                <a:moveTo>
                  <a:pt x="0" y="0"/>
                </a:moveTo>
                <a:lnTo>
                  <a:pt x="1220156" y="0"/>
                </a:lnTo>
                <a:lnTo>
                  <a:pt x="1220156" y="1220156"/>
                </a:lnTo>
                <a:lnTo>
                  <a:pt x="0" y="12201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F8C7210D-E2C3-4151-B2B5-D7E1125B3C6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00111" y="1013501"/>
            <a:ext cx="915117" cy="915117"/>
          </a:xfrm>
          <a:custGeom>
            <a:avLst/>
            <a:gdLst>
              <a:gd name="connsiteX0" fmla="*/ 0 w 1220156"/>
              <a:gd name="connsiteY0" fmla="*/ 0 h 1220156"/>
              <a:gd name="connsiteX1" fmla="*/ 1220156 w 1220156"/>
              <a:gd name="connsiteY1" fmla="*/ 0 h 1220156"/>
              <a:gd name="connsiteX2" fmla="*/ 1220156 w 1220156"/>
              <a:gd name="connsiteY2" fmla="*/ 1220156 h 1220156"/>
              <a:gd name="connsiteX3" fmla="*/ 0 w 1220156"/>
              <a:gd name="connsiteY3" fmla="*/ 1220156 h 122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156" h="1220156">
                <a:moveTo>
                  <a:pt x="0" y="0"/>
                </a:moveTo>
                <a:lnTo>
                  <a:pt x="1220156" y="0"/>
                </a:lnTo>
                <a:lnTo>
                  <a:pt x="1220156" y="1220156"/>
                </a:lnTo>
                <a:lnTo>
                  <a:pt x="0" y="12201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465696F3-D2E9-4EAC-A548-DDF785824F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64540" y="3155364"/>
            <a:ext cx="915117" cy="915117"/>
          </a:xfrm>
          <a:custGeom>
            <a:avLst/>
            <a:gdLst>
              <a:gd name="connsiteX0" fmla="*/ 0 w 1220156"/>
              <a:gd name="connsiteY0" fmla="*/ 0 h 1220156"/>
              <a:gd name="connsiteX1" fmla="*/ 1220156 w 1220156"/>
              <a:gd name="connsiteY1" fmla="*/ 0 h 1220156"/>
              <a:gd name="connsiteX2" fmla="*/ 1220156 w 1220156"/>
              <a:gd name="connsiteY2" fmla="*/ 1220156 h 1220156"/>
              <a:gd name="connsiteX3" fmla="*/ 0 w 1220156"/>
              <a:gd name="connsiteY3" fmla="*/ 1220156 h 122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156" h="1220156">
                <a:moveTo>
                  <a:pt x="0" y="0"/>
                </a:moveTo>
                <a:lnTo>
                  <a:pt x="1220156" y="0"/>
                </a:lnTo>
                <a:lnTo>
                  <a:pt x="1220156" y="1220156"/>
                </a:lnTo>
                <a:lnTo>
                  <a:pt x="0" y="12201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8F70149C-3D3E-4F3C-B4CE-273BBB1014E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32228" y="3155364"/>
            <a:ext cx="915117" cy="915117"/>
          </a:xfrm>
          <a:custGeom>
            <a:avLst/>
            <a:gdLst>
              <a:gd name="connsiteX0" fmla="*/ 0 w 1220156"/>
              <a:gd name="connsiteY0" fmla="*/ 0 h 1220156"/>
              <a:gd name="connsiteX1" fmla="*/ 1220156 w 1220156"/>
              <a:gd name="connsiteY1" fmla="*/ 0 h 1220156"/>
              <a:gd name="connsiteX2" fmla="*/ 1220156 w 1220156"/>
              <a:gd name="connsiteY2" fmla="*/ 1220156 h 1220156"/>
              <a:gd name="connsiteX3" fmla="*/ 0 w 1220156"/>
              <a:gd name="connsiteY3" fmla="*/ 1220156 h 122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156" h="1220156">
                <a:moveTo>
                  <a:pt x="0" y="0"/>
                </a:moveTo>
                <a:lnTo>
                  <a:pt x="1220156" y="0"/>
                </a:lnTo>
                <a:lnTo>
                  <a:pt x="1220156" y="1220156"/>
                </a:lnTo>
                <a:lnTo>
                  <a:pt x="0" y="12201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67168A71-9EC0-4872-A60D-00D1914A4E5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228774" y="3155364"/>
            <a:ext cx="915117" cy="915117"/>
          </a:xfrm>
          <a:custGeom>
            <a:avLst/>
            <a:gdLst>
              <a:gd name="connsiteX0" fmla="*/ 0 w 1220156"/>
              <a:gd name="connsiteY0" fmla="*/ 0 h 1220156"/>
              <a:gd name="connsiteX1" fmla="*/ 1220156 w 1220156"/>
              <a:gd name="connsiteY1" fmla="*/ 0 h 1220156"/>
              <a:gd name="connsiteX2" fmla="*/ 1220156 w 1220156"/>
              <a:gd name="connsiteY2" fmla="*/ 1220156 h 1220156"/>
              <a:gd name="connsiteX3" fmla="*/ 0 w 1220156"/>
              <a:gd name="connsiteY3" fmla="*/ 1220156 h 122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156" h="1220156">
                <a:moveTo>
                  <a:pt x="0" y="0"/>
                </a:moveTo>
                <a:lnTo>
                  <a:pt x="1220156" y="0"/>
                </a:lnTo>
                <a:lnTo>
                  <a:pt x="1220156" y="1220156"/>
                </a:lnTo>
                <a:lnTo>
                  <a:pt x="0" y="12201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5346861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22AB351-89D9-41FD-BE0A-79898C4CF5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57288" y="1485901"/>
            <a:ext cx="1885950" cy="2128836"/>
          </a:xfrm>
          <a:custGeom>
            <a:avLst/>
            <a:gdLst>
              <a:gd name="connsiteX0" fmla="*/ 0 w 2514600"/>
              <a:gd name="connsiteY0" fmla="*/ 0 h 2838448"/>
              <a:gd name="connsiteX1" fmla="*/ 2514600 w 2514600"/>
              <a:gd name="connsiteY1" fmla="*/ 0 h 2838448"/>
              <a:gd name="connsiteX2" fmla="*/ 2514600 w 2514600"/>
              <a:gd name="connsiteY2" fmla="*/ 2838448 h 2838448"/>
              <a:gd name="connsiteX3" fmla="*/ 0 w 2514600"/>
              <a:gd name="connsiteY3" fmla="*/ 2838448 h 283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4600" h="2838448">
                <a:moveTo>
                  <a:pt x="0" y="0"/>
                </a:moveTo>
                <a:lnTo>
                  <a:pt x="2514600" y="0"/>
                </a:lnTo>
                <a:lnTo>
                  <a:pt x="2514600" y="2838448"/>
                </a:lnTo>
                <a:lnTo>
                  <a:pt x="0" y="283844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6A31A061-E594-4303-8947-1FE298DB73E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29025" y="1485901"/>
            <a:ext cx="1885950" cy="2128836"/>
          </a:xfrm>
          <a:custGeom>
            <a:avLst/>
            <a:gdLst>
              <a:gd name="connsiteX0" fmla="*/ 0 w 2514600"/>
              <a:gd name="connsiteY0" fmla="*/ 0 h 2838448"/>
              <a:gd name="connsiteX1" fmla="*/ 2514600 w 2514600"/>
              <a:gd name="connsiteY1" fmla="*/ 0 h 2838448"/>
              <a:gd name="connsiteX2" fmla="*/ 2514600 w 2514600"/>
              <a:gd name="connsiteY2" fmla="*/ 2838448 h 2838448"/>
              <a:gd name="connsiteX3" fmla="*/ 0 w 2514600"/>
              <a:gd name="connsiteY3" fmla="*/ 2838448 h 283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4600" h="2838448">
                <a:moveTo>
                  <a:pt x="0" y="0"/>
                </a:moveTo>
                <a:lnTo>
                  <a:pt x="2514600" y="0"/>
                </a:lnTo>
                <a:lnTo>
                  <a:pt x="2514600" y="2838448"/>
                </a:lnTo>
                <a:lnTo>
                  <a:pt x="0" y="283844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FBD9399-EC49-499E-8104-13954C4E065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00763" y="1485901"/>
            <a:ext cx="1885950" cy="2128836"/>
          </a:xfrm>
          <a:custGeom>
            <a:avLst/>
            <a:gdLst>
              <a:gd name="connsiteX0" fmla="*/ 0 w 2514600"/>
              <a:gd name="connsiteY0" fmla="*/ 0 h 2838448"/>
              <a:gd name="connsiteX1" fmla="*/ 2514600 w 2514600"/>
              <a:gd name="connsiteY1" fmla="*/ 0 h 2838448"/>
              <a:gd name="connsiteX2" fmla="*/ 2514600 w 2514600"/>
              <a:gd name="connsiteY2" fmla="*/ 2838448 h 2838448"/>
              <a:gd name="connsiteX3" fmla="*/ 0 w 2514600"/>
              <a:gd name="connsiteY3" fmla="*/ 2838448 h 283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4600" h="2838448">
                <a:moveTo>
                  <a:pt x="0" y="0"/>
                </a:moveTo>
                <a:lnTo>
                  <a:pt x="2514600" y="0"/>
                </a:lnTo>
                <a:lnTo>
                  <a:pt x="2514600" y="2838448"/>
                </a:lnTo>
                <a:lnTo>
                  <a:pt x="0" y="283844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1E505BDE-F800-4788-842C-D6CD34F9D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0566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8158A70-A5D1-4765-B1F6-F2075C3AC8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4948" y="2043798"/>
            <a:ext cx="2014538" cy="3514525"/>
          </a:xfrm>
          <a:custGeom>
            <a:avLst/>
            <a:gdLst>
              <a:gd name="connsiteX0" fmla="*/ 0 w 3194050"/>
              <a:gd name="connsiteY0" fmla="*/ 0 h 1960059"/>
              <a:gd name="connsiteX1" fmla="*/ 3194050 w 3194050"/>
              <a:gd name="connsiteY1" fmla="*/ 0 h 1960059"/>
              <a:gd name="connsiteX2" fmla="*/ 3194050 w 3194050"/>
              <a:gd name="connsiteY2" fmla="*/ 1960059 h 1960059"/>
              <a:gd name="connsiteX3" fmla="*/ 0 w 3194050"/>
              <a:gd name="connsiteY3" fmla="*/ 1960059 h 1960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4050" h="1960059">
                <a:moveTo>
                  <a:pt x="0" y="0"/>
                </a:moveTo>
                <a:lnTo>
                  <a:pt x="3194050" y="0"/>
                </a:lnTo>
                <a:lnTo>
                  <a:pt x="3194050" y="1960059"/>
                </a:lnTo>
                <a:lnTo>
                  <a:pt x="0" y="1960059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DFD59BE2-B880-44BF-996D-DDABC93E3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61671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2883DBF-6567-42B0-88DE-B99AD13884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33475" y="1611816"/>
            <a:ext cx="2150145" cy="2150144"/>
          </a:xfrm>
          <a:custGeom>
            <a:avLst/>
            <a:gdLst>
              <a:gd name="connsiteX0" fmla="*/ 0 w 2866860"/>
              <a:gd name="connsiteY0" fmla="*/ 0 h 2866859"/>
              <a:gd name="connsiteX1" fmla="*/ 2866860 w 2866860"/>
              <a:gd name="connsiteY1" fmla="*/ 0 h 2866859"/>
              <a:gd name="connsiteX2" fmla="*/ 2866860 w 2866860"/>
              <a:gd name="connsiteY2" fmla="*/ 2866859 h 2866859"/>
              <a:gd name="connsiteX3" fmla="*/ 0 w 2866860"/>
              <a:gd name="connsiteY3" fmla="*/ 2866859 h 28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66860" h="2866859">
                <a:moveTo>
                  <a:pt x="0" y="0"/>
                </a:moveTo>
                <a:lnTo>
                  <a:pt x="2866860" y="0"/>
                </a:lnTo>
                <a:lnTo>
                  <a:pt x="2866860" y="2866859"/>
                </a:lnTo>
                <a:lnTo>
                  <a:pt x="0" y="28668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45003C3-01D5-4B67-A088-DF7FCDC9DCF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83621" y="1398508"/>
            <a:ext cx="2576761" cy="2576760"/>
          </a:xfrm>
          <a:custGeom>
            <a:avLst/>
            <a:gdLst>
              <a:gd name="connsiteX0" fmla="*/ 0 w 3435681"/>
              <a:gd name="connsiteY0" fmla="*/ 0 h 3435680"/>
              <a:gd name="connsiteX1" fmla="*/ 3435681 w 3435681"/>
              <a:gd name="connsiteY1" fmla="*/ 0 h 3435680"/>
              <a:gd name="connsiteX2" fmla="*/ 3435681 w 3435681"/>
              <a:gd name="connsiteY2" fmla="*/ 3435680 h 3435680"/>
              <a:gd name="connsiteX3" fmla="*/ 0 w 3435681"/>
              <a:gd name="connsiteY3" fmla="*/ 3435680 h 3435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5681" h="3435680">
                <a:moveTo>
                  <a:pt x="0" y="0"/>
                </a:moveTo>
                <a:lnTo>
                  <a:pt x="3435681" y="0"/>
                </a:lnTo>
                <a:lnTo>
                  <a:pt x="3435681" y="3435680"/>
                </a:lnTo>
                <a:lnTo>
                  <a:pt x="0" y="34356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135E3B1-08F4-4996-A893-193073A4D00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60380" y="1611816"/>
            <a:ext cx="2150145" cy="2150144"/>
          </a:xfrm>
          <a:custGeom>
            <a:avLst/>
            <a:gdLst>
              <a:gd name="connsiteX0" fmla="*/ 0 w 2866860"/>
              <a:gd name="connsiteY0" fmla="*/ 0 h 2866859"/>
              <a:gd name="connsiteX1" fmla="*/ 2866860 w 2866860"/>
              <a:gd name="connsiteY1" fmla="*/ 0 h 2866859"/>
              <a:gd name="connsiteX2" fmla="*/ 2866860 w 2866860"/>
              <a:gd name="connsiteY2" fmla="*/ 2866859 h 2866859"/>
              <a:gd name="connsiteX3" fmla="*/ 0 w 2866860"/>
              <a:gd name="connsiteY3" fmla="*/ 2866859 h 28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66860" h="2866859">
                <a:moveTo>
                  <a:pt x="0" y="0"/>
                </a:moveTo>
                <a:lnTo>
                  <a:pt x="2866860" y="0"/>
                </a:lnTo>
                <a:lnTo>
                  <a:pt x="2866860" y="2866859"/>
                </a:lnTo>
                <a:lnTo>
                  <a:pt x="0" y="28668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1E505BDE-F800-4788-842C-D6CD34F9D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83894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C8292F0-90B3-478C-975C-D8A8599CEFF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21566" y="1475313"/>
            <a:ext cx="1307309" cy="1307309"/>
          </a:xfrm>
          <a:custGeom>
            <a:avLst/>
            <a:gdLst>
              <a:gd name="connsiteX0" fmla="*/ 871539 w 1743078"/>
              <a:gd name="connsiteY0" fmla="*/ 0 h 1743078"/>
              <a:gd name="connsiteX1" fmla="*/ 1743078 w 1743078"/>
              <a:gd name="connsiteY1" fmla="*/ 871539 h 1743078"/>
              <a:gd name="connsiteX2" fmla="*/ 871539 w 1743078"/>
              <a:gd name="connsiteY2" fmla="*/ 1743078 h 1743078"/>
              <a:gd name="connsiteX3" fmla="*/ 0 w 1743078"/>
              <a:gd name="connsiteY3" fmla="*/ 871539 h 1743078"/>
              <a:gd name="connsiteX4" fmla="*/ 871539 w 1743078"/>
              <a:gd name="connsiteY4" fmla="*/ 0 h 1743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3078" h="1743078">
                <a:moveTo>
                  <a:pt x="871539" y="0"/>
                </a:moveTo>
                <a:cubicBezTo>
                  <a:pt x="1352877" y="0"/>
                  <a:pt x="1743078" y="390201"/>
                  <a:pt x="1743078" y="871539"/>
                </a:cubicBezTo>
                <a:cubicBezTo>
                  <a:pt x="1743078" y="1352877"/>
                  <a:pt x="1352877" y="1743078"/>
                  <a:pt x="871539" y="1743078"/>
                </a:cubicBezTo>
                <a:cubicBezTo>
                  <a:pt x="390201" y="1743078"/>
                  <a:pt x="0" y="1352877"/>
                  <a:pt x="0" y="871539"/>
                </a:cubicBezTo>
                <a:cubicBezTo>
                  <a:pt x="0" y="390201"/>
                  <a:pt x="390201" y="0"/>
                  <a:pt x="87153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CC667BF-B882-4AFA-AE10-2B3A838BE3E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18345" y="1475313"/>
            <a:ext cx="1307309" cy="1307309"/>
          </a:xfrm>
          <a:custGeom>
            <a:avLst/>
            <a:gdLst>
              <a:gd name="connsiteX0" fmla="*/ 871539 w 1743078"/>
              <a:gd name="connsiteY0" fmla="*/ 0 h 1743078"/>
              <a:gd name="connsiteX1" fmla="*/ 1743078 w 1743078"/>
              <a:gd name="connsiteY1" fmla="*/ 871539 h 1743078"/>
              <a:gd name="connsiteX2" fmla="*/ 871539 w 1743078"/>
              <a:gd name="connsiteY2" fmla="*/ 1743078 h 1743078"/>
              <a:gd name="connsiteX3" fmla="*/ 0 w 1743078"/>
              <a:gd name="connsiteY3" fmla="*/ 871539 h 1743078"/>
              <a:gd name="connsiteX4" fmla="*/ 871539 w 1743078"/>
              <a:gd name="connsiteY4" fmla="*/ 0 h 1743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3078" h="1743078">
                <a:moveTo>
                  <a:pt x="871539" y="0"/>
                </a:moveTo>
                <a:cubicBezTo>
                  <a:pt x="1352877" y="0"/>
                  <a:pt x="1743078" y="390201"/>
                  <a:pt x="1743078" y="871539"/>
                </a:cubicBezTo>
                <a:cubicBezTo>
                  <a:pt x="1743078" y="1352877"/>
                  <a:pt x="1352877" y="1743078"/>
                  <a:pt x="871539" y="1743078"/>
                </a:cubicBezTo>
                <a:cubicBezTo>
                  <a:pt x="390201" y="1743078"/>
                  <a:pt x="0" y="1352877"/>
                  <a:pt x="0" y="871539"/>
                </a:cubicBezTo>
                <a:cubicBezTo>
                  <a:pt x="0" y="390201"/>
                  <a:pt x="390201" y="0"/>
                  <a:pt x="87153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3A6C4F8-8575-4A4B-B2A4-F4DD4812706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15125" y="1475313"/>
            <a:ext cx="1307309" cy="1307309"/>
          </a:xfrm>
          <a:custGeom>
            <a:avLst/>
            <a:gdLst>
              <a:gd name="connsiteX0" fmla="*/ 871539 w 1743078"/>
              <a:gd name="connsiteY0" fmla="*/ 0 h 1743078"/>
              <a:gd name="connsiteX1" fmla="*/ 1743078 w 1743078"/>
              <a:gd name="connsiteY1" fmla="*/ 871539 h 1743078"/>
              <a:gd name="connsiteX2" fmla="*/ 871539 w 1743078"/>
              <a:gd name="connsiteY2" fmla="*/ 1743078 h 1743078"/>
              <a:gd name="connsiteX3" fmla="*/ 0 w 1743078"/>
              <a:gd name="connsiteY3" fmla="*/ 871539 h 1743078"/>
              <a:gd name="connsiteX4" fmla="*/ 871539 w 1743078"/>
              <a:gd name="connsiteY4" fmla="*/ 0 h 1743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3078" h="1743078">
                <a:moveTo>
                  <a:pt x="871539" y="0"/>
                </a:moveTo>
                <a:cubicBezTo>
                  <a:pt x="1352877" y="0"/>
                  <a:pt x="1743078" y="390201"/>
                  <a:pt x="1743078" y="871539"/>
                </a:cubicBezTo>
                <a:cubicBezTo>
                  <a:pt x="1743078" y="1352877"/>
                  <a:pt x="1352877" y="1743078"/>
                  <a:pt x="871539" y="1743078"/>
                </a:cubicBezTo>
                <a:cubicBezTo>
                  <a:pt x="390201" y="1743078"/>
                  <a:pt x="0" y="1352877"/>
                  <a:pt x="0" y="871539"/>
                </a:cubicBezTo>
                <a:cubicBezTo>
                  <a:pt x="0" y="390201"/>
                  <a:pt x="390201" y="0"/>
                  <a:pt x="87153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1E505BDE-F800-4788-842C-D6CD34F9D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68692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8487B39B-7F13-4423-A31A-5520362BB39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344" y="464344"/>
            <a:ext cx="1250157" cy="1250157"/>
          </a:xfrm>
          <a:custGeom>
            <a:avLst/>
            <a:gdLst>
              <a:gd name="connsiteX0" fmla="*/ 833438 w 1666876"/>
              <a:gd name="connsiteY0" fmla="*/ 0 h 1666876"/>
              <a:gd name="connsiteX1" fmla="*/ 1666876 w 1666876"/>
              <a:gd name="connsiteY1" fmla="*/ 833438 h 1666876"/>
              <a:gd name="connsiteX2" fmla="*/ 833438 w 1666876"/>
              <a:gd name="connsiteY2" fmla="*/ 1666876 h 1666876"/>
              <a:gd name="connsiteX3" fmla="*/ 0 w 1666876"/>
              <a:gd name="connsiteY3" fmla="*/ 833438 h 1666876"/>
              <a:gd name="connsiteX4" fmla="*/ 833438 w 1666876"/>
              <a:gd name="connsiteY4" fmla="*/ 0 h 16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6876" h="1666876">
                <a:moveTo>
                  <a:pt x="833438" y="0"/>
                </a:moveTo>
                <a:cubicBezTo>
                  <a:pt x="1293733" y="0"/>
                  <a:pt x="1666876" y="373143"/>
                  <a:pt x="1666876" y="833438"/>
                </a:cubicBezTo>
                <a:cubicBezTo>
                  <a:pt x="1666876" y="1293733"/>
                  <a:pt x="1293733" y="1666876"/>
                  <a:pt x="833438" y="1666876"/>
                </a:cubicBezTo>
                <a:cubicBezTo>
                  <a:pt x="373143" y="1666876"/>
                  <a:pt x="0" y="1293733"/>
                  <a:pt x="0" y="833438"/>
                </a:cubicBezTo>
                <a:cubicBezTo>
                  <a:pt x="0" y="373143"/>
                  <a:pt x="373143" y="0"/>
                  <a:pt x="8334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DFD7C1D-E839-4331-B082-BF054D9D67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86063" y="464344"/>
            <a:ext cx="1250157" cy="1250157"/>
          </a:xfrm>
          <a:custGeom>
            <a:avLst/>
            <a:gdLst>
              <a:gd name="connsiteX0" fmla="*/ 833438 w 1666876"/>
              <a:gd name="connsiteY0" fmla="*/ 0 h 1666876"/>
              <a:gd name="connsiteX1" fmla="*/ 1666876 w 1666876"/>
              <a:gd name="connsiteY1" fmla="*/ 833438 h 1666876"/>
              <a:gd name="connsiteX2" fmla="*/ 833438 w 1666876"/>
              <a:gd name="connsiteY2" fmla="*/ 1666876 h 1666876"/>
              <a:gd name="connsiteX3" fmla="*/ 0 w 1666876"/>
              <a:gd name="connsiteY3" fmla="*/ 833438 h 1666876"/>
              <a:gd name="connsiteX4" fmla="*/ 833438 w 1666876"/>
              <a:gd name="connsiteY4" fmla="*/ 0 h 16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6876" h="1666876">
                <a:moveTo>
                  <a:pt x="833438" y="0"/>
                </a:moveTo>
                <a:cubicBezTo>
                  <a:pt x="1293733" y="0"/>
                  <a:pt x="1666876" y="373143"/>
                  <a:pt x="1666876" y="833438"/>
                </a:cubicBezTo>
                <a:cubicBezTo>
                  <a:pt x="1666876" y="1293733"/>
                  <a:pt x="1293733" y="1666876"/>
                  <a:pt x="833438" y="1666876"/>
                </a:cubicBezTo>
                <a:cubicBezTo>
                  <a:pt x="373143" y="1666876"/>
                  <a:pt x="0" y="1293733"/>
                  <a:pt x="0" y="833438"/>
                </a:cubicBezTo>
                <a:cubicBezTo>
                  <a:pt x="0" y="373143"/>
                  <a:pt x="373143" y="0"/>
                  <a:pt x="8334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456D7E63-7174-4D3E-8517-572C12FD4C7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107781" y="464344"/>
            <a:ext cx="1250157" cy="1250157"/>
          </a:xfrm>
          <a:custGeom>
            <a:avLst/>
            <a:gdLst>
              <a:gd name="connsiteX0" fmla="*/ 833438 w 1666876"/>
              <a:gd name="connsiteY0" fmla="*/ 0 h 1666876"/>
              <a:gd name="connsiteX1" fmla="*/ 1666876 w 1666876"/>
              <a:gd name="connsiteY1" fmla="*/ 833438 h 1666876"/>
              <a:gd name="connsiteX2" fmla="*/ 833438 w 1666876"/>
              <a:gd name="connsiteY2" fmla="*/ 1666876 h 1666876"/>
              <a:gd name="connsiteX3" fmla="*/ 0 w 1666876"/>
              <a:gd name="connsiteY3" fmla="*/ 833438 h 1666876"/>
              <a:gd name="connsiteX4" fmla="*/ 833438 w 1666876"/>
              <a:gd name="connsiteY4" fmla="*/ 0 h 16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6876" h="1666876">
                <a:moveTo>
                  <a:pt x="833438" y="0"/>
                </a:moveTo>
                <a:cubicBezTo>
                  <a:pt x="1293733" y="0"/>
                  <a:pt x="1666876" y="373143"/>
                  <a:pt x="1666876" y="833438"/>
                </a:cubicBezTo>
                <a:cubicBezTo>
                  <a:pt x="1666876" y="1293733"/>
                  <a:pt x="1293733" y="1666876"/>
                  <a:pt x="833438" y="1666876"/>
                </a:cubicBezTo>
                <a:cubicBezTo>
                  <a:pt x="373143" y="1666876"/>
                  <a:pt x="0" y="1293733"/>
                  <a:pt x="0" y="833438"/>
                </a:cubicBezTo>
                <a:cubicBezTo>
                  <a:pt x="0" y="373143"/>
                  <a:pt x="373143" y="0"/>
                  <a:pt x="8334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C0B6F1CF-4A59-4BC3-AAF8-A375E0BDDF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29500" y="464344"/>
            <a:ext cx="1250157" cy="1250157"/>
          </a:xfrm>
          <a:custGeom>
            <a:avLst/>
            <a:gdLst>
              <a:gd name="connsiteX0" fmla="*/ 833438 w 1666876"/>
              <a:gd name="connsiteY0" fmla="*/ 0 h 1666876"/>
              <a:gd name="connsiteX1" fmla="*/ 1666876 w 1666876"/>
              <a:gd name="connsiteY1" fmla="*/ 833438 h 1666876"/>
              <a:gd name="connsiteX2" fmla="*/ 833438 w 1666876"/>
              <a:gd name="connsiteY2" fmla="*/ 1666876 h 1666876"/>
              <a:gd name="connsiteX3" fmla="*/ 0 w 1666876"/>
              <a:gd name="connsiteY3" fmla="*/ 833438 h 1666876"/>
              <a:gd name="connsiteX4" fmla="*/ 833438 w 1666876"/>
              <a:gd name="connsiteY4" fmla="*/ 0 h 16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6876" h="1666876">
                <a:moveTo>
                  <a:pt x="833438" y="0"/>
                </a:moveTo>
                <a:cubicBezTo>
                  <a:pt x="1293733" y="0"/>
                  <a:pt x="1666876" y="373143"/>
                  <a:pt x="1666876" y="833438"/>
                </a:cubicBezTo>
                <a:cubicBezTo>
                  <a:pt x="1666876" y="1293733"/>
                  <a:pt x="1293733" y="1666876"/>
                  <a:pt x="833438" y="1666876"/>
                </a:cubicBezTo>
                <a:cubicBezTo>
                  <a:pt x="373143" y="1666876"/>
                  <a:pt x="0" y="1293733"/>
                  <a:pt x="0" y="833438"/>
                </a:cubicBezTo>
                <a:cubicBezTo>
                  <a:pt x="0" y="373143"/>
                  <a:pt x="373143" y="0"/>
                  <a:pt x="8334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EFD19172-ACCD-4476-84EE-076C7A4F423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07781" y="2671762"/>
            <a:ext cx="1250157" cy="1250157"/>
          </a:xfrm>
          <a:custGeom>
            <a:avLst/>
            <a:gdLst>
              <a:gd name="connsiteX0" fmla="*/ 833438 w 1666876"/>
              <a:gd name="connsiteY0" fmla="*/ 0 h 1666876"/>
              <a:gd name="connsiteX1" fmla="*/ 1666876 w 1666876"/>
              <a:gd name="connsiteY1" fmla="*/ 833438 h 1666876"/>
              <a:gd name="connsiteX2" fmla="*/ 833438 w 1666876"/>
              <a:gd name="connsiteY2" fmla="*/ 1666876 h 1666876"/>
              <a:gd name="connsiteX3" fmla="*/ 0 w 1666876"/>
              <a:gd name="connsiteY3" fmla="*/ 833438 h 1666876"/>
              <a:gd name="connsiteX4" fmla="*/ 833438 w 1666876"/>
              <a:gd name="connsiteY4" fmla="*/ 0 h 16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6876" h="1666876">
                <a:moveTo>
                  <a:pt x="833438" y="0"/>
                </a:moveTo>
                <a:cubicBezTo>
                  <a:pt x="1293733" y="0"/>
                  <a:pt x="1666876" y="373143"/>
                  <a:pt x="1666876" y="833438"/>
                </a:cubicBezTo>
                <a:cubicBezTo>
                  <a:pt x="1666876" y="1293733"/>
                  <a:pt x="1293733" y="1666876"/>
                  <a:pt x="833438" y="1666876"/>
                </a:cubicBezTo>
                <a:cubicBezTo>
                  <a:pt x="373143" y="1666876"/>
                  <a:pt x="0" y="1293733"/>
                  <a:pt x="0" y="833438"/>
                </a:cubicBezTo>
                <a:cubicBezTo>
                  <a:pt x="0" y="373143"/>
                  <a:pt x="373143" y="0"/>
                  <a:pt x="8334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4EDDE1B7-9AB0-4FF7-BFE0-C0FF5FBB187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429500" y="2671762"/>
            <a:ext cx="1250157" cy="1250157"/>
          </a:xfrm>
          <a:custGeom>
            <a:avLst/>
            <a:gdLst>
              <a:gd name="connsiteX0" fmla="*/ 833438 w 1666876"/>
              <a:gd name="connsiteY0" fmla="*/ 0 h 1666876"/>
              <a:gd name="connsiteX1" fmla="*/ 1666876 w 1666876"/>
              <a:gd name="connsiteY1" fmla="*/ 833438 h 1666876"/>
              <a:gd name="connsiteX2" fmla="*/ 833438 w 1666876"/>
              <a:gd name="connsiteY2" fmla="*/ 1666876 h 1666876"/>
              <a:gd name="connsiteX3" fmla="*/ 0 w 1666876"/>
              <a:gd name="connsiteY3" fmla="*/ 833438 h 1666876"/>
              <a:gd name="connsiteX4" fmla="*/ 833438 w 1666876"/>
              <a:gd name="connsiteY4" fmla="*/ 0 h 16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6876" h="1666876">
                <a:moveTo>
                  <a:pt x="833438" y="0"/>
                </a:moveTo>
                <a:cubicBezTo>
                  <a:pt x="1293733" y="0"/>
                  <a:pt x="1666876" y="373143"/>
                  <a:pt x="1666876" y="833438"/>
                </a:cubicBezTo>
                <a:cubicBezTo>
                  <a:pt x="1666876" y="1293733"/>
                  <a:pt x="1293733" y="1666876"/>
                  <a:pt x="833438" y="1666876"/>
                </a:cubicBezTo>
                <a:cubicBezTo>
                  <a:pt x="373143" y="1666876"/>
                  <a:pt x="0" y="1293733"/>
                  <a:pt x="0" y="833438"/>
                </a:cubicBezTo>
                <a:cubicBezTo>
                  <a:pt x="0" y="373143"/>
                  <a:pt x="373143" y="0"/>
                  <a:pt x="8334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8FFDDFF3-68B7-40CE-9201-821590CC1D3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786063" y="2671762"/>
            <a:ext cx="1250157" cy="1250157"/>
          </a:xfrm>
          <a:custGeom>
            <a:avLst/>
            <a:gdLst>
              <a:gd name="connsiteX0" fmla="*/ 833438 w 1666876"/>
              <a:gd name="connsiteY0" fmla="*/ 0 h 1666876"/>
              <a:gd name="connsiteX1" fmla="*/ 1666876 w 1666876"/>
              <a:gd name="connsiteY1" fmla="*/ 833438 h 1666876"/>
              <a:gd name="connsiteX2" fmla="*/ 833438 w 1666876"/>
              <a:gd name="connsiteY2" fmla="*/ 1666876 h 1666876"/>
              <a:gd name="connsiteX3" fmla="*/ 0 w 1666876"/>
              <a:gd name="connsiteY3" fmla="*/ 833438 h 1666876"/>
              <a:gd name="connsiteX4" fmla="*/ 833438 w 1666876"/>
              <a:gd name="connsiteY4" fmla="*/ 0 h 16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6876" h="1666876">
                <a:moveTo>
                  <a:pt x="833438" y="0"/>
                </a:moveTo>
                <a:cubicBezTo>
                  <a:pt x="1293733" y="0"/>
                  <a:pt x="1666876" y="373143"/>
                  <a:pt x="1666876" y="833438"/>
                </a:cubicBezTo>
                <a:cubicBezTo>
                  <a:pt x="1666876" y="1293733"/>
                  <a:pt x="1293733" y="1666876"/>
                  <a:pt x="833438" y="1666876"/>
                </a:cubicBezTo>
                <a:cubicBezTo>
                  <a:pt x="373143" y="1666876"/>
                  <a:pt x="0" y="1293733"/>
                  <a:pt x="0" y="833438"/>
                </a:cubicBezTo>
                <a:cubicBezTo>
                  <a:pt x="0" y="373143"/>
                  <a:pt x="373143" y="0"/>
                  <a:pt x="8334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DFBA5D71-5749-4EEB-8A6F-E461B7B6BB7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4344" y="2671762"/>
            <a:ext cx="1250157" cy="1250157"/>
          </a:xfrm>
          <a:custGeom>
            <a:avLst/>
            <a:gdLst>
              <a:gd name="connsiteX0" fmla="*/ 833438 w 1666876"/>
              <a:gd name="connsiteY0" fmla="*/ 0 h 1666876"/>
              <a:gd name="connsiteX1" fmla="*/ 1666876 w 1666876"/>
              <a:gd name="connsiteY1" fmla="*/ 833438 h 1666876"/>
              <a:gd name="connsiteX2" fmla="*/ 833438 w 1666876"/>
              <a:gd name="connsiteY2" fmla="*/ 1666876 h 1666876"/>
              <a:gd name="connsiteX3" fmla="*/ 0 w 1666876"/>
              <a:gd name="connsiteY3" fmla="*/ 833438 h 1666876"/>
              <a:gd name="connsiteX4" fmla="*/ 833438 w 1666876"/>
              <a:gd name="connsiteY4" fmla="*/ 0 h 16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6876" h="1666876">
                <a:moveTo>
                  <a:pt x="833438" y="0"/>
                </a:moveTo>
                <a:cubicBezTo>
                  <a:pt x="1293733" y="0"/>
                  <a:pt x="1666876" y="373143"/>
                  <a:pt x="1666876" y="833438"/>
                </a:cubicBezTo>
                <a:cubicBezTo>
                  <a:pt x="1666876" y="1293733"/>
                  <a:pt x="1293733" y="1666876"/>
                  <a:pt x="833438" y="1666876"/>
                </a:cubicBezTo>
                <a:cubicBezTo>
                  <a:pt x="373143" y="1666876"/>
                  <a:pt x="0" y="1293733"/>
                  <a:pt x="0" y="833438"/>
                </a:cubicBezTo>
                <a:cubicBezTo>
                  <a:pt x="0" y="373143"/>
                  <a:pt x="373143" y="0"/>
                  <a:pt x="8334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9727125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6CCACE-AA6E-4500-889A-94B6C43308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78933" y="2045469"/>
            <a:ext cx="1108105" cy="1111208"/>
          </a:xfrm>
          <a:custGeom>
            <a:avLst/>
            <a:gdLst>
              <a:gd name="connsiteX0" fmla="*/ 0 w 1477473"/>
              <a:gd name="connsiteY0" fmla="*/ 0 h 1481611"/>
              <a:gd name="connsiteX1" fmla="*/ 1477473 w 1477473"/>
              <a:gd name="connsiteY1" fmla="*/ 0 h 1481611"/>
              <a:gd name="connsiteX2" fmla="*/ 1477473 w 1477473"/>
              <a:gd name="connsiteY2" fmla="*/ 1481611 h 1481611"/>
              <a:gd name="connsiteX3" fmla="*/ 0 w 1477473"/>
              <a:gd name="connsiteY3" fmla="*/ 1481611 h 1481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7473" h="1481611">
                <a:moveTo>
                  <a:pt x="0" y="0"/>
                </a:moveTo>
                <a:lnTo>
                  <a:pt x="1477473" y="0"/>
                </a:lnTo>
                <a:lnTo>
                  <a:pt x="1477473" y="1481611"/>
                </a:lnTo>
                <a:lnTo>
                  <a:pt x="0" y="14816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45987599-0507-429D-80E8-C775F969B09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85688" y="1618676"/>
            <a:ext cx="1351764" cy="1353315"/>
          </a:xfrm>
          <a:custGeom>
            <a:avLst/>
            <a:gdLst>
              <a:gd name="connsiteX0" fmla="*/ 0 w 1802352"/>
              <a:gd name="connsiteY0" fmla="*/ 0 h 1804420"/>
              <a:gd name="connsiteX1" fmla="*/ 1802352 w 1802352"/>
              <a:gd name="connsiteY1" fmla="*/ 0 h 1804420"/>
              <a:gd name="connsiteX2" fmla="*/ 1802352 w 1802352"/>
              <a:gd name="connsiteY2" fmla="*/ 1804420 h 1804420"/>
              <a:gd name="connsiteX3" fmla="*/ 0 w 1802352"/>
              <a:gd name="connsiteY3" fmla="*/ 1804420 h 1804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2352" h="1804420">
                <a:moveTo>
                  <a:pt x="0" y="0"/>
                </a:moveTo>
                <a:lnTo>
                  <a:pt x="1802352" y="0"/>
                </a:lnTo>
                <a:lnTo>
                  <a:pt x="1802352" y="1804420"/>
                </a:lnTo>
                <a:lnTo>
                  <a:pt x="0" y="18044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A9D0250D-5652-4CE0-8F1D-05A35772101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640760" y="460909"/>
            <a:ext cx="1365731" cy="1367283"/>
          </a:xfrm>
          <a:custGeom>
            <a:avLst/>
            <a:gdLst>
              <a:gd name="connsiteX0" fmla="*/ 0 w 1820975"/>
              <a:gd name="connsiteY0" fmla="*/ 0 h 1823044"/>
              <a:gd name="connsiteX1" fmla="*/ 1820975 w 1820975"/>
              <a:gd name="connsiteY1" fmla="*/ 0 h 1823044"/>
              <a:gd name="connsiteX2" fmla="*/ 1820975 w 1820975"/>
              <a:gd name="connsiteY2" fmla="*/ 1823044 h 1823044"/>
              <a:gd name="connsiteX3" fmla="*/ 0 w 1820975"/>
              <a:gd name="connsiteY3" fmla="*/ 1823044 h 182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0975" h="1823044">
                <a:moveTo>
                  <a:pt x="0" y="0"/>
                </a:moveTo>
                <a:lnTo>
                  <a:pt x="1820975" y="0"/>
                </a:lnTo>
                <a:lnTo>
                  <a:pt x="1820975" y="1823044"/>
                </a:lnTo>
                <a:lnTo>
                  <a:pt x="0" y="182304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6F061DBE-CEB4-4451-95C8-9564A9FDDF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14454" y="1198095"/>
            <a:ext cx="1108105" cy="1111208"/>
          </a:xfrm>
          <a:custGeom>
            <a:avLst/>
            <a:gdLst>
              <a:gd name="connsiteX0" fmla="*/ 0 w 1477473"/>
              <a:gd name="connsiteY0" fmla="*/ 0 h 1481611"/>
              <a:gd name="connsiteX1" fmla="*/ 1477473 w 1477473"/>
              <a:gd name="connsiteY1" fmla="*/ 0 h 1481611"/>
              <a:gd name="connsiteX2" fmla="*/ 1477473 w 1477473"/>
              <a:gd name="connsiteY2" fmla="*/ 1481611 h 1481611"/>
              <a:gd name="connsiteX3" fmla="*/ 0 w 1477473"/>
              <a:gd name="connsiteY3" fmla="*/ 1481611 h 1481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7473" h="1481611">
                <a:moveTo>
                  <a:pt x="0" y="0"/>
                </a:moveTo>
                <a:lnTo>
                  <a:pt x="1477473" y="0"/>
                </a:lnTo>
                <a:lnTo>
                  <a:pt x="1477473" y="1481611"/>
                </a:lnTo>
                <a:lnTo>
                  <a:pt x="0" y="14816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3998810-A7F9-40C1-BD8A-F72D3134436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06491" y="2495539"/>
            <a:ext cx="1142248" cy="1142248"/>
          </a:xfrm>
          <a:custGeom>
            <a:avLst/>
            <a:gdLst>
              <a:gd name="connsiteX0" fmla="*/ 0 w 1522997"/>
              <a:gd name="connsiteY0" fmla="*/ 0 h 1522997"/>
              <a:gd name="connsiteX1" fmla="*/ 1522997 w 1522997"/>
              <a:gd name="connsiteY1" fmla="*/ 0 h 1522997"/>
              <a:gd name="connsiteX2" fmla="*/ 1522997 w 1522997"/>
              <a:gd name="connsiteY2" fmla="*/ 1522997 h 1522997"/>
              <a:gd name="connsiteX3" fmla="*/ 0 w 1522997"/>
              <a:gd name="connsiteY3" fmla="*/ 1522997 h 1522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2997" h="1522997">
                <a:moveTo>
                  <a:pt x="0" y="0"/>
                </a:moveTo>
                <a:lnTo>
                  <a:pt x="1522997" y="0"/>
                </a:lnTo>
                <a:lnTo>
                  <a:pt x="1522997" y="1522997"/>
                </a:lnTo>
                <a:lnTo>
                  <a:pt x="0" y="15229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DDE34381-3510-4599-8FCE-70609B7765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640759" y="2045469"/>
            <a:ext cx="1106553" cy="1111208"/>
          </a:xfrm>
          <a:custGeom>
            <a:avLst/>
            <a:gdLst>
              <a:gd name="connsiteX0" fmla="*/ 0 w 1475404"/>
              <a:gd name="connsiteY0" fmla="*/ 0 h 1481611"/>
              <a:gd name="connsiteX1" fmla="*/ 1475404 w 1475404"/>
              <a:gd name="connsiteY1" fmla="*/ 0 h 1481611"/>
              <a:gd name="connsiteX2" fmla="*/ 1475404 w 1475404"/>
              <a:gd name="connsiteY2" fmla="*/ 1481611 h 1481611"/>
              <a:gd name="connsiteX3" fmla="*/ 0 w 1475404"/>
              <a:gd name="connsiteY3" fmla="*/ 1481611 h 1481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5404" h="1481611">
                <a:moveTo>
                  <a:pt x="0" y="0"/>
                </a:moveTo>
                <a:lnTo>
                  <a:pt x="1475404" y="0"/>
                </a:lnTo>
                <a:lnTo>
                  <a:pt x="1475404" y="1481611"/>
                </a:lnTo>
                <a:lnTo>
                  <a:pt x="0" y="14816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1700EC9F-010B-43B1-A0F9-A9D7CF07A1C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437452" y="3364639"/>
            <a:ext cx="1309860" cy="1314516"/>
          </a:xfrm>
          <a:custGeom>
            <a:avLst/>
            <a:gdLst>
              <a:gd name="connsiteX0" fmla="*/ 0 w 1746480"/>
              <a:gd name="connsiteY0" fmla="*/ 0 h 1752688"/>
              <a:gd name="connsiteX1" fmla="*/ 1746480 w 1746480"/>
              <a:gd name="connsiteY1" fmla="*/ 0 h 1752688"/>
              <a:gd name="connsiteX2" fmla="*/ 1746480 w 1746480"/>
              <a:gd name="connsiteY2" fmla="*/ 1752688 h 1752688"/>
              <a:gd name="connsiteX3" fmla="*/ 0 w 1746480"/>
              <a:gd name="connsiteY3" fmla="*/ 1752688 h 1752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6480" h="1752688">
                <a:moveTo>
                  <a:pt x="0" y="0"/>
                </a:moveTo>
                <a:lnTo>
                  <a:pt x="1746480" y="0"/>
                </a:lnTo>
                <a:lnTo>
                  <a:pt x="1746480" y="1752688"/>
                </a:lnTo>
                <a:lnTo>
                  <a:pt x="0" y="17526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0AFBCBE5-E9DB-46BD-8490-26F89F6ED22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59306" y="3232722"/>
            <a:ext cx="1163975" cy="1167079"/>
          </a:xfrm>
          <a:custGeom>
            <a:avLst/>
            <a:gdLst>
              <a:gd name="connsiteX0" fmla="*/ 0 w 1551967"/>
              <a:gd name="connsiteY0" fmla="*/ 0 h 1556105"/>
              <a:gd name="connsiteX1" fmla="*/ 1551967 w 1551967"/>
              <a:gd name="connsiteY1" fmla="*/ 0 h 1556105"/>
              <a:gd name="connsiteX2" fmla="*/ 1551967 w 1551967"/>
              <a:gd name="connsiteY2" fmla="*/ 1556105 h 1556105"/>
              <a:gd name="connsiteX3" fmla="*/ 0 w 1551967"/>
              <a:gd name="connsiteY3" fmla="*/ 1556105 h 155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1967" h="1556105">
                <a:moveTo>
                  <a:pt x="0" y="0"/>
                </a:moveTo>
                <a:lnTo>
                  <a:pt x="1551967" y="0"/>
                </a:lnTo>
                <a:lnTo>
                  <a:pt x="1551967" y="1556105"/>
                </a:lnTo>
                <a:lnTo>
                  <a:pt x="0" y="15561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l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89480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E19A032-15EA-48DA-B22A-494E8C5017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343" y="1650216"/>
            <a:ext cx="4107657" cy="3028939"/>
          </a:xfrm>
          <a:custGeom>
            <a:avLst/>
            <a:gdLst>
              <a:gd name="connsiteX0" fmla="*/ 0 w 5476876"/>
              <a:gd name="connsiteY0" fmla="*/ 0 h 4038585"/>
              <a:gd name="connsiteX1" fmla="*/ 5476876 w 5476876"/>
              <a:gd name="connsiteY1" fmla="*/ 0 h 4038585"/>
              <a:gd name="connsiteX2" fmla="*/ 5476876 w 5476876"/>
              <a:gd name="connsiteY2" fmla="*/ 4038585 h 4038585"/>
              <a:gd name="connsiteX3" fmla="*/ 0 w 5476876"/>
              <a:gd name="connsiteY3" fmla="*/ 4038585 h 4038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6876" h="4038585">
                <a:moveTo>
                  <a:pt x="0" y="0"/>
                </a:moveTo>
                <a:lnTo>
                  <a:pt x="5476876" y="0"/>
                </a:lnTo>
                <a:lnTo>
                  <a:pt x="5476876" y="4038585"/>
                </a:lnTo>
                <a:lnTo>
                  <a:pt x="0" y="40385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l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11837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85220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75718563-F0D2-4B3F-B237-03DCBE32A75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02270" y="1383618"/>
            <a:ext cx="1782198" cy="2266622"/>
          </a:xfrm>
          <a:custGeom>
            <a:avLst/>
            <a:gdLst>
              <a:gd name="connsiteX0" fmla="*/ 1188132 w 2376264"/>
              <a:gd name="connsiteY0" fmla="*/ 0 h 3022162"/>
              <a:gd name="connsiteX1" fmla="*/ 2376264 w 2376264"/>
              <a:gd name="connsiteY1" fmla="*/ 1188132 h 3022162"/>
              <a:gd name="connsiteX2" fmla="*/ 2376264 w 2376264"/>
              <a:gd name="connsiteY2" fmla="*/ 3022162 h 3022162"/>
              <a:gd name="connsiteX3" fmla="*/ 0 w 2376264"/>
              <a:gd name="connsiteY3" fmla="*/ 3022162 h 3022162"/>
              <a:gd name="connsiteX4" fmla="*/ 0 w 2376264"/>
              <a:gd name="connsiteY4" fmla="*/ 1188132 h 3022162"/>
              <a:gd name="connsiteX5" fmla="*/ 1188132 w 2376264"/>
              <a:gd name="connsiteY5" fmla="*/ 0 h 3022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76264" h="3022162">
                <a:moveTo>
                  <a:pt x="1188132" y="0"/>
                </a:moveTo>
                <a:cubicBezTo>
                  <a:pt x="1844319" y="0"/>
                  <a:pt x="2376264" y="531945"/>
                  <a:pt x="2376264" y="1188132"/>
                </a:cubicBezTo>
                <a:lnTo>
                  <a:pt x="2376264" y="3022162"/>
                </a:lnTo>
                <a:lnTo>
                  <a:pt x="0" y="3022162"/>
                </a:lnTo>
                <a:lnTo>
                  <a:pt x="0" y="1188132"/>
                </a:lnTo>
                <a:cubicBezTo>
                  <a:pt x="0" y="531945"/>
                  <a:pt x="531945" y="0"/>
                  <a:pt x="11881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E8AB329-076A-4F33-AAF9-9F5C6F9F1ED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88024" y="1383618"/>
            <a:ext cx="1782198" cy="2266622"/>
          </a:xfrm>
          <a:custGeom>
            <a:avLst/>
            <a:gdLst>
              <a:gd name="connsiteX0" fmla="*/ 1188132 w 2376264"/>
              <a:gd name="connsiteY0" fmla="*/ 0 h 3022162"/>
              <a:gd name="connsiteX1" fmla="*/ 2376264 w 2376264"/>
              <a:gd name="connsiteY1" fmla="*/ 1188132 h 3022162"/>
              <a:gd name="connsiteX2" fmla="*/ 2376264 w 2376264"/>
              <a:gd name="connsiteY2" fmla="*/ 3022162 h 3022162"/>
              <a:gd name="connsiteX3" fmla="*/ 0 w 2376264"/>
              <a:gd name="connsiteY3" fmla="*/ 3022162 h 3022162"/>
              <a:gd name="connsiteX4" fmla="*/ 0 w 2376264"/>
              <a:gd name="connsiteY4" fmla="*/ 1188132 h 3022162"/>
              <a:gd name="connsiteX5" fmla="*/ 1188132 w 2376264"/>
              <a:gd name="connsiteY5" fmla="*/ 0 h 3022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76264" h="3022162">
                <a:moveTo>
                  <a:pt x="1188132" y="0"/>
                </a:moveTo>
                <a:cubicBezTo>
                  <a:pt x="1844319" y="0"/>
                  <a:pt x="2376264" y="531945"/>
                  <a:pt x="2376264" y="1188132"/>
                </a:cubicBezTo>
                <a:lnTo>
                  <a:pt x="2376264" y="3022162"/>
                </a:lnTo>
                <a:lnTo>
                  <a:pt x="0" y="3022162"/>
                </a:lnTo>
                <a:lnTo>
                  <a:pt x="0" y="1188132"/>
                </a:lnTo>
                <a:cubicBezTo>
                  <a:pt x="0" y="531945"/>
                  <a:pt x="531945" y="0"/>
                  <a:pt x="11881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D58C647-98F4-4BC3-93F4-7DE4CEF2B7A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573778" y="1383618"/>
            <a:ext cx="1782198" cy="2266622"/>
          </a:xfrm>
          <a:custGeom>
            <a:avLst/>
            <a:gdLst>
              <a:gd name="connsiteX0" fmla="*/ 1188132 w 2376264"/>
              <a:gd name="connsiteY0" fmla="*/ 0 h 3022162"/>
              <a:gd name="connsiteX1" fmla="*/ 2376264 w 2376264"/>
              <a:gd name="connsiteY1" fmla="*/ 1188132 h 3022162"/>
              <a:gd name="connsiteX2" fmla="*/ 2376264 w 2376264"/>
              <a:gd name="connsiteY2" fmla="*/ 3022162 h 3022162"/>
              <a:gd name="connsiteX3" fmla="*/ 0 w 2376264"/>
              <a:gd name="connsiteY3" fmla="*/ 3022162 h 3022162"/>
              <a:gd name="connsiteX4" fmla="*/ 0 w 2376264"/>
              <a:gd name="connsiteY4" fmla="*/ 1188132 h 3022162"/>
              <a:gd name="connsiteX5" fmla="*/ 1188132 w 2376264"/>
              <a:gd name="connsiteY5" fmla="*/ 0 h 3022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76264" h="3022162">
                <a:moveTo>
                  <a:pt x="1188132" y="0"/>
                </a:moveTo>
                <a:cubicBezTo>
                  <a:pt x="1844319" y="0"/>
                  <a:pt x="2376264" y="531945"/>
                  <a:pt x="2376264" y="1188132"/>
                </a:cubicBezTo>
                <a:lnTo>
                  <a:pt x="2376264" y="3022162"/>
                </a:lnTo>
                <a:lnTo>
                  <a:pt x="0" y="3022162"/>
                </a:lnTo>
                <a:lnTo>
                  <a:pt x="0" y="1188132"/>
                </a:lnTo>
                <a:cubicBezTo>
                  <a:pt x="0" y="531945"/>
                  <a:pt x="531945" y="0"/>
                  <a:pt x="11881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65BD251-D7A3-44C9-9709-351A227A001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9532" y="1383618"/>
            <a:ext cx="1782198" cy="2266622"/>
          </a:xfrm>
          <a:custGeom>
            <a:avLst/>
            <a:gdLst>
              <a:gd name="connsiteX0" fmla="*/ 1188132 w 2376264"/>
              <a:gd name="connsiteY0" fmla="*/ 0 h 3022162"/>
              <a:gd name="connsiteX1" fmla="*/ 2376264 w 2376264"/>
              <a:gd name="connsiteY1" fmla="*/ 1188132 h 3022162"/>
              <a:gd name="connsiteX2" fmla="*/ 2376264 w 2376264"/>
              <a:gd name="connsiteY2" fmla="*/ 3022162 h 3022162"/>
              <a:gd name="connsiteX3" fmla="*/ 0 w 2376264"/>
              <a:gd name="connsiteY3" fmla="*/ 3022162 h 3022162"/>
              <a:gd name="connsiteX4" fmla="*/ 0 w 2376264"/>
              <a:gd name="connsiteY4" fmla="*/ 1188132 h 3022162"/>
              <a:gd name="connsiteX5" fmla="*/ 1188132 w 2376264"/>
              <a:gd name="connsiteY5" fmla="*/ 0 h 3022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76264" h="3022162">
                <a:moveTo>
                  <a:pt x="1188132" y="0"/>
                </a:moveTo>
                <a:cubicBezTo>
                  <a:pt x="1844319" y="0"/>
                  <a:pt x="2376264" y="531945"/>
                  <a:pt x="2376264" y="1188132"/>
                </a:cubicBezTo>
                <a:lnTo>
                  <a:pt x="2376264" y="3022162"/>
                </a:lnTo>
                <a:lnTo>
                  <a:pt x="0" y="3022162"/>
                </a:lnTo>
                <a:lnTo>
                  <a:pt x="0" y="1188132"/>
                </a:lnTo>
                <a:cubicBezTo>
                  <a:pt x="0" y="531945"/>
                  <a:pt x="531945" y="0"/>
                  <a:pt x="11881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61368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C365E4D1-9E81-4E3D-8581-CAA9660E611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5009" y="1437624"/>
            <a:ext cx="1669277" cy="1669277"/>
          </a:xfrm>
          <a:custGeom>
            <a:avLst/>
            <a:gdLst>
              <a:gd name="connsiteX0" fmla="*/ 1112851 w 2225702"/>
              <a:gd name="connsiteY0" fmla="*/ 0 h 2225702"/>
              <a:gd name="connsiteX1" fmla="*/ 2225702 w 2225702"/>
              <a:gd name="connsiteY1" fmla="*/ 1112851 h 2225702"/>
              <a:gd name="connsiteX2" fmla="*/ 1112851 w 2225702"/>
              <a:gd name="connsiteY2" fmla="*/ 2225702 h 2225702"/>
              <a:gd name="connsiteX3" fmla="*/ 0 w 2225702"/>
              <a:gd name="connsiteY3" fmla="*/ 1112851 h 2225702"/>
              <a:gd name="connsiteX4" fmla="*/ 1112851 w 2225702"/>
              <a:gd name="connsiteY4" fmla="*/ 0 h 2225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5702" h="2225702">
                <a:moveTo>
                  <a:pt x="1112851" y="0"/>
                </a:moveTo>
                <a:cubicBezTo>
                  <a:pt x="1727462" y="0"/>
                  <a:pt x="2225702" y="498240"/>
                  <a:pt x="2225702" y="1112851"/>
                </a:cubicBezTo>
                <a:cubicBezTo>
                  <a:pt x="2225702" y="1727462"/>
                  <a:pt x="1727462" y="2225702"/>
                  <a:pt x="1112851" y="2225702"/>
                </a:cubicBezTo>
                <a:cubicBezTo>
                  <a:pt x="498240" y="2225702"/>
                  <a:pt x="0" y="1727462"/>
                  <a:pt x="0" y="1112851"/>
                </a:cubicBezTo>
                <a:cubicBezTo>
                  <a:pt x="0" y="498240"/>
                  <a:pt x="498240" y="0"/>
                  <a:pt x="111285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0128ED7A-B88D-48BA-86AE-AE265FD6E66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62311" y="1437624"/>
            <a:ext cx="1669277" cy="1669277"/>
          </a:xfrm>
          <a:custGeom>
            <a:avLst/>
            <a:gdLst>
              <a:gd name="connsiteX0" fmla="*/ 1112851 w 2225702"/>
              <a:gd name="connsiteY0" fmla="*/ 0 h 2225702"/>
              <a:gd name="connsiteX1" fmla="*/ 2225702 w 2225702"/>
              <a:gd name="connsiteY1" fmla="*/ 1112851 h 2225702"/>
              <a:gd name="connsiteX2" fmla="*/ 1112851 w 2225702"/>
              <a:gd name="connsiteY2" fmla="*/ 2225702 h 2225702"/>
              <a:gd name="connsiteX3" fmla="*/ 0 w 2225702"/>
              <a:gd name="connsiteY3" fmla="*/ 1112851 h 2225702"/>
              <a:gd name="connsiteX4" fmla="*/ 1112851 w 2225702"/>
              <a:gd name="connsiteY4" fmla="*/ 0 h 2225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5702" h="2225702">
                <a:moveTo>
                  <a:pt x="1112851" y="0"/>
                </a:moveTo>
                <a:cubicBezTo>
                  <a:pt x="1727462" y="0"/>
                  <a:pt x="2225702" y="498240"/>
                  <a:pt x="2225702" y="1112851"/>
                </a:cubicBezTo>
                <a:cubicBezTo>
                  <a:pt x="2225702" y="1727462"/>
                  <a:pt x="1727462" y="2225702"/>
                  <a:pt x="1112851" y="2225702"/>
                </a:cubicBezTo>
                <a:cubicBezTo>
                  <a:pt x="498240" y="2225702"/>
                  <a:pt x="0" y="1727462"/>
                  <a:pt x="0" y="1112851"/>
                </a:cubicBezTo>
                <a:cubicBezTo>
                  <a:pt x="0" y="498240"/>
                  <a:pt x="498240" y="0"/>
                  <a:pt x="111285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72FF91CA-42F5-424C-B8CA-294462504BE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49612" y="1437624"/>
            <a:ext cx="1669277" cy="1669277"/>
          </a:xfrm>
          <a:custGeom>
            <a:avLst/>
            <a:gdLst>
              <a:gd name="connsiteX0" fmla="*/ 1112851 w 2225702"/>
              <a:gd name="connsiteY0" fmla="*/ 0 h 2225702"/>
              <a:gd name="connsiteX1" fmla="*/ 2225702 w 2225702"/>
              <a:gd name="connsiteY1" fmla="*/ 1112851 h 2225702"/>
              <a:gd name="connsiteX2" fmla="*/ 1112851 w 2225702"/>
              <a:gd name="connsiteY2" fmla="*/ 2225702 h 2225702"/>
              <a:gd name="connsiteX3" fmla="*/ 0 w 2225702"/>
              <a:gd name="connsiteY3" fmla="*/ 1112851 h 2225702"/>
              <a:gd name="connsiteX4" fmla="*/ 1112851 w 2225702"/>
              <a:gd name="connsiteY4" fmla="*/ 0 h 2225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5702" h="2225702">
                <a:moveTo>
                  <a:pt x="1112851" y="0"/>
                </a:moveTo>
                <a:cubicBezTo>
                  <a:pt x="1727462" y="0"/>
                  <a:pt x="2225702" y="498240"/>
                  <a:pt x="2225702" y="1112851"/>
                </a:cubicBezTo>
                <a:cubicBezTo>
                  <a:pt x="2225702" y="1727462"/>
                  <a:pt x="1727462" y="2225702"/>
                  <a:pt x="1112851" y="2225702"/>
                </a:cubicBezTo>
                <a:cubicBezTo>
                  <a:pt x="498240" y="2225702"/>
                  <a:pt x="0" y="1727462"/>
                  <a:pt x="0" y="1112851"/>
                </a:cubicBezTo>
                <a:cubicBezTo>
                  <a:pt x="0" y="498240"/>
                  <a:pt x="498240" y="0"/>
                  <a:pt x="111285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E3E0A342-E3EF-418F-8335-FE21D79305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36913" y="1437624"/>
            <a:ext cx="1669277" cy="1669277"/>
          </a:xfrm>
          <a:custGeom>
            <a:avLst/>
            <a:gdLst>
              <a:gd name="connsiteX0" fmla="*/ 1112851 w 2225702"/>
              <a:gd name="connsiteY0" fmla="*/ 0 h 2225702"/>
              <a:gd name="connsiteX1" fmla="*/ 2225702 w 2225702"/>
              <a:gd name="connsiteY1" fmla="*/ 1112851 h 2225702"/>
              <a:gd name="connsiteX2" fmla="*/ 1112851 w 2225702"/>
              <a:gd name="connsiteY2" fmla="*/ 2225702 h 2225702"/>
              <a:gd name="connsiteX3" fmla="*/ 0 w 2225702"/>
              <a:gd name="connsiteY3" fmla="*/ 1112851 h 2225702"/>
              <a:gd name="connsiteX4" fmla="*/ 1112851 w 2225702"/>
              <a:gd name="connsiteY4" fmla="*/ 0 h 2225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5702" h="2225702">
                <a:moveTo>
                  <a:pt x="1112851" y="0"/>
                </a:moveTo>
                <a:cubicBezTo>
                  <a:pt x="1727462" y="0"/>
                  <a:pt x="2225702" y="498240"/>
                  <a:pt x="2225702" y="1112851"/>
                </a:cubicBezTo>
                <a:cubicBezTo>
                  <a:pt x="2225702" y="1727462"/>
                  <a:pt x="1727462" y="2225702"/>
                  <a:pt x="1112851" y="2225702"/>
                </a:cubicBezTo>
                <a:cubicBezTo>
                  <a:pt x="498240" y="2225702"/>
                  <a:pt x="0" y="1727462"/>
                  <a:pt x="0" y="1112851"/>
                </a:cubicBezTo>
                <a:cubicBezTo>
                  <a:pt x="0" y="498240"/>
                  <a:pt x="498240" y="0"/>
                  <a:pt x="111285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64062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F26995F-B738-4D60-95BD-4BBC6E3B9C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924" y="1444989"/>
            <a:ext cx="1228500" cy="1228500"/>
          </a:xfrm>
          <a:custGeom>
            <a:avLst/>
            <a:gdLst>
              <a:gd name="connsiteX0" fmla="*/ 819000 w 1638000"/>
              <a:gd name="connsiteY0" fmla="*/ 0 h 1638000"/>
              <a:gd name="connsiteX1" fmla="*/ 1638000 w 1638000"/>
              <a:gd name="connsiteY1" fmla="*/ 819000 h 1638000"/>
              <a:gd name="connsiteX2" fmla="*/ 819000 w 1638000"/>
              <a:gd name="connsiteY2" fmla="*/ 1638000 h 1638000"/>
              <a:gd name="connsiteX3" fmla="*/ 0 w 1638000"/>
              <a:gd name="connsiteY3" fmla="*/ 819000 h 1638000"/>
              <a:gd name="connsiteX4" fmla="*/ 819000 w 1638000"/>
              <a:gd name="connsiteY4" fmla="*/ 0 h 16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000" h="1638000">
                <a:moveTo>
                  <a:pt x="819000" y="0"/>
                </a:moveTo>
                <a:cubicBezTo>
                  <a:pt x="1271321" y="0"/>
                  <a:pt x="1638000" y="366679"/>
                  <a:pt x="1638000" y="819000"/>
                </a:cubicBezTo>
                <a:cubicBezTo>
                  <a:pt x="1638000" y="1271321"/>
                  <a:pt x="1271321" y="1638000"/>
                  <a:pt x="819000" y="1638000"/>
                </a:cubicBezTo>
                <a:cubicBezTo>
                  <a:pt x="366679" y="1638000"/>
                  <a:pt x="0" y="1271321"/>
                  <a:pt x="0" y="819000"/>
                </a:cubicBezTo>
                <a:cubicBezTo>
                  <a:pt x="0" y="366679"/>
                  <a:pt x="366679" y="0"/>
                  <a:pt x="8190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A7E1A4A-A669-4659-AB20-08A2869BE47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283020" y="1444989"/>
            <a:ext cx="1228500" cy="1228500"/>
          </a:xfrm>
          <a:custGeom>
            <a:avLst/>
            <a:gdLst>
              <a:gd name="connsiteX0" fmla="*/ 819000 w 1638000"/>
              <a:gd name="connsiteY0" fmla="*/ 0 h 1638000"/>
              <a:gd name="connsiteX1" fmla="*/ 1638000 w 1638000"/>
              <a:gd name="connsiteY1" fmla="*/ 819000 h 1638000"/>
              <a:gd name="connsiteX2" fmla="*/ 819000 w 1638000"/>
              <a:gd name="connsiteY2" fmla="*/ 1638000 h 1638000"/>
              <a:gd name="connsiteX3" fmla="*/ 0 w 1638000"/>
              <a:gd name="connsiteY3" fmla="*/ 819000 h 1638000"/>
              <a:gd name="connsiteX4" fmla="*/ 819000 w 1638000"/>
              <a:gd name="connsiteY4" fmla="*/ 0 h 16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000" h="1638000">
                <a:moveTo>
                  <a:pt x="819000" y="0"/>
                </a:moveTo>
                <a:cubicBezTo>
                  <a:pt x="1271321" y="0"/>
                  <a:pt x="1638000" y="366679"/>
                  <a:pt x="1638000" y="819000"/>
                </a:cubicBezTo>
                <a:cubicBezTo>
                  <a:pt x="1638000" y="1271321"/>
                  <a:pt x="1271321" y="1638000"/>
                  <a:pt x="819000" y="1638000"/>
                </a:cubicBezTo>
                <a:cubicBezTo>
                  <a:pt x="366679" y="1638000"/>
                  <a:pt x="0" y="1271321"/>
                  <a:pt x="0" y="819000"/>
                </a:cubicBezTo>
                <a:cubicBezTo>
                  <a:pt x="0" y="366679"/>
                  <a:pt x="366679" y="0"/>
                  <a:pt x="8190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8E6943D-36AB-4F2A-B396-17B8BE063C0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956115" y="1444989"/>
            <a:ext cx="1228500" cy="1228500"/>
          </a:xfrm>
          <a:custGeom>
            <a:avLst/>
            <a:gdLst>
              <a:gd name="connsiteX0" fmla="*/ 819000 w 1638000"/>
              <a:gd name="connsiteY0" fmla="*/ 0 h 1638000"/>
              <a:gd name="connsiteX1" fmla="*/ 1638000 w 1638000"/>
              <a:gd name="connsiteY1" fmla="*/ 819000 h 1638000"/>
              <a:gd name="connsiteX2" fmla="*/ 819000 w 1638000"/>
              <a:gd name="connsiteY2" fmla="*/ 1638000 h 1638000"/>
              <a:gd name="connsiteX3" fmla="*/ 0 w 1638000"/>
              <a:gd name="connsiteY3" fmla="*/ 819000 h 1638000"/>
              <a:gd name="connsiteX4" fmla="*/ 819000 w 1638000"/>
              <a:gd name="connsiteY4" fmla="*/ 0 h 16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000" h="1638000">
                <a:moveTo>
                  <a:pt x="819000" y="0"/>
                </a:moveTo>
                <a:cubicBezTo>
                  <a:pt x="1271321" y="0"/>
                  <a:pt x="1638000" y="366679"/>
                  <a:pt x="1638000" y="819000"/>
                </a:cubicBezTo>
                <a:cubicBezTo>
                  <a:pt x="1638000" y="1271321"/>
                  <a:pt x="1271321" y="1638000"/>
                  <a:pt x="819000" y="1638000"/>
                </a:cubicBezTo>
                <a:cubicBezTo>
                  <a:pt x="366679" y="1638000"/>
                  <a:pt x="0" y="1271321"/>
                  <a:pt x="0" y="819000"/>
                </a:cubicBezTo>
                <a:cubicBezTo>
                  <a:pt x="0" y="366679"/>
                  <a:pt x="366679" y="0"/>
                  <a:pt x="8190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501CB8FA-DD35-412F-B826-E1BB65BDA7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31392" y="1444989"/>
            <a:ext cx="1228500" cy="1228500"/>
          </a:xfrm>
          <a:custGeom>
            <a:avLst/>
            <a:gdLst>
              <a:gd name="connsiteX0" fmla="*/ 819000 w 1638000"/>
              <a:gd name="connsiteY0" fmla="*/ 0 h 1638000"/>
              <a:gd name="connsiteX1" fmla="*/ 1638000 w 1638000"/>
              <a:gd name="connsiteY1" fmla="*/ 819000 h 1638000"/>
              <a:gd name="connsiteX2" fmla="*/ 819000 w 1638000"/>
              <a:gd name="connsiteY2" fmla="*/ 1638000 h 1638000"/>
              <a:gd name="connsiteX3" fmla="*/ 0 w 1638000"/>
              <a:gd name="connsiteY3" fmla="*/ 819000 h 1638000"/>
              <a:gd name="connsiteX4" fmla="*/ 819000 w 1638000"/>
              <a:gd name="connsiteY4" fmla="*/ 0 h 16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000" h="1638000">
                <a:moveTo>
                  <a:pt x="819000" y="0"/>
                </a:moveTo>
                <a:cubicBezTo>
                  <a:pt x="1271321" y="0"/>
                  <a:pt x="1638000" y="366679"/>
                  <a:pt x="1638000" y="819000"/>
                </a:cubicBezTo>
                <a:cubicBezTo>
                  <a:pt x="1638000" y="1271321"/>
                  <a:pt x="1271321" y="1638000"/>
                  <a:pt x="819000" y="1638000"/>
                </a:cubicBezTo>
                <a:cubicBezTo>
                  <a:pt x="366679" y="1638000"/>
                  <a:pt x="0" y="1271321"/>
                  <a:pt x="0" y="819000"/>
                </a:cubicBezTo>
                <a:cubicBezTo>
                  <a:pt x="0" y="366679"/>
                  <a:pt x="366679" y="0"/>
                  <a:pt x="8190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4753B6-C498-425E-A24F-C9D957FF43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05576" y="1444989"/>
            <a:ext cx="1228500" cy="1228500"/>
          </a:xfrm>
          <a:custGeom>
            <a:avLst/>
            <a:gdLst>
              <a:gd name="connsiteX0" fmla="*/ 819000 w 1638000"/>
              <a:gd name="connsiteY0" fmla="*/ 0 h 1638000"/>
              <a:gd name="connsiteX1" fmla="*/ 1638000 w 1638000"/>
              <a:gd name="connsiteY1" fmla="*/ 819000 h 1638000"/>
              <a:gd name="connsiteX2" fmla="*/ 819000 w 1638000"/>
              <a:gd name="connsiteY2" fmla="*/ 1638000 h 1638000"/>
              <a:gd name="connsiteX3" fmla="*/ 0 w 1638000"/>
              <a:gd name="connsiteY3" fmla="*/ 819000 h 1638000"/>
              <a:gd name="connsiteX4" fmla="*/ 819000 w 1638000"/>
              <a:gd name="connsiteY4" fmla="*/ 0 h 16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000" h="1638000">
                <a:moveTo>
                  <a:pt x="819000" y="0"/>
                </a:moveTo>
                <a:cubicBezTo>
                  <a:pt x="1271321" y="0"/>
                  <a:pt x="1638000" y="366679"/>
                  <a:pt x="1638000" y="819000"/>
                </a:cubicBezTo>
                <a:cubicBezTo>
                  <a:pt x="1638000" y="1271321"/>
                  <a:pt x="1271321" y="1638000"/>
                  <a:pt x="819000" y="1638000"/>
                </a:cubicBezTo>
                <a:cubicBezTo>
                  <a:pt x="366679" y="1638000"/>
                  <a:pt x="0" y="1271321"/>
                  <a:pt x="0" y="819000"/>
                </a:cubicBezTo>
                <a:cubicBezTo>
                  <a:pt x="0" y="366679"/>
                  <a:pt x="366679" y="0"/>
                  <a:pt x="8190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731036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6FC1E99-99E9-4B34-9343-93F5031DFC2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35796" y="2085696"/>
            <a:ext cx="2160240" cy="2646294"/>
          </a:xfrm>
          <a:custGeom>
            <a:avLst/>
            <a:gdLst>
              <a:gd name="connsiteX0" fmla="*/ 0 w 2880320"/>
              <a:gd name="connsiteY0" fmla="*/ 0 h 3528392"/>
              <a:gd name="connsiteX1" fmla="*/ 2880320 w 2880320"/>
              <a:gd name="connsiteY1" fmla="*/ 0 h 3528392"/>
              <a:gd name="connsiteX2" fmla="*/ 2880320 w 2880320"/>
              <a:gd name="connsiteY2" fmla="*/ 3528392 h 3528392"/>
              <a:gd name="connsiteX3" fmla="*/ 0 w 2880320"/>
              <a:gd name="connsiteY3" fmla="*/ 3528392 h 3528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3528392">
                <a:moveTo>
                  <a:pt x="0" y="0"/>
                </a:moveTo>
                <a:lnTo>
                  <a:pt x="2880320" y="0"/>
                </a:lnTo>
                <a:lnTo>
                  <a:pt x="2880320" y="3528392"/>
                </a:lnTo>
                <a:lnTo>
                  <a:pt x="0" y="352839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01B97E6-0ED9-471F-BEAC-CCBA86B556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44" y="411510"/>
            <a:ext cx="2160240" cy="2646294"/>
          </a:xfrm>
          <a:custGeom>
            <a:avLst/>
            <a:gdLst>
              <a:gd name="connsiteX0" fmla="*/ 0 w 2880320"/>
              <a:gd name="connsiteY0" fmla="*/ 0 h 3528392"/>
              <a:gd name="connsiteX1" fmla="*/ 2880320 w 2880320"/>
              <a:gd name="connsiteY1" fmla="*/ 0 h 3528392"/>
              <a:gd name="connsiteX2" fmla="*/ 2880320 w 2880320"/>
              <a:gd name="connsiteY2" fmla="*/ 3528392 h 3528392"/>
              <a:gd name="connsiteX3" fmla="*/ 0 w 2880320"/>
              <a:gd name="connsiteY3" fmla="*/ 3528392 h 3528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3528392">
                <a:moveTo>
                  <a:pt x="0" y="0"/>
                </a:moveTo>
                <a:lnTo>
                  <a:pt x="2880320" y="0"/>
                </a:lnTo>
                <a:lnTo>
                  <a:pt x="2880320" y="3528392"/>
                </a:lnTo>
                <a:lnTo>
                  <a:pt x="0" y="352839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638892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64305-169C-4E29-A29D-EFA8A77DCF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43910" y="4790123"/>
            <a:ext cx="1101090" cy="1976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 i="1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/>
              <a:t>www.siteexample.com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BE2B4-42DE-414D-9679-D4C753997F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45000" y="4744402"/>
            <a:ext cx="39585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i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24087EED-2C44-45B7-952B-683F8BC9A5D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6C6D71-1340-46BD-B481-BD5D65FA1D49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E356092-82AF-4F68-9A8D-27994526CAB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2571750"/>
            <a:ext cx="3048000" cy="2571750"/>
          </a:xfrm>
          <a:custGeom>
            <a:avLst/>
            <a:gdLst>
              <a:gd name="connsiteX0" fmla="*/ 0 w 4064000"/>
              <a:gd name="connsiteY0" fmla="*/ 0 h 3429000"/>
              <a:gd name="connsiteX1" fmla="*/ 4064000 w 4064000"/>
              <a:gd name="connsiteY1" fmla="*/ 0 h 3429000"/>
              <a:gd name="connsiteX2" fmla="*/ 4064000 w 4064000"/>
              <a:gd name="connsiteY2" fmla="*/ 3429000 h 3429000"/>
              <a:gd name="connsiteX3" fmla="*/ 0 w 4064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3429000">
                <a:moveTo>
                  <a:pt x="0" y="0"/>
                </a:moveTo>
                <a:lnTo>
                  <a:pt x="4064000" y="0"/>
                </a:lnTo>
                <a:lnTo>
                  <a:pt x="4064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1965DE7-D63A-4753-988E-13DE1C2C0CC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2571750"/>
            <a:ext cx="3048000" cy="2571750"/>
          </a:xfrm>
          <a:custGeom>
            <a:avLst/>
            <a:gdLst>
              <a:gd name="connsiteX0" fmla="*/ 0 w 4064000"/>
              <a:gd name="connsiteY0" fmla="*/ 0 h 3429000"/>
              <a:gd name="connsiteX1" fmla="*/ 4064000 w 4064000"/>
              <a:gd name="connsiteY1" fmla="*/ 0 h 3429000"/>
              <a:gd name="connsiteX2" fmla="*/ 4064000 w 4064000"/>
              <a:gd name="connsiteY2" fmla="*/ 3429000 h 3429000"/>
              <a:gd name="connsiteX3" fmla="*/ 0 w 4064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3429000">
                <a:moveTo>
                  <a:pt x="0" y="0"/>
                </a:moveTo>
                <a:lnTo>
                  <a:pt x="4064000" y="0"/>
                </a:lnTo>
                <a:lnTo>
                  <a:pt x="4064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DDB0E98-C8C9-4537-AC57-95D15190FD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8000" y="0"/>
            <a:ext cx="3048000" cy="2571750"/>
          </a:xfrm>
          <a:custGeom>
            <a:avLst/>
            <a:gdLst>
              <a:gd name="connsiteX0" fmla="*/ 0 w 4064000"/>
              <a:gd name="connsiteY0" fmla="*/ 0 h 3429000"/>
              <a:gd name="connsiteX1" fmla="*/ 4064000 w 4064000"/>
              <a:gd name="connsiteY1" fmla="*/ 0 h 3429000"/>
              <a:gd name="connsiteX2" fmla="*/ 4064000 w 4064000"/>
              <a:gd name="connsiteY2" fmla="*/ 3429000 h 3429000"/>
              <a:gd name="connsiteX3" fmla="*/ 0 w 4064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3429000">
                <a:moveTo>
                  <a:pt x="0" y="0"/>
                </a:moveTo>
                <a:lnTo>
                  <a:pt x="4064000" y="0"/>
                </a:lnTo>
                <a:lnTo>
                  <a:pt x="4064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44300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6FC1E99-99E9-4B34-9343-93F5031DFC2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52889" y="2085696"/>
            <a:ext cx="2160240" cy="2646294"/>
          </a:xfrm>
          <a:custGeom>
            <a:avLst/>
            <a:gdLst>
              <a:gd name="connsiteX0" fmla="*/ 0 w 2880320"/>
              <a:gd name="connsiteY0" fmla="*/ 0 h 3528392"/>
              <a:gd name="connsiteX1" fmla="*/ 2880320 w 2880320"/>
              <a:gd name="connsiteY1" fmla="*/ 0 h 3528392"/>
              <a:gd name="connsiteX2" fmla="*/ 2880320 w 2880320"/>
              <a:gd name="connsiteY2" fmla="*/ 3528392 h 3528392"/>
              <a:gd name="connsiteX3" fmla="*/ 0 w 2880320"/>
              <a:gd name="connsiteY3" fmla="*/ 3528392 h 3528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3528392">
                <a:moveTo>
                  <a:pt x="0" y="0"/>
                </a:moveTo>
                <a:lnTo>
                  <a:pt x="2880320" y="0"/>
                </a:lnTo>
                <a:lnTo>
                  <a:pt x="2880320" y="3528392"/>
                </a:lnTo>
                <a:lnTo>
                  <a:pt x="0" y="352839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01B97E6-0ED9-471F-BEAC-CCBA86B556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84637" y="411510"/>
            <a:ext cx="2160240" cy="2646294"/>
          </a:xfrm>
          <a:custGeom>
            <a:avLst/>
            <a:gdLst>
              <a:gd name="connsiteX0" fmla="*/ 0 w 2880320"/>
              <a:gd name="connsiteY0" fmla="*/ 0 h 3528392"/>
              <a:gd name="connsiteX1" fmla="*/ 2880320 w 2880320"/>
              <a:gd name="connsiteY1" fmla="*/ 0 h 3528392"/>
              <a:gd name="connsiteX2" fmla="*/ 2880320 w 2880320"/>
              <a:gd name="connsiteY2" fmla="*/ 3528392 h 3528392"/>
              <a:gd name="connsiteX3" fmla="*/ 0 w 2880320"/>
              <a:gd name="connsiteY3" fmla="*/ 3528392 h 3528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3528392">
                <a:moveTo>
                  <a:pt x="0" y="0"/>
                </a:moveTo>
                <a:lnTo>
                  <a:pt x="2880320" y="0"/>
                </a:lnTo>
                <a:lnTo>
                  <a:pt x="2880320" y="3528392"/>
                </a:lnTo>
                <a:lnTo>
                  <a:pt x="0" y="352839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093073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3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DB3255D-0B50-4D85-818E-9C8F039AB27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52889" y="411510"/>
            <a:ext cx="2160240" cy="4320480"/>
          </a:xfrm>
          <a:custGeom>
            <a:avLst/>
            <a:gdLst>
              <a:gd name="connsiteX0" fmla="*/ 0 w 2880320"/>
              <a:gd name="connsiteY0" fmla="*/ 0 h 5760640"/>
              <a:gd name="connsiteX1" fmla="*/ 2880320 w 2880320"/>
              <a:gd name="connsiteY1" fmla="*/ 0 h 5760640"/>
              <a:gd name="connsiteX2" fmla="*/ 2880320 w 2880320"/>
              <a:gd name="connsiteY2" fmla="*/ 5760640 h 5760640"/>
              <a:gd name="connsiteX3" fmla="*/ 0 w 2880320"/>
              <a:gd name="connsiteY3" fmla="*/ 5760640 h 5760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5760640">
                <a:moveTo>
                  <a:pt x="0" y="0"/>
                </a:moveTo>
                <a:lnTo>
                  <a:pt x="2880320" y="0"/>
                </a:lnTo>
                <a:lnTo>
                  <a:pt x="2880320" y="5760640"/>
                </a:lnTo>
                <a:lnTo>
                  <a:pt x="0" y="576064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4003790-7A3D-426A-B565-E040AA0EAE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84637" y="411510"/>
            <a:ext cx="2160240" cy="2106234"/>
          </a:xfrm>
          <a:custGeom>
            <a:avLst/>
            <a:gdLst>
              <a:gd name="connsiteX0" fmla="*/ 0 w 2880320"/>
              <a:gd name="connsiteY0" fmla="*/ 0 h 2808312"/>
              <a:gd name="connsiteX1" fmla="*/ 2880320 w 2880320"/>
              <a:gd name="connsiteY1" fmla="*/ 0 h 2808312"/>
              <a:gd name="connsiteX2" fmla="*/ 2880320 w 2880320"/>
              <a:gd name="connsiteY2" fmla="*/ 2808312 h 2808312"/>
              <a:gd name="connsiteX3" fmla="*/ 0 w 2880320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2808312">
                <a:moveTo>
                  <a:pt x="0" y="0"/>
                </a:moveTo>
                <a:lnTo>
                  <a:pt x="2880320" y="0"/>
                </a:lnTo>
                <a:lnTo>
                  <a:pt x="2880320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58759CF-678A-44BE-B7F5-BF55CF43AA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84637" y="2625756"/>
            <a:ext cx="2160240" cy="2106234"/>
          </a:xfrm>
          <a:custGeom>
            <a:avLst/>
            <a:gdLst>
              <a:gd name="connsiteX0" fmla="*/ 0 w 2880320"/>
              <a:gd name="connsiteY0" fmla="*/ 0 h 2808312"/>
              <a:gd name="connsiteX1" fmla="*/ 2880320 w 2880320"/>
              <a:gd name="connsiteY1" fmla="*/ 0 h 2808312"/>
              <a:gd name="connsiteX2" fmla="*/ 2880320 w 2880320"/>
              <a:gd name="connsiteY2" fmla="*/ 2808312 h 2808312"/>
              <a:gd name="connsiteX3" fmla="*/ 0 w 2880320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2808312">
                <a:moveTo>
                  <a:pt x="0" y="0"/>
                </a:moveTo>
                <a:lnTo>
                  <a:pt x="2880320" y="0"/>
                </a:lnTo>
                <a:lnTo>
                  <a:pt x="2880320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84090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DB3255D-0B50-4D85-818E-9C8F039AB27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735863" y="411510"/>
            <a:ext cx="2160240" cy="4320480"/>
          </a:xfrm>
          <a:custGeom>
            <a:avLst/>
            <a:gdLst>
              <a:gd name="connsiteX0" fmla="*/ 0 w 2880320"/>
              <a:gd name="connsiteY0" fmla="*/ 0 h 5760640"/>
              <a:gd name="connsiteX1" fmla="*/ 2880320 w 2880320"/>
              <a:gd name="connsiteY1" fmla="*/ 0 h 5760640"/>
              <a:gd name="connsiteX2" fmla="*/ 2880320 w 2880320"/>
              <a:gd name="connsiteY2" fmla="*/ 5760640 h 5760640"/>
              <a:gd name="connsiteX3" fmla="*/ 0 w 2880320"/>
              <a:gd name="connsiteY3" fmla="*/ 5760640 h 5760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5760640">
                <a:moveTo>
                  <a:pt x="0" y="0"/>
                </a:moveTo>
                <a:lnTo>
                  <a:pt x="2880320" y="0"/>
                </a:lnTo>
                <a:lnTo>
                  <a:pt x="2880320" y="5760640"/>
                </a:lnTo>
                <a:lnTo>
                  <a:pt x="0" y="576064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4003790-7A3D-426A-B565-E040AA0EAE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611" y="411510"/>
            <a:ext cx="2160240" cy="2106234"/>
          </a:xfrm>
          <a:custGeom>
            <a:avLst/>
            <a:gdLst>
              <a:gd name="connsiteX0" fmla="*/ 0 w 2880320"/>
              <a:gd name="connsiteY0" fmla="*/ 0 h 2808312"/>
              <a:gd name="connsiteX1" fmla="*/ 2880320 w 2880320"/>
              <a:gd name="connsiteY1" fmla="*/ 0 h 2808312"/>
              <a:gd name="connsiteX2" fmla="*/ 2880320 w 2880320"/>
              <a:gd name="connsiteY2" fmla="*/ 2808312 h 2808312"/>
              <a:gd name="connsiteX3" fmla="*/ 0 w 2880320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2808312">
                <a:moveTo>
                  <a:pt x="0" y="0"/>
                </a:moveTo>
                <a:lnTo>
                  <a:pt x="2880320" y="0"/>
                </a:lnTo>
                <a:lnTo>
                  <a:pt x="2880320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58759CF-678A-44BE-B7F5-BF55CF43AA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7611" y="2625756"/>
            <a:ext cx="2160240" cy="2106234"/>
          </a:xfrm>
          <a:custGeom>
            <a:avLst/>
            <a:gdLst>
              <a:gd name="connsiteX0" fmla="*/ 0 w 2880320"/>
              <a:gd name="connsiteY0" fmla="*/ 0 h 2808312"/>
              <a:gd name="connsiteX1" fmla="*/ 2880320 w 2880320"/>
              <a:gd name="connsiteY1" fmla="*/ 0 h 2808312"/>
              <a:gd name="connsiteX2" fmla="*/ 2880320 w 2880320"/>
              <a:gd name="connsiteY2" fmla="*/ 2808312 h 2808312"/>
              <a:gd name="connsiteX3" fmla="*/ 0 w 2880320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2808312">
                <a:moveTo>
                  <a:pt x="0" y="0"/>
                </a:moveTo>
                <a:lnTo>
                  <a:pt x="2880320" y="0"/>
                </a:lnTo>
                <a:lnTo>
                  <a:pt x="2880320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122044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4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4003790-7A3D-426A-B565-E040AA0EAE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44" y="411510"/>
            <a:ext cx="2160240" cy="2106234"/>
          </a:xfrm>
          <a:custGeom>
            <a:avLst/>
            <a:gdLst>
              <a:gd name="connsiteX0" fmla="*/ 0 w 2880320"/>
              <a:gd name="connsiteY0" fmla="*/ 0 h 2808312"/>
              <a:gd name="connsiteX1" fmla="*/ 2880320 w 2880320"/>
              <a:gd name="connsiteY1" fmla="*/ 0 h 2808312"/>
              <a:gd name="connsiteX2" fmla="*/ 2880320 w 2880320"/>
              <a:gd name="connsiteY2" fmla="*/ 2808312 h 2808312"/>
              <a:gd name="connsiteX3" fmla="*/ 0 w 2880320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2808312">
                <a:moveTo>
                  <a:pt x="0" y="0"/>
                </a:moveTo>
                <a:lnTo>
                  <a:pt x="2880320" y="0"/>
                </a:lnTo>
                <a:lnTo>
                  <a:pt x="2880320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58759CF-678A-44BE-B7F5-BF55CF43AA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7544" y="2625756"/>
            <a:ext cx="2160240" cy="2106234"/>
          </a:xfrm>
          <a:custGeom>
            <a:avLst/>
            <a:gdLst>
              <a:gd name="connsiteX0" fmla="*/ 0 w 2880320"/>
              <a:gd name="connsiteY0" fmla="*/ 0 h 2808312"/>
              <a:gd name="connsiteX1" fmla="*/ 2880320 w 2880320"/>
              <a:gd name="connsiteY1" fmla="*/ 0 h 2808312"/>
              <a:gd name="connsiteX2" fmla="*/ 2880320 w 2880320"/>
              <a:gd name="connsiteY2" fmla="*/ 2808312 h 2808312"/>
              <a:gd name="connsiteX3" fmla="*/ 0 w 2880320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2808312">
                <a:moveTo>
                  <a:pt x="0" y="0"/>
                </a:moveTo>
                <a:lnTo>
                  <a:pt x="2880320" y="0"/>
                </a:lnTo>
                <a:lnTo>
                  <a:pt x="2880320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6C929D8-2DFD-4073-ACB3-02565A559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735796" y="411510"/>
            <a:ext cx="2160240" cy="2106234"/>
          </a:xfrm>
          <a:custGeom>
            <a:avLst/>
            <a:gdLst>
              <a:gd name="connsiteX0" fmla="*/ 0 w 2880320"/>
              <a:gd name="connsiteY0" fmla="*/ 0 h 2808312"/>
              <a:gd name="connsiteX1" fmla="*/ 2880320 w 2880320"/>
              <a:gd name="connsiteY1" fmla="*/ 0 h 2808312"/>
              <a:gd name="connsiteX2" fmla="*/ 2880320 w 2880320"/>
              <a:gd name="connsiteY2" fmla="*/ 2808312 h 2808312"/>
              <a:gd name="connsiteX3" fmla="*/ 0 w 2880320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2808312">
                <a:moveTo>
                  <a:pt x="0" y="0"/>
                </a:moveTo>
                <a:lnTo>
                  <a:pt x="2880320" y="0"/>
                </a:lnTo>
                <a:lnTo>
                  <a:pt x="2880320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998E2C8-A154-4A59-8293-66248BA63F3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35796" y="2625756"/>
            <a:ext cx="2160240" cy="2106234"/>
          </a:xfrm>
          <a:custGeom>
            <a:avLst/>
            <a:gdLst>
              <a:gd name="connsiteX0" fmla="*/ 0 w 2880320"/>
              <a:gd name="connsiteY0" fmla="*/ 0 h 2808312"/>
              <a:gd name="connsiteX1" fmla="*/ 2880320 w 2880320"/>
              <a:gd name="connsiteY1" fmla="*/ 0 h 2808312"/>
              <a:gd name="connsiteX2" fmla="*/ 2880320 w 2880320"/>
              <a:gd name="connsiteY2" fmla="*/ 2808312 h 2808312"/>
              <a:gd name="connsiteX3" fmla="*/ 0 w 2880320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2808312">
                <a:moveTo>
                  <a:pt x="0" y="0"/>
                </a:moveTo>
                <a:lnTo>
                  <a:pt x="2880320" y="0"/>
                </a:lnTo>
                <a:lnTo>
                  <a:pt x="2880320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838698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302EB0E-88A5-4400-8FBA-82B05625E2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7544" y="411510"/>
            <a:ext cx="4428492" cy="2106234"/>
          </a:xfrm>
          <a:custGeom>
            <a:avLst/>
            <a:gdLst>
              <a:gd name="connsiteX0" fmla="*/ 0 w 5904656"/>
              <a:gd name="connsiteY0" fmla="*/ 0 h 2808312"/>
              <a:gd name="connsiteX1" fmla="*/ 5904656 w 5904656"/>
              <a:gd name="connsiteY1" fmla="*/ 0 h 2808312"/>
              <a:gd name="connsiteX2" fmla="*/ 5904656 w 5904656"/>
              <a:gd name="connsiteY2" fmla="*/ 2808312 h 2808312"/>
              <a:gd name="connsiteX3" fmla="*/ 0 w 5904656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4656" h="2808312">
                <a:moveTo>
                  <a:pt x="0" y="0"/>
                </a:moveTo>
                <a:lnTo>
                  <a:pt x="5904656" y="0"/>
                </a:lnTo>
                <a:lnTo>
                  <a:pt x="5904656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58759CF-678A-44BE-B7F5-BF55CF43AA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7544" y="2625756"/>
            <a:ext cx="2160240" cy="2106234"/>
          </a:xfrm>
          <a:custGeom>
            <a:avLst/>
            <a:gdLst>
              <a:gd name="connsiteX0" fmla="*/ 0 w 2880320"/>
              <a:gd name="connsiteY0" fmla="*/ 0 h 2808312"/>
              <a:gd name="connsiteX1" fmla="*/ 2880320 w 2880320"/>
              <a:gd name="connsiteY1" fmla="*/ 0 h 2808312"/>
              <a:gd name="connsiteX2" fmla="*/ 2880320 w 2880320"/>
              <a:gd name="connsiteY2" fmla="*/ 2808312 h 2808312"/>
              <a:gd name="connsiteX3" fmla="*/ 0 w 2880320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2808312">
                <a:moveTo>
                  <a:pt x="0" y="0"/>
                </a:moveTo>
                <a:lnTo>
                  <a:pt x="2880320" y="0"/>
                </a:lnTo>
                <a:lnTo>
                  <a:pt x="2880320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998E2C8-A154-4A59-8293-66248BA63F3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35796" y="2625756"/>
            <a:ext cx="2160240" cy="2106234"/>
          </a:xfrm>
          <a:custGeom>
            <a:avLst/>
            <a:gdLst>
              <a:gd name="connsiteX0" fmla="*/ 0 w 2880320"/>
              <a:gd name="connsiteY0" fmla="*/ 0 h 2808312"/>
              <a:gd name="connsiteX1" fmla="*/ 2880320 w 2880320"/>
              <a:gd name="connsiteY1" fmla="*/ 0 h 2808312"/>
              <a:gd name="connsiteX2" fmla="*/ 2880320 w 2880320"/>
              <a:gd name="connsiteY2" fmla="*/ 2808312 h 2808312"/>
              <a:gd name="connsiteX3" fmla="*/ 0 w 2880320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2808312">
                <a:moveTo>
                  <a:pt x="0" y="0"/>
                </a:moveTo>
                <a:lnTo>
                  <a:pt x="2880320" y="0"/>
                </a:lnTo>
                <a:lnTo>
                  <a:pt x="2880320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020726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302EB0E-88A5-4400-8FBA-82B05625E2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184637" y="2625756"/>
            <a:ext cx="4428492" cy="2106234"/>
          </a:xfrm>
          <a:custGeom>
            <a:avLst/>
            <a:gdLst>
              <a:gd name="connsiteX0" fmla="*/ 0 w 5904656"/>
              <a:gd name="connsiteY0" fmla="*/ 0 h 2808312"/>
              <a:gd name="connsiteX1" fmla="*/ 5904656 w 5904656"/>
              <a:gd name="connsiteY1" fmla="*/ 0 h 2808312"/>
              <a:gd name="connsiteX2" fmla="*/ 5904656 w 5904656"/>
              <a:gd name="connsiteY2" fmla="*/ 2808312 h 2808312"/>
              <a:gd name="connsiteX3" fmla="*/ 0 w 5904656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4656" h="2808312">
                <a:moveTo>
                  <a:pt x="0" y="0"/>
                </a:moveTo>
                <a:lnTo>
                  <a:pt x="5904656" y="0"/>
                </a:lnTo>
                <a:lnTo>
                  <a:pt x="5904656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58759CF-678A-44BE-B7F5-BF55CF43AA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84637" y="411510"/>
            <a:ext cx="2160240" cy="2106234"/>
          </a:xfrm>
          <a:custGeom>
            <a:avLst/>
            <a:gdLst>
              <a:gd name="connsiteX0" fmla="*/ 0 w 2880320"/>
              <a:gd name="connsiteY0" fmla="*/ 0 h 2808312"/>
              <a:gd name="connsiteX1" fmla="*/ 2880320 w 2880320"/>
              <a:gd name="connsiteY1" fmla="*/ 0 h 2808312"/>
              <a:gd name="connsiteX2" fmla="*/ 2880320 w 2880320"/>
              <a:gd name="connsiteY2" fmla="*/ 2808312 h 2808312"/>
              <a:gd name="connsiteX3" fmla="*/ 0 w 2880320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2808312">
                <a:moveTo>
                  <a:pt x="0" y="0"/>
                </a:moveTo>
                <a:lnTo>
                  <a:pt x="2880320" y="0"/>
                </a:lnTo>
                <a:lnTo>
                  <a:pt x="2880320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998E2C8-A154-4A59-8293-66248BA63F3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52889" y="411510"/>
            <a:ext cx="2160240" cy="2106234"/>
          </a:xfrm>
          <a:custGeom>
            <a:avLst/>
            <a:gdLst>
              <a:gd name="connsiteX0" fmla="*/ 0 w 2880320"/>
              <a:gd name="connsiteY0" fmla="*/ 0 h 2808312"/>
              <a:gd name="connsiteX1" fmla="*/ 2880320 w 2880320"/>
              <a:gd name="connsiteY1" fmla="*/ 0 h 2808312"/>
              <a:gd name="connsiteX2" fmla="*/ 2880320 w 2880320"/>
              <a:gd name="connsiteY2" fmla="*/ 2808312 h 2808312"/>
              <a:gd name="connsiteX3" fmla="*/ 0 w 2880320"/>
              <a:gd name="connsiteY3" fmla="*/ 2808312 h 280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320" h="2808312">
                <a:moveTo>
                  <a:pt x="0" y="0"/>
                </a:moveTo>
                <a:lnTo>
                  <a:pt x="2880320" y="0"/>
                </a:lnTo>
                <a:lnTo>
                  <a:pt x="2880320" y="2808312"/>
                </a:lnTo>
                <a:lnTo>
                  <a:pt x="0" y="2808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328558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5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B2FD2B3-9859-45FB-831D-3F436B7729E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4053960" cy="3664295"/>
          </a:xfrm>
          <a:custGeom>
            <a:avLst/>
            <a:gdLst>
              <a:gd name="connsiteX0" fmla="*/ 1066013 w 5405280"/>
              <a:gd name="connsiteY0" fmla="*/ 0 h 4885726"/>
              <a:gd name="connsiteX1" fmla="*/ 4318518 w 5405280"/>
              <a:gd name="connsiteY1" fmla="*/ 0 h 4885726"/>
              <a:gd name="connsiteX2" fmla="*/ 5405280 w 5405280"/>
              <a:gd name="connsiteY2" fmla="*/ 2171722 h 4885726"/>
              <a:gd name="connsiteX3" fmla="*/ 2692265 w 5405280"/>
              <a:gd name="connsiteY3" fmla="*/ 4885726 h 4885726"/>
              <a:gd name="connsiteX4" fmla="*/ 0 w 5405280"/>
              <a:gd name="connsiteY4" fmla="*/ 2506432 h 4885726"/>
              <a:gd name="connsiteX5" fmla="*/ 0 w 5405280"/>
              <a:gd name="connsiteY5" fmla="*/ 1834418 h 4885726"/>
              <a:gd name="connsiteX6" fmla="*/ 1066013 w 5405280"/>
              <a:gd name="connsiteY6" fmla="*/ 0 h 4885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05280" h="4885726">
                <a:moveTo>
                  <a:pt x="1066013" y="0"/>
                </a:moveTo>
                <a:cubicBezTo>
                  <a:pt x="1066013" y="0"/>
                  <a:pt x="1066013" y="0"/>
                  <a:pt x="4318518" y="0"/>
                </a:cubicBezTo>
                <a:cubicBezTo>
                  <a:pt x="4977319" y="492984"/>
                  <a:pt x="5405280" y="1281757"/>
                  <a:pt x="5405280" y="2171722"/>
                </a:cubicBezTo>
                <a:cubicBezTo>
                  <a:pt x="5405280" y="3668835"/>
                  <a:pt x="4191426" y="4885726"/>
                  <a:pt x="2692265" y="4885726"/>
                </a:cubicBezTo>
                <a:cubicBezTo>
                  <a:pt x="1307227" y="4885726"/>
                  <a:pt x="165997" y="3847866"/>
                  <a:pt x="0" y="2506432"/>
                </a:cubicBezTo>
                <a:cubicBezTo>
                  <a:pt x="0" y="2506432"/>
                  <a:pt x="0" y="2506432"/>
                  <a:pt x="0" y="1834418"/>
                </a:cubicBezTo>
                <a:cubicBezTo>
                  <a:pt x="93373" y="1084564"/>
                  <a:pt x="490210" y="430712"/>
                  <a:pt x="106601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9646514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2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C43BE73-9F53-4B62-873C-CE7ADCBA46C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343" y="1480465"/>
            <a:ext cx="3421856" cy="3198692"/>
          </a:xfrm>
          <a:custGeom>
            <a:avLst/>
            <a:gdLst>
              <a:gd name="connsiteX0" fmla="*/ 0 w 4562475"/>
              <a:gd name="connsiteY0" fmla="*/ 0 h 4264922"/>
              <a:gd name="connsiteX1" fmla="*/ 4562475 w 4562475"/>
              <a:gd name="connsiteY1" fmla="*/ 0 h 4264922"/>
              <a:gd name="connsiteX2" fmla="*/ 4562475 w 4562475"/>
              <a:gd name="connsiteY2" fmla="*/ 4264922 h 4264922"/>
              <a:gd name="connsiteX3" fmla="*/ 0 w 4562475"/>
              <a:gd name="connsiteY3" fmla="*/ 4264922 h 426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62475" h="4264922">
                <a:moveTo>
                  <a:pt x="0" y="0"/>
                </a:moveTo>
                <a:lnTo>
                  <a:pt x="4562475" y="0"/>
                </a:lnTo>
                <a:lnTo>
                  <a:pt x="4562475" y="4264922"/>
                </a:lnTo>
                <a:lnTo>
                  <a:pt x="0" y="42649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50937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590ED9E-F513-4BB0-ABA7-F6DADC6C05C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206692" y="2944211"/>
            <a:ext cx="1518452" cy="1571756"/>
          </a:xfrm>
          <a:custGeom>
            <a:avLst/>
            <a:gdLst>
              <a:gd name="connsiteX0" fmla="*/ 0 w 2024602"/>
              <a:gd name="connsiteY0" fmla="*/ 0 h 2095675"/>
              <a:gd name="connsiteX1" fmla="*/ 2024602 w 2024602"/>
              <a:gd name="connsiteY1" fmla="*/ 0 h 2095675"/>
              <a:gd name="connsiteX2" fmla="*/ 2024602 w 2024602"/>
              <a:gd name="connsiteY2" fmla="*/ 2095675 h 2095675"/>
              <a:gd name="connsiteX3" fmla="*/ 0 w 2024602"/>
              <a:gd name="connsiteY3" fmla="*/ 2095675 h 209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4602" h="2095675">
                <a:moveTo>
                  <a:pt x="0" y="0"/>
                </a:moveTo>
                <a:lnTo>
                  <a:pt x="2024602" y="0"/>
                </a:lnTo>
                <a:lnTo>
                  <a:pt x="2024602" y="2095675"/>
                </a:lnTo>
                <a:lnTo>
                  <a:pt x="0" y="20956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5321C42-1E57-4878-8867-9D937C7B301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11583" y="1343641"/>
            <a:ext cx="1518452" cy="1512689"/>
          </a:xfrm>
          <a:custGeom>
            <a:avLst/>
            <a:gdLst>
              <a:gd name="connsiteX0" fmla="*/ 0 w 2024602"/>
              <a:gd name="connsiteY0" fmla="*/ 0 h 2016919"/>
              <a:gd name="connsiteX1" fmla="*/ 2024602 w 2024602"/>
              <a:gd name="connsiteY1" fmla="*/ 0 h 2016919"/>
              <a:gd name="connsiteX2" fmla="*/ 2024602 w 2024602"/>
              <a:gd name="connsiteY2" fmla="*/ 2016919 h 2016919"/>
              <a:gd name="connsiteX3" fmla="*/ 0 w 2024602"/>
              <a:gd name="connsiteY3" fmla="*/ 2016919 h 2016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4602" h="2016919">
                <a:moveTo>
                  <a:pt x="0" y="0"/>
                </a:moveTo>
                <a:lnTo>
                  <a:pt x="2024602" y="0"/>
                </a:lnTo>
                <a:lnTo>
                  <a:pt x="2024602" y="2016919"/>
                </a:lnTo>
                <a:lnTo>
                  <a:pt x="0" y="20169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A49B1FE-FCDD-4669-AED4-C0B490494BD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16474" y="2944211"/>
            <a:ext cx="1518452" cy="1571756"/>
          </a:xfrm>
          <a:custGeom>
            <a:avLst/>
            <a:gdLst>
              <a:gd name="connsiteX0" fmla="*/ 0 w 2024602"/>
              <a:gd name="connsiteY0" fmla="*/ 0 h 2095675"/>
              <a:gd name="connsiteX1" fmla="*/ 2024602 w 2024602"/>
              <a:gd name="connsiteY1" fmla="*/ 0 h 2095675"/>
              <a:gd name="connsiteX2" fmla="*/ 2024602 w 2024602"/>
              <a:gd name="connsiteY2" fmla="*/ 2095675 h 2095675"/>
              <a:gd name="connsiteX3" fmla="*/ 0 w 2024602"/>
              <a:gd name="connsiteY3" fmla="*/ 2095675 h 209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4602" h="2095675">
                <a:moveTo>
                  <a:pt x="0" y="0"/>
                </a:moveTo>
                <a:lnTo>
                  <a:pt x="2024602" y="0"/>
                </a:lnTo>
                <a:lnTo>
                  <a:pt x="2024602" y="2095675"/>
                </a:lnTo>
                <a:lnTo>
                  <a:pt x="0" y="20956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53B1CA2-FE3D-462D-8B8E-DF71FE3333C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21366" y="1343641"/>
            <a:ext cx="1561672" cy="1512689"/>
          </a:xfrm>
          <a:custGeom>
            <a:avLst/>
            <a:gdLst>
              <a:gd name="connsiteX0" fmla="*/ 0 w 2082229"/>
              <a:gd name="connsiteY0" fmla="*/ 0 h 2016919"/>
              <a:gd name="connsiteX1" fmla="*/ 2082229 w 2082229"/>
              <a:gd name="connsiteY1" fmla="*/ 0 h 2016919"/>
              <a:gd name="connsiteX2" fmla="*/ 2082229 w 2082229"/>
              <a:gd name="connsiteY2" fmla="*/ 2016919 h 2016919"/>
              <a:gd name="connsiteX3" fmla="*/ 0 w 2082229"/>
              <a:gd name="connsiteY3" fmla="*/ 2016919 h 2016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229" h="2016919">
                <a:moveTo>
                  <a:pt x="0" y="0"/>
                </a:moveTo>
                <a:lnTo>
                  <a:pt x="2082229" y="0"/>
                </a:lnTo>
                <a:lnTo>
                  <a:pt x="2082229" y="2016919"/>
                </a:lnTo>
                <a:lnTo>
                  <a:pt x="0" y="20169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EFF17E7-58C9-4A7B-A1D6-88AEB51A34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8582" y="1343641"/>
            <a:ext cx="1561672" cy="1512689"/>
          </a:xfrm>
          <a:custGeom>
            <a:avLst/>
            <a:gdLst>
              <a:gd name="connsiteX0" fmla="*/ 0 w 2082229"/>
              <a:gd name="connsiteY0" fmla="*/ 0 h 2016919"/>
              <a:gd name="connsiteX1" fmla="*/ 2082229 w 2082229"/>
              <a:gd name="connsiteY1" fmla="*/ 0 h 2016919"/>
              <a:gd name="connsiteX2" fmla="*/ 2082229 w 2082229"/>
              <a:gd name="connsiteY2" fmla="*/ 2016919 h 2016919"/>
              <a:gd name="connsiteX3" fmla="*/ 0 w 2082229"/>
              <a:gd name="connsiteY3" fmla="*/ 2016919 h 2016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229" h="2016919">
                <a:moveTo>
                  <a:pt x="0" y="0"/>
                </a:moveTo>
                <a:lnTo>
                  <a:pt x="2082229" y="0"/>
                </a:lnTo>
                <a:lnTo>
                  <a:pt x="2082229" y="2016919"/>
                </a:lnTo>
                <a:lnTo>
                  <a:pt x="0" y="20169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65775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0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6">
            <a:extLst>
              <a:ext uri="{FF2B5EF4-FFF2-40B4-BE49-F238E27FC236}">
                <a16:creationId xmlns:a16="http://schemas.microsoft.com/office/drawing/2014/main" id="{67A404EB-B058-4F1D-AE38-8A63F97D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</p:spPr>
        <p:txBody>
          <a:bodyPr/>
          <a:lstStyle>
            <a:lvl1pPr algn="ctr">
              <a:defRPr sz="2100"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61E30BF9-D654-4E9E-AA36-DA70B53CAC0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131067" y="2238292"/>
            <a:ext cx="1250085" cy="2168993"/>
          </a:xfrm>
          <a:custGeom>
            <a:avLst/>
            <a:gdLst>
              <a:gd name="connsiteX0" fmla="*/ 0 w 1666780"/>
              <a:gd name="connsiteY0" fmla="*/ 0 h 2891990"/>
              <a:gd name="connsiteX1" fmla="*/ 1666780 w 1666780"/>
              <a:gd name="connsiteY1" fmla="*/ 0 h 2891990"/>
              <a:gd name="connsiteX2" fmla="*/ 1666780 w 1666780"/>
              <a:gd name="connsiteY2" fmla="*/ 2891990 h 2891990"/>
              <a:gd name="connsiteX3" fmla="*/ 0 w 1666780"/>
              <a:gd name="connsiteY3" fmla="*/ 2891990 h 289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6780" h="2891990">
                <a:moveTo>
                  <a:pt x="0" y="0"/>
                </a:moveTo>
                <a:lnTo>
                  <a:pt x="1666780" y="0"/>
                </a:lnTo>
                <a:lnTo>
                  <a:pt x="1666780" y="2891990"/>
                </a:lnTo>
                <a:lnTo>
                  <a:pt x="0" y="289199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7C21CC15-4908-482C-8EC1-ACAEB785E11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762846" y="2238292"/>
            <a:ext cx="1250085" cy="2168993"/>
          </a:xfrm>
          <a:custGeom>
            <a:avLst/>
            <a:gdLst>
              <a:gd name="connsiteX0" fmla="*/ 0 w 1666780"/>
              <a:gd name="connsiteY0" fmla="*/ 0 h 2891990"/>
              <a:gd name="connsiteX1" fmla="*/ 1666780 w 1666780"/>
              <a:gd name="connsiteY1" fmla="*/ 0 h 2891990"/>
              <a:gd name="connsiteX2" fmla="*/ 1666780 w 1666780"/>
              <a:gd name="connsiteY2" fmla="*/ 2891990 h 2891990"/>
              <a:gd name="connsiteX3" fmla="*/ 0 w 1666780"/>
              <a:gd name="connsiteY3" fmla="*/ 2891990 h 289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6780" h="2891990">
                <a:moveTo>
                  <a:pt x="0" y="0"/>
                </a:moveTo>
                <a:lnTo>
                  <a:pt x="1666780" y="0"/>
                </a:lnTo>
                <a:lnTo>
                  <a:pt x="1666780" y="2891990"/>
                </a:lnTo>
                <a:lnTo>
                  <a:pt x="0" y="289199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9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67873060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59" Type="http://schemas.openxmlformats.org/officeDocument/2006/relationships/slideLayout" Target="../slideLayouts/slideLayout159.xml"/><Relationship Id="rId170" Type="http://schemas.openxmlformats.org/officeDocument/2006/relationships/slideLayout" Target="../slideLayouts/slideLayout170.xml"/><Relationship Id="rId191" Type="http://schemas.openxmlformats.org/officeDocument/2006/relationships/slideLayout" Target="../slideLayouts/slideLayout191.xml"/><Relationship Id="rId205" Type="http://schemas.openxmlformats.org/officeDocument/2006/relationships/slideLayout" Target="../slideLayouts/slideLayout205.xml"/><Relationship Id="rId226" Type="http://schemas.openxmlformats.org/officeDocument/2006/relationships/slideLayout" Target="../slideLayouts/slideLayout226.xml"/><Relationship Id="rId247" Type="http://schemas.openxmlformats.org/officeDocument/2006/relationships/slideLayout" Target="../slideLayouts/slideLayout247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181" Type="http://schemas.openxmlformats.org/officeDocument/2006/relationships/slideLayout" Target="../slideLayouts/slideLayout181.xml"/><Relationship Id="rId216" Type="http://schemas.openxmlformats.org/officeDocument/2006/relationships/slideLayout" Target="../slideLayouts/slideLayout216.xml"/><Relationship Id="rId237" Type="http://schemas.openxmlformats.org/officeDocument/2006/relationships/slideLayout" Target="../slideLayouts/slideLayout237.xml"/><Relationship Id="rId22" Type="http://schemas.openxmlformats.org/officeDocument/2006/relationships/slideLayout" Target="../slideLayouts/slideLayout22.xml"/><Relationship Id="rId43" Type="http://schemas.openxmlformats.org/officeDocument/2006/relationships/slideLayout" Target="../slideLayouts/slideLayout43.xml"/><Relationship Id="rId64" Type="http://schemas.openxmlformats.org/officeDocument/2006/relationships/slideLayout" Target="../slideLayouts/slideLayout64.xml"/><Relationship Id="rId118" Type="http://schemas.openxmlformats.org/officeDocument/2006/relationships/slideLayout" Target="../slideLayouts/slideLayout118.xml"/><Relationship Id="rId139" Type="http://schemas.openxmlformats.org/officeDocument/2006/relationships/slideLayout" Target="../slideLayouts/slideLayout139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71" Type="http://schemas.openxmlformats.org/officeDocument/2006/relationships/slideLayout" Target="../slideLayouts/slideLayout171.xml"/><Relationship Id="rId192" Type="http://schemas.openxmlformats.org/officeDocument/2006/relationships/slideLayout" Target="../slideLayouts/slideLayout192.xml"/><Relationship Id="rId206" Type="http://schemas.openxmlformats.org/officeDocument/2006/relationships/slideLayout" Target="../slideLayouts/slideLayout206.xml"/><Relationship Id="rId227" Type="http://schemas.openxmlformats.org/officeDocument/2006/relationships/slideLayout" Target="../slideLayouts/slideLayout227.xml"/><Relationship Id="rId248" Type="http://schemas.openxmlformats.org/officeDocument/2006/relationships/slideLayout" Target="../slideLayouts/slideLayout248.xml"/><Relationship Id="rId12" Type="http://schemas.openxmlformats.org/officeDocument/2006/relationships/slideLayout" Target="../slideLayouts/slideLayout12.xml"/><Relationship Id="rId33" Type="http://schemas.openxmlformats.org/officeDocument/2006/relationships/slideLayout" Target="../slideLayouts/slideLayout33.xml"/><Relationship Id="rId108" Type="http://schemas.openxmlformats.org/officeDocument/2006/relationships/slideLayout" Target="../slideLayouts/slideLayout108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5" Type="http://schemas.openxmlformats.org/officeDocument/2006/relationships/slideLayout" Target="../slideLayouts/slideLayout75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61" Type="http://schemas.openxmlformats.org/officeDocument/2006/relationships/slideLayout" Target="../slideLayouts/slideLayout161.xml"/><Relationship Id="rId182" Type="http://schemas.openxmlformats.org/officeDocument/2006/relationships/slideLayout" Target="../slideLayouts/slideLayout182.xml"/><Relationship Id="rId217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6.xml"/><Relationship Id="rId238" Type="http://schemas.openxmlformats.org/officeDocument/2006/relationships/slideLayout" Target="../slideLayouts/slideLayout238.xml"/><Relationship Id="rId23" Type="http://schemas.openxmlformats.org/officeDocument/2006/relationships/slideLayout" Target="../slideLayouts/slideLayout23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5" Type="http://schemas.openxmlformats.org/officeDocument/2006/relationships/slideLayout" Target="../slideLayouts/slideLayout65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51" Type="http://schemas.openxmlformats.org/officeDocument/2006/relationships/slideLayout" Target="../slideLayouts/slideLayout151.xml"/><Relationship Id="rId172" Type="http://schemas.openxmlformats.org/officeDocument/2006/relationships/slideLayout" Target="../slideLayouts/slideLayout172.xml"/><Relationship Id="rId193" Type="http://schemas.openxmlformats.org/officeDocument/2006/relationships/slideLayout" Target="../slideLayouts/slideLayout193.xml"/><Relationship Id="rId207" Type="http://schemas.openxmlformats.org/officeDocument/2006/relationships/slideLayout" Target="../slideLayouts/slideLayout207.xml"/><Relationship Id="rId228" Type="http://schemas.openxmlformats.org/officeDocument/2006/relationships/slideLayout" Target="../slideLayouts/slideLayout228.xml"/><Relationship Id="rId249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20" Type="http://schemas.openxmlformats.org/officeDocument/2006/relationships/slideLayout" Target="../slideLayouts/slideLayout120.xml"/><Relationship Id="rId141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7.xml"/><Relationship Id="rId162" Type="http://schemas.openxmlformats.org/officeDocument/2006/relationships/slideLayout" Target="../slideLayouts/slideLayout162.xml"/><Relationship Id="rId183" Type="http://schemas.openxmlformats.org/officeDocument/2006/relationships/slideLayout" Target="../slideLayouts/slideLayout183.xml"/><Relationship Id="rId218" Type="http://schemas.openxmlformats.org/officeDocument/2006/relationships/slideLayout" Target="../slideLayouts/slideLayout218.xml"/><Relationship Id="rId239" Type="http://schemas.openxmlformats.org/officeDocument/2006/relationships/slideLayout" Target="../slideLayouts/slideLayout239.xml"/><Relationship Id="rId24" Type="http://schemas.openxmlformats.org/officeDocument/2006/relationships/slideLayout" Target="../slideLayouts/slideLayout24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31" Type="http://schemas.openxmlformats.org/officeDocument/2006/relationships/slideLayout" Target="../slideLayouts/slideLayout131.xml"/><Relationship Id="rId152" Type="http://schemas.openxmlformats.org/officeDocument/2006/relationships/slideLayout" Target="../slideLayouts/slideLayout152.xml"/><Relationship Id="rId173" Type="http://schemas.openxmlformats.org/officeDocument/2006/relationships/slideLayout" Target="../slideLayouts/slideLayout173.xml"/><Relationship Id="rId194" Type="http://schemas.openxmlformats.org/officeDocument/2006/relationships/slideLayout" Target="../slideLayouts/slideLayout194.xml"/><Relationship Id="rId208" Type="http://schemas.openxmlformats.org/officeDocument/2006/relationships/slideLayout" Target="../slideLayouts/slideLayout208.xml"/><Relationship Id="rId229" Type="http://schemas.openxmlformats.org/officeDocument/2006/relationships/slideLayout" Target="../slideLayouts/slideLayout229.xml"/><Relationship Id="rId240" Type="http://schemas.openxmlformats.org/officeDocument/2006/relationships/slideLayout" Target="../slideLayouts/slideLayout240.xml"/><Relationship Id="rId14" Type="http://schemas.openxmlformats.org/officeDocument/2006/relationships/slideLayout" Target="../slideLayouts/slideLayout14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8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163" Type="http://schemas.openxmlformats.org/officeDocument/2006/relationships/slideLayout" Target="../slideLayouts/slideLayout163.xml"/><Relationship Id="rId184" Type="http://schemas.openxmlformats.org/officeDocument/2006/relationships/slideLayout" Target="../slideLayouts/slideLayout184.xml"/><Relationship Id="rId219" Type="http://schemas.openxmlformats.org/officeDocument/2006/relationships/slideLayout" Target="../slideLayouts/slideLayout219.xml"/><Relationship Id="rId230" Type="http://schemas.openxmlformats.org/officeDocument/2006/relationships/slideLayout" Target="../slideLayouts/slideLayout230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Relationship Id="rId174" Type="http://schemas.openxmlformats.org/officeDocument/2006/relationships/slideLayout" Target="../slideLayouts/slideLayout174.xml"/><Relationship Id="rId195" Type="http://schemas.openxmlformats.org/officeDocument/2006/relationships/slideLayout" Target="../slideLayouts/slideLayout195.xml"/><Relationship Id="rId209" Type="http://schemas.openxmlformats.org/officeDocument/2006/relationships/slideLayout" Target="../slideLayouts/slideLayout209.xml"/><Relationship Id="rId220" Type="http://schemas.openxmlformats.org/officeDocument/2006/relationships/slideLayout" Target="../slideLayouts/slideLayout220.xml"/><Relationship Id="rId241" Type="http://schemas.openxmlformats.org/officeDocument/2006/relationships/slideLayout" Target="../slideLayouts/slideLayout241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78" Type="http://schemas.openxmlformats.org/officeDocument/2006/relationships/slideLayout" Target="../slideLayouts/slideLayout78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164" Type="http://schemas.openxmlformats.org/officeDocument/2006/relationships/slideLayout" Target="../slideLayouts/slideLayout164.xml"/><Relationship Id="rId185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80" Type="http://schemas.openxmlformats.org/officeDocument/2006/relationships/slideLayout" Target="../slideLayouts/slideLayout180.xml"/><Relationship Id="rId210" Type="http://schemas.openxmlformats.org/officeDocument/2006/relationships/slideLayout" Target="../slideLayouts/slideLayout210.xml"/><Relationship Id="rId215" Type="http://schemas.openxmlformats.org/officeDocument/2006/relationships/slideLayout" Target="../slideLayouts/slideLayout215.xml"/><Relationship Id="rId236" Type="http://schemas.openxmlformats.org/officeDocument/2006/relationships/slideLayout" Target="../slideLayouts/slideLayout236.xml"/><Relationship Id="rId26" Type="http://schemas.openxmlformats.org/officeDocument/2006/relationships/slideLayout" Target="../slideLayouts/slideLayout26.xml"/><Relationship Id="rId231" Type="http://schemas.openxmlformats.org/officeDocument/2006/relationships/slideLayout" Target="../slideLayouts/slideLayout231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54" Type="http://schemas.openxmlformats.org/officeDocument/2006/relationships/slideLayout" Target="../slideLayouts/slideLayout154.xml"/><Relationship Id="rId175" Type="http://schemas.openxmlformats.org/officeDocument/2006/relationships/slideLayout" Target="../slideLayouts/slideLayout175.xml"/><Relationship Id="rId196" Type="http://schemas.openxmlformats.org/officeDocument/2006/relationships/slideLayout" Target="../slideLayouts/slideLayout196.xml"/><Relationship Id="rId200" Type="http://schemas.openxmlformats.org/officeDocument/2006/relationships/slideLayout" Target="../slideLayouts/slideLayout200.xml"/><Relationship Id="rId16" Type="http://schemas.openxmlformats.org/officeDocument/2006/relationships/slideLayout" Target="../slideLayouts/slideLayout16.xml"/><Relationship Id="rId221" Type="http://schemas.openxmlformats.org/officeDocument/2006/relationships/slideLayout" Target="../slideLayouts/slideLayout221.xml"/><Relationship Id="rId242" Type="http://schemas.openxmlformats.org/officeDocument/2006/relationships/slideLayout" Target="../slideLayouts/slideLayout242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Relationship Id="rId90" Type="http://schemas.openxmlformats.org/officeDocument/2006/relationships/slideLayout" Target="../slideLayouts/slideLayout90.xml"/><Relationship Id="rId165" Type="http://schemas.openxmlformats.org/officeDocument/2006/relationships/slideLayout" Target="../slideLayouts/slideLayout165.xml"/><Relationship Id="rId186" Type="http://schemas.openxmlformats.org/officeDocument/2006/relationships/slideLayout" Target="../slideLayouts/slideLayout186.xml"/><Relationship Id="rId211" Type="http://schemas.openxmlformats.org/officeDocument/2006/relationships/slideLayout" Target="../slideLayouts/slideLayout211.xml"/><Relationship Id="rId232" Type="http://schemas.openxmlformats.org/officeDocument/2006/relationships/slideLayout" Target="../slideLayouts/slideLayout232.xml"/><Relationship Id="rId27" Type="http://schemas.openxmlformats.org/officeDocument/2006/relationships/slideLayout" Target="../slideLayouts/slideLayout27.xml"/><Relationship Id="rId48" Type="http://schemas.openxmlformats.org/officeDocument/2006/relationships/slideLayout" Target="../slideLayouts/slideLayout48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34" Type="http://schemas.openxmlformats.org/officeDocument/2006/relationships/slideLayout" Target="../slideLayouts/slideLayout134.xml"/><Relationship Id="rId80" Type="http://schemas.openxmlformats.org/officeDocument/2006/relationships/slideLayout" Target="../slideLayouts/slideLayout80.xml"/><Relationship Id="rId155" Type="http://schemas.openxmlformats.org/officeDocument/2006/relationships/slideLayout" Target="../slideLayouts/slideLayout155.xml"/><Relationship Id="rId176" Type="http://schemas.openxmlformats.org/officeDocument/2006/relationships/slideLayout" Target="../slideLayouts/slideLayout176.xml"/><Relationship Id="rId197" Type="http://schemas.openxmlformats.org/officeDocument/2006/relationships/slideLayout" Target="../slideLayouts/slideLayout197.xml"/><Relationship Id="rId201" Type="http://schemas.openxmlformats.org/officeDocument/2006/relationships/slideLayout" Target="../slideLayouts/slideLayout201.xml"/><Relationship Id="rId222" Type="http://schemas.openxmlformats.org/officeDocument/2006/relationships/slideLayout" Target="../slideLayouts/slideLayout222.xml"/><Relationship Id="rId243" Type="http://schemas.openxmlformats.org/officeDocument/2006/relationships/slideLayout" Target="../slideLayouts/slideLayout243.xml"/><Relationship Id="rId17" Type="http://schemas.openxmlformats.org/officeDocument/2006/relationships/slideLayout" Target="../slideLayouts/slideLayout17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24" Type="http://schemas.openxmlformats.org/officeDocument/2006/relationships/slideLayout" Target="../slideLayouts/slideLayout124.xml"/><Relationship Id="rId70" Type="http://schemas.openxmlformats.org/officeDocument/2006/relationships/slideLayout" Target="../slideLayouts/slideLayout70.xml"/><Relationship Id="rId91" Type="http://schemas.openxmlformats.org/officeDocument/2006/relationships/slideLayout" Target="../slideLayouts/slideLayout91.xml"/><Relationship Id="rId145" Type="http://schemas.openxmlformats.org/officeDocument/2006/relationships/slideLayout" Target="../slideLayouts/slideLayout145.xml"/><Relationship Id="rId166" Type="http://schemas.openxmlformats.org/officeDocument/2006/relationships/slideLayout" Target="../slideLayouts/slideLayout166.xml"/><Relationship Id="rId187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.xml"/><Relationship Id="rId212" Type="http://schemas.openxmlformats.org/officeDocument/2006/relationships/slideLayout" Target="../slideLayouts/slideLayout212.xml"/><Relationship Id="rId233" Type="http://schemas.openxmlformats.org/officeDocument/2006/relationships/slideLayout" Target="../slideLayouts/slideLayout23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60" Type="http://schemas.openxmlformats.org/officeDocument/2006/relationships/slideLayout" Target="../slideLayouts/slideLayout60.xml"/><Relationship Id="rId81" Type="http://schemas.openxmlformats.org/officeDocument/2006/relationships/slideLayout" Target="../slideLayouts/slideLayout81.xml"/><Relationship Id="rId135" Type="http://schemas.openxmlformats.org/officeDocument/2006/relationships/slideLayout" Target="../slideLayouts/slideLayout135.xml"/><Relationship Id="rId156" Type="http://schemas.openxmlformats.org/officeDocument/2006/relationships/slideLayout" Target="../slideLayouts/slideLayout156.xml"/><Relationship Id="rId177" Type="http://schemas.openxmlformats.org/officeDocument/2006/relationships/slideLayout" Target="../slideLayouts/slideLayout177.xml"/><Relationship Id="rId198" Type="http://schemas.openxmlformats.org/officeDocument/2006/relationships/slideLayout" Target="../slideLayouts/slideLayout198.xml"/><Relationship Id="rId202" Type="http://schemas.openxmlformats.org/officeDocument/2006/relationships/slideLayout" Target="../slideLayouts/slideLayout202.xml"/><Relationship Id="rId223" Type="http://schemas.openxmlformats.org/officeDocument/2006/relationships/slideLayout" Target="../slideLayouts/slideLayout223.xml"/><Relationship Id="rId244" Type="http://schemas.openxmlformats.org/officeDocument/2006/relationships/slideLayout" Target="../slideLayouts/slideLayout244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50" Type="http://schemas.openxmlformats.org/officeDocument/2006/relationships/slideLayout" Target="../slideLayouts/slideLayout50.xml"/><Relationship Id="rId104" Type="http://schemas.openxmlformats.org/officeDocument/2006/relationships/slideLayout" Target="../slideLayouts/slideLayout104.xml"/><Relationship Id="rId125" Type="http://schemas.openxmlformats.org/officeDocument/2006/relationships/slideLayout" Target="../slideLayouts/slideLayout125.xml"/><Relationship Id="rId146" Type="http://schemas.openxmlformats.org/officeDocument/2006/relationships/slideLayout" Target="../slideLayouts/slideLayout146.xml"/><Relationship Id="rId167" Type="http://schemas.openxmlformats.org/officeDocument/2006/relationships/slideLayout" Target="../slideLayouts/slideLayout167.xml"/><Relationship Id="rId188" Type="http://schemas.openxmlformats.org/officeDocument/2006/relationships/slideLayout" Target="../slideLayouts/slideLayout188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13" Type="http://schemas.openxmlformats.org/officeDocument/2006/relationships/slideLayout" Target="../slideLayouts/slideLayout213.xml"/><Relationship Id="rId234" Type="http://schemas.openxmlformats.org/officeDocument/2006/relationships/slideLayout" Target="../slideLayouts/slideLayout234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40" Type="http://schemas.openxmlformats.org/officeDocument/2006/relationships/slideLayout" Target="../slideLayouts/slideLayout40.xml"/><Relationship Id="rId115" Type="http://schemas.openxmlformats.org/officeDocument/2006/relationships/slideLayout" Target="../slideLayouts/slideLayout115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178" Type="http://schemas.openxmlformats.org/officeDocument/2006/relationships/slideLayout" Target="../slideLayouts/slideLayout178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9" Type="http://schemas.openxmlformats.org/officeDocument/2006/relationships/slideLayout" Target="../slideLayouts/slideLayout199.xml"/><Relationship Id="rId203" Type="http://schemas.openxmlformats.org/officeDocument/2006/relationships/slideLayout" Target="../slideLayouts/slideLayout203.xml"/><Relationship Id="rId19" Type="http://schemas.openxmlformats.org/officeDocument/2006/relationships/slideLayout" Target="../slideLayouts/slideLayout19.xml"/><Relationship Id="rId224" Type="http://schemas.openxmlformats.org/officeDocument/2006/relationships/slideLayout" Target="../slideLayouts/slideLayout224.xml"/><Relationship Id="rId245" Type="http://schemas.openxmlformats.org/officeDocument/2006/relationships/slideLayout" Target="../slideLayouts/slideLayout245.xml"/><Relationship Id="rId30" Type="http://schemas.openxmlformats.org/officeDocument/2006/relationships/slideLayout" Target="../slideLayouts/slideLayout3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168" Type="http://schemas.openxmlformats.org/officeDocument/2006/relationships/slideLayout" Target="../slideLayouts/slideLayout16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189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3.xml"/><Relationship Id="rId214" Type="http://schemas.openxmlformats.org/officeDocument/2006/relationships/slideLayout" Target="../slideLayouts/slideLayout214.xml"/><Relationship Id="rId235" Type="http://schemas.openxmlformats.org/officeDocument/2006/relationships/slideLayout" Target="../slideLayouts/slideLayout235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179" Type="http://schemas.openxmlformats.org/officeDocument/2006/relationships/slideLayout" Target="../slideLayouts/slideLayout179.xml"/><Relationship Id="rId190" Type="http://schemas.openxmlformats.org/officeDocument/2006/relationships/slideLayout" Target="../slideLayouts/slideLayout190.xml"/><Relationship Id="rId204" Type="http://schemas.openxmlformats.org/officeDocument/2006/relationships/slideLayout" Target="../slideLayouts/slideLayout204.xml"/><Relationship Id="rId225" Type="http://schemas.openxmlformats.org/officeDocument/2006/relationships/slideLayout" Target="../slideLayouts/slideLayout225.xml"/><Relationship Id="rId246" Type="http://schemas.openxmlformats.org/officeDocument/2006/relationships/slideLayout" Target="../slideLayouts/slideLayout246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94" Type="http://schemas.openxmlformats.org/officeDocument/2006/relationships/slideLayout" Target="../slideLayouts/slideLayout94.xml"/><Relationship Id="rId148" Type="http://schemas.openxmlformats.org/officeDocument/2006/relationships/slideLayout" Target="../slideLayouts/slideLayout148.xml"/><Relationship Id="rId169" Type="http://schemas.openxmlformats.org/officeDocument/2006/relationships/slideLayout" Target="../slideLayouts/slideLayout16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51.xml"/><Relationship Id="rId7" Type="http://schemas.openxmlformats.org/officeDocument/2006/relationships/slideLayout" Target="../slideLayouts/slideLayout255.xml"/><Relationship Id="rId12" Type="http://schemas.openxmlformats.org/officeDocument/2006/relationships/slideLayout" Target="../slideLayouts/slideLayout260.xml"/><Relationship Id="rId2" Type="http://schemas.openxmlformats.org/officeDocument/2006/relationships/slideLayout" Target="../slideLayouts/slideLayout250.xml"/><Relationship Id="rId1" Type="http://schemas.openxmlformats.org/officeDocument/2006/relationships/slideLayout" Target="../slideLayouts/slideLayout249.xml"/><Relationship Id="rId6" Type="http://schemas.openxmlformats.org/officeDocument/2006/relationships/slideLayout" Target="../slideLayouts/slideLayout254.xml"/><Relationship Id="rId11" Type="http://schemas.openxmlformats.org/officeDocument/2006/relationships/slideLayout" Target="../slideLayouts/slideLayout259.xml"/><Relationship Id="rId5" Type="http://schemas.openxmlformats.org/officeDocument/2006/relationships/slideLayout" Target="../slideLayouts/slideLayout253.xml"/><Relationship Id="rId10" Type="http://schemas.openxmlformats.org/officeDocument/2006/relationships/slideLayout" Target="../slideLayouts/slideLayout258.xml"/><Relationship Id="rId4" Type="http://schemas.openxmlformats.org/officeDocument/2006/relationships/slideLayout" Target="../slideLayouts/slideLayout252.xml"/><Relationship Id="rId9" Type="http://schemas.openxmlformats.org/officeDocument/2006/relationships/slideLayout" Target="../slideLayouts/slideLayout257.xml"/></Relationships>
</file>

<file path=ppt/slideMasters/_rels/slideMaster3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377.xml"/><Relationship Id="rId21" Type="http://schemas.openxmlformats.org/officeDocument/2006/relationships/slideLayout" Target="../slideLayouts/slideLayout281.xml"/><Relationship Id="rId42" Type="http://schemas.openxmlformats.org/officeDocument/2006/relationships/slideLayout" Target="../slideLayouts/slideLayout302.xml"/><Relationship Id="rId63" Type="http://schemas.openxmlformats.org/officeDocument/2006/relationships/slideLayout" Target="../slideLayouts/slideLayout323.xml"/><Relationship Id="rId84" Type="http://schemas.openxmlformats.org/officeDocument/2006/relationships/slideLayout" Target="../slideLayouts/slideLayout344.xml"/><Relationship Id="rId138" Type="http://schemas.openxmlformats.org/officeDocument/2006/relationships/slideLayout" Target="../slideLayouts/slideLayout398.xml"/><Relationship Id="rId159" Type="http://schemas.openxmlformats.org/officeDocument/2006/relationships/slideLayout" Target="../slideLayouts/slideLayout419.xml"/><Relationship Id="rId170" Type="http://schemas.openxmlformats.org/officeDocument/2006/relationships/slideLayout" Target="../slideLayouts/slideLayout430.xml"/><Relationship Id="rId191" Type="http://schemas.openxmlformats.org/officeDocument/2006/relationships/slideLayout" Target="../slideLayouts/slideLayout451.xml"/><Relationship Id="rId205" Type="http://schemas.openxmlformats.org/officeDocument/2006/relationships/slideLayout" Target="../slideLayouts/slideLayout465.xml"/><Relationship Id="rId226" Type="http://schemas.openxmlformats.org/officeDocument/2006/relationships/theme" Target="../theme/theme3.xml"/><Relationship Id="rId107" Type="http://schemas.openxmlformats.org/officeDocument/2006/relationships/slideLayout" Target="../slideLayouts/slideLayout367.xml"/><Relationship Id="rId11" Type="http://schemas.openxmlformats.org/officeDocument/2006/relationships/slideLayout" Target="../slideLayouts/slideLayout271.xml"/><Relationship Id="rId32" Type="http://schemas.openxmlformats.org/officeDocument/2006/relationships/slideLayout" Target="../slideLayouts/slideLayout292.xml"/><Relationship Id="rId53" Type="http://schemas.openxmlformats.org/officeDocument/2006/relationships/slideLayout" Target="../slideLayouts/slideLayout313.xml"/><Relationship Id="rId74" Type="http://schemas.openxmlformats.org/officeDocument/2006/relationships/slideLayout" Target="../slideLayouts/slideLayout334.xml"/><Relationship Id="rId128" Type="http://schemas.openxmlformats.org/officeDocument/2006/relationships/slideLayout" Target="../slideLayouts/slideLayout388.xml"/><Relationship Id="rId149" Type="http://schemas.openxmlformats.org/officeDocument/2006/relationships/slideLayout" Target="../slideLayouts/slideLayout409.xml"/><Relationship Id="rId5" Type="http://schemas.openxmlformats.org/officeDocument/2006/relationships/slideLayout" Target="../slideLayouts/slideLayout265.xml"/><Relationship Id="rId95" Type="http://schemas.openxmlformats.org/officeDocument/2006/relationships/slideLayout" Target="../slideLayouts/slideLayout355.xml"/><Relationship Id="rId160" Type="http://schemas.openxmlformats.org/officeDocument/2006/relationships/slideLayout" Target="../slideLayouts/slideLayout420.xml"/><Relationship Id="rId181" Type="http://schemas.openxmlformats.org/officeDocument/2006/relationships/slideLayout" Target="../slideLayouts/slideLayout441.xml"/><Relationship Id="rId216" Type="http://schemas.openxmlformats.org/officeDocument/2006/relationships/slideLayout" Target="../slideLayouts/slideLayout476.xml"/><Relationship Id="rId22" Type="http://schemas.openxmlformats.org/officeDocument/2006/relationships/slideLayout" Target="../slideLayouts/slideLayout282.xml"/><Relationship Id="rId43" Type="http://schemas.openxmlformats.org/officeDocument/2006/relationships/slideLayout" Target="../slideLayouts/slideLayout303.xml"/><Relationship Id="rId64" Type="http://schemas.openxmlformats.org/officeDocument/2006/relationships/slideLayout" Target="../slideLayouts/slideLayout324.xml"/><Relationship Id="rId118" Type="http://schemas.openxmlformats.org/officeDocument/2006/relationships/slideLayout" Target="../slideLayouts/slideLayout378.xml"/><Relationship Id="rId139" Type="http://schemas.openxmlformats.org/officeDocument/2006/relationships/slideLayout" Target="../slideLayouts/slideLayout399.xml"/><Relationship Id="rId85" Type="http://schemas.openxmlformats.org/officeDocument/2006/relationships/slideLayout" Target="../slideLayouts/slideLayout345.xml"/><Relationship Id="rId150" Type="http://schemas.openxmlformats.org/officeDocument/2006/relationships/slideLayout" Target="../slideLayouts/slideLayout410.xml"/><Relationship Id="rId171" Type="http://schemas.openxmlformats.org/officeDocument/2006/relationships/slideLayout" Target="../slideLayouts/slideLayout431.xml"/><Relationship Id="rId192" Type="http://schemas.openxmlformats.org/officeDocument/2006/relationships/slideLayout" Target="../slideLayouts/slideLayout452.xml"/><Relationship Id="rId206" Type="http://schemas.openxmlformats.org/officeDocument/2006/relationships/slideLayout" Target="../slideLayouts/slideLayout466.xml"/><Relationship Id="rId12" Type="http://schemas.openxmlformats.org/officeDocument/2006/relationships/slideLayout" Target="../slideLayouts/slideLayout272.xml"/><Relationship Id="rId33" Type="http://schemas.openxmlformats.org/officeDocument/2006/relationships/slideLayout" Target="../slideLayouts/slideLayout293.xml"/><Relationship Id="rId108" Type="http://schemas.openxmlformats.org/officeDocument/2006/relationships/slideLayout" Target="../slideLayouts/slideLayout368.xml"/><Relationship Id="rId129" Type="http://schemas.openxmlformats.org/officeDocument/2006/relationships/slideLayout" Target="../slideLayouts/slideLayout389.xml"/><Relationship Id="rId54" Type="http://schemas.openxmlformats.org/officeDocument/2006/relationships/slideLayout" Target="../slideLayouts/slideLayout314.xml"/><Relationship Id="rId75" Type="http://schemas.openxmlformats.org/officeDocument/2006/relationships/slideLayout" Target="../slideLayouts/slideLayout335.xml"/><Relationship Id="rId96" Type="http://schemas.openxmlformats.org/officeDocument/2006/relationships/slideLayout" Target="../slideLayouts/slideLayout356.xml"/><Relationship Id="rId140" Type="http://schemas.openxmlformats.org/officeDocument/2006/relationships/slideLayout" Target="../slideLayouts/slideLayout400.xml"/><Relationship Id="rId161" Type="http://schemas.openxmlformats.org/officeDocument/2006/relationships/slideLayout" Target="../slideLayouts/slideLayout421.xml"/><Relationship Id="rId182" Type="http://schemas.openxmlformats.org/officeDocument/2006/relationships/slideLayout" Target="../slideLayouts/slideLayout442.xml"/><Relationship Id="rId217" Type="http://schemas.openxmlformats.org/officeDocument/2006/relationships/slideLayout" Target="../slideLayouts/slideLayout477.xml"/><Relationship Id="rId6" Type="http://schemas.openxmlformats.org/officeDocument/2006/relationships/slideLayout" Target="../slideLayouts/slideLayout266.xml"/><Relationship Id="rId23" Type="http://schemas.openxmlformats.org/officeDocument/2006/relationships/slideLayout" Target="../slideLayouts/slideLayout283.xml"/><Relationship Id="rId119" Type="http://schemas.openxmlformats.org/officeDocument/2006/relationships/slideLayout" Target="../slideLayouts/slideLayout379.xml"/><Relationship Id="rId44" Type="http://schemas.openxmlformats.org/officeDocument/2006/relationships/slideLayout" Target="../slideLayouts/slideLayout304.xml"/><Relationship Id="rId65" Type="http://schemas.openxmlformats.org/officeDocument/2006/relationships/slideLayout" Target="../slideLayouts/slideLayout325.xml"/><Relationship Id="rId86" Type="http://schemas.openxmlformats.org/officeDocument/2006/relationships/slideLayout" Target="../slideLayouts/slideLayout346.xml"/><Relationship Id="rId130" Type="http://schemas.openxmlformats.org/officeDocument/2006/relationships/slideLayout" Target="../slideLayouts/slideLayout390.xml"/><Relationship Id="rId151" Type="http://schemas.openxmlformats.org/officeDocument/2006/relationships/slideLayout" Target="../slideLayouts/slideLayout411.xml"/><Relationship Id="rId172" Type="http://schemas.openxmlformats.org/officeDocument/2006/relationships/slideLayout" Target="../slideLayouts/slideLayout432.xml"/><Relationship Id="rId193" Type="http://schemas.openxmlformats.org/officeDocument/2006/relationships/slideLayout" Target="../slideLayouts/slideLayout453.xml"/><Relationship Id="rId207" Type="http://schemas.openxmlformats.org/officeDocument/2006/relationships/slideLayout" Target="../slideLayouts/slideLayout467.xml"/><Relationship Id="rId13" Type="http://schemas.openxmlformats.org/officeDocument/2006/relationships/slideLayout" Target="../slideLayouts/slideLayout273.xml"/><Relationship Id="rId109" Type="http://schemas.openxmlformats.org/officeDocument/2006/relationships/slideLayout" Target="../slideLayouts/slideLayout369.xml"/><Relationship Id="rId34" Type="http://schemas.openxmlformats.org/officeDocument/2006/relationships/slideLayout" Target="../slideLayouts/slideLayout294.xml"/><Relationship Id="rId55" Type="http://schemas.openxmlformats.org/officeDocument/2006/relationships/slideLayout" Target="../slideLayouts/slideLayout315.xml"/><Relationship Id="rId76" Type="http://schemas.openxmlformats.org/officeDocument/2006/relationships/slideLayout" Target="../slideLayouts/slideLayout336.xml"/><Relationship Id="rId97" Type="http://schemas.openxmlformats.org/officeDocument/2006/relationships/slideLayout" Target="../slideLayouts/slideLayout357.xml"/><Relationship Id="rId120" Type="http://schemas.openxmlformats.org/officeDocument/2006/relationships/slideLayout" Target="../slideLayouts/slideLayout380.xml"/><Relationship Id="rId141" Type="http://schemas.openxmlformats.org/officeDocument/2006/relationships/slideLayout" Target="../slideLayouts/slideLayout401.xml"/><Relationship Id="rId7" Type="http://schemas.openxmlformats.org/officeDocument/2006/relationships/slideLayout" Target="../slideLayouts/slideLayout267.xml"/><Relationship Id="rId162" Type="http://schemas.openxmlformats.org/officeDocument/2006/relationships/slideLayout" Target="../slideLayouts/slideLayout422.xml"/><Relationship Id="rId183" Type="http://schemas.openxmlformats.org/officeDocument/2006/relationships/slideLayout" Target="../slideLayouts/slideLayout443.xml"/><Relationship Id="rId218" Type="http://schemas.openxmlformats.org/officeDocument/2006/relationships/slideLayout" Target="../slideLayouts/slideLayout478.xml"/><Relationship Id="rId24" Type="http://schemas.openxmlformats.org/officeDocument/2006/relationships/slideLayout" Target="../slideLayouts/slideLayout284.xml"/><Relationship Id="rId45" Type="http://schemas.openxmlformats.org/officeDocument/2006/relationships/slideLayout" Target="../slideLayouts/slideLayout305.xml"/><Relationship Id="rId66" Type="http://schemas.openxmlformats.org/officeDocument/2006/relationships/slideLayout" Target="../slideLayouts/slideLayout326.xml"/><Relationship Id="rId87" Type="http://schemas.openxmlformats.org/officeDocument/2006/relationships/slideLayout" Target="../slideLayouts/slideLayout347.xml"/><Relationship Id="rId110" Type="http://schemas.openxmlformats.org/officeDocument/2006/relationships/slideLayout" Target="../slideLayouts/slideLayout370.xml"/><Relationship Id="rId131" Type="http://schemas.openxmlformats.org/officeDocument/2006/relationships/slideLayout" Target="../slideLayouts/slideLayout391.xml"/><Relationship Id="rId152" Type="http://schemas.openxmlformats.org/officeDocument/2006/relationships/slideLayout" Target="../slideLayouts/slideLayout412.xml"/><Relationship Id="rId173" Type="http://schemas.openxmlformats.org/officeDocument/2006/relationships/slideLayout" Target="../slideLayouts/slideLayout433.xml"/><Relationship Id="rId194" Type="http://schemas.openxmlformats.org/officeDocument/2006/relationships/slideLayout" Target="../slideLayouts/slideLayout454.xml"/><Relationship Id="rId208" Type="http://schemas.openxmlformats.org/officeDocument/2006/relationships/slideLayout" Target="../slideLayouts/slideLayout468.xml"/><Relationship Id="rId14" Type="http://schemas.openxmlformats.org/officeDocument/2006/relationships/slideLayout" Target="../slideLayouts/slideLayout274.xml"/><Relationship Id="rId35" Type="http://schemas.openxmlformats.org/officeDocument/2006/relationships/slideLayout" Target="../slideLayouts/slideLayout295.xml"/><Relationship Id="rId56" Type="http://schemas.openxmlformats.org/officeDocument/2006/relationships/slideLayout" Target="../slideLayouts/slideLayout316.xml"/><Relationship Id="rId77" Type="http://schemas.openxmlformats.org/officeDocument/2006/relationships/slideLayout" Target="../slideLayouts/slideLayout337.xml"/><Relationship Id="rId100" Type="http://schemas.openxmlformats.org/officeDocument/2006/relationships/slideLayout" Target="../slideLayouts/slideLayout360.xml"/><Relationship Id="rId8" Type="http://schemas.openxmlformats.org/officeDocument/2006/relationships/slideLayout" Target="../slideLayouts/slideLayout268.xml"/><Relationship Id="rId98" Type="http://schemas.openxmlformats.org/officeDocument/2006/relationships/slideLayout" Target="../slideLayouts/slideLayout358.xml"/><Relationship Id="rId121" Type="http://schemas.openxmlformats.org/officeDocument/2006/relationships/slideLayout" Target="../slideLayouts/slideLayout381.xml"/><Relationship Id="rId142" Type="http://schemas.openxmlformats.org/officeDocument/2006/relationships/slideLayout" Target="../slideLayouts/slideLayout402.xml"/><Relationship Id="rId163" Type="http://schemas.openxmlformats.org/officeDocument/2006/relationships/slideLayout" Target="../slideLayouts/slideLayout423.xml"/><Relationship Id="rId184" Type="http://schemas.openxmlformats.org/officeDocument/2006/relationships/slideLayout" Target="../slideLayouts/slideLayout444.xml"/><Relationship Id="rId219" Type="http://schemas.openxmlformats.org/officeDocument/2006/relationships/slideLayout" Target="../slideLayouts/slideLayout479.xml"/><Relationship Id="rId3" Type="http://schemas.openxmlformats.org/officeDocument/2006/relationships/slideLayout" Target="../slideLayouts/slideLayout263.xml"/><Relationship Id="rId214" Type="http://schemas.openxmlformats.org/officeDocument/2006/relationships/slideLayout" Target="../slideLayouts/slideLayout474.xml"/><Relationship Id="rId25" Type="http://schemas.openxmlformats.org/officeDocument/2006/relationships/slideLayout" Target="../slideLayouts/slideLayout285.xml"/><Relationship Id="rId46" Type="http://schemas.openxmlformats.org/officeDocument/2006/relationships/slideLayout" Target="../slideLayouts/slideLayout306.xml"/><Relationship Id="rId67" Type="http://schemas.openxmlformats.org/officeDocument/2006/relationships/slideLayout" Target="../slideLayouts/slideLayout327.xml"/><Relationship Id="rId116" Type="http://schemas.openxmlformats.org/officeDocument/2006/relationships/slideLayout" Target="../slideLayouts/slideLayout376.xml"/><Relationship Id="rId137" Type="http://schemas.openxmlformats.org/officeDocument/2006/relationships/slideLayout" Target="../slideLayouts/slideLayout397.xml"/><Relationship Id="rId158" Type="http://schemas.openxmlformats.org/officeDocument/2006/relationships/slideLayout" Target="../slideLayouts/slideLayout418.xml"/><Relationship Id="rId20" Type="http://schemas.openxmlformats.org/officeDocument/2006/relationships/slideLayout" Target="../slideLayouts/slideLayout280.xml"/><Relationship Id="rId41" Type="http://schemas.openxmlformats.org/officeDocument/2006/relationships/slideLayout" Target="../slideLayouts/slideLayout301.xml"/><Relationship Id="rId62" Type="http://schemas.openxmlformats.org/officeDocument/2006/relationships/slideLayout" Target="../slideLayouts/slideLayout322.xml"/><Relationship Id="rId83" Type="http://schemas.openxmlformats.org/officeDocument/2006/relationships/slideLayout" Target="../slideLayouts/slideLayout343.xml"/><Relationship Id="rId88" Type="http://schemas.openxmlformats.org/officeDocument/2006/relationships/slideLayout" Target="../slideLayouts/slideLayout348.xml"/><Relationship Id="rId111" Type="http://schemas.openxmlformats.org/officeDocument/2006/relationships/slideLayout" Target="../slideLayouts/slideLayout371.xml"/><Relationship Id="rId132" Type="http://schemas.openxmlformats.org/officeDocument/2006/relationships/slideLayout" Target="../slideLayouts/slideLayout392.xml"/><Relationship Id="rId153" Type="http://schemas.openxmlformats.org/officeDocument/2006/relationships/slideLayout" Target="../slideLayouts/slideLayout413.xml"/><Relationship Id="rId174" Type="http://schemas.openxmlformats.org/officeDocument/2006/relationships/slideLayout" Target="../slideLayouts/slideLayout434.xml"/><Relationship Id="rId179" Type="http://schemas.openxmlformats.org/officeDocument/2006/relationships/slideLayout" Target="../slideLayouts/slideLayout439.xml"/><Relationship Id="rId195" Type="http://schemas.openxmlformats.org/officeDocument/2006/relationships/slideLayout" Target="../slideLayouts/slideLayout455.xml"/><Relationship Id="rId209" Type="http://schemas.openxmlformats.org/officeDocument/2006/relationships/slideLayout" Target="../slideLayouts/slideLayout469.xml"/><Relationship Id="rId190" Type="http://schemas.openxmlformats.org/officeDocument/2006/relationships/slideLayout" Target="../slideLayouts/slideLayout450.xml"/><Relationship Id="rId204" Type="http://schemas.openxmlformats.org/officeDocument/2006/relationships/slideLayout" Target="../slideLayouts/slideLayout464.xml"/><Relationship Id="rId220" Type="http://schemas.openxmlformats.org/officeDocument/2006/relationships/slideLayout" Target="../slideLayouts/slideLayout480.xml"/><Relationship Id="rId225" Type="http://schemas.openxmlformats.org/officeDocument/2006/relationships/slideLayout" Target="../slideLayouts/slideLayout485.xml"/><Relationship Id="rId15" Type="http://schemas.openxmlformats.org/officeDocument/2006/relationships/slideLayout" Target="../slideLayouts/slideLayout275.xml"/><Relationship Id="rId36" Type="http://schemas.openxmlformats.org/officeDocument/2006/relationships/slideLayout" Target="../slideLayouts/slideLayout296.xml"/><Relationship Id="rId57" Type="http://schemas.openxmlformats.org/officeDocument/2006/relationships/slideLayout" Target="../slideLayouts/slideLayout317.xml"/><Relationship Id="rId106" Type="http://schemas.openxmlformats.org/officeDocument/2006/relationships/slideLayout" Target="../slideLayouts/slideLayout366.xml"/><Relationship Id="rId127" Type="http://schemas.openxmlformats.org/officeDocument/2006/relationships/slideLayout" Target="../slideLayouts/slideLayout387.xml"/><Relationship Id="rId10" Type="http://schemas.openxmlformats.org/officeDocument/2006/relationships/slideLayout" Target="../slideLayouts/slideLayout270.xml"/><Relationship Id="rId31" Type="http://schemas.openxmlformats.org/officeDocument/2006/relationships/slideLayout" Target="../slideLayouts/slideLayout291.xml"/><Relationship Id="rId52" Type="http://schemas.openxmlformats.org/officeDocument/2006/relationships/slideLayout" Target="../slideLayouts/slideLayout312.xml"/><Relationship Id="rId73" Type="http://schemas.openxmlformats.org/officeDocument/2006/relationships/slideLayout" Target="../slideLayouts/slideLayout333.xml"/><Relationship Id="rId78" Type="http://schemas.openxmlformats.org/officeDocument/2006/relationships/slideLayout" Target="../slideLayouts/slideLayout338.xml"/><Relationship Id="rId94" Type="http://schemas.openxmlformats.org/officeDocument/2006/relationships/slideLayout" Target="../slideLayouts/slideLayout354.xml"/><Relationship Id="rId99" Type="http://schemas.openxmlformats.org/officeDocument/2006/relationships/slideLayout" Target="../slideLayouts/slideLayout359.xml"/><Relationship Id="rId101" Type="http://schemas.openxmlformats.org/officeDocument/2006/relationships/slideLayout" Target="../slideLayouts/slideLayout361.xml"/><Relationship Id="rId122" Type="http://schemas.openxmlformats.org/officeDocument/2006/relationships/slideLayout" Target="../slideLayouts/slideLayout382.xml"/><Relationship Id="rId143" Type="http://schemas.openxmlformats.org/officeDocument/2006/relationships/slideLayout" Target="../slideLayouts/slideLayout403.xml"/><Relationship Id="rId148" Type="http://schemas.openxmlformats.org/officeDocument/2006/relationships/slideLayout" Target="../slideLayouts/slideLayout408.xml"/><Relationship Id="rId164" Type="http://schemas.openxmlformats.org/officeDocument/2006/relationships/slideLayout" Target="../slideLayouts/slideLayout424.xml"/><Relationship Id="rId169" Type="http://schemas.openxmlformats.org/officeDocument/2006/relationships/slideLayout" Target="../slideLayouts/slideLayout429.xml"/><Relationship Id="rId185" Type="http://schemas.openxmlformats.org/officeDocument/2006/relationships/slideLayout" Target="../slideLayouts/slideLayout445.xml"/><Relationship Id="rId4" Type="http://schemas.openxmlformats.org/officeDocument/2006/relationships/slideLayout" Target="../slideLayouts/slideLayout264.xml"/><Relationship Id="rId9" Type="http://schemas.openxmlformats.org/officeDocument/2006/relationships/slideLayout" Target="../slideLayouts/slideLayout269.xml"/><Relationship Id="rId180" Type="http://schemas.openxmlformats.org/officeDocument/2006/relationships/slideLayout" Target="../slideLayouts/slideLayout440.xml"/><Relationship Id="rId210" Type="http://schemas.openxmlformats.org/officeDocument/2006/relationships/slideLayout" Target="../slideLayouts/slideLayout470.xml"/><Relationship Id="rId215" Type="http://schemas.openxmlformats.org/officeDocument/2006/relationships/slideLayout" Target="../slideLayouts/slideLayout475.xml"/><Relationship Id="rId26" Type="http://schemas.openxmlformats.org/officeDocument/2006/relationships/slideLayout" Target="../slideLayouts/slideLayout286.xml"/><Relationship Id="rId47" Type="http://schemas.openxmlformats.org/officeDocument/2006/relationships/slideLayout" Target="../slideLayouts/slideLayout307.xml"/><Relationship Id="rId68" Type="http://schemas.openxmlformats.org/officeDocument/2006/relationships/slideLayout" Target="../slideLayouts/slideLayout328.xml"/><Relationship Id="rId89" Type="http://schemas.openxmlformats.org/officeDocument/2006/relationships/slideLayout" Target="../slideLayouts/slideLayout349.xml"/><Relationship Id="rId112" Type="http://schemas.openxmlformats.org/officeDocument/2006/relationships/slideLayout" Target="../slideLayouts/slideLayout372.xml"/><Relationship Id="rId133" Type="http://schemas.openxmlformats.org/officeDocument/2006/relationships/slideLayout" Target="../slideLayouts/slideLayout393.xml"/><Relationship Id="rId154" Type="http://schemas.openxmlformats.org/officeDocument/2006/relationships/slideLayout" Target="../slideLayouts/slideLayout414.xml"/><Relationship Id="rId175" Type="http://schemas.openxmlformats.org/officeDocument/2006/relationships/slideLayout" Target="../slideLayouts/slideLayout435.xml"/><Relationship Id="rId196" Type="http://schemas.openxmlformats.org/officeDocument/2006/relationships/slideLayout" Target="../slideLayouts/slideLayout456.xml"/><Relationship Id="rId200" Type="http://schemas.openxmlformats.org/officeDocument/2006/relationships/slideLayout" Target="../slideLayouts/slideLayout460.xml"/><Relationship Id="rId16" Type="http://schemas.openxmlformats.org/officeDocument/2006/relationships/slideLayout" Target="../slideLayouts/slideLayout276.xml"/><Relationship Id="rId221" Type="http://schemas.openxmlformats.org/officeDocument/2006/relationships/slideLayout" Target="../slideLayouts/slideLayout481.xml"/><Relationship Id="rId37" Type="http://schemas.openxmlformats.org/officeDocument/2006/relationships/slideLayout" Target="../slideLayouts/slideLayout297.xml"/><Relationship Id="rId58" Type="http://schemas.openxmlformats.org/officeDocument/2006/relationships/slideLayout" Target="../slideLayouts/slideLayout318.xml"/><Relationship Id="rId79" Type="http://schemas.openxmlformats.org/officeDocument/2006/relationships/slideLayout" Target="../slideLayouts/slideLayout339.xml"/><Relationship Id="rId102" Type="http://schemas.openxmlformats.org/officeDocument/2006/relationships/slideLayout" Target="../slideLayouts/slideLayout362.xml"/><Relationship Id="rId123" Type="http://schemas.openxmlformats.org/officeDocument/2006/relationships/slideLayout" Target="../slideLayouts/slideLayout383.xml"/><Relationship Id="rId144" Type="http://schemas.openxmlformats.org/officeDocument/2006/relationships/slideLayout" Target="../slideLayouts/slideLayout404.xml"/><Relationship Id="rId90" Type="http://schemas.openxmlformats.org/officeDocument/2006/relationships/slideLayout" Target="../slideLayouts/slideLayout350.xml"/><Relationship Id="rId165" Type="http://schemas.openxmlformats.org/officeDocument/2006/relationships/slideLayout" Target="../slideLayouts/slideLayout425.xml"/><Relationship Id="rId186" Type="http://schemas.openxmlformats.org/officeDocument/2006/relationships/slideLayout" Target="../slideLayouts/slideLayout446.xml"/><Relationship Id="rId211" Type="http://schemas.openxmlformats.org/officeDocument/2006/relationships/slideLayout" Target="../slideLayouts/slideLayout471.xml"/><Relationship Id="rId27" Type="http://schemas.openxmlformats.org/officeDocument/2006/relationships/slideLayout" Target="../slideLayouts/slideLayout287.xml"/><Relationship Id="rId48" Type="http://schemas.openxmlformats.org/officeDocument/2006/relationships/slideLayout" Target="../slideLayouts/slideLayout308.xml"/><Relationship Id="rId69" Type="http://schemas.openxmlformats.org/officeDocument/2006/relationships/slideLayout" Target="../slideLayouts/slideLayout329.xml"/><Relationship Id="rId113" Type="http://schemas.openxmlformats.org/officeDocument/2006/relationships/slideLayout" Target="../slideLayouts/slideLayout373.xml"/><Relationship Id="rId134" Type="http://schemas.openxmlformats.org/officeDocument/2006/relationships/slideLayout" Target="../slideLayouts/slideLayout394.xml"/><Relationship Id="rId80" Type="http://schemas.openxmlformats.org/officeDocument/2006/relationships/slideLayout" Target="../slideLayouts/slideLayout340.xml"/><Relationship Id="rId155" Type="http://schemas.openxmlformats.org/officeDocument/2006/relationships/slideLayout" Target="../slideLayouts/slideLayout415.xml"/><Relationship Id="rId176" Type="http://schemas.openxmlformats.org/officeDocument/2006/relationships/slideLayout" Target="../slideLayouts/slideLayout436.xml"/><Relationship Id="rId197" Type="http://schemas.openxmlformats.org/officeDocument/2006/relationships/slideLayout" Target="../slideLayouts/slideLayout457.xml"/><Relationship Id="rId201" Type="http://schemas.openxmlformats.org/officeDocument/2006/relationships/slideLayout" Target="../slideLayouts/slideLayout461.xml"/><Relationship Id="rId222" Type="http://schemas.openxmlformats.org/officeDocument/2006/relationships/slideLayout" Target="../slideLayouts/slideLayout482.xml"/><Relationship Id="rId17" Type="http://schemas.openxmlformats.org/officeDocument/2006/relationships/slideLayout" Target="../slideLayouts/slideLayout277.xml"/><Relationship Id="rId38" Type="http://schemas.openxmlformats.org/officeDocument/2006/relationships/slideLayout" Target="../slideLayouts/slideLayout298.xml"/><Relationship Id="rId59" Type="http://schemas.openxmlformats.org/officeDocument/2006/relationships/slideLayout" Target="../slideLayouts/slideLayout319.xml"/><Relationship Id="rId103" Type="http://schemas.openxmlformats.org/officeDocument/2006/relationships/slideLayout" Target="../slideLayouts/slideLayout363.xml"/><Relationship Id="rId124" Type="http://schemas.openxmlformats.org/officeDocument/2006/relationships/slideLayout" Target="../slideLayouts/slideLayout384.xml"/><Relationship Id="rId70" Type="http://schemas.openxmlformats.org/officeDocument/2006/relationships/slideLayout" Target="../slideLayouts/slideLayout330.xml"/><Relationship Id="rId91" Type="http://schemas.openxmlformats.org/officeDocument/2006/relationships/slideLayout" Target="../slideLayouts/slideLayout351.xml"/><Relationship Id="rId145" Type="http://schemas.openxmlformats.org/officeDocument/2006/relationships/slideLayout" Target="../slideLayouts/slideLayout405.xml"/><Relationship Id="rId166" Type="http://schemas.openxmlformats.org/officeDocument/2006/relationships/slideLayout" Target="../slideLayouts/slideLayout426.xml"/><Relationship Id="rId187" Type="http://schemas.openxmlformats.org/officeDocument/2006/relationships/slideLayout" Target="../slideLayouts/slideLayout447.xml"/><Relationship Id="rId1" Type="http://schemas.openxmlformats.org/officeDocument/2006/relationships/slideLayout" Target="../slideLayouts/slideLayout261.xml"/><Relationship Id="rId212" Type="http://schemas.openxmlformats.org/officeDocument/2006/relationships/slideLayout" Target="../slideLayouts/slideLayout472.xml"/><Relationship Id="rId28" Type="http://schemas.openxmlformats.org/officeDocument/2006/relationships/slideLayout" Target="../slideLayouts/slideLayout288.xml"/><Relationship Id="rId49" Type="http://schemas.openxmlformats.org/officeDocument/2006/relationships/slideLayout" Target="../slideLayouts/slideLayout309.xml"/><Relationship Id="rId114" Type="http://schemas.openxmlformats.org/officeDocument/2006/relationships/slideLayout" Target="../slideLayouts/slideLayout374.xml"/><Relationship Id="rId60" Type="http://schemas.openxmlformats.org/officeDocument/2006/relationships/slideLayout" Target="../slideLayouts/slideLayout320.xml"/><Relationship Id="rId81" Type="http://schemas.openxmlformats.org/officeDocument/2006/relationships/slideLayout" Target="../slideLayouts/slideLayout341.xml"/><Relationship Id="rId135" Type="http://schemas.openxmlformats.org/officeDocument/2006/relationships/slideLayout" Target="../slideLayouts/slideLayout395.xml"/><Relationship Id="rId156" Type="http://schemas.openxmlformats.org/officeDocument/2006/relationships/slideLayout" Target="../slideLayouts/slideLayout416.xml"/><Relationship Id="rId177" Type="http://schemas.openxmlformats.org/officeDocument/2006/relationships/slideLayout" Target="../slideLayouts/slideLayout437.xml"/><Relationship Id="rId198" Type="http://schemas.openxmlformats.org/officeDocument/2006/relationships/slideLayout" Target="../slideLayouts/slideLayout458.xml"/><Relationship Id="rId202" Type="http://schemas.openxmlformats.org/officeDocument/2006/relationships/slideLayout" Target="../slideLayouts/slideLayout462.xml"/><Relationship Id="rId223" Type="http://schemas.openxmlformats.org/officeDocument/2006/relationships/slideLayout" Target="../slideLayouts/slideLayout483.xml"/><Relationship Id="rId18" Type="http://schemas.openxmlformats.org/officeDocument/2006/relationships/slideLayout" Target="../slideLayouts/slideLayout278.xml"/><Relationship Id="rId39" Type="http://schemas.openxmlformats.org/officeDocument/2006/relationships/slideLayout" Target="../slideLayouts/slideLayout299.xml"/><Relationship Id="rId50" Type="http://schemas.openxmlformats.org/officeDocument/2006/relationships/slideLayout" Target="../slideLayouts/slideLayout310.xml"/><Relationship Id="rId104" Type="http://schemas.openxmlformats.org/officeDocument/2006/relationships/slideLayout" Target="../slideLayouts/slideLayout364.xml"/><Relationship Id="rId125" Type="http://schemas.openxmlformats.org/officeDocument/2006/relationships/slideLayout" Target="../slideLayouts/slideLayout385.xml"/><Relationship Id="rId146" Type="http://schemas.openxmlformats.org/officeDocument/2006/relationships/slideLayout" Target="../slideLayouts/slideLayout406.xml"/><Relationship Id="rId167" Type="http://schemas.openxmlformats.org/officeDocument/2006/relationships/slideLayout" Target="../slideLayouts/slideLayout427.xml"/><Relationship Id="rId188" Type="http://schemas.openxmlformats.org/officeDocument/2006/relationships/slideLayout" Target="../slideLayouts/slideLayout448.xml"/><Relationship Id="rId71" Type="http://schemas.openxmlformats.org/officeDocument/2006/relationships/slideLayout" Target="../slideLayouts/slideLayout331.xml"/><Relationship Id="rId92" Type="http://schemas.openxmlformats.org/officeDocument/2006/relationships/slideLayout" Target="../slideLayouts/slideLayout352.xml"/><Relationship Id="rId213" Type="http://schemas.openxmlformats.org/officeDocument/2006/relationships/slideLayout" Target="../slideLayouts/slideLayout473.xml"/><Relationship Id="rId2" Type="http://schemas.openxmlformats.org/officeDocument/2006/relationships/slideLayout" Target="../slideLayouts/slideLayout262.xml"/><Relationship Id="rId29" Type="http://schemas.openxmlformats.org/officeDocument/2006/relationships/slideLayout" Target="../slideLayouts/slideLayout289.xml"/><Relationship Id="rId40" Type="http://schemas.openxmlformats.org/officeDocument/2006/relationships/slideLayout" Target="../slideLayouts/slideLayout300.xml"/><Relationship Id="rId115" Type="http://schemas.openxmlformats.org/officeDocument/2006/relationships/slideLayout" Target="../slideLayouts/slideLayout375.xml"/><Relationship Id="rId136" Type="http://schemas.openxmlformats.org/officeDocument/2006/relationships/slideLayout" Target="../slideLayouts/slideLayout396.xml"/><Relationship Id="rId157" Type="http://schemas.openxmlformats.org/officeDocument/2006/relationships/slideLayout" Target="../slideLayouts/slideLayout417.xml"/><Relationship Id="rId178" Type="http://schemas.openxmlformats.org/officeDocument/2006/relationships/slideLayout" Target="../slideLayouts/slideLayout438.xml"/><Relationship Id="rId61" Type="http://schemas.openxmlformats.org/officeDocument/2006/relationships/slideLayout" Target="../slideLayouts/slideLayout321.xml"/><Relationship Id="rId82" Type="http://schemas.openxmlformats.org/officeDocument/2006/relationships/slideLayout" Target="../slideLayouts/slideLayout342.xml"/><Relationship Id="rId199" Type="http://schemas.openxmlformats.org/officeDocument/2006/relationships/slideLayout" Target="../slideLayouts/slideLayout459.xml"/><Relationship Id="rId203" Type="http://schemas.openxmlformats.org/officeDocument/2006/relationships/slideLayout" Target="../slideLayouts/slideLayout463.xml"/><Relationship Id="rId19" Type="http://schemas.openxmlformats.org/officeDocument/2006/relationships/slideLayout" Target="../slideLayouts/slideLayout279.xml"/><Relationship Id="rId224" Type="http://schemas.openxmlformats.org/officeDocument/2006/relationships/slideLayout" Target="../slideLayouts/slideLayout484.xml"/><Relationship Id="rId30" Type="http://schemas.openxmlformats.org/officeDocument/2006/relationships/slideLayout" Target="../slideLayouts/slideLayout290.xml"/><Relationship Id="rId105" Type="http://schemas.openxmlformats.org/officeDocument/2006/relationships/slideLayout" Target="../slideLayouts/slideLayout365.xml"/><Relationship Id="rId126" Type="http://schemas.openxmlformats.org/officeDocument/2006/relationships/slideLayout" Target="../slideLayouts/slideLayout386.xml"/><Relationship Id="rId147" Type="http://schemas.openxmlformats.org/officeDocument/2006/relationships/slideLayout" Target="../slideLayouts/slideLayout407.xml"/><Relationship Id="rId168" Type="http://schemas.openxmlformats.org/officeDocument/2006/relationships/slideLayout" Target="../slideLayouts/slideLayout428.xml"/><Relationship Id="rId51" Type="http://schemas.openxmlformats.org/officeDocument/2006/relationships/slideLayout" Target="../slideLayouts/slideLayout311.xml"/><Relationship Id="rId72" Type="http://schemas.openxmlformats.org/officeDocument/2006/relationships/slideLayout" Target="../slideLayouts/slideLayout332.xml"/><Relationship Id="rId93" Type="http://schemas.openxmlformats.org/officeDocument/2006/relationships/slideLayout" Target="../slideLayouts/slideLayout353.xml"/><Relationship Id="rId189" Type="http://schemas.openxmlformats.org/officeDocument/2006/relationships/slideLayout" Target="../slideLayouts/slideLayout449.xml"/></Relationships>
</file>

<file path=ppt/slideMasters/_rels/slideMaster4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602.xml"/><Relationship Id="rId21" Type="http://schemas.openxmlformats.org/officeDocument/2006/relationships/slideLayout" Target="../slideLayouts/slideLayout506.xml"/><Relationship Id="rId42" Type="http://schemas.openxmlformats.org/officeDocument/2006/relationships/slideLayout" Target="../slideLayouts/slideLayout527.xml"/><Relationship Id="rId63" Type="http://schemas.openxmlformats.org/officeDocument/2006/relationships/slideLayout" Target="../slideLayouts/slideLayout548.xml"/><Relationship Id="rId84" Type="http://schemas.openxmlformats.org/officeDocument/2006/relationships/slideLayout" Target="../slideLayouts/slideLayout569.xml"/><Relationship Id="rId138" Type="http://schemas.openxmlformats.org/officeDocument/2006/relationships/slideLayout" Target="../slideLayouts/slideLayout623.xml"/><Relationship Id="rId159" Type="http://schemas.openxmlformats.org/officeDocument/2006/relationships/slideLayout" Target="../slideLayouts/slideLayout644.xml"/><Relationship Id="rId170" Type="http://schemas.openxmlformats.org/officeDocument/2006/relationships/slideLayout" Target="../slideLayouts/slideLayout655.xml"/><Relationship Id="rId191" Type="http://schemas.openxmlformats.org/officeDocument/2006/relationships/slideLayout" Target="../slideLayouts/slideLayout676.xml"/><Relationship Id="rId205" Type="http://schemas.openxmlformats.org/officeDocument/2006/relationships/slideLayout" Target="../slideLayouts/slideLayout690.xml"/><Relationship Id="rId226" Type="http://schemas.openxmlformats.org/officeDocument/2006/relationships/theme" Target="../theme/theme4.xml"/><Relationship Id="rId107" Type="http://schemas.openxmlformats.org/officeDocument/2006/relationships/slideLayout" Target="../slideLayouts/slideLayout592.xml"/><Relationship Id="rId11" Type="http://schemas.openxmlformats.org/officeDocument/2006/relationships/slideLayout" Target="../slideLayouts/slideLayout496.xml"/><Relationship Id="rId32" Type="http://schemas.openxmlformats.org/officeDocument/2006/relationships/slideLayout" Target="../slideLayouts/slideLayout517.xml"/><Relationship Id="rId53" Type="http://schemas.openxmlformats.org/officeDocument/2006/relationships/slideLayout" Target="../slideLayouts/slideLayout538.xml"/><Relationship Id="rId74" Type="http://schemas.openxmlformats.org/officeDocument/2006/relationships/slideLayout" Target="../slideLayouts/slideLayout559.xml"/><Relationship Id="rId128" Type="http://schemas.openxmlformats.org/officeDocument/2006/relationships/slideLayout" Target="../slideLayouts/slideLayout613.xml"/><Relationship Id="rId149" Type="http://schemas.openxmlformats.org/officeDocument/2006/relationships/slideLayout" Target="../slideLayouts/slideLayout634.xml"/><Relationship Id="rId5" Type="http://schemas.openxmlformats.org/officeDocument/2006/relationships/slideLayout" Target="../slideLayouts/slideLayout490.xml"/><Relationship Id="rId95" Type="http://schemas.openxmlformats.org/officeDocument/2006/relationships/slideLayout" Target="../slideLayouts/slideLayout580.xml"/><Relationship Id="rId160" Type="http://schemas.openxmlformats.org/officeDocument/2006/relationships/slideLayout" Target="../slideLayouts/slideLayout645.xml"/><Relationship Id="rId181" Type="http://schemas.openxmlformats.org/officeDocument/2006/relationships/slideLayout" Target="../slideLayouts/slideLayout666.xml"/><Relationship Id="rId216" Type="http://schemas.openxmlformats.org/officeDocument/2006/relationships/slideLayout" Target="../slideLayouts/slideLayout701.xml"/><Relationship Id="rId22" Type="http://schemas.openxmlformats.org/officeDocument/2006/relationships/slideLayout" Target="../slideLayouts/slideLayout507.xml"/><Relationship Id="rId43" Type="http://schemas.openxmlformats.org/officeDocument/2006/relationships/slideLayout" Target="../slideLayouts/slideLayout528.xml"/><Relationship Id="rId64" Type="http://schemas.openxmlformats.org/officeDocument/2006/relationships/slideLayout" Target="../slideLayouts/slideLayout549.xml"/><Relationship Id="rId118" Type="http://schemas.openxmlformats.org/officeDocument/2006/relationships/slideLayout" Target="../slideLayouts/slideLayout603.xml"/><Relationship Id="rId139" Type="http://schemas.openxmlformats.org/officeDocument/2006/relationships/slideLayout" Target="../slideLayouts/slideLayout624.xml"/><Relationship Id="rId85" Type="http://schemas.openxmlformats.org/officeDocument/2006/relationships/slideLayout" Target="../slideLayouts/slideLayout570.xml"/><Relationship Id="rId150" Type="http://schemas.openxmlformats.org/officeDocument/2006/relationships/slideLayout" Target="../slideLayouts/slideLayout635.xml"/><Relationship Id="rId171" Type="http://schemas.openxmlformats.org/officeDocument/2006/relationships/slideLayout" Target="../slideLayouts/slideLayout656.xml"/><Relationship Id="rId192" Type="http://schemas.openxmlformats.org/officeDocument/2006/relationships/slideLayout" Target="../slideLayouts/slideLayout677.xml"/><Relationship Id="rId206" Type="http://schemas.openxmlformats.org/officeDocument/2006/relationships/slideLayout" Target="../slideLayouts/slideLayout691.xml"/><Relationship Id="rId12" Type="http://schemas.openxmlformats.org/officeDocument/2006/relationships/slideLayout" Target="../slideLayouts/slideLayout497.xml"/><Relationship Id="rId33" Type="http://schemas.openxmlformats.org/officeDocument/2006/relationships/slideLayout" Target="../slideLayouts/slideLayout518.xml"/><Relationship Id="rId108" Type="http://schemas.openxmlformats.org/officeDocument/2006/relationships/slideLayout" Target="../slideLayouts/slideLayout593.xml"/><Relationship Id="rId129" Type="http://schemas.openxmlformats.org/officeDocument/2006/relationships/slideLayout" Target="../slideLayouts/slideLayout614.xml"/><Relationship Id="rId54" Type="http://schemas.openxmlformats.org/officeDocument/2006/relationships/slideLayout" Target="../slideLayouts/slideLayout539.xml"/><Relationship Id="rId75" Type="http://schemas.openxmlformats.org/officeDocument/2006/relationships/slideLayout" Target="../slideLayouts/slideLayout560.xml"/><Relationship Id="rId96" Type="http://schemas.openxmlformats.org/officeDocument/2006/relationships/slideLayout" Target="../slideLayouts/slideLayout581.xml"/><Relationship Id="rId140" Type="http://schemas.openxmlformats.org/officeDocument/2006/relationships/slideLayout" Target="../slideLayouts/slideLayout625.xml"/><Relationship Id="rId161" Type="http://schemas.openxmlformats.org/officeDocument/2006/relationships/slideLayout" Target="../slideLayouts/slideLayout646.xml"/><Relationship Id="rId182" Type="http://schemas.openxmlformats.org/officeDocument/2006/relationships/slideLayout" Target="../slideLayouts/slideLayout667.xml"/><Relationship Id="rId217" Type="http://schemas.openxmlformats.org/officeDocument/2006/relationships/slideLayout" Target="../slideLayouts/slideLayout702.xml"/><Relationship Id="rId6" Type="http://schemas.openxmlformats.org/officeDocument/2006/relationships/slideLayout" Target="../slideLayouts/slideLayout491.xml"/><Relationship Id="rId23" Type="http://schemas.openxmlformats.org/officeDocument/2006/relationships/slideLayout" Target="../slideLayouts/slideLayout508.xml"/><Relationship Id="rId119" Type="http://schemas.openxmlformats.org/officeDocument/2006/relationships/slideLayout" Target="../slideLayouts/slideLayout604.xml"/><Relationship Id="rId44" Type="http://schemas.openxmlformats.org/officeDocument/2006/relationships/slideLayout" Target="../slideLayouts/slideLayout529.xml"/><Relationship Id="rId65" Type="http://schemas.openxmlformats.org/officeDocument/2006/relationships/slideLayout" Target="../slideLayouts/slideLayout550.xml"/><Relationship Id="rId86" Type="http://schemas.openxmlformats.org/officeDocument/2006/relationships/slideLayout" Target="../slideLayouts/slideLayout571.xml"/><Relationship Id="rId130" Type="http://schemas.openxmlformats.org/officeDocument/2006/relationships/slideLayout" Target="../slideLayouts/slideLayout615.xml"/><Relationship Id="rId151" Type="http://schemas.openxmlformats.org/officeDocument/2006/relationships/slideLayout" Target="../slideLayouts/slideLayout636.xml"/><Relationship Id="rId172" Type="http://schemas.openxmlformats.org/officeDocument/2006/relationships/slideLayout" Target="../slideLayouts/slideLayout657.xml"/><Relationship Id="rId193" Type="http://schemas.openxmlformats.org/officeDocument/2006/relationships/slideLayout" Target="../slideLayouts/slideLayout678.xml"/><Relationship Id="rId207" Type="http://schemas.openxmlformats.org/officeDocument/2006/relationships/slideLayout" Target="../slideLayouts/slideLayout692.xml"/><Relationship Id="rId13" Type="http://schemas.openxmlformats.org/officeDocument/2006/relationships/slideLayout" Target="../slideLayouts/slideLayout498.xml"/><Relationship Id="rId109" Type="http://schemas.openxmlformats.org/officeDocument/2006/relationships/slideLayout" Target="../slideLayouts/slideLayout594.xml"/><Relationship Id="rId34" Type="http://schemas.openxmlformats.org/officeDocument/2006/relationships/slideLayout" Target="../slideLayouts/slideLayout519.xml"/><Relationship Id="rId55" Type="http://schemas.openxmlformats.org/officeDocument/2006/relationships/slideLayout" Target="../slideLayouts/slideLayout540.xml"/><Relationship Id="rId76" Type="http://schemas.openxmlformats.org/officeDocument/2006/relationships/slideLayout" Target="../slideLayouts/slideLayout561.xml"/><Relationship Id="rId97" Type="http://schemas.openxmlformats.org/officeDocument/2006/relationships/slideLayout" Target="../slideLayouts/slideLayout582.xml"/><Relationship Id="rId120" Type="http://schemas.openxmlformats.org/officeDocument/2006/relationships/slideLayout" Target="../slideLayouts/slideLayout605.xml"/><Relationship Id="rId141" Type="http://schemas.openxmlformats.org/officeDocument/2006/relationships/slideLayout" Target="../slideLayouts/slideLayout626.xml"/><Relationship Id="rId7" Type="http://schemas.openxmlformats.org/officeDocument/2006/relationships/slideLayout" Target="../slideLayouts/slideLayout492.xml"/><Relationship Id="rId162" Type="http://schemas.openxmlformats.org/officeDocument/2006/relationships/slideLayout" Target="../slideLayouts/slideLayout647.xml"/><Relationship Id="rId183" Type="http://schemas.openxmlformats.org/officeDocument/2006/relationships/slideLayout" Target="../slideLayouts/slideLayout668.xml"/><Relationship Id="rId218" Type="http://schemas.openxmlformats.org/officeDocument/2006/relationships/slideLayout" Target="../slideLayouts/slideLayout703.xml"/><Relationship Id="rId24" Type="http://schemas.openxmlformats.org/officeDocument/2006/relationships/slideLayout" Target="../slideLayouts/slideLayout509.xml"/><Relationship Id="rId45" Type="http://schemas.openxmlformats.org/officeDocument/2006/relationships/slideLayout" Target="../slideLayouts/slideLayout530.xml"/><Relationship Id="rId66" Type="http://schemas.openxmlformats.org/officeDocument/2006/relationships/slideLayout" Target="../slideLayouts/slideLayout551.xml"/><Relationship Id="rId87" Type="http://schemas.openxmlformats.org/officeDocument/2006/relationships/slideLayout" Target="../slideLayouts/slideLayout572.xml"/><Relationship Id="rId110" Type="http://schemas.openxmlformats.org/officeDocument/2006/relationships/slideLayout" Target="../slideLayouts/slideLayout595.xml"/><Relationship Id="rId131" Type="http://schemas.openxmlformats.org/officeDocument/2006/relationships/slideLayout" Target="../slideLayouts/slideLayout616.xml"/><Relationship Id="rId152" Type="http://schemas.openxmlformats.org/officeDocument/2006/relationships/slideLayout" Target="../slideLayouts/slideLayout637.xml"/><Relationship Id="rId173" Type="http://schemas.openxmlformats.org/officeDocument/2006/relationships/slideLayout" Target="../slideLayouts/slideLayout658.xml"/><Relationship Id="rId194" Type="http://schemas.openxmlformats.org/officeDocument/2006/relationships/slideLayout" Target="../slideLayouts/slideLayout679.xml"/><Relationship Id="rId208" Type="http://schemas.openxmlformats.org/officeDocument/2006/relationships/slideLayout" Target="../slideLayouts/slideLayout693.xml"/><Relationship Id="rId14" Type="http://schemas.openxmlformats.org/officeDocument/2006/relationships/slideLayout" Target="../slideLayouts/slideLayout499.xml"/><Relationship Id="rId35" Type="http://schemas.openxmlformats.org/officeDocument/2006/relationships/slideLayout" Target="../slideLayouts/slideLayout520.xml"/><Relationship Id="rId56" Type="http://schemas.openxmlformats.org/officeDocument/2006/relationships/slideLayout" Target="../slideLayouts/slideLayout541.xml"/><Relationship Id="rId77" Type="http://schemas.openxmlformats.org/officeDocument/2006/relationships/slideLayout" Target="../slideLayouts/slideLayout562.xml"/><Relationship Id="rId100" Type="http://schemas.openxmlformats.org/officeDocument/2006/relationships/slideLayout" Target="../slideLayouts/slideLayout585.xml"/><Relationship Id="rId8" Type="http://schemas.openxmlformats.org/officeDocument/2006/relationships/slideLayout" Target="../slideLayouts/slideLayout493.xml"/><Relationship Id="rId98" Type="http://schemas.openxmlformats.org/officeDocument/2006/relationships/slideLayout" Target="../slideLayouts/slideLayout583.xml"/><Relationship Id="rId121" Type="http://schemas.openxmlformats.org/officeDocument/2006/relationships/slideLayout" Target="../slideLayouts/slideLayout606.xml"/><Relationship Id="rId142" Type="http://schemas.openxmlformats.org/officeDocument/2006/relationships/slideLayout" Target="../slideLayouts/slideLayout627.xml"/><Relationship Id="rId163" Type="http://schemas.openxmlformats.org/officeDocument/2006/relationships/slideLayout" Target="../slideLayouts/slideLayout648.xml"/><Relationship Id="rId184" Type="http://schemas.openxmlformats.org/officeDocument/2006/relationships/slideLayout" Target="../slideLayouts/slideLayout669.xml"/><Relationship Id="rId219" Type="http://schemas.openxmlformats.org/officeDocument/2006/relationships/slideLayout" Target="../slideLayouts/slideLayout704.xml"/><Relationship Id="rId3" Type="http://schemas.openxmlformats.org/officeDocument/2006/relationships/slideLayout" Target="../slideLayouts/slideLayout488.xml"/><Relationship Id="rId214" Type="http://schemas.openxmlformats.org/officeDocument/2006/relationships/slideLayout" Target="../slideLayouts/slideLayout699.xml"/><Relationship Id="rId25" Type="http://schemas.openxmlformats.org/officeDocument/2006/relationships/slideLayout" Target="../slideLayouts/slideLayout510.xml"/><Relationship Id="rId46" Type="http://schemas.openxmlformats.org/officeDocument/2006/relationships/slideLayout" Target="../slideLayouts/slideLayout531.xml"/><Relationship Id="rId67" Type="http://schemas.openxmlformats.org/officeDocument/2006/relationships/slideLayout" Target="../slideLayouts/slideLayout552.xml"/><Relationship Id="rId116" Type="http://schemas.openxmlformats.org/officeDocument/2006/relationships/slideLayout" Target="../slideLayouts/slideLayout601.xml"/><Relationship Id="rId137" Type="http://schemas.openxmlformats.org/officeDocument/2006/relationships/slideLayout" Target="../slideLayouts/slideLayout622.xml"/><Relationship Id="rId158" Type="http://schemas.openxmlformats.org/officeDocument/2006/relationships/slideLayout" Target="../slideLayouts/slideLayout643.xml"/><Relationship Id="rId20" Type="http://schemas.openxmlformats.org/officeDocument/2006/relationships/slideLayout" Target="../slideLayouts/slideLayout505.xml"/><Relationship Id="rId41" Type="http://schemas.openxmlformats.org/officeDocument/2006/relationships/slideLayout" Target="../slideLayouts/slideLayout526.xml"/><Relationship Id="rId62" Type="http://schemas.openxmlformats.org/officeDocument/2006/relationships/slideLayout" Target="../slideLayouts/slideLayout547.xml"/><Relationship Id="rId83" Type="http://schemas.openxmlformats.org/officeDocument/2006/relationships/slideLayout" Target="../slideLayouts/slideLayout568.xml"/><Relationship Id="rId88" Type="http://schemas.openxmlformats.org/officeDocument/2006/relationships/slideLayout" Target="../slideLayouts/slideLayout573.xml"/><Relationship Id="rId111" Type="http://schemas.openxmlformats.org/officeDocument/2006/relationships/slideLayout" Target="../slideLayouts/slideLayout596.xml"/><Relationship Id="rId132" Type="http://schemas.openxmlformats.org/officeDocument/2006/relationships/slideLayout" Target="../slideLayouts/slideLayout617.xml"/><Relationship Id="rId153" Type="http://schemas.openxmlformats.org/officeDocument/2006/relationships/slideLayout" Target="../slideLayouts/slideLayout638.xml"/><Relationship Id="rId174" Type="http://schemas.openxmlformats.org/officeDocument/2006/relationships/slideLayout" Target="../slideLayouts/slideLayout659.xml"/><Relationship Id="rId179" Type="http://schemas.openxmlformats.org/officeDocument/2006/relationships/slideLayout" Target="../slideLayouts/slideLayout664.xml"/><Relationship Id="rId195" Type="http://schemas.openxmlformats.org/officeDocument/2006/relationships/slideLayout" Target="../slideLayouts/slideLayout680.xml"/><Relationship Id="rId209" Type="http://schemas.openxmlformats.org/officeDocument/2006/relationships/slideLayout" Target="../slideLayouts/slideLayout694.xml"/><Relationship Id="rId190" Type="http://schemas.openxmlformats.org/officeDocument/2006/relationships/slideLayout" Target="../slideLayouts/slideLayout675.xml"/><Relationship Id="rId204" Type="http://schemas.openxmlformats.org/officeDocument/2006/relationships/slideLayout" Target="../slideLayouts/slideLayout689.xml"/><Relationship Id="rId220" Type="http://schemas.openxmlformats.org/officeDocument/2006/relationships/slideLayout" Target="../slideLayouts/slideLayout705.xml"/><Relationship Id="rId225" Type="http://schemas.openxmlformats.org/officeDocument/2006/relationships/slideLayout" Target="../slideLayouts/slideLayout710.xml"/><Relationship Id="rId15" Type="http://schemas.openxmlformats.org/officeDocument/2006/relationships/slideLayout" Target="../slideLayouts/slideLayout500.xml"/><Relationship Id="rId36" Type="http://schemas.openxmlformats.org/officeDocument/2006/relationships/slideLayout" Target="../slideLayouts/slideLayout521.xml"/><Relationship Id="rId57" Type="http://schemas.openxmlformats.org/officeDocument/2006/relationships/slideLayout" Target="../slideLayouts/slideLayout542.xml"/><Relationship Id="rId106" Type="http://schemas.openxmlformats.org/officeDocument/2006/relationships/slideLayout" Target="../slideLayouts/slideLayout591.xml"/><Relationship Id="rId127" Type="http://schemas.openxmlformats.org/officeDocument/2006/relationships/slideLayout" Target="../slideLayouts/slideLayout612.xml"/><Relationship Id="rId10" Type="http://schemas.openxmlformats.org/officeDocument/2006/relationships/slideLayout" Target="../slideLayouts/slideLayout495.xml"/><Relationship Id="rId31" Type="http://schemas.openxmlformats.org/officeDocument/2006/relationships/slideLayout" Target="../slideLayouts/slideLayout516.xml"/><Relationship Id="rId52" Type="http://schemas.openxmlformats.org/officeDocument/2006/relationships/slideLayout" Target="../slideLayouts/slideLayout537.xml"/><Relationship Id="rId73" Type="http://schemas.openxmlformats.org/officeDocument/2006/relationships/slideLayout" Target="../slideLayouts/slideLayout558.xml"/><Relationship Id="rId78" Type="http://schemas.openxmlformats.org/officeDocument/2006/relationships/slideLayout" Target="../slideLayouts/slideLayout563.xml"/><Relationship Id="rId94" Type="http://schemas.openxmlformats.org/officeDocument/2006/relationships/slideLayout" Target="../slideLayouts/slideLayout579.xml"/><Relationship Id="rId99" Type="http://schemas.openxmlformats.org/officeDocument/2006/relationships/slideLayout" Target="../slideLayouts/slideLayout584.xml"/><Relationship Id="rId101" Type="http://schemas.openxmlformats.org/officeDocument/2006/relationships/slideLayout" Target="../slideLayouts/slideLayout586.xml"/><Relationship Id="rId122" Type="http://schemas.openxmlformats.org/officeDocument/2006/relationships/slideLayout" Target="../slideLayouts/slideLayout607.xml"/><Relationship Id="rId143" Type="http://schemas.openxmlformats.org/officeDocument/2006/relationships/slideLayout" Target="../slideLayouts/slideLayout628.xml"/><Relationship Id="rId148" Type="http://schemas.openxmlformats.org/officeDocument/2006/relationships/slideLayout" Target="../slideLayouts/slideLayout633.xml"/><Relationship Id="rId164" Type="http://schemas.openxmlformats.org/officeDocument/2006/relationships/slideLayout" Target="../slideLayouts/slideLayout649.xml"/><Relationship Id="rId169" Type="http://schemas.openxmlformats.org/officeDocument/2006/relationships/slideLayout" Target="../slideLayouts/slideLayout654.xml"/><Relationship Id="rId185" Type="http://schemas.openxmlformats.org/officeDocument/2006/relationships/slideLayout" Target="../slideLayouts/slideLayout670.xml"/><Relationship Id="rId4" Type="http://schemas.openxmlformats.org/officeDocument/2006/relationships/slideLayout" Target="../slideLayouts/slideLayout489.xml"/><Relationship Id="rId9" Type="http://schemas.openxmlformats.org/officeDocument/2006/relationships/slideLayout" Target="../slideLayouts/slideLayout494.xml"/><Relationship Id="rId180" Type="http://schemas.openxmlformats.org/officeDocument/2006/relationships/slideLayout" Target="../slideLayouts/slideLayout665.xml"/><Relationship Id="rId210" Type="http://schemas.openxmlformats.org/officeDocument/2006/relationships/slideLayout" Target="../slideLayouts/slideLayout695.xml"/><Relationship Id="rId215" Type="http://schemas.openxmlformats.org/officeDocument/2006/relationships/slideLayout" Target="../slideLayouts/slideLayout700.xml"/><Relationship Id="rId26" Type="http://schemas.openxmlformats.org/officeDocument/2006/relationships/slideLayout" Target="../slideLayouts/slideLayout511.xml"/><Relationship Id="rId47" Type="http://schemas.openxmlformats.org/officeDocument/2006/relationships/slideLayout" Target="../slideLayouts/slideLayout532.xml"/><Relationship Id="rId68" Type="http://schemas.openxmlformats.org/officeDocument/2006/relationships/slideLayout" Target="../slideLayouts/slideLayout553.xml"/><Relationship Id="rId89" Type="http://schemas.openxmlformats.org/officeDocument/2006/relationships/slideLayout" Target="../slideLayouts/slideLayout574.xml"/><Relationship Id="rId112" Type="http://schemas.openxmlformats.org/officeDocument/2006/relationships/slideLayout" Target="../slideLayouts/slideLayout597.xml"/><Relationship Id="rId133" Type="http://schemas.openxmlformats.org/officeDocument/2006/relationships/slideLayout" Target="../slideLayouts/slideLayout618.xml"/><Relationship Id="rId154" Type="http://schemas.openxmlformats.org/officeDocument/2006/relationships/slideLayout" Target="../slideLayouts/slideLayout639.xml"/><Relationship Id="rId175" Type="http://schemas.openxmlformats.org/officeDocument/2006/relationships/slideLayout" Target="../slideLayouts/slideLayout660.xml"/><Relationship Id="rId196" Type="http://schemas.openxmlformats.org/officeDocument/2006/relationships/slideLayout" Target="../slideLayouts/slideLayout681.xml"/><Relationship Id="rId200" Type="http://schemas.openxmlformats.org/officeDocument/2006/relationships/slideLayout" Target="../slideLayouts/slideLayout685.xml"/><Relationship Id="rId16" Type="http://schemas.openxmlformats.org/officeDocument/2006/relationships/slideLayout" Target="../slideLayouts/slideLayout501.xml"/><Relationship Id="rId221" Type="http://schemas.openxmlformats.org/officeDocument/2006/relationships/slideLayout" Target="../slideLayouts/slideLayout706.xml"/><Relationship Id="rId37" Type="http://schemas.openxmlformats.org/officeDocument/2006/relationships/slideLayout" Target="../slideLayouts/slideLayout522.xml"/><Relationship Id="rId58" Type="http://schemas.openxmlformats.org/officeDocument/2006/relationships/slideLayout" Target="../slideLayouts/slideLayout543.xml"/><Relationship Id="rId79" Type="http://schemas.openxmlformats.org/officeDocument/2006/relationships/slideLayout" Target="../slideLayouts/slideLayout564.xml"/><Relationship Id="rId102" Type="http://schemas.openxmlformats.org/officeDocument/2006/relationships/slideLayout" Target="../slideLayouts/slideLayout587.xml"/><Relationship Id="rId123" Type="http://schemas.openxmlformats.org/officeDocument/2006/relationships/slideLayout" Target="../slideLayouts/slideLayout608.xml"/><Relationship Id="rId144" Type="http://schemas.openxmlformats.org/officeDocument/2006/relationships/slideLayout" Target="../slideLayouts/slideLayout629.xml"/><Relationship Id="rId90" Type="http://schemas.openxmlformats.org/officeDocument/2006/relationships/slideLayout" Target="../slideLayouts/slideLayout575.xml"/><Relationship Id="rId165" Type="http://schemas.openxmlformats.org/officeDocument/2006/relationships/slideLayout" Target="../slideLayouts/slideLayout650.xml"/><Relationship Id="rId186" Type="http://schemas.openxmlformats.org/officeDocument/2006/relationships/slideLayout" Target="../slideLayouts/slideLayout671.xml"/><Relationship Id="rId211" Type="http://schemas.openxmlformats.org/officeDocument/2006/relationships/slideLayout" Target="../slideLayouts/slideLayout696.xml"/><Relationship Id="rId27" Type="http://schemas.openxmlformats.org/officeDocument/2006/relationships/slideLayout" Target="../slideLayouts/slideLayout512.xml"/><Relationship Id="rId48" Type="http://schemas.openxmlformats.org/officeDocument/2006/relationships/slideLayout" Target="../slideLayouts/slideLayout533.xml"/><Relationship Id="rId69" Type="http://schemas.openxmlformats.org/officeDocument/2006/relationships/slideLayout" Target="../slideLayouts/slideLayout554.xml"/><Relationship Id="rId113" Type="http://schemas.openxmlformats.org/officeDocument/2006/relationships/slideLayout" Target="../slideLayouts/slideLayout598.xml"/><Relationship Id="rId134" Type="http://schemas.openxmlformats.org/officeDocument/2006/relationships/slideLayout" Target="../slideLayouts/slideLayout619.xml"/><Relationship Id="rId80" Type="http://schemas.openxmlformats.org/officeDocument/2006/relationships/slideLayout" Target="../slideLayouts/slideLayout565.xml"/><Relationship Id="rId155" Type="http://schemas.openxmlformats.org/officeDocument/2006/relationships/slideLayout" Target="../slideLayouts/slideLayout640.xml"/><Relationship Id="rId176" Type="http://schemas.openxmlformats.org/officeDocument/2006/relationships/slideLayout" Target="../slideLayouts/slideLayout661.xml"/><Relationship Id="rId197" Type="http://schemas.openxmlformats.org/officeDocument/2006/relationships/slideLayout" Target="../slideLayouts/slideLayout682.xml"/><Relationship Id="rId201" Type="http://schemas.openxmlformats.org/officeDocument/2006/relationships/slideLayout" Target="../slideLayouts/slideLayout686.xml"/><Relationship Id="rId222" Type="http://schemas.openxmlformats.org/officeDocument/2006/relationships/slideLayout" Target="../slideLayouts/slideLayout707.xml"/><Relationship Id="rId17" Type="http://schemas.openxmlformats.org/officeDocument/2006/relationships/slideLayout" Target="../slideLayouts/slideLayout502.xml"/><Relationship Id="rId38" Type="http://schemas.openxmlformats.org/officeDocument/2006/relationships/slideLayout" Target="../slideLayouts/slideLayout523.xml"/><Relationship Id="rId59" Type="http://schemas.openxmlformats.org/officeDocument/2006/relationships/slideLayout" Target="../slideLayouts/slideLayout544.xml"/><Relationship Id="rId103" Type="http://schemas.openxmlformats.org/officeDocument/2006/relationships/slideLayout" Target="../slideLayouts/slideLayout588.xml"/><Relationship Id="rId124" Type="http://schemas.openxmlformats.org/officeDocument/2006/relationships/slideLayout" Target="../slideLayouts/slideLayout609.xml"/><Relationship Id="rId70" Type="http://schemas.openxmlformats.org/officeDocument/2006/relationships/slideLayout" Target="../slideLayouts/slideLayout555.xml"/><Relationship Id="rId91" Type="http://schemas.openxmlformats.org/officeDocument/2006/relationships/slideLayout" Target="../slideLayouts/slideLayout576.xml"/><Relationship Id="rId145" Type="http://schemas.openxmlformats.org/officeDocument/2006/relationships/slideLayout" Target="../slideLayouts/slideLayout630.xml"/><Relationship Id="rId166" Type="http://schemas.openxmlformats.org/officeDocument/2006/relationships/slideLayout" Target="../slideLayouts/slideLayout651.xml"/><Relationship Id="rId187" Type="http://schemas.openxmlformats.org/officeDocument/2006/relationships/slideLayout" Target="../slideLayouts/slideLayout672.xml"/><Relationship Id="rId1" Type="http://schemas.openxmlformats.org/officeDocument/2006/relationships/slideLayout" Target="../slideLayouts/slideLayout486.xml"/><Relationship Id="rId212" Type="http://schemas.openxmlformats.org/officeDocument/2006/relationships/slideLayout" Target="../slideLayouts/slideLayout697.xml"/><Relationship Id="rId28" Type="http://schemas.openxmlformats.org/officeDocument/2006/relationships/slideLayout" Target="../slideLayouts/slideLayout513.xml"/><Relationship Id="rId49" Type="http://schemas.openxmlformats.org/officeDocument/2006/relationships/slideLayout" Target="../slideLayouts/slideLayout534.xml"/><Relationship Id="rId114" Type="http://schemas.openxmlformats.org/officeDocument/2006/relationships/slideLayout" Target="../slideLayouts/slideLayout599.xml"/><Relationship Id="rId60" Type="http://schemas.openxmlformats.org/officeDocument/2006/relationships/slideLayout" Target="../slideLayouts/slideLayout545.xml"/><Relationship Id="rId81" Type="http://schemas.openxmlformats.org/officeDocument/2006/relationships/slideLayout" Target="../slideLayouts/slideLayout566.xml"/><Relationship Id="rId135" Type="http://schemas.openxmlformats.org/officeDocument/2006/relationships/slideLayout" Target="../slideLayouts/slideLayout620.xml"/><Relationship Id="rId156" Type="http://schemas.openxmlformats.org/officeDocument/2006/relationships/slideLayout" Target="../slideLayouts/slideLayout641.xml"/><Relationship Id="rId177" Type="http://schemas.openxmlformats.org/officeDocument/2006/relationships/slideLayout" Target="../slideLayouts/slideLayout662.xml"/><Relationship Id="rId198" Type="http://schemas.openxmlformats.org/officeDocument/2006/relationships/slideLayout" Target="../slideLayouts/slideLayout683.xml"/><Relationship Id="rId202" Type="http://schemas.openxmlformats.org/officeDocument/2006/relationships/slideLayout" Target="../slideLayouts/slideLayout687.xml"/><Relationship Id="rId223" Type="http://schemas.openxmlformats.org/officeDocument/2006/relationships/slideLayout" Target="../slideLayouts/slideLayout708.xml"/><Relationship Id="rId18" Type="http://schemas.openxmlformats.org/officeDocument/2006/relationships/slideLayout" Target="../slideLayouts/slideLayout503.xml"/><Relationship Id="rId39" Type="http://schemas.openxmlformats.org/officeDocument/2006/relationships/slideLayout" Target="../slideLayouts/slideLayout524.xml"/><Relationship Id="rId50" Type="http://schemas.openxmlformats.org/officeDocument/2006/relationships/slideLayout" Target="../slideLayouts/slideLayout535.xml"/><Relationship Id="rId104" Type="http://schemas.openxmlformats.org/officeDocument/2006/relationships/slideLayout" Target="../slideLayouts/slideLayout589.xml"/><Relationship Id="rId125" Type="http://schemas.openxmlformats.org/officeDocument/2006/relationships/slideLayout" Target="../slideLayouts/slideLayout610.xml"/><Relationship Id="rId146" Type="http://schemas.openxmlformats.org/officeDocument/2006/relationships/slideLayout" Target="../slideLayouts/slideLayout631.xml"/><Relationship Id="rId167" Type="http://schemas.openxmlformats.org/officeDocument/2006/relationships/slideLayout" Target="../slideLayouts/slideLayout652.xml"/><Relationship Id="rId188" Type="http://schemas.openxmlformats.org/officeDocument/2006/relationships/slideLayout" Target="../slideLayouts/slideLayout673.xml"/><Relationship Id="rId71" Type="http://schemas.openxmlformats.org/officeDocument/2006/relationships/slideLayout" Target="../slideLayouts/slideLayout556.xml"/><Relationship Id="rId92" Type="http://schemas.openxmlformats.org/officeDocument/2006/relationships/slideLayout" Target="../slideLayouts/slideLayout577.xml"/><Relationship Id="rId213" Type="http://schemas.openxmlformats.org/officeDocument/2006/relationships/slideLayout" Target="../slideLayouts/slideLayout698.xml"/><Relationship Id="rId2" Type="http://schemas.openxmlformats.org/officeDocument/2006/relationships/slideLayout" Target="../slideLayouts/slideLayout487.xml"/><Relationship Id="rId29" Type="http://schemas.openxmlformats.org/officeDocument/2006/relationships/slideLayout" Target="../slideLayouts/slideLayout514.xml"/><Relationship Id="rId40" Type="http://schemas.openxmlformats.org/officeDocument/2006/relationships/slideLayout" Target="../slideLayouts/slideLayout525.xml"/><Relationship Id="rId115" Type="http://schemas.openxmlformats.org/officeDocument/2006/relationships/slideLayout" Target="../slideLayouts/slideLayout600.xml"/><Relationship Id="rId136" Type="http://schemas.openxmlformats.org/officeDocument/2006/relationships/slideLayout" Target="../slideLayouts/slideLayout621.xml"/><Relationship Id="rId157" Type="http://schemas.openxmlformats.org/officeDocument/2006/relationships/slideLayout" Target="../slideLayouts/slideLayout642.xml"/><Relationship Id="rId178" Type="http://schemas.openxmlformats.org/officeDocument/2006/relationships/slideLayout" Target="../slideLayouts/slideLayout663.xml"/><Relationship Id="rId61" Type="http://schemas.openxmlformats.org/officeDocument/2006/relationships/slideLayout" Target="../slideLayouts/slideLayout546.xml"/><Relationship Id="rId82" Type="http://schemas.openxmlformats.org/officeDocument/2006/relationships/slideLayout" Target="../slideLayouts/slideLayout567.xml"/><Relationship Id="rId199" Type="http://schemas.openxmlformats.org/officeDocument/2006/relationships/slideLayout" Target="../slideLayouts/slideLayout684.xml"/><Relationship Id="rId203" Type="http://schemas.openxmlformats.org/officeDocument/2006/relationships/slideLayout" Target="../slideLayouts/slideLayout688.xml"/><Relationship Id="rId19" Type="http://schemas.openxmlformats.org/officeDocument/2006/relationships/slideLayout" Target="../slideLayouts/slideLayout504.xml"/><Relationship Id="rId224" Type="http://schemas.openxmlformats.org/officeDocument/2006/relationships/slideLayout" Target="../slideLayouts/slideLayout709.xml"/><Relationship Id="rId30" Type="http://schemas.openxmlformats.org/officeDocument/2006/relationships/slideLayout" Target="../slideLayouts/slideLayout515.xml"/><Relationship Id="rId105" Type="http://schemas.openxmlformats.org/officeDocument/2006/relationships/slideLayout" Target="../slideLayouts/slideLayout590.xml"/><Relationship Id="rId126" Type="http://schemas.openxmlformats.org/officeDocument/2006/relationships/slideLayout" Target="../slideLayouts/slideLayout611.xml"/><Relationship Id="rId147" Type="http://schemas.openxmlformats.org/officeDocument/2006/relationships/slideLayout" Target="../slideLayouts/slideLayout632.xml"/><Relationship Id="rId168" Type="http://schemas.openxmlformats.org/officeDocument/2006/relationships/slideLayout" Target="../slideLayouts/slideLayout653.xml"/><Relationship Id="rId51" Type="http://schemas.openxmlformats.org/officeDocument/2006/relationships/slideLayout" Target="../slideLayouts/slideLayout536.xml"/><Relationship Id="rId72" Type="http://schemas.openxmlformats.org/officeDocument/2006/relationships/slideLayout" Target="../slideLayouts/slideLayout557.xml"/><Relationship Id="rId93" Type="http://schemas.openxmlformats.org/officeDocument/2006/relationships/slideLayout" Target="../slideLayouts/slideLayout578.xml"/><Relationship Id="rId189" Type="http://schemas.openxmlformats.org/officeDocument/2006/relationships/slideLayout" Target="../slideLayouts/slideLayout674.xml"/></Relationships>
</file>

<file path=ppt/slideMasters/_rels/slideMaster5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827.xml"/><Relationship Id="rId21" Type="http://schemas.openxmlformats.org/officeDocument/2006/relationships/slideLayout" Target="../slideLayouts/slideLayout731.xml"/><Relationship Id="rId42" Type="http://schemas.openxmlformats.org/officeDocument/2006/relationships/slideLayout" Target="../slideLayouts/slideLayout752.xml"/><Relationship Id="rId63" Type="http://schemas.openxmlformats.org/officeDocument/2006/relationships/slideLayout" Target="../slideLayouts/slideLayout773.xml"/><Relationship Id="rId84" Type="http://schemas.openxmlformats.org/officeDocument/2006/relationships/slideLayout" Target="../slideLayouts/slideLayout794.xml"/><Relationship Id="rId138" Type="http://schemas.openxmlformats.org/officeDocument/2006/relationships/slideLayout" Target="../slideLayouts/slideLayout848.xml"/><Relationship Id="rId159" Type="http://schemas.openxmlformats.org/officeDocument/2006/relationships/slideLayout" Target="../slideLayouts/slideLayout869.xml"/><Relationship Id="rId170" Type="http://schemas.openxmlformats.org/officeDocument/2006/relationships/slideLayout" Target="../slideLayouts/slideLayout880.xml"/><Relationship Id="rId191" Type="http://schemas.openxmlformats.org/officeDocument/2006/relationships/slideLayout" Target="../slideLayouts/slideLayout901.xml"/><Relationship Id="rId205" Type="http://schemas.openxmlformats.org/officeDocument/2006/relationships/slideLayout" Target="../slideLayouts/slideLayout915.xml"/><Relationship Id="rId226" Type="http://schemas.openxmlformats.org/officeDocument/2006/relationships/theme" Target="../theme/theme5.xml"/><Relationship Id="rId107" Type="http://schemas.openxmlformats.org/officeDocument/2006/relationships/slideLayout" Target="../slideLayouts/slideLayout817.xml"/><Relationship Id="rId11" Type="http://schemas.openxmlformats.org/officeDocument/2006/relationships/slideLayout" Target="../slideLayouts/slideLayout721.xml"/><Relationship Id="rId32" Type="http://schemas.openxmlformats.org/officeDocument/2006/relationships/slideLayout" Target="../slideLayouts/slideLayout742.xml"/><Relationship Id="rId53" Type="http://schemas.openxmlformats.org/officeDocument/2006/relationships/slideLayout" Target="../slideLayouts/slideLayout763.xml"/><Relationship Id="rId74" Type="http://schemas.openxmlformats.org/officeDocument/2006/relationships/slideLayout" Target="../slideLayouts/slideLayout784.xml"/><Relationship Id="rId128" Type="http://schemas.openxmlformats.org/officeDocument/2006/relationships/slideLayout" Target="../slideLayouts/slideLayout838.xml"/><Relationship Id="rId149" Type="http://schemas.openxmlformats.org/officeDocument/2006/relationships/slideLayout" Target="../slideLayouts/slideLayout859.xml"/><Relationship Id="rId5" Type="http://schemas.openxmlformats.org/officeDocument/2006/relationships/slideLayout" Target="../slideLayouts/slideLayout715.xml"/><Relationship Id="rId95" Type="http://schemas.openxmlformats.org/officeDocument/2006/relationships/slideLayout" Target="../slideLayouts/slideLayout805.xml"/><Relationship Id="rId160" Type="http://schemas.openxmlformats.org/officeDocument/2006/relationships/slideLayout" Target="../slideLayouts/slideLayout870.xml"/><Relationship Id="rId181" Type="http://schemas.openxmlformats.org/officeDocument/2006/relationships/slideLayout" Target="../slideLayouts/slideLayout891.xml"/><Relationship Id="rId216" Type="http://schemas.openxmlformats.org/officeDocument/2006/relationships/slideLayout" Target="../slideLayouts/slideLayout926.xml"/><Relationship Id="rId22" Type="http://schemas.openxmlformats.org/officeDocument/2006/relationships/slideLayout" Target="../slideLayouts/slideLayout732.xml"/><Relationship Id="rId43" Type="http://schemas.openxmlformats.org/officeDocument/2006/relationships/slideLayout" Target="../slideLayouts/slideLayout753.xml"/><Relationship Id="rId64" Type="http://schemas.openxmlformats.org/officeDocument/2006/relationships/slideLayout" Target="../slideLayouts/slideLayout774.xml"/><Relationship Id="rId118" Type="http://schemas.openxmlformats.org/officeDocument/2006/relationships/slideLayout" Target="../slideLayouts/slideLayout828.xml"/><Relationship Id="rId139" Type="http://schemas.openxmlformats.org/officeDocument/2006/relationships/slideLayout" Target="../slideLayouts/slideLayout849.xml"/><Relationship Id="rId85" Type="http://schemas.openxmlformats.org/officeDocument/2006/relationships/slideLayout" Target="../slideLayouts/slideLayout795.xml"/><Relationship Id="rId150" Type="http://schemas.openxmlformats.org/officeDocument/2006/relationships/slideLayout" Target="../slideLayouts/slideLayout860.xml"/><Relationship Id="rId171" Type="http://schemas.openxmlformats.org/officeDocument/2006/relationships/slideLayout" Target="../slideLayouts/slideLayout881.xml"/><Relationship Id="rId192" Type="http://schemas.openxmlformats.org/officeDocument/2006/relationships/slideLayout" Target="../slideLayouts/slideLayout902.xml"/><Relationship Id="rId206" Type="http://schemas.openxmlformats.org/officeDocument/2006/relationships/slideLayout" Target="../slideLayouts/slideLayout916.xml"/><Relationship Id="rId12" Type="http://schemas.openxmlformats.org/officeDocument/2006/relationships/slideLayout" Target="../slideLayouts/slideLayout722.xml"/><Relationship Id="rId33" Type="http://schemas.openxmlformats.org/officeDocument/2006/relationships/slideLayout" Target="../slideLayouts/slideLayout743.xml"/><Relationship Id="rId108" Type="http://schemas.openxmlformats.org/officeDocument/2006/relationships/slideLayout" Target="../slideLayouts/slideLayout818.xml"/><Relationship Id="rId129" Type="http://schemas.openxmlformats.org/officeDocument/2006/relationships/slideLayout" Target="../slideLayouts/slideLayout839.xml"/><Relationship Id="rId54" Type="http://schemas.openxmlformats.org/officeDocument/2006/relationships/slideLayout" Target="../slideLayouts/slideLayout764.xml"/><Relationship Id="rId75" Type="http://schemas.openxmlformats.org/officeDocument/2006/relationships/slideLayout" Target="../slideLayouts/slideLayout785.xml"/><Relationship Id="rId96" Type="http://schemas.openxmlformats.org/officeDocument/2006/relationships/slideLayout" Target="../slideLayouts/slideLayout806.xml"/><Relationship Id="rId140" Type="http://schemas.openxmlformats.org/officeDocument/2006/relationships/slideLayout" Target="../slideLayouts/slideLayout850.xml"/><Relationship Id="rId161" Type="http://schemas.openxmlformats.org/officeDocument/2006/relationships/slideLayout" Target="../slideLayouts/slideLayout871.xml"/><Relationship Id="rId182" Type="http://schemas.openxmlformats.org/officeDocument/2006/relationships/slideLayout" Target="../slideLayouts/slideLayout892.xml"/><Relationship Id="rId217" Type="http://schemas.openxmlformats.org/officeDocument/2006/relationships/slideLayout" Target="../slideLayouts/slideLayout927.xml"/><Relationship Id="rId6" Type="http://schemas.openxmlformats.org/officeDocument/2006/relationships/slideLayout" Target="../slideLayouts/slideLayout716.xml"/><Relationship Id="rId23" Type="http://schemas.openxmlformats.org/officeDocument/2006/relationships/slideLayout" Target="../slideLayouts/slideLayout733.xml"/><Relationship Id="rId119" Type="http://schemas.openxmlformats.org/officeDocument/2006/relationships/slideLayout" Target="../slideLayouts/slideLayout829.xml"/><Relationship Id="rId44" Type="http://schemas.openxmlformats.org/officeDocument/2006/relationships/slideLayout" Target="../slideLayouts/slideLayout754.xml"/><Relationship Id="rId65" Type="http://schemas.openxmlformats.org/officeDocument/2006/relationships/slideLayout" Target="../slideLayouts/slideLayout775.xml"/><Relationship Id="rId86" Type="http://schemas.openxmlformats.org/officeDocument/2006/relationships/slideLayout" Target="../slideLayouts/slideLayout796.xml"/><Relationship Id="rId130" Type="http://schemas.openxmlformats.org/officeDocument/2006/relationships/slideLayout" Target="../slideLayouts/slideLayout840.xml"/><Relationship Id="rId151" Type="http://schemas.openxmlformats.org/officeDocument/2006/relationships/slideLayout" Target="../slideLayouts/slideLayout861.xml"/><Relationship Id="rId172" Type="http://schemas.openxmlformats.org/officeDocument/2006/relationships/slideLayout" Target="../slideLayouts/slideLayout882.xml"/><Relationship Id="rId193" Type="http://schemas.openxmlformats.org/officeDocument/2006/relationships/slideLayout" Target="../slideLayouts/slideLayout903.xml"/><Relationship Id="rId207" Type="http://schemas.openxmlformats.org/officeDocument/2006/relationships/slideLayout" Target="../slideLayouts/slideLayout917.xml"/><Relationship Id="rId13" Type="http://schemas.openxmlformats.org/officeDocument/2006/relationships/slideLayout" Target="../slideLayouts/slideLayout723.xml"/><Relationship Id="rId109" Type="http://schemas.openxmlformats.org/officeDocument/2006/relationships/slideLayout" Target="../slideLayouts/slideLayout819.xml"/><Relationship Id="rId34" Type="http://schemas.openxmlformats.org/officeDocument/2006/relationships/slideLayout" Target="../slideLayouts/slideLayout744.xml"/><Relationship Id="rId55" Type="http://schemas.openxmlformats.org/officeDocument/2006/relationships/slideLayout" Target="../slideLayouts/slideLayout765.xml"/><Relationship Id="rId76" Type="http://schemas.openxmlformats.org/officeDocument/2006/relationships/slideLayout" Target="../slideLayouts/slideLayout786.xml"/><Relationship Id="rId97" Type="http://schemas.openxmlformats.org/officeDocument/2006/relationships/slideLayout" Target="../slideLayouts/slideLayout807.xml"/><Relationship Id="rId120" Type="http://schemas.openxmlformats.org/officeDocument/2006/relationships/slideLayout" Target="../slideLayouts/slideLayout830.xml"/><Relationship Id="rId141" Type="http://schemas.openxmlformats.org/officeDocument/2006/relationships/slideLayout" Target="../slideLayouts/slideLayout851.xml"/><Relationship Id="rId7" Type="http://schemas.openxmlformats.org/officeDocument/2006/relationships/slideLayout" Target="../slideLayouts/slideLayout717.xml"/><Relationship Id="rId162" Type="http://schemas.openxmlformats.org/officeDocument/2006/relationships/slideLayout" Target="../slideLayouts/slideLayout872.xml"/><Relationship Id="rId183" Type="http://schemas.openxmlformats.org/officeDocument/2006/relationships/slideLayout" Target="../slideLayouts/slideLayout893.xml"/><Relationship Id="rId218" Type="http://schemas.openxmlformats.org/officeDocument/2006/relationships/slideLayout" Target="../slideLayouts/slideLayout928.xml"/><Relationship Id="rId24" Type="http://schemas.openxmlformats.org/officeDocument/2006/relationships/slideLayout" Target="../slideLayouts/slideLayout734.xml"/><Relationship Id="rId45" Type="http://schemas.openxmlformats.org/officeDocument/2006/relationships/slideLayout" Target="../slideLayouts/slideLayout755.xml"/><Relationship Id="rId66" Type="http://schemas.openxmlformats.org/officeDocument/2006/relationships/slideLayout" Target="../slideLayouts/slideLayout776.xml"/><Relationship Id="rId87" Type="http://schemas.openxmlformats.org/officeDocument/2006/relationships/slideLayout" Target="../slideLayouts/slideLayout797.xml"/><Relationship Id="rId110" Type="http://schemas.openxmlformats.org/officeDocument/2006/relationships/slideLayout" Target="../slideLayouts/slideLayout820.xml"/><Relationship Id="rId131" Type="http://schemas.openxmlformats.org/officeDocument/2006/relationships/slideLayout" Target="../slideLayouts/slideLayout841.xml"/><Relationship Id="rId152" Type="http://schemas.openxmlformats.org/officeDocument/2006/relationships/slideLayout" Target="../slideLayouts/slideLayout862.xml"/><Relationship Id="rId173" Type="http://schemas.openxmlformats.org/officeDocument/2006/relationships/slideLayout" Target="../slideLayouts/slideLayout883.xml"/><Relationship Id="rId194" Type="http://schemas.openxmlformats.org/officeDocument/2006/relationships/slideLayout" Target="../slideLayouts/slideLayout904.xml"/><Relationship Id="rId208" Type="http://schemas.openxmlformats.org/officeDocument/2006/relationships/slideLayout" Target="../slideLayouts/slideLayout918.xml"/><Relationship Id="rId14" Type="http://schemas.openxmlformats.org/officeDocument/2006/relationships/slideLayout" Target="../slideLayouts/slideLayout724.xml"/><Relationship Id="rId35" Type="http://schemas.openxmlformats.org/officeDocument/2006/relationships/slideLayout" Target="../slideLayouts/slideLayout745.xml"/><Relationship Id="rId56" Type="http://schemas.openxmlformats.org/officeDocument/2006/relationships/slideLayout" Target="../slideLayouts/slideLayout766.xml"/><Relationship Id="rId77" Type="http://schemas.openxmlformats.org/officeDocument/2006/relationships/slideLayout" Target="../slideLayouts/slideLayout787.xml"/><Relationship Id="rId100" Type="http://schemas.openxmlformats.org/officeDocument/2006/relationships/slideLayout" Target="../slideLayouts/slideLayout810.xml"/><Relationship Id="rId8" Type="http://schemas.openxmlformats.org/officeDocument/2006/relationships/slideLayout" Target="../slideLayouts/slideLayout718.xml"/><Relationship Id="rId98" Type="http://schemas.openxmlformats.org/officeDocument/2006/relationships/slideLayout" Target="../slideLayouts/slideLayout808.xml"/><Relationship Id="rId121" Type="http://schemas.openxmlformats.org/officeDocument/2006/relationships/slideLayout" Target="../slideLayouts/slideLayout831.xml"/><Relationship Id="rId142" Type="http://schemas.openxmlformats.org/officeDocument/2006/relationships/slideLayout" Target="../slideLayouts/slideLayout852.xml"/><Relationship Id="rId163" Type="http://schemas.openxmlformats.org/officeDocument/2006/relationships/slideLayout" Target="../slideLayouts/slideLayout873.xml"/><Relationship Id="rId184" Type="http://schemas.openxmlformats.org/officeDocument/2006/relationships/slideLayout" Target="../slideLayouts/slideLayout894.xml"/><Relationship Id="rId219" Type="http://schemas.openxmlformats.org/officeDocument/2006/relationships/slideLayout" Target="../slideLayouts/slideLayout929.xml"/><Relationship Id="rId3" Type="http://schemas.openxmlformats.org/officeDocument/2006/relationships/slideLayout" Target="../slideLayouts/slideLayout713.xml"/><Relationship Id="rId214" Type="http://schemas.openxmlformats.org/officeDocument/2006/relationships/slideLayout" Target="../slideLayouts/slideLayout924.xml"/><Relationship Id="rId25" Type="http://schemas.openxmlformats.org/officeDocument/2006/relationships/slideLayout" Target="../slideLayouts/slideLayout735.xml"/><Relationship Id="rId46" Type="http://schemas.openxmlformats.org/officeDocument/2006/relationships/slideLayout" Target="../slideLayouts/slideLayout756.xml"/><Relationship Id="rId67" Type="http://schemas.openxmlformats.org/officeDocument/2006/relationships/slideLayout" Target="../slideLayouts/slideLayout777.xml"/><Relationship Id="rId116" Type="http://schemas.openxmlformats.org/officeDocument/2006/relationships/slideLayout" Target="../slideLayouts/slideLayout826.xml"/><Relationship Id="rId137" Type="http://schemas.openxmlformats.org/officeDocument/2006/relationships/slideLayout" Target="../slideLayouts/slideLayout847.xml"/><Relationship Id="rId158" Type="http://schemas.openxmlformats.org/officeDocument/2006/relationships/slideLayout" Target="../slideLayouts/slideLayout868.xml"/><Relationship Id="rId20" Type="http://schemas.openxmlformats.org/officeDocument/2006/relationships/slideLayout" Target="../slideLayouts/slideLayout730.xml"/><Relationship Id="rId41" Type="http://schemas.openxmlformats.org/officeDocument/2006/relationships/slideLayout" Target="../slideLayouts/slideLayout751.xml"/><Relationship Id="rId62" Type="http://schemas.openxmlformats.org/officeDocument/2006/relationships/slideLayout" Target="../slideLayouts/slideLayout772.xml"/><Relationship Id="rId83" Type="http://schemas.openxmlformats.org/officeDocument/2006/relationships/slideLayout" Target="../slideLayouts/slideLayout793.xml"/><Relationship Id="rId88" Type="http://schemas.openxmlformats.org/officeDocument/2006/relationships/slideLayout" Target="../slideLayouts/slideLayout798.xml"/><Relationship Id="rId111" Type="http://schemas.openxmlformats.org/officeDocument/2006/relationships/slideLayout" Target="../slideLayouts/slideLayout821.xml"/><Relationship Id="rId132" Type="http://schemas.openxmlformats.org/officeDocument/2006/relationships/slideLayout" Target="../slideLayouts/slideLayout842.xml"/><Relationship Id="rId153" Type="http://schemas.openxmlformats.org/officeDocument/2006/relationships/slideLayout" Target="../slideLayouts/slideLayout863.xml"/><Relationship Id="rId174" Type="http://schemas.openxmlformats.org/officeDocument/2006/relationships/slideLayout" Target="../slideLayouts/slideLayout884.xml"/><Relationship Id="rId179" Type="http://schemas.openxmlformats.org/officeDocument/2006/relationships/slideLayout" Target="../slideLayouts/slideLayout889.xml"/><Relationship Id="rId195" Type="http://schemas.openxmlformats.org/officeDocument/2006/relationships/slideLayout" Target="../slideLayouts/slideLayout905.xml"/><Relationship Id="rId209" Type="http://schemas.openxmlformats.org/officeDocument/2006/relationships/slideLayout" Target="../slideLayouts/slideLayout919.xml"/><Relationship Id="rId190" Type="http://schemas.openxmlformats.org/officeDocument/2006/relationships/slideLayout" Target="../slideLayouts/slideLayout900.xml"/><Relationship Id="rId204" Type="http://schemas.openxmlformats.org/officeDocument/2006/relationships/slideLayout" Target="../slideLayouts/slideLayout914.xml"/><Relationship Id="rId220" Type="http://schemas.openxmlformats.org/officeDocument/2006/relationships/slideLayout" Target="../slideLayouts/slideLayout930.xml"/><Relationship Id="rId225" Type="http://schemas.openxmlformats.org/officeDocument/2006/relationships/slideLayout" Target="../slideLayouts/slideLayout935.xml"/><Relationship Id="rId15" Type="http://schemas.openxmlformats.org/officeDocument/2006/relationships/slideLayout" Target="../slideLayouts/slideLayout725.xml"/><Relationship Id="rId36" Type="http://schemas.openxmlformats.org/officeDocument/2006/relationships/slideLayout" Target="../slideLayouts/slideLayout746.xml"/><Relationship Id="rId57" Type="http://schemas.openxmlformats.org/officeDocument/2006/relationships/slideLayout" Target="../slideLayouts/slideLayout767.xml"/><Relationship Id="rId106" Type="http://schemas.openxmlformats.org/officeDocument/2006/relationships/slideLayout" Target="../slideLayouts/slideLayout816.xml"/><Relationship Id="rId127" Type="http://schemas.openxmlformats.org/officeDocument/2006/relationships/slideLayout" Target="../slideLayouts/slideLayout837.xml"/><Relationship Id="rId10" Type="http://schemas.openxmlformats.org/officeDocument/2006/relationships/slideLayout" Target="../slideLayouts/slideLayout720.xml"/><Relationship Id="rId31" Type="http://schemas.openxmlformats.org/officeDocument/2006/relationships/slideLayout" Target="../slideLayouts/slideLayout741.xml"/><Relationship Id="rId52" Type="http://schemas.openxmlformats.org/officeDocument/2006/relationships/slideLayout" Target="../slideLayouts/slideLayout762.xml"/><Relationship Id="rId73" Type="http://schemas.openxmlformats.org/officeDocument/2006/relationships/slideLayout" Target="../slideLayouts/slideLayout783.xml"/><Relationship Id="rId78" Type="http://schemas.openxmlformats.org/officeDocument/2006/relationships/slideLayout" Target="../slideLayouts/slideLayout788.xml"/><Relationship Id="rId94" Type="http://schemas.openxmlformats.org/officeDocument/2006/relationships/slideLayout" Target="../slideLayouts/slideLayout804.xml"/><Relationship Id="rId99" Type="http://schemas.openxmlformats.org/officeDocument/2006/relationships/slideLayout" Target="../slideLayouts/slideLayout809.xml"/><Relationship Id="rId101" Type="http://schemas.openxmlformats.org/officeDocument/2006/relationships/slideLayout" Target="../slideLayouts/slideLayout811.xml"/><Relationship Id="rId122" Type="http://schemas.openxmlformats.org/officeDocument/2006/relationships/slideLayout" Target="../slideLayouts/slideLayout832.xml"/><Relationship Id="rId143" Type="http://schemas.openxmlformats.org/officeDocument/2006/relationships/slideLayout" Target="../slideLayouts/slideLayout853.xml"/><Relationship Id="rId148" Type="http://schemas.openxmlformats.org/officeDocument/2006/relationships/slideLayout" Target="../slideLayouts/slideLayout858.xml"/><Relationship Id="rId164" Type="http://schemas.openxmlformats.org/officeDocument/2006/relationships/slideLayout" Target="../slideLayouts/slideLayout874.xml"/><Relationship Id="rId169" Type="http://schemas.openxmlformats.org/officeDocument/2006/relationships/slideLayout" Target="../slideLayouts/slideLayout879.xml"/><Relationship Id="rId185" Type="http://schemas.openxmlformats.org/officeDocument/2006/relationships/slideLayout" Target="../slideLayouts/slideLayout895.xml"/><Relationship Id="rId4" Type="http://schemas.openxmlformats.org/officeDocument/2006/relationships/slideLayout" Target="../slideLayouts/slideLayout714.xml"/><Relationship Id="rId9" Type="http://schemas.openxmlformats.org/officeDocument/2006/relationships/slideLayout" Target="../slideLayouts/slideLayout719.xml"/><Relationship Id="rId180" Type="http://schemas.openxmlformats.org/officeDocument/2006/relationships/slideLayout" Target="../slideLayouts/slideLayout890.xml"/><Relationship Id="rId210" Type="http://schemas.openxmlformats.org/officeDocument/2006/relationships/slideLayout" Target="../slideLayouts/slideLayout920.xml"/><Relationship Id="rId215" Type="http://schemas.openxmlformats.org/officeDocument/2006/relationships/slideLayout" Target="../slideLayouts/slideLayout925.xml"/><Relationship Id="rId26" Type="http://schemas.openxmlformats.org/officeDocument/2006/relationships/slideLayout" Target="../slideLayouts/slideLayout736.xml"/><Relationship Id="rId47" Type="http://schemas.openxmlformats.org/officeDocument/2006/relationships/slideLayout" Target="../slideLayouts/slideLayout757.xml"/><Relationship Id="rId68" Type="http://schemas.openxmlformats.org/officeDocument/2006/relationships/slideLayout" Target="../slideLayouts/slideLayout778.xml"/><Relationship Id="rId89" Type="http://schemas.openxmlformats.org/officeDocument/2006/relationships/slideLayout" Target="../slideLayouts/slideLayout799.xml"/><Relationship Id="rId112" Type="http://schemas.openxmlformats.org/officeDocument/2006/relationships/slideLayout" Target="../slideLayouts/slideLayout822.xml"/><Relationship Id="rId133" Type="http://schemas.openxmlformats.org/officeDocument/2006/relationships/slideLayout" Target="../slideLayouts/slideLayout843.xml"/><Relationship Id="rId154" Type="http://schemas.openxmlformats.org/officeDocument/2006/relationships/slideLayout" Target="../slideLayouts/slideLayout864.xml"/><Relationship Id="rId175" Type="http://schemas.openxmlformats.org/officeDocument/2006/relationships/slideLayout" Target="../slideLayouts/slideLayout885.xml"/><Relationship Id="rId196" Type="http://schemas.openxmlformats.org/officeDocument/2006/relationships/slideLayout" Target="../slideLayouts/slideLayout906.xml"/><Relationship Id="rId200" Type="http://schemas.openxmlformats.org/officeDocument/2006/relationships/slideLayout" Target="../slideLayouts/slideLayout910.xml"/><Relationship Id="rId16" Type="http://schemas.openxmlformats.org/officeDocument/2006/relationships/slideLayout" Target="../slideLayouts/slideLayout726.xml"/><Relationship Id="rId221" Type="http://schemas.openxmlformats.org/officeDocument/2006/relationships/slideLayout" Target="../slideLayouts/slideLayout931.xml"/><Relationship Id="rId37" Type="http://schemas.openxmlformats.org/officeDocument/2006/relationships/slideLayout" Target="../slideLayouts/slideLayout747.xml"/><Relationship Id="rId58" Type="http://schemas.openxmlformats.org/officeDocument/2006/relationships/slideLayout" Target="../slideLayouts/slideLayout768.xml"/><Relationship Id="rId79" Type="http://schemas.openxmlformats.org/officeDocument/2006/relationships/slideLayout" Target="../slideLayouts/slideLayout789.xml"/><Relationship Id="rId102" Type="http://schemas.openxmlformats.org/officeDocument/2006/relationships/slideLayout" Target="../slideLayouts/slideLayout812.xml"/><Relationship Id="rId123" Type="http://schemas.openxmlformats.org/officeDocument/2006/relationships/slideLayout" Target="../slideLayouts/slideLayout833.xml"/><Relationship Id="rId144" Type="http://schemas.openxmlformats.org/officeDocument/2006/relationships/slideLayout" Target="../slideLayouts/slideLayout854.xml"/><Relationship Id="rId90" Type="http://schemas.openxmlformats.org/officeDocument/2006/relationships/slideLayout" Target="../slideLayouts/slideLayout800.xml"/><Relationship Id="rId165" Type="http://schemas.openxmlformats.org/officeDocument/2006/relationships/slideLayout" Target="../slideLayouts/slideLayout875.xml"/><Relationship Id="rId186" Type="http://schemas.openxmlformats.org/officeDocument/2006/relationships/slideLayout" Target="../slideLayouts/slideLayout896.xml"/><Relationship Id="rId211" Type="http://schemas.openxmlformats.org/officeDocument/2006/relationships/slideLayout" Target="../slideLayouts/slideLayout921.xml"/><Relationship Id="rId27" Type="http://schemas.openxmlformats.org/officeDocument/2006/relationships/slideLayout" Target="../slideLayouts/slideLayout737.xml"/><Relationship Id="rId48" Type="http://schemas.openxmlformats.org/officeDocument/2006/relationships/slideLayout" Target="../slideLayouts/slideLayout758.xml"/><Relationship Id="rId69" Type="http://schemas.openxmlformats.org/officeDocument/2006/relationships/slideLayout" Target="../slideLayouts/slideLayout779.xml"/><Relationship Id="rId113" Type="http://schemas.openxmlformats.org/officeDocument/2006/relationships/slideLayout" Target="../slideLayouts/slideLayout823.xml"/><Relationship Id="rId134" Type="http://schemas.openxmlformats.org/officeDocument/2006/relationships/slideLayout" Target="../slideLayouts/slideLayout844.xml"/><Relationship Id="rId80" Type="http://schemas.openxmlformats.org/officeDocument/2006/relationships/slideLayout" Target="../slideLayouts/slideLayout790.xml"/><Relationship Id="rId155" Type="http://schemas.openxmlformats.org/officeDocument/2006/relationships/slideLayout" Target="../slideLayouts/slideLayout865.xml"/><Relationship Id="rId176" Type="http://schemas.openxmlformats.org/officeDocument/2006/relationships/slideLayout" Target="../slideLayouts/slideLayout886.xml"/><Relationship Id="rId197" Type="http://schemas.openxmlformats.org/officeDocument/2006/relationships/slideLayout" Target="../slideLayouts/slideLayout907.xml"/><Relationship Id="rId201" Type="http://schemas.openxmlformats.org/officeDocument/2006/relationships/slideLayout" Target="../slideLayouts/slideLayout911.xml"/><Relationship Id="rId222" Type="http://schemas.openxmlformats.org/officeDocument/2006/relationships/slideLayout" Target="../slideLayouts/slideLayout932.xml"/><Relationship Id="rId17" Type="http://schemas.openxmlformats.org/officeDocument/2006/relationships/slideLayout" Target="../slideLayouts/slideLayout727.xml"/><Relationship Id="rId38" Type="http://schemas.openxmlformats.org/officeDocument/2006/relationships/slideLayout" Target="../slideLayouts/slideLayout748.xml"/><Relationship Id="rId59" Type="http://schemas.openxmlformats.org/officeDocument/2006/relationships/slideLayout" Target="../slideLayouts/slideLayout769.xml"/><Relationship Id="rId103" Type="http://schemas.openxmlformats.org/officeDocument/2006/relationships/slideLayout" Target="../slideLayouts/slideLayout813.xml"/><Relationship Id="rId124" Type="http://schemas.openxmlformats.org/officeDocument/2006/relationships/slideLayout" Target="../slideLayouts/slideLayout834.xml"/><Relationship Id="rId70" Type="http://schemas.openxmlformats.org/officeDocument/2006/relationships/slideLayout" Target="../slideLayouts/slideLayout780.xml"/><Relationship Id="rId91" Type="http://schemas.openxmlformats.org/officeDocument/2006/relationships/slideLayout" Target="../slideLayouts/slideLayout801.xml"/><Relationship Id="rId145" Type="http://schemas.openxmlformats.org/officeDocument/2006/relationships/slideLayout" Target="../slideLayouts/slideLayout855.xml"/><Relationship Id="rId166" Type="http://schemas.openxmlformats.org/officeDocument/2006/relationships/slideLayout" Target="../slideLayouts/slideLayout876.xml"/><Relationship Id="rId187" Type="http://schemas.openxmlformats.org/officeDocument/2006/relationships/slideLayout" Target="../slideLayouts/slideLayout897.xml"/><Relationship Id="rId1" Type="http://schemas.openxmlformats.org/officeDocument/2006/relationships/slideLayout" Target="../slideLayouts/slideLayout711.xml"/><Relationship Id="rId212" Type="http://schemas.openxmlformats.org/officeDocument/2006/relationships/slideLayout" Target="../slideLayouts/slideLayout922.xml"/><Relationship Id="rId28" Type="http://schemas.openxmlformats.org/officeDocument/2006/relationships/slideLayout" Target="../slideLayouts/slideLayout738.xml"/><Relationship Id="rId49" Type="http://schemas.openxmlformats.org/officeDocument/2006/relationships/slideLayout" Target="../slideLayouts/slideLayout759.xml"/><Relationship Id="rId114" Type="http://schemas.openxmlformats.org/officeDocument/2006/relationships/slideLayout" Target="../slideLayouts/slideLayout824.xml"/><Relationship Id="rId60" Type="http://schemas.openxmlformats.org/officeDocument/2006/relationships/slideLayout" Target="../slideLayouts/slideLayout770.xml"/><Relationship Id="rId81" Type="http://schemas.openxmlformats.org/officeDocument/2006/relationships/slideLayout" Target="../slideLayouts/slideLayout791.xml"/><Relationship Id="rId135" Type="http://schemas.openxmlformats.org/officeDocument/2006/relationships/slideLayout" Target="../slideLayouts/slideLayout845.xml"/><Relationship Id="rId156" Type="http://schemas.openxmlformats.org/officeDocument/2006/relationships/slideLayout" Target="../slideLayouts/slideLayout866.xml"/><Relationship Id="rId177" Type="http://schemas.openxmlformats.org/officeDocument/2006/relationships/slideLayout" Target="../slideLayouts/slideLayout887.xml"/><Relationship Id="rId198" Type="http://schemas.openxmlformats.org/officeDocument/2006/relationships/slideLayout" Target="../slideLayouts/slideLayout908.xml"/><Relationship Id="rId202" Type="http://schemas.openxmlformats.org/officeDocument/2006/relationships/slideLayout" Target="../slideLayouts/slideLayout912.xml"/><Relationship Id="rId223" Type="http://schemas.openxmlformats.org/officeDocument/2006/relationships/slideLayout" Target="../slideLayouts/slideLayout933.xml"/><Relationship Id="rId18" Type="http://schemas.openxmlformats.org/officeDocument/2006/relationships/slideLayout" Target="../slideLayouts/slideLayout728.xml"/><Relationship Id="rId39" Type="http://schemas.openxmlformats.org/officeDocument/2006/relationships/slideLayout" Target="../slideLayouts/slideLayout749.xml"/><Relationship Id="rId50" Type="http://schemas.openxmlformats.org/officeDocument/2006/relationships/slideLayout" Target="../slideLayouts/slideLayout760.xml"/><Relationship Id="rId104" Type="http://schemas.openxmlformats.org/officeDocument/2006/relationships/slideLayout" Target="../slideLayouts/slideLayout814.xml"/><Relationship Id="rId125" Type="http://schemas.openxmlformats.org/officeDocument/2006/relationships/slideLayout" Target="../slideLayouts/slideLayout835.xml"/><Relationship Id="rId146" Type="http://schemas.openxmlformats.org/officeDocument/2006/relationships/slideLayout" Target="../slideLayouts/slideLayout856.xml"/><Relationship Id="rId167" Type="http://schemas.openxmlformats.org/officeDocument/2006/relationships/slideLayout" Target="../slideLayouts/slideLayout877.xml"/><Relationship Id="rId188" Type="http://schemas.openxmlformats.org/officeDocument/2006/relationships/slideLayout" Target="../slideLayouts/slideLayout898.xml"/><Relationship Id="rId71" Type="http://schemas.openxmlformats.org/officeDocument/2006/relationships/slideLayout" Target="../slideLayouts/slideLayout781.xml"/><Relationship Id="rId92" Type="http://schemas.openxmlformats.org/officeDocument/2006/relationships/slideLayout" Target="../slideLayouts/slideLayout802.xml"/><Relationship Id="rId213" Type="http://schemas.openxmlformats.org/officeDocument/2006/relationships/slideLayout" Target="../slideLayouts/slideLayout923.xml"/><Relationship Id="rId2" Type="http://schemas.openxmlformats.org/officeDocument/2006/relationships/slideLayout" Target="../slideLayouts/slideLayout712.xml"/><Relationship Id="rId29" Type="http://schemas.openxmlformats.org/officeDocument/2006/relationships/slideLayout" Target="../slideLayouts/slideLayout739.xml"/><Relationship Id="rId40" Type="http://schemas.openxmlformats.org/officeDocument/2006/relationships/slideLayout" Target="../slideLayouts/slideLayout750.xml"/><Relationship Id="rId115" Type="http://schemas.openxmlformats.org/officeDocument/2006/relationships/slideLayout" Target="../slideLayouts/slideLayout825.xml"/><Relationship Id="rId136" Type="http://schemas.openxmlformats.org/officeDocument/2006/relationships/slideLayout" Target="../slideLayouts/slideLayout846.xml"/><Relationship Id="rId157" Type="http://schemas.openxmlformats.org/officeDocument/2006/relationships/slideLayout" Target="../slideLayouts/slideLayout867.xml"/><Relationship Id="rId178" Type="http://schemas.openxmlformats.org/officeDocument/2006/relationships/slideLayout" Target="../slideLayouts/slideLayout888.xml"/><Relationship Id="rId61" Type="http://schemas.openxmlformats.org/officeDocument/2006/relationships/slideLayout" Target="../slideLayouts/slideLayout771.xml"/><Relationship Id="rId82" Type="http://schemas.openxmlformats.org/officeDocument/2006/relationships/slideLayout" Target="../slideLayouts/slideLayout792.xml"/><Relationship Id="rId199" Type="http://schemas.openxmlformats.org/officeDocument/2006/relationships/slideLayout" Target="../slideLayouts/slideLayout909.xml"/><Relationship Id="rId203" Type="http://schemas.openxmlformats.org/officeDocument/2006/relationships/slideLayout" Target="../slideLayouts/slideLayout913.xml"/><Relationship Id="rId19" Type="http://schemas.openxmlformats.org/officeDocument/2006/relationships/slideLayout" Target="../slideLayouts/slideLayout729.xml"/><Relationship Id="rId224" Type="http://schemas.openxmlformats.org/officeDocument/2006/relationships/slideLayout" Target="../slideLayouts/slideLayout934.xml"/><Relationship Id="rId30" Type="http://schemas.openxmlformats.org/officeDocument/2006/relationships/slideLayout" Target="../slideLayouts/slideLayout740.xml"/><Relationship Id="rId105" Type="http://schemas.openxmlformats.org/officeDocument/2006/relationships/slideLayout" Target="../slideLayouts/slideLayout815.xml"/><Relationship Id="rId126" Type="http://schemas.openxmlformats.org/officeDocument/2006/relationships/slideLayout" Target="../slideLayouts/slideLayout836.xml"/><Relationship Id="rId147" Type="http://schemas.openxmlformats.org/officeDocument/2006/relationships/slideLayout" Target="../slideLayouts/slideLayout857.xml"/><Relationship Id="rId168" Type="http://schemas.openxmlformats.org/officeDocument/2006/relationships/slideLayout" Target="../slideLayouts/slideLayout878.xml"/><Relationship Id="rId51" Type="http://schemas.openxmlformats.org/officeDocument/2006/relationships/slideLayout" Target="../slideLayouts/slideLayout761.xml"/><Relationship Id="rId72" Type="http://schemas.openxmlformats.org/officeDocument/2006/relationships/slideLayout" Target="../slideLayouts/slideLayout782.xml"/><Relationship Id="rId93" Type="http://schemas.openxmlformats.org/officeDocument/2006/relationships/slideLayout" Target="../slideLayouts/slideLayout803.xml"/><Relationship Id="rId189" Type="http://schemas.openxmlformats.org/officeDocument/2006/relationships/slideLayout" Target="../slideLayouts/slideLayout899.xml"/></Relationships>
</file>

<file path=ppt/slideMasters/_rels/slideMaster6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052.xml"/><Relationship Id="rId21" Type="http://schemas.openxmlformats.org/officeDocument/2006/relationships/slideLayout" Target="../slideLayouts/slideLayout956.xml"/><Relationship Id="rId42" Type="http://schemas.openxmlformats.org/officeDocument/2006/relationships/slideLayout" Target="../slideLayouts/slideLayout977.xml"/><Relationship Id="rId63" Type="http://schemas.openxmlformats.org/officeDocument/2006/relationships/slideLayout" Target="../slideLayouts/slideLayout998.xml"/><Relationship Id="rId84" Type="http://schemas.openxmlformats.org/officeDocument/2006/relationships/slideLayout" Target="../slideLayouts/slideLayout1019.xml"/><Relationship Id="rId138" Type="http://schemas.openxmlformats.org/officeDocument/2006/relationships/slideLayout" Target="../slideLayouts/slideLayout1073.xml"/><Relationship Id="rId159" Type="http://schemas.openxmlformats.org/officeDocument/2006/relationships/slideLayout" Target="../slideLayouts/slideLayout1094.xml"/><Relationship Id="rId170" Type="http://schemas.openxmlformats.org/officeDocument/2006/relationships/slideLayout" Target="../slideLayouts/slideLayout1105.xml"/><Relationship Id="rId191" Type="http://schemas.openxmlformats.org/officeDocument/2006/relationships/slideLayout" Target="../slideLayouts/slideLayout1126.xml"/><Relationship Id="rId205" Type="http://schemas.openxmlformats.org/officeDocument/2006/relationships/slideLayout" Target="../slideLayouts/slideLayout1140.xml"/><Relationship Id="rId226" Type="http://schemas.openxmlformats.org/officeDocument/2006/relationships/theme" Target="../theme/theme6.xml"/><Relationship Id="rId107" Type="http://schemas.openxmlformats.org/officeDocument/2006/relationships/slideLayout" Target="../slideLayouts/slideLayout1042.xml"/><Relationship Id="rId11" Type="http://schemas.openxmlformats.org/officeDocument/2006/relationships/slideLayout" Target="../slideLayouts/slideLayout946.xml"/><Relationship Id="rId32" Type="http://schemas.openxmlformats.org/officeDocument/2006/relationships/slideLayout" Target="../slideLayouts/slideLayout967.xml"/><Relationship Id="rId53" Type="http://schemas.openxmlformats.org/officeDocument/2006/relationships/slideLayout" Target="../slideLayouts/slideLayout988.xml"/><Relationship Id="rId74" Type="http://schemas.openxmlformats.org/officeDocument/2006/relationships/slideLayout" Target="../slideLayouts/slideLayout1009.xml"/><Relationship Id="rId128" Type="http://schemas.openxmlformats.org/officeDocument/2006/relationships/slideLayout" Target="../slideLayouts/slideLayout1063.xml"/><Relationship Id="rId149" Type="http://schemas.openxmlformats.org/officeDocument/2006/relationships/slideLayout" Target="../slideLayouts/slideLayout1084.xml"/><Relationship Id="rId5" Type="http://schemas.openxmlformats.org/officeDocument/2006/relationships/slideLayout" Target="../slideLayouts/slideLayout940.xml"/><Relationship Id="rId95" Type="http://schemas.openxmlformats.org/officeDocument/2006/relationships/slideLayout" Target="../slideLayouts/slideLayout1030.xml"/><Relationship Id="rId160" Type="http://schemas.openxmlformats.org/officeDocument/2006/relationships/slideLayout" Target="../slideLayouts/slideLayout1095.xml"/><Relationship Id="rId181" Type="http://schemas.openxmlformats.org/officeDocument/2006/relationships/slideLayout" Target="../slideLayouts/slideLayout1116.xml"/><Relationship Id="rId216" Type="http://schemas.openxmlformats.org/officeDocument/2006/relationships/slideLayout" Target="../slideLayouts/slideLayout1151.xml"/><Relationship Id="rId22" Type="http://schemas.openxmlformats.org/officeDocument/2006/relationships/slideLayout" Target="../slideLayouts/slideLayout957.xml"/><Relationship Id="rId43" Type="http://schemas.openxmlformats.org/officeDocument/2006/relationships/slideLayout" Target="../slideLayouts/slideLayout978.xml"/><Relationship Id="rId64" Type="http://schemas.openxmlformats.org/officeDocument/2006/relationships/slideLayout" Target="../slideLayouts/slideLayout999.xml"/><Relationship Id="rId118" Type="http://schemas.openxmlformats.org/officeDocument/2006/relationships/slideLayout" Target="../slideLayouts/slideLayout1053.xml"/><Relationship Id="rId139" Type="http://schemas.openxmlformats.org/officeDocument/2006/relationships/slideLayout" Target="../slideLayouts/slideLayout1074.xml"/><Relationship Id="rId85" Type="http://schemas.openxmlformats.org/officeDocument/2006/relationships/slideLayout" Target="../slideLayouts/slideLayout1020.xml"/><Relationship Id="rId150" Type="http://schemas.openxmlformats.org/officeDocument/2006/relationships/slideLayout" Target="../slideLayouts/slideLayout1085.xml"/><Relationship Id="rId171" Type="http://schemas.openxmlformats.org/officeDocument/2006/relationships/slideLayout" Target="../slideLayouts/slideLayout1106.xml"/><Relationship Id="rId192" Type="http://schemas.openxmlformats.org/officeDocument/2006/relationships/slideLayout" Target="../slideLayouts/slideLayout1127.xml"/><Relationship Id="rId206" Type="http://schemas.openxmlformats.org/officeDocument/2006/relationships/slideLayout" Target="../slideLayouts/slideLayout1141.xml"/><Relationship Id="rId12" Type="http://schemas.openxmlformats.org/officeDocument/2006/relationships/slideLayout" Target="../slideLayouts/slideLayout947.xml"/><Relationship Id="rId33" Type="http://schemas.openxmlformats.org/officeDocument/2006/relationships/slideLayout" Target="../slideLayouts/slideLayout968.xml"/><Relationship Id="rId108" Type="http://schemas.openxmlformats.org/officeDocument/2006/relationships/slideLayout" Target="../slideLayouts/slideLayout1043.xml"/><Relationship Id="rId129" Type="http://schemas.openxmlformats.org/officeDocument/2006/relationships/slideLayout" Target="../slideLayouts/slideLayout1064.xml"/><Relationship Id="rId54" Type="http://schemas.openxmlformats.org/officeDocument/2006/relationships/slideLayout" Target="../slideLayouts/slideLayout989.xml"/><Relationship Id="rId75" Type="http://schemas.openxmlformats.org/officeDocument/2006/relationships/slideLayout" Target="../slideLayouts/slideLayout1010.xml"/><Relationship Id="rId96" Type="http://schemas.openxmlformats.org/officeDocument/2006/relationships/slideLayout" Target="../slideLayouts/slideLayout1031.xml"/><Relationship Id="rId140" Type="http://schemas.openxmlformats.org/officeDocument/2006/relationships/slideLayout" Target="../slideLayouts/slideLayout1075.xml"/><Relationship Id="rId161" Type="http://schemas.openxmlformats.org/officeDocument/2006/relationships/slideLayout" Target="../slideLayouts/slideLayout1096.xml"/><Relationship Id="rId182" Type="http://schemas.openxmlformats.org/officeDocument/2006/relationships/slideLayout" Target="../slideLayouts/slideLayout1117.xml"/><Relationship Id="rId217" Type="http://schemas.openxmlformats.org/officeDocument/2006/relationships/slideLayout" Target="../slideLayouts/slideLayout1152.xml"/><Relationship Id="rId6" Type="http://schemas.openxmlformats.org/officeDocument/2006/relationships/slideLayout" Target="../slideLayouts/slideLayout941.xml"/><Relationship Id="rId23" Type="http://schemas.openxmlformats.org/officeDocument/2006/relationships/slideLayout" Target="../slideLayouts/slideLayout958.xml"/><Relationship Id="rId119" Type="http://schemas.openxmlformats.org/officeDocument/2006/relationships/slideLayout" Target="../slideLayouts/slideLayout1054.xml"/><Relationship Id="rId44" Type="http://schemas.openxmlformats.org/officeDocument/2006/relationships/slideLayout" Target="../slideLayouts/slideLayout979.xml"/><Relationship Id="rId65" Type="http://schemas.openxmlformats.org/officeDocument/2006/relationships/slideLayout" Target="../slideLayouts/slideLayout1000.xml"/><Relationship Id="rId86" Type="http://schemas.openxmlformats.org/officeDocument/2006/relationships/slideLayout" Target="../slideLayouts/slideLayout1021.xml"/><Relationship Id="rId130" Type="http://schemas.openxmlformats.org/officeDocument/2006/relationships/slideLayout" Target="../slideLayouts/slideLayout1065.xml"/><Relationship Id="rId151" Type="http://schemas.openxmlformats.org/officeDocument/2006/relationships/slideLayout" Target="../slideLayouts/slideLayout1086.xml"/><Relationship Id="rId172" Type="http://schemas.openxmlformats.org/officeDocument/2006/relationships/slideLayout" Target="../slideLayouts/slideLayout1107.xml"/><Relationship Id="rId193" Type="http://schemas.openxmlformats.org/officeDocument/2006/relationships/slideLayout" Target="../slideLayouts/slideLayout1128.xml"/><Relationship Id="rId207" Type="http://schemas.openxmlformats.org/officeDocument/2006/relationships/slideLayout" Target="../slideLayouts/slideLayout1142.xml"/><Relationship Id="rId13" Type="http://schemas.openxmlformats.org/officeDocument/2006/relationships/slideLayout" Target="../slideLayouts/slideLayout948.xml"/><Relationship Id="rId109" Type="http://schemas.openxmlformats.org/officeDocument/2006/relationships/slideLayout" Target="../slideLayouts/slideLayout1044.xml"/><Relationship Id="rId34" Type="http://schemas.openxmlformats.org/officeDocument/2006/relationships/slideLayout" Target="../slideLayouts/slideLayout969.xml"/><Relationship Id="rId55" Type="http://schemas.openxmlformats.org/officeDocument/2006/relationships/slideLayout" Target="../slideLayouts/slideLayout990.xml"/><Relationship Id="rId76" Type="http://schemas.openxmlformats.org/officeDocument/2006/relationships/slideLayout" Target="../slideLayouts/slideLayout1011.xml"/><Relationship Id="rId97" Type="http://schemas.openxmlformats.org/officeDocument/2006/relationships/slideLayout" Target="../slideLayouts/slideLayout1032.xml"/><Relationship Id="rId120" Type="http://schemas.openxmlformats.org/officeDocument/2006/relationships/slideLayout" Target="../slideLayouts/slideLayout1055.xml"/><Relationship Id="rId141" Type="http://schemas.openxmlformats.org/officeDocument/2006/relationships/slideLayout" Target="../slideLayouts/slideLayout1076.xml"/><Relationship Id="rId7" Type="http://schemas.openxmlformats.org/officeDocument/2006/relationships/slideLayout" Target="../slideLayouts/slideLayout942.xml"/><Relationship Id="rId162" Type="http://schemas.openxmlformats.org/officeDocument/2006/relationships/slideLayout" Target="../slideLayouts/slideLayout1097.xml"/><Relationship Id="rId183" Type="http://schemas.openxmlformats.org/officeDocument/2006/relationships/slideLayout" Target="../slideLayouts/slideLayout1118.xml"/><Relationship Id="rId218" Type="http://schemas.openxmlformats.org/officeDocument/2006/relationships/slideLayout" Target="../slideLayouts/slideLayout1153.xml"/><Relationship Id="rId24" Type="http://schemas.openxmlformats.org/officeDocument/2006/relationships/slideLayout" Target="../slideLayouts/slideLayout959.xml"/><Relationship Id="rId45" Type="http://schemas.openxmlformats.org/officeDocument/2006/relationships/slideLayout" Target="../slideLayouts/slideLayout980.xml"/><Relationship Id="rId66" Type="http://schemas.openxmlformats.org/officeDocument/2006/relationships/slideLayout" Target="../slideLayouts/slideLayout1001.xml"/><Relationship Id="rId87" Type="http://schemas.openxmlformats.org/officeDocument/2006/relationships/slideLayout" Target="../slideLayouts/slideLayout1022.xml"/><Relationship Id="rId110" Type="http://schemas.openxmlformats.org/officeDocument/2006/relationships/slideLayout" Target="../slideLayouts/slideLayout1045.xml"/><Relationship Id="rId131" Type="http://schemas.openxmlformats.org/officeDocument/2006/relationships/slideLayout" Target="../slideLayouts/slideLayout1066.xml"/><Relationship Id="rId152" Type="http://schemas.openxmlformats.org/officeDocument/2006/relationships/slideLayout" Target="../slideLayouts/slideLayout1087.xml"/><Relationship Id="rId173" Type="http://schemas.openxmlformats.org/officeDocument/2006/relationships/slideLayout" Target="../slideLayouts/slideLayout1108.xml"/><Relationship Id="rId194" Type="http://schemas.openxmlformats.org/officeDocument/2006/relationships/slideLayout" Target="../slideLayouts/slideLayout1129.xml"/><Relationship Id="rId208" Type="http://schemas.openxmlformats.org/officeDocument/2006/relationships/slideLayout" Target="../slideLayouts/slideLayout1143.xml"/><Relationship Id="rId14" Type="http://schemas.openxmlformats.org/officeDocument/2006/relationships/slideLayout" Target="../slideLayouts/slideLayout949.xml"/><Relationship Id="rId35" Type="http://schemas.openxmlformats.org/officeDocument/2006/relationships/slideLayout" Target="../slideLayouts/slideLayout970.xml"/><Relationship Id="rId56" Type="http://schemas.openxmlformats.org/officeDocument/2006/relationships/slideLayout" Target="../slideLayouts/slideLayout991.xml"/><Relationship Id="rId77" Type="http://schemas.openxmlformats.org/officeDocument/2006/relationships/slideLayout" Target="../slideLayouts/slideLayout1012.xml"/><Relationship Id="rId100" Type="http://schemas.openxmlformats.org/officeDocument/2006/relationships/slideLayout" Target="../slideLayouts/slideLayout1035.xml"/><Relationship Id="rId8" Type="http://schemas.openxmlformats.org/officeDocument/2006/relationships/slideLayout" Target="../slideLayouts/slideLayout943.xml"/><Relationship Id="rId98" Type="http://schemas.openxmlformats.org/officeDocument/2006/relationships/slideLayout" Target="../slideLayouts/slideLayout1033.xml"/><Relationship Id="rId121" Type="http://schemas.openxmlformats.org/officeDocument/2006/relationships/slideLayout" Target="../slideLayouts/slideLayout1056.xml"/><Relationship Id="rId142" Type="http://schemas.openxmlformats.org/officeDocument/2006/relationships/slideLayout" Target="../slideLayouts/slideLayout1077.xml"/><Relationship Id="rId163" Type="http://schemas.openxmlformats.org/officeDocument/2006/relationships/slideLayout" Target="../slideLayouts/slideLayout1098.xml"/><Relationship Id="rId184" Type="http://schemas.openxmlformats.org/officeDocument/2006/relationships/slideLayout" Target="../slideLayouts/slideLayout1119.xml"/><Relationship Id="rId219" Type="http://schemas.openxmlformats.org/officeDocument/2006/relationships/slideLayout" Target="../slideLayouts/slideLayout1154.xml"/><Relationship Id="rId3" Type="http://schemas.openxmlformats.org/officeDocument/2006/relationships/slideLayout" Target="../slideLayouts/slideLayout938.xml"/><Relationship Id="rId214" Type="http://schemas.openxmlformats.org/officeDocument/2006/relationships/slideLayout" Target="../slideLayouts/slideLayout1149.xml"/><Relationship Id="rId25" Type="http://schemas.openxmlformats.org/officeDocument/2006/relationships/slideLayout" Target="../slideLayouts/slideLayout960.xml"/><Relationship Id="rId46" Type="http://schemas.openxmlformats.org/officeDocument/2006/relationships/slideLayout" Target="../slideLayouts/slideLayout981.xml"/><Relationship Id="rId67" Type="http://schemas.openxmlformats.org/officeDocument/2006/relationships/slideLayout" Target="../slideLayouts/slideLayout1002.xml"/><Relationship Id="rId116" Type="http://schemas.openxmlformats.org/officeDocument/2006/relationships/slideLayout" Target="../slideLayouts/slideLayout1051.xml"/><Relationship Id="rId137" Type="http://schemas.openxmlformats.org/officeDocument/2006/relationships/slideLayout" Target="../slideLayouts/slideLayout1072.xml"/><Relationship Id="rId158" Type="http://schemas.openxmlformats.org/officeDocument/2006/relationships/slideLayout" Target="../slideLayouts/slideLayout1093.xml"/><Relationship Id="rId20" Type="http://schemas.openxmlformats.org/officeDocument/2006/relationships/slideLayout" Target="../slideLayouts/slideLayout955.xml"/><Relationship Id="rId41" Type="http://schemas.openxmlformats.org/officeDocument/2006/relationships/slideLayout" Target="../slideLayouts/slideLayout976.xml"/><Relationship Id="rId62" Type="http://schemas.openxmlformats.org/officeDocument/2006/relationships/slideLayout" Target="../slideLayouts/slideLayout997.xml"/><Relationship Id="rId83" Type="http://schemas.openxmlformats.org/officeDocument/2006/relationships/slideLayout" Target="../slideLayouts/slideLayout1018.xml"/><Relationship Id="rId88" Type="http://schemas.openxmlformats.org/officeDocument/2006/relationships/slideLayout" Target="../slideLayouts/slideLayout1023.xml"/><Relationship Id="rId111" Type="http://schemas.openxmlformats.org/officeDocument/2006/relationships/slideLayout" Target="../slideLayouts/slideLayout1046.xml"/><Relationship Id="rId132" Type="http://schemas.openxmlformats.org/officeDocument/2006/relationships/slideLayout" Target="../slideLayouts/slideLayout1067.xml"/><Relationship Id="rId153" Type="http://schemas.openxmlformats.org/officeDocument/2006/relationships/slideLayout" Target="../slideLayouts/slideLayout1088.xml"/><Relationship Id="rId174" Type="http://schemas.openxmlformats.org/officeDocument/2006/relationships/slideLayout" Target="../slideLayouts/slideLayout1109.xml"/><Relationship Id="rId179" Type="http://schemas.openxmlformats.org/officeDocument/2006/relationships/slideLayout" Target="../slideLayouts/slideLayout1114.xml"/><Relationship Id="rId195" Type="http://schemas.openxmlformats.org/officeDocument/2006/relationships/slideLayout" Target="../slideLayouts/slideLayout1130.xml"/><Relationship Id="rId209" Type="http://schemas.openxmlformats.org/officeDocument/2006/relationships/slideLayout" Target="../slideLayouts/slideLayout1144.xml"/><Relationship Id="rId190" Type="http://schemas.openxmlformats.org/officeDocument/2006/relationships/slideLayout" Target="../slideLayouts/slideLayout1125.xml"/><Relationship Id="rId204" Type="http://schemas.openxmlformats.org/officeDocument/2006/relationships/slideLayout" Target="../slideLayouts/slideLayout1139.xml"/><Relationship Id="rId220" Type="http://schemas.openxmlformats.org/officeDocument/2006/relationships/slideLayout" Target="../slideLayouts/slideLayout1155.xml"/><Relationship Id="rId225" Type="http://schemas.openxmlformats.org/officeDocument/2006/relationships/slideLayout" Target="../slideLayouts/slideLayout1160.xml"/><Relationship Id="rId15" Type="http://schemas.openxmlformats.org/officeDocument/2006/relationships/slideLayout" Target="../slideLayouts/slideLayout950.xml"/><Relationship Id="rId36" Type="http://schemas.openxmlformats.org/officeDocument/2006/relationships/slideLayout" Target="../slideLayouts/slideLayout971.xml"/><Relationship Id="rId57" Type="http://schemas.openxmlformats.org/officeDocument/2006/relationships/slideLayout" Target="../slideLayouts/slideLayout992.xml"/><Relationship Id="rId106" Type="http://schemas.openxmlformats.org/officeDocument/2006/relationships/slideLayout" Target="../slideLayouts/slideLayout1041.xml"/><Relationship Id="rId127" Type="http://schemas.openxmlformats.org/officeDocument/2006/relationships/slideLayout" Target="../slideLayouts/slideLayout1062.xml"/><Relationship Id="rId10" Type="http://schemas.openxmlformats.org/officeDocument/2006/relationships/slideLayout" Target="../slideLayouts/slideLayout945.xml"/><Relationship Id="rId31" Type="http://schemas.openxmlformats.org/officeDocument/2006/relationships/slideLayout" Target="../slideLayouts/slideLayout966.xml"/><Relationship Id="rId52" Type="http://schemas.openxmlformats.org/officeDocument/2006/relationships/slideLayout" Target="../slideLayouts/slideLayout987.xml"/><Relationship Id="rId73" Type="http://schemas.openxmlformats.org/officeDocument/2006/relationships/slideLayout" Target="../slideLayouts/slideLayout1008.xml"/><Relationship Id="rId78" Type="http://schemas.openxmlformats.org/officeDocument/2006/relationships/slideLayout" Target="../slideLayouts/slideLayout1013.xml"/><Relationship Id="rId94" Type="http://schemas.openxmlformats.org/officeDocument/2006/relationships/slideLayout" Target="../slideLayouts/slideLayout1029.xml"/><Relationship Id="rId99" Type="http://schemas.openxmlformats.org/officeDocument/2006/relationships/slideLayout" Target="../slideLayouts/slideLayout1034.xml"/><Relationship Id="rId101" Type="http://schemas.openxmlformats.org/officeDocument/2006/relationships/slideLayout" Target="../slideLayouts/slideLayout1036.xml"/><Relationship Id="rId122" Type="http://schemas.openxmlformats.org/officeDocument/2006/relationships/slideLayout" Target="../slideLayouts/slideLayout1057.xml"/><Relationship Id="rId143" Type="http://schemas.openxmlformats.org/officeDocument/2006/relationships/slideLayout" Target="../slideLayouts/slideLayout1078.xml"/><Relationship Id="rId148" Type="http://schemas.openxmlformats.org/officeDocument/2006/relationships/slideLayout" Target="../slideLayouts/slideLayout1083.xml"/><Relationship Id="rId164" Type="http://schemas.openxmlformats.org/officeDocument/2006/relationships/slideLayout" Target="../slideLayouts/slideLayout1099.xml"/><Relationship Id="rId169" Type="http://schemas.openxmlformats.org/officeDocument/2006/relationships/slideLayout" Target="../slideLayouts/slideLayout1104.xml"/><Relationship Id="rId185" Type="http://schemas.openxmlformats.org/officeDocument/2006/relationships/slideLayout" Target="../slideLayouts/slideLayout1120.xml"/><Relationship Id="rId4" Type="http://schemas.openxmlformats.org/officeDocument/2006/relationships/slideLayout" Target="../slideLayouts/slideLayout939.xml"/><Relationship Id="rId9" Type="http://schemas.openxmlformats.org/officeDocument/2006/relationships/slideLayout" Target="../slideLayouts/slideLayout944.xml"/><Relationship Id="rId180" Type="http://schemas.openxmlformats.org/officeDocument/2006/relationships/slideLayout" Target="../slideLayouts/slideLayout1115.xml"/><Relationship Id="rId210" Type="http://schemas.openxmlformats.org/officeDocument/2006/relationships/slideLayout" Target="../slideLayouts/slideLayout1145.xml"/><Relationship Id="rId215" Type="http://schemas.openxmlformats.org/officeDocument/2006/relationships/slideLayout" Target="../slideLayouts/slideLayout1150.xml"/><Relationship Id="rId26" Type="http://schemas.openxmlformats.org/officeDocument/2006/relationships/slideLayout" Target="../slideLayouts/slideLayout961.xml"/><Relationship Id="rId47" Type="http://schemas.openxmlformats.org/officeDocument/2006/relationships/slideLayout" Target="../slideLayouts/slideLayout982.xml"/><Relationship Id="rId68" Type="http://schemas.openxmlformats.org/officeDocument/2006/relationships/slideLayout" Target="../slideLayouts/slideLayout1003.xml"/><Relationship Id="rId89" Type="http://schemas.openxmlformats.org/officeDocument/2006/relationships/slideLayout" Target="../slideLayouts/slideLayout1024.xml"/><Relationship Id="rId112" Type="http://schemas.openxmlformats.org/officeDocument/2006/relationships/slideLayout" Target="../slideLayouts/slideLayout1047.xml"/><Relationship Id="rId133" Type="http://schemas.openxmlformats.org/officeDocument/2006/relationships/slideLayout" Target="../slideLayouts/slideLayout1068.xml"/><Relationship Id="rId154" Type="http://schemas.openxmlformats.org/officeDocument/2006/relationships/slideLayout" Target="../slideLayouts/slideLayout1089.xml"/><Relationship Id="rId175" Type="http://schemas.openxmlformats.org/officeDocument/2006/relationships/slideLayout" Target="../slideLayouts/slideLayout1110.xml"/><Relationship Id="rId196" Type="http://schemas.openxmlformats.org/officeDocument/2006/relationships/slideLayout" Target="../slideLayouts/slideLayout1131.xml"/><Relationship Id="rId200" Type="http://schemas.openxmlformats.org/officeDocument/2006/relationships/slideLayout" Target="../slideLayouts/slideLayout1135.xml"/><Relationship Id="rId16" Type="http://schemas.openxmlformats.org/officeDocument/2006/relationships/slideLayout" Target="../slideLayouts/slideLayout951.xml"/><Relationship Id="rId221" Type="http://schemas.openxmlformats.org/officeDocument/2006/relationships/slideLayout" Target="../slideLayouts/slideLayout1156.xml"/><Relationship Id="rId37" Type="http://schemas.openxmlformats.org/officeDocument/2006/relationships/slideLayout" Target="../slideLayouts/slideLayout972.xml"/><Relationship Id="rId58" Type="http://schemas.openxmlformats.org/officeDocument/2006/relationships/slideLayout" Target="../slideLayouts/slideLayout993.xml"/><Relationship Id="rId79" Type="http://schemas.openxmlformats.org/officeDocument/2006/relationships/slideLayout" Target="../slideLayouts/slideLayout1014.xml"/><Relationship Id="rId102" Type="http://schemas.openxmlformats.org/officeDocument/2006/relationships/slideLayout" Target="../slideLayouts/slideLayout1037.xml"/><Relationship Id="rId123" Type="http://schemas.openxmlformats.org/officeDocument/2006/relationships/slideLayout" Target="../slideLayouts/slideLayout1058.xml"/><Relationship Id="rId144" Type="http://schemas.openxmlformats.org/officeDocument/2006/relationships/slideLayout" Target="../slideLayouts/slideLayout1079.xml"/><Relationship Id="rId90" Type="http://schemas.openxmlformats.org/officeDocument/2006/relationships/slideLayout" Target="../slideLayouts/slideLayout1025.xml"/><Relationship Id="rId165" Type="http://schemas.openxmlformats.org/officeDocument/2006/relationships/slideLayout" Target="../slideLayouts/slideLayout1100.xml"/><Relationship Id="rId186" Type="http://schemas.openxmlformats.org/officeDocument/2006/relationships/slideLayout" Target="../slideLayouts/slideLayout1121.xml"/><Relationship Id="rId211" Type="http://schemas.openxmlformats.org/officeDocument/2006/relationships/slideLayout" Target="../slideLayouts/slideLayout1146.xml"/><Relationship Id="rId27" Type="http://schemas.openxmlformats.org/officeDocument/2006/relationships/slideLayout" Target="../slideLayouts/slideLayout962.xml"/><Relationship Id="rId48" Type="http://schemas.openxmlformats.org/officeDocument/2006/relationships/slideLayout" Target="../slideLayouts/slideLayout983.xml"/><Relationship Id="rId69" Type="http://schemas.openxmlformats.org/officeDocument/2006/relationships/slideLayout" Target="../slideLayouts/slideLayout1004.xml"/><Relationship Id="rId113" Type="http://schemas.openxmlformats.org/officeDocument/2006/relationships/slideLayout" Target="../slideLayouts/slideLayout1048.xml"/><Relationship Id="rId134" Type="http://schemas.openxmlformats.org/officeDocument/2006/relationships/slideLayout" Target="../slideLayouts/slideLayout1069.xml"/><Relationship Id="rId80" Type="http://schemas.openxmlformats.org/officeDocument/2006/relationships/slideLayout" Target="../slideLayouts/slideLayout1015.xml"/><Relationship Id="rId155" Type="http://schemas.openxmlformats.org/officeDocument/2006/relationships/slideLayout" Target="../slideLayouts/slideLayout1090.xml"/><Relationship Id="rId176" Type="http://schemas.openxmlformats.org/officeDocument/2006/relationships/slideLayout" Target="../slideLayouts/slideLayout1111.xml"/><Relationship Id="rId197" Type="http://schemas.openxmlformats.org/officeDocument/2006/relationships/slideLayout" Target="../slideLayouts/slideLayout1132.xml"/><Relationship Id="rId201" Type="http://schemas.openxmlformats.org/officeDocument/2006/relationships/slideLayout" Target="../slideLayouts/slideLayout1136.xml"/><Relationship Id="rId222" Type="http://schemas.openxmlformats.org/officeDocument/2006/relationships/slideLayout" Target="../slideLayouts/slideLayout1157.xml"/><Relationship Id="rId17" Type="http://schemas.openxmlformats.org/officeDocument/2006/relationships/slideLayout" Target="../slideLayouts/slideLayout952.xml"/><Relationship Id="rId38" Type="http://schemas.openxmlformats.org/officeDocument/2006/relationships/slideLayout" Target="../slideLayouts/slideLayout973.xml"/><Relationship Id="rId59" Type="http://schemas.openxmlformats.org/officeDocument/2006/relationships/slideLayout" Target="../slideLayouts/slideLayout994.xml"/><Relationship Id="rId103" Type="http://schemas.openxmlformats.org/officeDocument/2006/relationships/slideLayout" Target="../slideLayouts/slideLayout1038.xml"/><Relationship Id="rId124" Type="http://schemas.openxmlformats.org/officeDocument/2006/relationships/slideLayout" Target="../slideLayouts/slideLayout1059.xml"/><Relationship Id="rId70" Type="http://schemas.openxmlformats.org/officeDocument/2006/relationships/slideLayout" Target="../slideLayouts/slideLayout1005.xml"/><Relationship Id="rId91" Type="http://schemas.openxmlformats.org/officeDocument/2006/relationships/slideLayout" Target="../slideLayouts/slideLayout1026.xml"/><Relationship Id="rId145" Type="http://schemas.openxmlformats.org/officeDocument/2006/relationships/slideLayout" Target="../slideLayouts/slideLayout1080.xml"/><Relationship Id="rId166" Type="http://schemas.openxmlformats.org/officeDocument/2006/relationships/slideLayout" Target="../slideLayouts/slideLayout1101.xml"/><Relationship Id="rId187" Type="http://schemas.openxmlformats.org/officeDocument/2006/relationships/slideLayout" Target="../slideLayouts/slideLayout1122.xml"/><Relationship Id="rId1" Type="http://schemas.openxmlformats.org/officeDocument/2006/relationships/slideLayout" Target="../slideLayouts/slideLayout936.xml"/><Relationship Id="rId212" Type="http://schemas.openxmlformats.org/officeDocument/2006/relationships/slideLayout" Target="../slideLayouts/slideLayout1147.xml"/><Relationship Id="rId28" Type="http://schemas.openxmlformats.org/officeDocument/2006/relationships/slideLayout" Target="../slideLayouts/slideLayout963.xml"/><Relationship Id="rId49" Type="http://schemas.openxmlformats.org/officeDocument/2006/relationships/slideLayout" Target="../slideLayouts/slideLayout984.xml"/><Relationship Id="rId114" Type="http://schemas.openxmlformats.org/officeDocument/2006/relationships/slideLayout" Target="../slideLayouts/slideLayout1049.xml"/><Relationship Id="rId60" Type="http://schemas.openxmlformats.org/officeDocument/2006/relationships/slideLayout" Target="../slideLayouts/slideLayout995.xml"/><Relationship Id="rId81" Type="http://schemas.openxmlformats.org/officeDocument/2006/relationships/slideLayout" Target="../slideLayouts/slideLayout1016.xml"/><Relationship Id="rId135" Type="http://schemas.openxmlformats.org/officeDocument/2006/relationships/slideLayout" Target="../slideLayouts/slideLayout1070.xml"/><Relationship Id="rId156" Type="http://schemas.openxmlformats.org/officeDocument/2006/relationships/slideLayout" Target="../slideLayouts/slideLayout1091.xml"/><Relationship Id="rId177" Type="http://schemas.openxmlformats.org/officeDocument/2006/relationships/slideLayout" Target="../slideLayouts/slideLayout1112.xml"/><Relationship Id="rId198" Type="http://schemas.openxmlformats.org/officeDocument/2006/relationships/slideLayout" Target="../slideLayouts/slideLayout1133.xml"/><Relationship Id="rId202" Type="http://schemas.openxmlformats.org/officeDocument/2006/relationships/slideLayout" Target="../slideLayouts/slideLayout1137.xml"/><Relationship Id="rId223" Type="http://schemas.openxmlformats.org/officeDocument/2006/relationships/slideLayout" Target="../slideLayouts/slideLayout1158.xml"/><Relationship Id="rId18" Type="http://schemas.openxmlformats.org/officeDocument/2006/relationships/slideLayout" Target="../slideLayouts/slideLayout953.xml"/><Relationship Id="rId39" Type="http://schemas.openxmlformats.org/officeDocument/2006/relationships/slideLayout" Target="../slideLayouts/slideLayout974.xml"/><Relationship Id="rId50" Type="http://schemas.openxmlformats.org/officeDocument/2006/relationships/slideLayout" Target="../slideLayouts/slideLayout985.xml"/><Relationship Id="rId104" Type="http://schemas.openxmlformats.org/officeDocument/2006/relationships/slideLayout" Target="../slideLayouts/slideLayout1039.xml"/><Relationship Id="rId125" Type="http://schemas.openxmlformats.org/officeDocument/2006/relationships/slideLayout" Target="../slideLayouts/slideLayout1060.xml"/><Relationship Id="rId146" Type="http://schemas.openxmlformats.org/officeDocument/2006/relationships/slideLayout" Target="../slideLayouts/slideLayout1081.xml"/><Relationship Id="rId167" Type="http://schemas.openxmlformats.org/officeDocument/2006/relationships/slideLayout" Target="../slideLayouts/slideLayout1102.xml"/><Relationship Id="rId188" Type="http://schemas.openxmlformats.org/officeDocument/2006/relationships/slideLayout" Target="../slideLayouts/slideLayout1123.xml"/><Relationship Id="rId71" Type="http://schemas.openxmlformats.org/officeDocument/2006/relationships/slideLayout" Target="../slideLayouts/slideLayout1006.xml"/><Relationship Id="rId92" Type="http://schemas.openxmlformats.org/officeDocument/2006/relationships/slideLayout" Target="../slideLayouts/slideLayout1027.xml"/><Relationship Id="rId213" Type="http://schemas.openxmlformats.org/officeDocument/2006/relationships/slideLayout" Target="../slideLayouts/slideLayout1148.xml"/><Relationship Id="rId2" Type="http://schemas.openxmlformats.org/officeDocument/2006/relationships/slideLayout" Target="../slideLayouts/slideLayout937.xml"/><Relationship Id="rId29" Type="http://schemas.openxmlformats.org/officeDocument/2006/relationships/slideLayout" Target="../slideLayouts/slideLayout964.xml"/><Relationship Id="rId40" Type="http://schemas.openxmlformats.org/officeDocument/2006/relationships/slideLayout" Target="../slideLayouts/slideLayout975.xml"/><Relationship Id="rId115" Type="http://schemas.openxmlformats.org/officeDocument/2006/relationships/slideLayout" Target="../slideLayouts/slideLayout1050.xml"/><Relationship Id="rId136" Type="http://schemas.openxmlformats.org/officeDocument/2006/relationships/slideLayout" Target="../slideLayouts/slideLayout1071.xml"/><Relationship Id="rId157" Type="http://schemas.openxmlformats.org/officeDocument/2006/relationships/slideLayout" Target="../slideLayouts/slideLayout1092.xml"/><Relationship Id="rId178" Type="http://schemas.openxmlformats.org/officeDocument/2006/relationships/slideLayout" Target="../slideLayouts/slideLayout1113.xml"/><Relationship Id="rId61" Type="http://schemas.openxmlformats.org/officeDocument/2006/relationships/slideLayout" Target="../slideLayouts/slideLayout996.xml"/><Relationship Id="rId82" Type="http://schemas.openxmlformats.org/officeDocument/2006/relationships/slideLayout" Target="../slideLayouts/slideLayout1017.xml"/><Relationship Id="rId199" Type="http://schemas.openxmlformats.org/officeDocument/2006/relationships/slideLayout" Target="../slideLayouts/slideLayout1134.xml"/><Relationship Id="rId203" Type="http://schemas.openxmlformats.org/officeDocument/2006/relationships/slideLayout" Target="../slideLayouts/slideLayout1138.xml"/><Relationship Id="rId19" Type="http://schemas.openxmlformats.org/officeDocument/2006/relationships/slideLayout" Target="../slideLayouts/slideLayout954.xml"/><Relationship Id="rId224" Type="http://schemas.openxmlformats.org/officeDocument/2006/relationships/slideLayout" Target="../slideLayouts/slideLayout1159.xml"/><Relationship Id="rId30" Type="http://schemas.openxmlformats.org/officeDocument/2006/relationships/slideLayout" Target="../slideLayouts/slideLayout965.xml"/><Relationship Id="rId105" Type="http://schemas.openxmlformats.org/officeDocument/2006/relationships/slideLayout" Target="../slideLayouts/slideLayout1040.xml"/><Relationship Id="rId126" Type="http://schemas.openxmlformats.org/officeDocument/2006/relationships/slideLayout" Target="../slideLayouts/slideLayout1061.xml"/><Relationship Id="rId147" Type="http://schemas.openxmlformats.org/officeDocument/2006/relationships/slideLayout" Target="../slideLayouts/slideLayout1082.xml"/><Relationship Id="rId168" Type="http://schemas.openxmlformats.org/officeDocument/2006/relationships/slideLayout" Target="../slideLayouts/slideLayout1103.xml"/><Relationship Id="rId51" Type="http://schemas.openxmlformats.org/officeDocument/2006/relationships/slideLayout" Target="../slideLayouts/slideLayout986.xml"/><Relationship Id="rId72" Type="http://schemas.openxmlformats.org/officeDocument/2006/relationships/slideLayout" Target="../slideLayouts/slideLayout1007.xml"/><Relationship Id="rId93" Type="http://schemas.openxmlformats.org/officeDocument/2006/relationships/slideLayout" Target="../slideLayouts/slideLayout1028.xml"/><Relationship Id="rId189" Type="http://schemas.openxmlformats.org/officeDocument/2006/relationships/slideLayout" Target="../slideLayouts/slideLayout1124.xml"/></Relationships>
</file>

<file path=ppt/slideMasters/_rels/slideMaster7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277.xml"/><Relationship Id="rId21" Type="http://schemas.openxmlformats.org/officeDocument/2006/relationships/slideLayout" Target="../slideLayouts/slideLayout1181.xml"/><Relationship Id="rId42" Type="http://schemas.openxmlformats.org/officeDocument/2006/relationships/slideLayout" Target="../slideLayouts/slideLayout1202.xml"/><Relationship Id="rId63" Type="http://schemas.openxmlformats.org/officeDocument/2006/relationships/slideLayout" Target="../slideLayouts/slideLayout1223.xml"/><Relationship Id="rId84" Type="http://schemas.openxmlformats.org/officeDocument/2006/relationships/slideLayout" Target="../slideLayouts/slideLayout1244.xml"/><Relationship Id="rId138" Type="http://schemas.openxmlformats.org/officeDocument/2006/relationships/slideLayout" Target="../slideLayouts/slideLayout1298.xml"/><Relationship Id="rId159" Type="http://schemas.openxmlformats.org/officeDocument/2006/relationships/slideLayout" Target="../slideLayouts/slideLayout1319.xml"/><Relationship Id="rId170" Type="http://schemas.openxmlformats.org/officeDocument/2006/relationships/slideLayout" Target="../slideLayouts/slideLayout1330.xml"/><Relationship Id="rId191" Type="http://schemas.openxmlformats.org/officeDocument/2006/relationships/slideLayout" Target="../slideLayouts/slideLayout1351.xml"/><Relationship Id="rId205" Type="http://schemas.openxmlformats.org/officeDocument/2006/relationships/slideLayout" Target="../slideLayouts/slideLayout1365.xml"/><Relationship Id="rId226" Type="http://schemas.openxmlformats.org/officeDocument/2006/relationships/theme" Target="../theme/theme7.xml"/><Relationship Id="rId107" Type="http://schemas.openxmlformats.org/officeDocument/2006/relationships/slideLayout" Target="../slideLayouts/slideLayout1267.xml"/><Relationship Id="rId11" Type="http://schemas.openxmlformats.org/officeDocument/2006/relationships/slideLayout" Target="../slideLayouts/slideLayout1171.xml"/><Relationship Id="rId32" Type="http://schemas.openxmlformats.org/officeDocument/2006/relationships/slideLayout" Target="../slideLayouts/slideLayout1192.xml"/><Relationship Id="rId53" Type="http://schemas.openxmlformats.org/officeDocument/2006/relationships/slideLayout" Target="../slideLayouts/slideLayout1213.xml"/><Relationship Id="rId74" Type="http://schemas.openxmlformats.org/officeDocument/2006/relationships/slideLayout" Target="../slideLayouts/slideLayout1234.xml"/><Relationship Id="rId128" Type="http://schemas.openxmlformats.org/officeDocument/2006/relationships/slideLayout" Target="../slideLayouts/slideLayout1288.xml"/><Relationship Id="rId149" Type="http://schemas.openxmlformats.org/officeDocument/2006/relationships/slideLayout" Target="../slideLayouts/slideLayout1309.xml"/><Relationship Id="rId5" Type="http://schemas.openxmlformats.org/officeDocument/2006/relationships/slideLayout" Target="../slideLayouts/slideLayout1165.xml"/><Relationship Id="rId95" Type="http://schemas.openxmlformats.org/officeDocument/2006/relationships/slideLayout" Target="../slideLayouts/slideLayout1255.xml"/><Relationship Id="rId160" Type="http://schemas.openxmlformats.org/officeDocument/2006/relationships/slideLayout" Target="../slideLayouts/slideLayout1320.xml"/><Relationship Id="rId181" Type="http://schemas.openxmlformats.org/officeDocument/2006/relationships/slideLayout" Target="../slideLayouts/slideLayout1341.xml"/><Relationship Id="rId216" Type="http://schemas.openxmlformats.org/officeDocument/2006/relationships/slideLayout" Target="../slideLayouts/slideLayout1376.xml"/><Relationship Id="rId22" Type="http://schemas.openxmlformats.org/officeDocument/2006/relationships/slideLayout" Target="../slideLayouts/slideLayout1182.xml"/><Relationship Id="rId43" Type="http://schemas.openxmlformats.org/officeDocument/2006/relationships/slideLayout" Target="../slideLayouts/slideLayout1203.xml"/><Relationship Id="rId64" Type="http://schemas.openxmlformats.org/officeDocument/2006/relationships/slideLayout" Target="../slideLayouts/slideLayout1224.xml"/><Relationship Id="rId118" Type="http://schemas.openxmlformats.org/officeDocument/2006/relationships/slideLayout" Target="../slideLayouts/slideLayout1278.xml"/><Relationship Id="rId139" Type="http://schemas.openxmlformats.org/officeDocument/2006/relationships/slideLayout" Target="../slideLayouts/slideLayout1299.xml"/><Relationship Id="rId85" Type="http://schemas.openxmlformats.org/officeDocument/2006/relationships/slideLayout" Target="../slideLayouts/slideLayout1245.xml"/><Relationship Id="rId150" Type="http://schemas.openxmlformats.org/officeDocument/2006/relationships/slideLayout" Target="../slideLayouts/slideLayout1310.xml"/><Relationship Id="rId171" Type="http://schemas.openxmlformats.org/officeDocument/2006/relationships/slideLayout" Target="../slideLayouts/slideLayout1331.xml"/><Relationship Id="rId192" Type="http://schemas.openxmlformats.org/officeDocument/2006/relationships/slideLayout" Target="../slideLayouts/slideLayout1352.xml"/><Relationship Id="rId206" Type="http://schemas.openxmlformats.org/officeDocument/2006/relationships/slideLayout" Target="../slideLayouts/slideLayout1366.xml"/><Relationship Id="rId12" Type="http://schemas.openxmlformats.org/officeDocument/2006/relationships/slideLayout" Target="../slideLayouts/slideLayout1172.xml"/><Relationship Id="rId33" Type="http://schemas.openxmlformats.org/officeDocument/2006/relationships/slideLayout" Target="../slideLayouts/slideLayout1193.xml"/><Relationship Id="rId108" Type="http://schemas.openxmlformats.org/officeDocument/2006/relationships/slideLayout" Target="../slideLayouts/slideLayout1268.xml"/><Relationship Id="rId129" Type="http://schemas.openxmlformats.org/officeDocument/2006/relationships/slideLayout" Target="../slideLayouts/slideLayout1289.xml"/><Relationship Id="rId54" Type="http://schemas.openxmlformats.org/officeDocument/2006/relationships/slideLayout" Target="../slideLayouts/slideLayout1214.xml"/><Relationship Id="rId75" Type="http://schemas.openxmlformats.org/officeDocument/2006/relationships/slideLayout" Target="../slideLayouts/slideLayout1235.xml"/><Relationship Id="rId96" Type="http://schemas.openxmlformats.org/officeDocument/2006/relationships/slideLayout" Target="../slideLayouts/slideLayout1256.xml"/><Relationship Id="rId140" Type="http://schemas.openxmlformats.org/officeDocument/2006/relationships/slideLayout" Target="../slideLayouts/slideLayout1300.xml"/><Relationship Id="rId161" Type="http://schemas.openxmlformats.org/officeDocument/2006/relationships/slideLayout" Target="../slideLayouts/slideLayout1321.xml"/><Relationship Id="rId182" Type="http://schemas.openxmlformats.org/officeDocument/2006/relationships/slideLayout" Target="../slideLayouts/slideLayout1342.xml"/><Relationship Id="rId217" Type="http://schemas.openxmlformats.org/officeDocument/2006/relationships/slideLayout" Target="../slideLayouts/slideLayout1377.xml"/><Relationship Id="rId6" Type="http://schemas.openxmlformats.org/officeDocument/2006/relationships/slideLayout" Target="../slideLayouts/slideLayout1166.xml"/><Relationship Id="rId23" Type="http://schemas.openxmlformats.org/officeDocument/2006/relationships/slideLayout" Target="../slideLayouts/slideLayout1183.xml"/><Relationship Id="rId119" Type="http://schemas.openxmlformats.org/officeDocument/2006/relationships/slideLayout" Target="../slideLayouts/slideLayout1279.xml"/><Relationship Id="rId44" Type="http://schemas.openxmlformats.org/officeDocument/2006/relationships/slideLayout" Target="../slideLayouts/slideLayout1204.xml"/><Relationship Id="rId65" Type="http://schemas.openxmlformats.org/officeDocument/2006/relationships/slideLayout" Target="../slideLayouts/slideLayout1225.xml"/><Relationship Id="rId86" Type="http://schemas.openxmlformats.org/officeDocument/2006/relationships/slideLayout" Target="../slideLayouts/slideLayout1246.xml"/><Relationship Id="rId130" Type="http://schemas.openxmlformats.org/officeDocument/2006/relationships/slideLayout" Target="../slideLayouts/slideLayout1290.xml"/><Relationship Id="rId151" Type="http://schemas.openxmlformats.org/officeDocument/2006/relationships/slideLayout" Target="../slideLayouts/slideLayout1311.xml"/><Relationship Id="rId172" Type="http://schemas.openxmlformats.org/officeDocument/2006/relationships/slideLayout" Target="../slideLayouts/slideLayout1332.xml"/><Relationship Id="rId193" Type="http://schemas.openxmlformats.org/officeDocument/2006/relationships/slideLayout" Target="../slideLayouts/slideLayout1353.xml"/><Relationship Id="rId207" Type="http://schemas.openxmlformats.org/officeDocument/2006/relationships/slideLayout" Target="../slideLayouts/slideLayout1367.xml"/><Relationship Id="rId13" Type="http://schemas.openxmlformats.org/officeDocument/2006/relationships/slideLayout" Target="../slideLayouts/slideLayout1173.xml"/><Relationship Id="rId109" Type="http://schemas.openxmlformats.org/officeDocument/2006/relationships/slideLayout" Target="../slideLayouts/slideLayout1269.xml"/><Relationship Id="rId34" Type="http://schemas.openxmlformats.org/officeDocument/2006/relationships/slideLayout" Target="../slideLayouts/slideLayout1194.xml"/><Relationship Id="rId55" Type="http://schemas.openxmlformats.org/officeDocument/2006/relationships/slideLayout" Target="../slideLayouts/slideLayout1215.xml"/><Relationship Id="rId76" Type="http://schemas.openxmlformats.org/officeDocument/2006/relationships/slideLayout" Target="../slideLayouts/slideLayout1236.xml"/><Relationship Id="rId97" Type="http://schemas.openxmlformats.org/officeDocument/2006/relationships/slideLayout" Target="../slideLayouts/slideLayout1257.xml"/><Relationship Id="rId120" Type="http://schemas.openxmlformats.org/officeDocument/2006/relationships/slideLayout" Target="../slideLayouts/slideLayout1280.xml"/><Relationship Id="rId141" Type="http://schemas.openxmlformats.org/officeDocument/2006/relationships/slideLayout" Target="../slideLayouts/slideLayout1301.xml"/><Relationship Id="rId7" Type="http://schemas.openxmlformats.org/officeDocument/2006/relationships/slideLayout" Target="../slideLayouts/slideLayout1167.xml"/><Relationship Id="rId162" Type="http://schemas.openxmlformats.org/officeDocument/2006/relationships/slideLayout" Target="../slideLayouts/slideLayout1322.xml"/><Relationship Id="rId183" Type="http://schemas.openxmlformats.org/officeDocument/2006/relationships/slideLayout" Target="../slideLayouts/slideLayout1343.xml"/><Relationship Id="rId218" Type="http://schemas.openxmlformats.org/officeDocument/2006/relationships/slideLayout" Target="../slideLayouts/slideLayout1378.xml"/><Relationship Id="rId24" Type="http://schemas.openxmlformats.org/officeDocument/2006/relationships/slideLayout" Target="../slideLayouts/slideLayout1184.xml"/><Relationship Id="rId45" Type="http://schemas.openxmlformats.org/officeDocument/2006/relationships/slideLayout" Target="../slideLayouts/slideLayout1205.xml"/><Relationship Id="rId66" Type="http://schemas.openxmlformats.org/officeDocument/2006/relationships/slideLayout" Target="../slideLayouts/slideLayout1226.xml"/><Relationship Id="rId87" Type="http://schemas.openxmlformats.org/officeDocument/2006/relationships/slideLayout" Target="../slideLayouts/slideLayout1247.xml"/><Relationship Id="rId110" Type="http://schemas.openxmlformats.org/officeDocument/2006/relationships/slideLayout" Target="../slideLayouts/slideLayout1270.xml"/><Relationship Id="rId131" Type="http://schemas.openxmlformats.org/officeDocument/2006/relationships/slideLayout" Target="../slideLayouts/slideLayout1291.xml"/><Relationship Id="rId152" Type="http://schemas.openxmlformats.org/officeDocument/2006/relationships/slideLayout" Target="../slideLayouts/slideLayout1312.xml"/><Relationship Id="rId173" Type="http://schemas.openxmlformats.org/officeDocument/2006/relationships/slideLayout" Target="../slideLayouts/slideLayout1333.xml"/><Relationship Id="rId194" Type="http://schemas.openxmlformats.org/officeDocument/2006/relationships/slideLayout" Target="../slideLayouts/slideLayout1354.xml"/><Relationship Id="rId208" Type="http://schemas.openxmlformats.org/officeDocument/2006/relationships/slideLayout" Target="../slideLayouts/slideLayout1368.xml"/><Relationship Id="rId14" Type="http://schemas.openxmlformats.org/officeDocument/2006/relationships/slideLayout" Target="../slideLayouts/slideLayout1174.xml"/><Relationship Id="rId35" Type="http://schemas.openxmlformats.org/officeDocument/2006/relationships/slideLayout" Target="../slideLayouts/slideLayout1195.xml"/><Relationship Id="rId56" Type="http://schemas.openxmlformats.org/officeDocument/2006/relationships/slideLayout" Target="../slideLayouts/slideLayout1216.xml"/><Relationship Id="rId77" Type="http://schemas.openxmlformats.org/officeDocument/2006/relationships/slideLayout" Target="../slideLayouts/slideLayout1237.xml"/><Relationship Id="rId100" Type="http://schemas.openxmlformats.org/officeDocument/2006/relationships/slideLayout" Target="../slideLayouts/slideLayout1260.xml"/><Relationship Id="rId8" Type="http://schemas.openxmlformats.org/officeDocument/2006/relationships/slideLayout" Target="../slideLayouts/slideLayout1168.xml"/><Relationship Id="rId98" Type="http://schemas.openxmlformats.org/officeDocument/2006/relationships/slideLayout" Target="../slideLayouts/slideLayout1258.xml"/><Relationship Id="rId121" Type="http://schemas.openxmlformats.org/officeDocument/2006/relationships/slideLayout" Target="../slideLayouts/slideLayout1281.xml"/><Relationship Id="rId142" Type="http://schemas.openxmlformats.org/officeDocument/2006/relationships/slideLayout" Target="../slideLayouts/slideLayout1302.xml"/><Relationship Id="rId163" Type="http://schemas.openxmlformats.org/officeDocument/2006/relationships/slideLayout" Target="../slideLayouts/slideLayout1323.xml"/><Relationship Id="rId184" Type="http://schemas.openxmlformats.org/officeDocument/2006/relationships/slideLayout" Target="../slideLayouts/slideLayout1344.xml"/><Relationship Id="rId219" Type="http://schemas.openxmlformats.org/officeDocument/2006/relationships/slideLayout" Target="../slideLayouts/slideLayout1379.xml"/><Relationship Id="rId3" Type="http://schemas.openxmlformats.org/officeDocument/2006/relationships/slideLayout" Target="../slideLayouts/slideLayout1163.xml"/><Relationship Id="rId214" Type="http://schemas.openxmlformats.org/officeDocument/2006/relationships/slideLayout" Target="../slideLayouts/slideLayout1374.xml"/><Relationship Id="rId25" Type="http://schemas.openxmlformats.org/officeDocument/2006/relationships/slideLayout" Target="../slideLayouts/slideLayout1185.xml"/><Relationship Id="rId46" Type="http://schemas.openxmlformats.org/officeDocument/2006/relationships/slideLayout" Target="../slideLayouts/slideLayout1206.xml"/><Relationship Id="rId67" Type="http://schemas.openxmlformats.org/officeDocument/2006/relationships/slideLayout" Target="../slideLayouts/slideLayout1227.xml"/><Relationship Id="rId116" Type="http://schemas.openxmlformats.org/officeDocument/2006/relationships/slideLayout" Target="../slideLayouts/slideLayout1276.xml"/><Relationship Id="rId137" Type="http://schemas.openxmlformats.org/officeDocument/2006/relationships/slideLayout" Target="../slideLayouts/slideLayout1297.xml"/><Relationship Id="rId158" Type="http://schemas.openxmlformats.org/officeDocument/2006/relationships/slideLayout" Target="../slideLayouts/slideLayout1318.xml"/><Relationship Id="rId20" Type="http://schemas.openxmlformats.org/officeDocument/2006/relationships/slideLayout" Target="../slideLayouts/slideLayout1180.xml"/><Relationship Id="rId41" Type="http://schemas.openxmlformats.org/officeDocument/2006/relationships/slideLayout" Target="../slideLayouts/slideLayout1201.xml"/><Relationship Id="rId62" Type="http://schemas.openxmlformats.org/officeDocument/2006/relationships/slideLayout" Target="../slideLayouts/slideLayout1222.xml"/><Relationship Id="rId83" Type="http://schemas.openxmlformats.org/officeDocument/2006/relationships/slideLayout" Target="../slideLayouts/slideLayout1243.xml"/><Relationship Id="rId88" Type="http://schemas.openxmlformats.org/officeDocument/2006/relationships/slideLayout" Target="../slideLayouts/slideLayout1248.xml"/><Relationship Id="rId111" Type="http://schemas.openxmlformats.org/officeDocument/2006/relationships/slideLayout" Target="../slideLayouts/slideLayout1271.xml"/><Relationship Id="rId132" Type="http://schemas.openxmlformats.org/officeDocument/2006/relationships/slideLayout" Target="../slideLayouts/slideLayout1292.xml"/><Relationship Id="rId153" Type="http://schemas.openxmlformats.org/officeDocument/2006/relationships/slideLayout" Target="../slideLayouts/slideLayout1313.xml"/><Relationship Id="rId174" Type="http://schemas.openxmlformats.org/officeDocument/2006/relationships/slideLayout" Target="../slideLayouts/slideLayout1334.xml"/><Relationship Id="rId179" Type="http://schemas.openxmlformats.org/officeDocument/2006/relationships/slideLayout" Target="../slideLayouts/slideLayout1339.xml"/><Relationship Id="rId195" Type="http://schemas.openxmlformats.org/officeDocument/2006/relationships/slideLayout" Target="../slideLayouts/slideLayout1355.xml"/><Relationship Id="rId209" Type="http://schemas.openxmlformats.org/officeDocument/2006/relationships/slideLayout" Target="../slideLayouts/slideLayout1369.xml"/><Relationship Id="rId190" Type="http://schemas.openxmlformats.org/officeDocument/2006/relationships/slideLayout" Target="../slideLayouts/slideLayout1350.xml"/><Relationship Id="rId204" Type="http://schemas.openxmlformats.org/officeDocument/2006/relationships/slideLayout" Target="../slideLayouts/slideLayout1364.xml"/><Relationship Id="rId220" Type="http://schemas.openxmlformats.org/officeDocument/2006/relationships/slideLayout" Target="../slideLayouts/slideLayout1380.xml"/><Relationship Id="rId225" Type="http://schemas.openxmlformats.org/officeDocument/2006/relationships/slideLayout" Target="../slideLayouts/slideLayout1385.xml"/><Relationship Id="rId15" Type="http://schemas.openxmlformats.org/officeDocument/2006/relationships/slideLayout" Target="../slideLayouts/slideLayout1175.xml"/><Relationship Id="rId36" Type="http://schemas.openxmlformats.org/officeDocument/2006/relationships/slideLayout" Target="../slideLayouts/slideLayout1196.xml"/><Relationship Id="rId57" Type="http://schemas.openxmlformats.org/officeDocument/2006/relationships/slideLayout" Target="../slideLayouts/slideLayout1217.xml"/><Relationship Id="rId106" Type="http://schemas.openxmlformats.org/officeDocument/2006/relationships/slideLayout" Target="../slideLayouts/slideLayout1266.xml"/><Relationship Id="rId127" Type="http://schemas.openxmlformats.org/officeDocument/2006/relationships/slideLayout" Target="../slideLayouts/slideLayout1287.xml"/><Relationship Id="rId10" Type="http://schemas.openxmlformats.org/officeDocument/2006/relationships/slideLayout" Target="../slideLayouts/slideLayout1170.xml"/><Relationship Id="rId31" Type="http://schemas.openxmlformats.org/officeDocument/2006/relationships/slideLayout" Target="../slideLayouts/slideLayout1191.xml"/><Relationship Id="rId52" Type="http://schemas.openxmlformats.org/officeDocument/2006/relationships/slideLayout" Target="../slideLayouts/slideLayout1212.xml"/><Relationship Id="rId73" Type="http://schemas.openxmlformats.org/officeDocument/2006/relationships/slideLayout" Target="../slideLayouts/slideLayout1233.xml"/><Relationship Id="rId78" Type="http://schemas.openxmlformats.org/officeDocument/2006/relationships/slideLayout" Target="../slideLayouts/slideLayout1238.xml"/><Relationship Id="rId94" Type="http://schemas.openxmlformats.org/officeDocument/2006/relationships/slideLayout" Target="../slideLayouts/slideLayout1254.xml"/><Relationship Id="rId99" Type="http://schemas.openxmlformats.org/officeDocument/2006/relationships/slideLayout" Target="../slideLayouts/slideLayout1259.xml"/><Relationship Id="rId101" Type="http://schemas.openxmlformats.org/officeDocument/2006/relationships/slideLayout" Target="../slideLayouts/slideLayout1261.xml"/><Relationship Id="rId122" Type="http://schemas.openxmlformats.org/officeDocument/2006/relationships/slideLayout" Target="../slideLayouts/slideLayout1282.xml"/><Relationship Id="rId143" Type="http://schemas.openxmlformats.org/officeDocument/2006/relationships/slideLayout" Target="../slideLayouts/slideLayout1303.xml"/><Relationship Id="rId148" Type="http://schemas.openxmlformats.org/officeDocument/2006/relationships/slideLayout" Target="../slideLayouts/slideLayout1308.xml"/><Relationship Id="rId164" Type="http://schemas.openxmlformats.org/officeDocument/2006/relationships/slideLayout" Target="../slideLayouts/slideLayout1324.xml"/><Relationship Id="rId169" Type="http://schemas.openxmlformats.org/officeDocument/2006/relationships/slideLayout" Target="../slideLayouts/slideLayout1329.xml"/><Relationship Id="rId185" Type="http://schemas.openxmlformats.org/officeDocument/2006/relationships/slideLayout" Target="../slideLayouts/slideLayout1345.xml"/><Relationship Id="rId4" Type="http://schemas.openxmlformats.org/officeDocument/2006/relationships/slideLayout" Target="../slideLayouts/slideLayout1164.xml"/><Relationship Id="rId9" Type="http://schemas.openxmlformats.org/officeDocument/2006/relationships/slideLayout" Target="../slideLayouts/slideLayout1169.xml"/><Relationship Id="rId180" Type="http://schemas.openxmlformats.org/officeDocument/2006/relationships/slideLayout" Target="../slideLayouts/slideLayout1340.xml"/><Relationship Id="rId210" Type="http://schemas.openxmlformats.org/officeDocument/2006/relationships/slideLayout" Target="../slideLayouts/slideLayout1370.xml"/><Relationship Id="rId215" Type="http://schemas.openxmlformats.org/officeDocument/2006/relationships/slideLayout" Target="../slideLayouts/slideLayout1375.xml"/><Relationship Id="rId26" Type="http://schemas.openxmlformats.org/officeDocument/2006/relationships/slideLayout" Target="../slideLayouts/slideLayout1186.xml"/><Relationship Id="rId47" Type="http://schemas.openxmlformats.org/officeDocument/2006/relationships/slideLayout" Target="../slideLayouts/slideLayout1207.xml"/><Relationship Id="rId68" Type="http://schemas.openxmlformats.org/officeDocument/2006/relationships/slideLayout" Target="../slideLayouts/slideLayout1228.xml"/><Relationship Id="rId89" Type="http://schemas.openxmlformats.org/officeDocument/2006/relationships/slideLayout" Target="../slideLayouts/slideLayout1249.xml"/><Relationship Id="rId112" Type="http://schemas.openxmlformats.org/officeDocument/2006/relationships/slideLayout" Target="../slideLayouts/slideLayout1272.xml"/><Relationship Id="rId133" Type="http://schemas.openxmlformats.org/officeDocument/2006/relationships/slideLayout" Target="../slideLayouts/slideLayout1293.xml"/><Relationship Id="rId154" Type="http://schemas.openxmlformats.org/officeDocument/2006/relationships/slideLayout" Target="../slideLayouts/slideLayout1314.xml"/><Relationship Id="rId175" Type="http://schemas.openxmlformats.org/officeDocument/2006/relationships/slideLayout" Target="../slideLayouts/slideLayout1335.xml"/><Relationship Id="rId196" Type="http://schemas.openxmlformats.org/officeDocument/2006/relationships/slideLayout" Target="../slideLayouts/slideLayout1356.xml"/><Relationship Id="rId200" Type="http://schemas.openxmlformats.org/officeDocument/2006/relationships/slideLayout" Target="../slideLayouts/slideLayout1360.xml"/><Relationship Id="rId16" Type="http://schemas.openxmlformats.org/officeDocument/2006/relationships/slideLayout" Target="../slideLayouts/slideLayout1176.xml"/><Relationship Id="rId221" Type="http://schemas.openxmlformats.org/officeDocument/2006/relationships/slideLayout" Target="../slideLayouts/slideLayout1381.xml"/><Relationship Id="rId37" Type="http://schemas.openxmlformats.org/officeDocument/2006/relationships/slideLayout" Target="../slideLayouts/slideLayout1197.xml"/><Relationship Id="rId58" Type="http://schemas.openxmlformats.org/officeDocument/2006/relationships/slideLayout" Target="../slideLayouts/slideLayout1218.xml"/><Relationship Id="rId79" Type="http://schemas.openxmlformats.org/officeDocument/2006/relationships/slideLayout" Target="../slideLayouts/slideLayout1239.xml"/><Relationship Id="rId102" Type="http://schemas.openxmlformats.org/officeDocument/2006/relationships/slideLayout" Target="../slideLayouts/slideLayout1262.xml"/><Relationship Id="rId123" Type="http://schemas.openxmlformats.org/officeDocument/2006/relationships/slideLayout" Target="../slideLayouts/slideLayout1283.xml"/><Relationship Id="rId144" Type="http://schemas.openxmlformats.org/officeDocument/2006/relationships/slideLayout" Target="../slideLayouts/slideLayout1304.xml"/><Relationship Id="rId90" Type="http://schemas.openxmlformats.org/officeDocument/2006/relationships/slideLayout" Target="../slideLayouts/slideLayout1250.xml"/><Relationship Id="rId165" Type="http://schemas.openxmlformats.org/officeDocument/2006/relationships/slideLayout" Target="../slideLayouts/slideLayout1325.xml"/><Relationship Id="rId186" Type="http://schemas.openxmlformats.org/officeDocument/2006/relationships/slideLayout" Target="../slideLayouts/slideLayout1346.xml"/><Relationship Id="rId211" Type="http://schemas.openxmlformats.org/officeDocument/2006/relationships/slideLayout" Target="../slideLayouts/slideLayout1371.xml"/><Relationship Id="rId27" Type="http://schemas.openxmlformats.org/officeDocument/2006/relationships/slideLayout" Target="../slideLayouts/slideLayout1187.xml"/><Relationship Id="rId48" Type="http://schemas.openxmlformats.org/officeDocument/2006/relationships/slideLayout" Target="../slideLayouts/slideLayout1208.xml"/><Relationship Id="rId69" Type="http://schemas.openxmlformats.org/officeDocument/2006/relationships/slideLayout" Target="../slideLayouts/slideLayout1229.xml"/><Relationship Id="rId113" Type="http://schemas.openxmlformats.org/officeDocument/2006/relationships/slideLayout" Target="../slideLayouts/slideLayout1273.xml"/><Relationship Id="rId134" Type="http://schemas.openxmlformats.org/officeDocument/2006/relationships/slideLayout" Target="../slideLayouts/slideLayout1294.xml"/><Relationship Id="rId80" Type="http://schemas.openxmlformats.org/officeDocument/2006/relationships/slideLayout" Target="../slideLayouts/slideLayout1240.xml"/><Relationship Id="rId155" Type="http://schemas.openxmlformats.org/officeDocument/2006/relationships/slideLayout" Target="../slideLayouts/slideLayout1315.xml"/><Relationship Id="rId176" Type="http://schemas.openxmlformats.org/officeDocument/2006/relationships/slideLayout" Target="../slideLayouts/slideLayout1336.xml"/><Relationship Id="rId197" Type="http://schemas.openxmlformats.org/officeDocument/2006/relationships/slideLayout" Target="../slideLayouts/slideLayout1357.xml"/><Relationship Id="rId201" Type="http://schemas.openxmlformats.org/officeDocument/2006/relationships/slideLayout" Target="../slideLayouts/slideLayout1361.xml"/><Relationship Id="rId222" Type="http://schemas.openxmlformats.org/officeDocument/2006/relationships/slideLayout" Target="../slideLayouts/slideLayout1382.xml"/><Relationship Id="rId17" Type="http://schemas.openxmlformats.org/officeDocument/2006/relationships/slideLayout" Target="../slideLayouts/slideLayout1177.xml"/><Relationship Id="rId38" Type="http://schemas.openxmlformats.org/officeDocument/2006/relationships/slideLayout" Target="../slideLayouts/slideLayout1198.xml"/><Relationship Id="rId59" Type="http://schemas.openxmlformats.org/officeDocument/2006/relationships/slideLayout" Target="../slideLayouts/slideLayout1219.xml"/><Relationship Id="rId103" Type="http://schemas.openxmlformats.org/officeDocument/2006/relationships/slideLayout" Target="../slideLayouts/slideLayout1263.xml"/><Relationship Id="rId124" Type="http://schemas.openxmlformats.org/officeDocument/2006/relationships/slideLayout" Target="../slideLayouts/slideLayout1284.xml"/><Relationship Id="rId70" Type="http://schemas.openxmlformats.org/officeDocument/2006/relationships/slideLayout" Target="../slideLayouts/slideLayout1230.xml"/><Relationship Id="rId91" Type="http://schemas.openxmlformats.org/officeDocument/2006/relationships/slideLayout" Target="../slideLayouts/slideLayout1251.xml"/><Relationship Id="rId145" Type="http://schemas.openxmlformats.org/officeDocument/2006/relationships/slideLayout" Target="../slideLayouts/slideLayout1305.xml"/><Relationship Id="rId166" Type="http://schemas.openxmlformats.org/officeDocument/2006/relationships/slideLayout" Target="../slideLayouts/slideLayout1326.xml"/><Relationship Id="rId187" Type="http://schemas.openxmlformats.org/officeDocument/2006/relationships/slideLayout" Target="../slideLayouts/slideLayout1347.xml"/><Relationship Id="rId1" Type="http://schemas.openxmlformats.org/officeDocument/2006/relationships/slideLayout" Target="../slideLayouts/slideLayout1161.xml"/><Relationship Id="rId212" Type="http://schemas.openxmlformats.org/officeDocument/2006/relationships/slideLayout" Target="../slideLayouts/slideLayout1372.xml"/><Relationship Id="rId28" Type="http://schemas.openxmlformats.org/officeDocument/2006/relationships/slideLayout" Target="../slideLayouts/slideLayout1188.xml"/><Relationship Id="rId49" Type="http://schemas.openxmlformats.org/officeDocument/2006/relationships/slideLayout" Target="../slideLayouts/slideLayout1209.xml"/><Relationship Id="rId114" Type="http://schemas.openxmlformats.org/officeDocument/2006/relationships/slideLayout" Target="../slideLayouts/slideLayout1274.xml"/><Relationship Id="rId60" Type="http://schemas.openxmlformats.org/officeDocument/2006/relationships/slideLayout" Target="../slideLayouts/slideLayout1220.xml"/><Relationship Id="rId81" Type="http://schemas.openxmlformats.org/officeDocument/2006/relationships/slideLayout" Target="../slideLayouts/slideLayout1241.xml"/><Relationship Id="rId135" Type="http://schemas.openxmlformats.org/officeDocument/2006/relationships/slideLayout" Target="../slideLayouts/slideLayout1295.xml"/><Relationship Id="rId156" Type="http://schemas.openxmlformats.org/officeDocument/2006/relationships/slideLayout" Target="../slideLayouts/slideLayout1316.xml"/><Relationship Id="rId177" Type="http://schemas.openxmlformats.org/officeDocument/2006/relationships/slideLayout" Target="../slideLayouts/slideLayout1337.xml"/><Relationship Id="rId198" Type="http://schemas.openxmlformats.org/officeDocument/2006/relationships/slideLayout" Target="../slideLayouts/slideLayout1358.xml"/><Relationship Id="rId202" Type="http://schemas.openxmlformats.org/officeDocument/2006/relationships/slideLayout" Target="../slideLayouts/slideLayout1362.xml"/><Relationship Id="rId223" Type="http://schemas.openxmlformats.org/officeDocument/2006/relationships/slideLayout" Target="../slideLayouts/slideLayout1383.xml"/><Relationship Id="rId18" Type="http://schemas.openxmlformats.org/officeDocument/2006/relationships/slideLayout" Target="../slideLayouts/slideLayout1178.xml"/><Relationship Id="rId39" Type="http://schemas.openxmlformats.org/officeDocument/2006/relationships/slideLayout" Target="../slideLayouts/slideLayout1199.xml"/><Relationship Id="rId50" Type="http://schemas.openxmlformats.org/officeDocument/2006/relationships/slideLayout" Target="../slideLayouts/slideLayout1210.xml"/><Relationship Id="rId104" Type="http://schemas.openxmlformats.org/officeDocument/2006/relationships/slideLayout" Target="../slideLayouts/slideLayout1264.xml"/><Relationship Id="rId125" Type="http://schemas.openxmlformats.org/officeDocument/2006/relationships/slideLayout" Target="../slideLayouts/slideLayout1285.xml"/><Relationship Id="rId146" Type="http://schemas.openxmlformats.org/officeDocument/2006/relationships/slideLayout" Target="../slideLayouts/slideLayout1306.xml"/><Relationship Id="rId167" Type="http://schemas.openxmlformats.org/officeDocument/2006/relationships/slideLayout" Target="../slideLayouts/slideLayout1327.xml"/><Relationship Id="rId188" Type="http://schemas.openxmlformats.org/officeDocument/2006/relationships/slideLayout" Target="../slideLayouts/slideLayout1348.xml"/><Relationship Id="rId71" Type="http://schemas.openxmlformats.org/officeDocument/2006/relationships/slideLayout" Target="../slideLayouts/slideLayout1231.xml"/><Relationship Id="rId92" Type="http://schemas.openxmlformats.org/officeDocument/2006/relationships/slideLayout" Target="../slideLayouts/slideLayout1252.xml"/><Relationship Id="rId213" Type="http://schemas.openxmlformats.org/officeDocument/2006/relationships/slideLayout" Target="../slideLayouts/slideLayout1373.xml"/><Relationship Id="rId2" Type="http://schemas.openxmlformats.org/officeDocument/2006/relationships/slideLayout" Target="../slideLayouts/slideLayout1162.xml"/><Relationship Id="rId29" Type="http://schemas.openxmlformats.org/officeDocument/2006/relationships/slideLayout" Target="../slideLayouts/slideLayout1189.xml"/><Relationship Id="rId40" Type="http://schemas.openxmlformats.org/officeDocument/2006/relationships/slideLayout" Target="../slideLayouts/slideLayout1200.xml"/><Relationship Id="rId115" Type="http://schemas.openxmlformats.org/officeDocument/2006/relationships/slideLayout" Target="../slideLayouts/slideLayout1275.xml"/><Relationship Id="rId136" Type="http://schemas.openxmlformats.org/officeDocument/2006/relationships/slideLayout" Target="../slideLayouts/slideLayout1296.xml"/><Relationship Id="rId157" Type="http://schemas.openxmlformats.org/officeDocument/2006/relationships/slideLayout" Target="../slideLayouts/slideLayout1317.xml"/><Relationship Id="rId178" Type="http://schemas.openxmlformats.org/officeDocument/2006/relationships/slideLayout" Target="../slideLayouts/slideLayout1338.xml"/><Relationship Id="rId61" Type="http://schemas.openxmlformats.org/officeDocument/2006/relationships/slideLayout" Target="../slideLayouts/slideLayout1221.xml"/><Relationship Id="rId82" Type="http://schemas.openxmlformats.org/officeDocument/2006/relationships/slideLayout" Target="../slideLayouts/slideLayout1242.xml"/><Relationship Id="rId199" Type="http://schemas.openxmlformats.org/officeDocument/2006/relationships/slideLayout" Target="../slideLayouts/slideLayout1359.xml"/><Relationship Id="rId203" Type="http://schemas.openxmlformats.org/officeDocument/2006/relationships/slideLayout" Target="../slideLayouts/slideLayout1363.xml"/><Relationship Id="rId19" Type="http://schemas.openxmlformats.org/officeDocument/2006/relationships/slideLayout" Target="../slideLayouts/slideLayout1179.xml"/><Relationship Id="rId224" Type="http://schemas.openxmlformats.org/officeDocument/2006/relationships/slideLayout" Target="../slideLayouts/slideLayout1384.xml"/><Relationship Id="rId30" Type="http://schemas.openxmlformats.org/officeDocument/2006/relationships/slideLayout" Target="../slideLayouts/slideLayout1190.xml"/><Relationship Id="rId105" Type="http://schemas.openxmlformats.org/officeDocument/2006/relationships/slideLayout" Target="../slideLayouts/slideLayout1265.xml"/><Relationship Id="rId126" Type="http://schemas.openxmlformats.org/officeDocument/2006/relationships/slideLayout" Target="../slideLayouts/slideLayout1286.xml"/><Relationship Id="rId147" Type="http://schemas.openxmlformats.org/officeDocument/2006/relationships/slideLayout" Target="../slideLayouts/slideLayout1307.xml"/><Relationship Id="rId168" Type="http://schemas.openxmlformats.org/officeDocument/2006/relationships/slideLayout" Target="../slideLayouts/slideLayout1328.xml"/><Relationship Id="rId51" Type="http://schemas.openxmlformats.org/officeDocument/2006/relationships/slideLayout" Target="../slideLayouts/slideLayout1211.xml"/><Relationship Id="rId72" Type="http://schemas.openxmlformats.org/officeDocument/2006/relationships/slideLayout" Target="../slideLayouts/slideLayout1232.xml"/><Relationship Id="rId93" Type="http://schemas.openxmlformats.org/officeDocument/2006/relationships/slideLayout" Target="../slideLayouts/slideLayout1253.xml"/><Relationship Id="rId189" Type="http://schemas.openxmlformats.org/officeDocument/2006/relationships/slideLayout" Target="../slideLayouts/slideLayout134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3.xml"/><Relationship Id="rId13" Type="http://schemas.openxmlformats.org/officeDocument/2006/relationships/slideLayout" Target="../slideLayouts/slideLayout1398.xml"/><Relationship Id="rId3" Type="http://schemas.openxmlformats.org/officeDocument/2006/relationships/slideLayout" Target="../slideLayouts/slideLayout1388.xml"/><Relationship Id="rId7" Type="http://schemas.openxmlformats.org/officeDocument/2006/relationships/slideLayout" Target="../slideLayouts/slideLayout1392.xml"/><Relationship Id="rId12" Type="http://schemas.openxmlformats.org/officeDocument/2006/relationships/slideLayout" Target="../slideLayouts/slideLayout1397.xml"/><Relationship Id="rId2" Type="http://schemas.openxmlformats.org/officeDocument/2006/relationships/slideLayout" Target="../slideLayouts/slideLayout1387.xml"/><Relationship Id="rId1" Type="http://schemas.openxmlformats.org/officeDocument/2006/relationships/slideLayout" Target="../slideLayouts/slideLayout1386.xml"/><Relationship Id="rId6" Type="http://schemas.openxmlformats.org/officeDocument/2006/relationships/slideLayout" Target="../slideLayouts/slideLayout1391.xml"/><Relationship Id="rId11" Type="http://schemas.openxmlformats.org/officeDocument/2006/relationships/slideLayout" Target="../slideLayouts/slideLayout1396.xml"/><Relationship Id="rId5" Type="http://schemas.openxmlformats.org/officeDocument/2006/relationships/slideLayout" Target="../slideLayouts/slideLayout1390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395.xml"/><Relationship Id="rId4" Type="http://schemas.openxmlformats.org/officeDocument/2006/relationships/slideLayout" Target="../slideLayouts/slideLayout1389.xml"/><Relationship Id="rId9" Type="http://schemas.openxmlformats.org/officeDocument/2006/relationships/slideLayout" Target="../slideLayouts/slideLayout1394.xml"/><Relationship Id="rId14" Type="http://schemas.openxmlformats.org/officeDocument/2006/relationships/slideLayout" Target="../slideLayouts/slideLayout13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6B75024F-8A4E-475D-99F8-07373FF93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260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446" r:id="rId1"/>
    <p:sldLayoutId id="2147489447" r:id="rId2"/>
    <p:sldLayoutId id="2147489448" r:id="rId3"/>
    <p:sldLayoutId id="2147489449" r:id="rId4"/>
    <p:sldLayoutId id="2147489450" r:id="rId5"/>
    <p:sldLayoutId id="2147489451" r:id="rId6"/>
    <p:sldLayoutId id="2147489452" r:id="rId7"/>
    <p:sldLayoutId id="2147489453" r:id="rId8"/>
    <p:sldLayoutId id="2147489454" r:id="rId9"/>
    <p:sldLayoutId id="2147489455" r:id="rId10"/>
    <p:sldLayoutId id="2147489456" r:id="rId11"/>
    <p:sldLayoutId id="2147489457" r:id="rId12"/>
    <p:sldLayoutId id="2147489458" r:id="rId13"/>
    <p:sldLayoutId id="2147489459" r:id="rId14"/>
    <p:sldLayoutId id="2147489460" r:id="rId15"/>
    <p:sldLayoutId id="2147489461" r:id="rId16"/>
    <p:sldLayoutId id="2147489462" r:id="rId17"/>
    <p:sldLayoutId id="2147489463" r:id="rId18"/>
    <p:sldLayoutId id="2147489464" r:id="rId19"/>
    <p:sldLayoutId id="2147489465" r:id="rId20"/>
    <p:sldLayoutId id="2147489466" r:id="rId21"/>
    <p:sldLayoutId id="2147489467" r:id="rId22"/>
    <p:sldLayoutId id="2147489468" r:id="rId23"/>
    <p:sldLayoutId id="2147489469" r:id="rId24"/>
    <p:sldLayoutId id="2147489470" r:id="rId25"/>
    <p:sldLayoutId id="2147489471" r:id="rId26"/>
    <p:sldLayoutId id="2147489472" r:id="rId27"/>
    <p:sldLayoutId id="2147489473" r:id="rId28"/>
    <p:sldLayoutId id="2147489474" r:id="rId29"/>
    <p:sldLayoutId id="2147489475" r:id="rId30"/>
    <p:sldLayoutId id="2147489476" r:id="rId31"/>
    <p:sldLayoutId id="2147489477" r:id="rId32"/>
    <p:sldLayoutId id="2147489478" r:id="rId33"/>
    <p:sldLayoutId id="2147489479" r:id="rId34"/>
    <p:sldLayoutId id="2147489480" r:id="rId35"/>
    <p:sldLayoutId id="2147489481" r:id="rId36"/>
    <p:sldLayoutId id="2147489482" r:id="rId37"/>
    <p:sldLayoutId id="2147489483" r:id="rId38"/>
    <p:sldLayoutId id="2147489484" r:id="rId39"/>
    <p:sldLayoutId id="2147489485" r:id="rId40"/>
    <p:sldLayoutId id="2147489486" r:id="rId41"/>
    <p:sldLayoutId id="2147489487" r:id="rId42"/>
    <p:sldLayoutId id="2147489488" r:id="rId43"/>
    <p:sldLayoutId id="2147489489" r:id="rId44"/>
    <p:sldLayoutId id="2147489490" r:id="rId45"/>
    <p:sldLayoutId id="2147489491" r:id="rId46"/>
    <p:sldLayoutId id="2147489492" r:id="rId47"/>
    <p:sldLayoutId id="2147489493" r:id="rId48"/>
    <p:sldLayoutId id="2147489494" r:id="rId49"/>
    <p:sldLayoutId id="2147489495" r:id="rId50"/>
    <p:sldLayoutId id="2147489496" r:id="rId51"/>
    <p:sldLayoutId id="2147489497" r:id="rId52"/>
    <p:sldLayoutId id="2147489498" r:id="rId53"/>
    <p:sldLayoutId id="2147489499" r:id="rId54"/>
    <p:sldLayoutId id="2147489500" r:id="rId55"/>
    <p:sldLayoutId id="2147489501" r:id="rId56"/>
    <p:sldLayoutId id="2147489502" r:id="rId57"/>
    <p:sldLayoutId id="2147489503" r:id="rId58"/>
    <p:sldLayoutId id="2147489504" r:id="rId59"/>
    <p:sldLayoutId id="2147489505" r:id="rId60"/>
    <p:sldLayoutId id="2147489506" r:id="rId61"/>
    <p:sldLayoutId id="2147489507" r:id="rId62"/>
    <p:sldLayoutId id="2147489508" r:id="rId63"/>
    <p:sldLayoutId id="2147489509" r:id="rId64"/>
    <p:sldLayoutId id="2147489510" r:id="rId65"/>
    <p:sldLayoutId id="2147489511" r:id="rId66"/>
    <p:sldLayoutId id="2147489512" r:id="rId67"/>
    <p:sldLayoutId id="2147489513" r:id="rId68"/>
    <p:sldLayoutId id="2147489514" r:id="rId69"/>
    <p:sldLayoutId id="2147489515" r:id="rId70"/>
    <p:sldLayoutId id="2147489516" r:id="rId71"/>
    <p:sldLayoutId id="2147489517" r:id="rId72"/>
    <p:sldLayoutId id="2147489518" r:id="rId73"/>
    <p:sldLayoutId id="2147489519" r:id="rId74"/>
    <p:sldLayoutId id="2147489520" r:id="rId75"/>
    <p:sldLayoutId id="2147489521" r:id="rId76"/>
    <p:sldLayoutId id="2147489522" r:id="rId77"/>
    <p:sldLayoutId id="2147489523" r:id="rId78"/>
    <p:sldLayoutId id="2147489524" r:id="rId79"/>
    <p:sldLayoutId id="2147489525" r:id="rId80"/>
    <p:sldLayoutId id="2147489526" r:id="rId81"/>
    <p:sldLayoutId id="2147489527" r:id="rId82"/>
    <p:sldLayoutId id="2147489528" r:id="rId83"/>
    <p:sldLayoutId id="2147489529" r:id="rId84"/>
    <p:sldLayoutId id="2147489530" r:id="rId85"/>
    <p:sldLayoutId id="2147489531" r:id="rId86"/>
    <p:sldLayoutId id="2147489532" r:id="rId87"/>
    <p:sldLayoutId id="2147489533" r:id="rId88"/>
    <p:sldLayoutId id="2147489534" r:id="rId89"/>
    <p:sldLayoutId id="2147489535" r:id="rId90"/>
    <p:sldLayoutId id="2147489536" r:id="rId91"/>
    <p:sldLayoutId id="2147489537" r:id="rId92"/>
    <p:sldLayoutId id="2147489538" r:id="rId93"/>
    <p:sldLayoutId id="2147489539" r:id="rId94"/>
    <p:sldLayoutId id="2147489540" r:id="rId95"/>
    <p:sldLayoutId id="2147489541" r:id="rId96"/>
    <p:sldLayoutId id="2147489542" r:id="rId97"/>
    <p:sldLayoutId id="2147489543" r:id="rId98"/>
    <p:sldLayoutId id="2147489544" r:id="rId99"/>
    <p:sldLayoutId id="2147489545" r:id="rId100"/>
    <p:sldLayoutId id="2147489546" r:id="rId101"/>
    <p:sldLayoutId id="2147489547" r:id="rId102"/>
    <p:sldLayoutId id="2147489548" r:id="rId103"/>
    <p:sldLayoutId id="2147489549" r:id="rId104"/>
    <p:sldLayoutId id="2147489550" r:id="rId105"/>
    <p:sldLayoutId id="2147489551" r:id="rId106"/>
    <p:sldLayoutId id="2147489552" r:id="rId107"/>
    <p:sldLayoutId id="2147489553" r:id="rId108"/>
    <p:sldLayoutId id="2147489554" r:id="rId109"/>
    <p:sldLayoutId id="2147489555" r:id="rId110"/>
    <p:sldLayoutId id="2147489556" r:id="rId111"/>
    <p:sldLayoutId id="2147489557" r:id="rId112"/>
    <p:sldLayoutId id="2147489558" r:id="rId113"/>
    <p:sldLayoutId id="2147489559" r:id="rId114"/>
    <p:sldLayoutId id="2147489560" r:id="rId115"/>
    <p:sldLayoutId id="2147489561" r:id="rId116"/>
    <p:sldLayoutId id="2147489562" r:id="rId117"/>
    <p:sldLayoutId id="2147489563" r:id="rId118"/>
    <p:sldLayoutId id="2147489564" r:id="rId119"/>
    <p:sldLayoutId id="2147489565" r:id="rId120"/>
    <p:sldLayoutId id="2147489566" r:id="rId121"/>
    <p:sldLayoutId id="2147489567" r:id="rId122"/>
    <p:sldLayoutId id="2147489568" r:id="rId123"/>
    <p:sldLayoutId id="2147489569" r:id="rId124"/>
    <p:sldLayoutId id="2147489570" r:id="rId125"/>
    <p:sldLayoutId id="2147489571" r:id="rId126"/>
    <p:sldLayoutId id="2147489572" r:id="rId127"/>
    <p:sldLayoutId id="2147489574" r:id="rId128"/>
    <p:sldLayoutId id="2147489576" r:id="rId129"/>
    <p:sldLayoutId id="2147489577" r:id="rId130"/>
    <p:sldLayoutId id="2147489578" r:id="rId131"/>
    <p:sldLayoutId id="2147489579" r:id="rId132"/>
    <p:sldLayoutId id="2147489580" r:id="rId133"/>
    <p:sldLayoutId id="2147489581" r:id="rId134"/>
    <p:sldLayoutId id="2147489582" r:id="rId135"/>
    <p:sldLayoutId id="2147489583" r:id="rId136"/>
    <p:sldLayoutId id="2147489584" r:id="rId137"/>
    <p:sldLayoutId id="2147489585" r:id="rId138"/>
    <p:sldLayoutId id="2147489586" r:id="rId139"/>
    <p:sldLayoutId id="2147489587" r:id="rId140"/>
    <p:sldLayoutId id="2147489588" r:id="rId141"/>
    <p:sldLayoutId id="2147489589" r:id="rId142"/>
    <p:sldLayoutId id="2147489590" r:id="rId143"/>
    <p:sldLayoutId id="2147489591" r:id="rId144"/>
    <p:sldLayoutId id="2147489592" r:id="rId145"/>
    <p:sldLayoutId id="2147489593" r:id="rId146"/>
    <p:sldLayoutId id="2147489594" r:id="rId147"/>
    <p:sldLayoutId id="2147489595" r:id="rId148"/>
    <p:sldLayoutId id="2147489596" r:id="rId149"/>
    <p:sldLayoutId id="2147489597" r:id="rId150"/>
    <p:sldLayoutId id="2147489598" r:id="rId151"/>
    <p:sldLayoutId id="2147489599" r:id="rId152"/>
    <p:sldLayoutId id="2147489600" r:id="rId153"/>
    <p:sldLayoutId id="2147489601" r:id="rId154"/>
    <p:sldLayoutId id="2147489602" r:id="rId155"/>
    <p:sldLayoutId id="2147489603" r:id="rId156"/>
    <p:sldLayoutId id="2147489604" r:id="rId157"/>
    <p:sldLayoutId id="2147489605" r:id="rId158"/>
    <p:sldLayoutId id="2147489606" r:id="rId159"/>
    <p:sldLayoutId id="2147489607" r:id="rId160"/>
    <p:sldLayoutId id="2147489608" r:id="rId161"/>
    <p:sldLayoutId id="2147489609" r:id="rId162"/>
    <p:sldLayoutId id="2147489610" r:id="rId163"/>
    <p:sldLayoutId id="2147489611" r:id="rId164"/>
    <p:sldLayoutId id="2147489612" r:id="rId165"/>
    <p:sldLayoutId id="2147489613" r:id="rId166"/>
    <p:sldLayoutId id="2147489614" r:id="rId167"/>
    <p:sldLayoutId id="2147489615" r:id="rId168"/>
    <p:sldLayoutId id="2147489616" r:id="rId169"/>
    <p:sldLayoutId id="2147489617" r:id="rId170"/>
    <p:sldLayoutId id="2147489618" r:id="rId171"/>
    <p:sldLayoutId id="2147489619" r:id="rId172"/>
    <p:sldLayoutId id="2147489620" r:id="rId173"/>
    <p:sldLayoutId id="2147489621" r:id="rId174"/>
    <p:sldLayoutId id="2147489622" r:id="rId175"/>
    <p:sldLayoutId id="2147489623" r:id="rId176"/>
    <p:sldLayoutId id="2147489624" r:id="rId177"/>
    <p:sldLayoutId id="2147489625" r:id="rId178"/>
    <p:sldLayoutId id="2147489626" r:id="rId179"/>
    <p:sldLayoutId id="2147489627" r:id="rId180"/>
    <p:sldLayoutId id="2147489628" r:id="rId181"/>
    <p:sldLayoutId id="2147489629" r:id="rId182"/>
    <p:sldLayoutId id="2147489630" r:id="rId183"/>
    <p:sldLayoutId id="2147489631" r:id="rId184"/>
    <p:sldLayoutId id="2147489632" r:id="rId185"/>
    <p:sldLayoutId id="2147489633" r:id="rId186"/>
    <p:sldLayoutId id="2147489634" r:id="rId187"/>
    <p:sldLayoutId id="2147489635" r:id="rId188"/>
    <p:sldLayoutId id="2147489636" r:id="rId189"/>
    <p:sldLayoutId id="2147489637" r:id="rId190"/>
    <p:sldLayoutId id="2147489638" r:id="rId191"/>
    <p:sldLayoutId id="2147489639" r:id="rId192"/>
    <p:sldLayoutId id="2147489640" r:id="rId193"/>
    <p:sldLayoutId id="2147489641" r:id="rId194"/>
    <p:sldLayoutId id="2147489642" r:id="rId195"/>
    <p:sldLayoutId id="2147489643" r:id="rId196"/>
    <p:sldLayoutId id="2147489644" r:id="rId197"/>
    <p:sldLayoutId id="2147489645" r:id="rId198"/>
    <p:sldLayoutId id="2147489646" r:id="rId199"/>
    <p:sldLayoutId id="2147489647" r:id="rId200"/>
    <p:sldLayoutId id="2147489648" r:id="rId201"/>
    <p:sldLayoutId id="2147489649" r:id="rId202"/>
    <p:sldLayoutId id="2147489650" r:id="rId203"/>
    <p:sldLayoutId id="2147489651" r:id="rId204"/>
    <p:sldLayoutId id="2147489652" r:id="rId205"/>
    <p:sldLayoutId id="2147489653" r:id="rId206"/>
    <p:sldLayoutId id="2147489654" r:id="rId207"/>
    <p:sldLayoutId id="2147489655" r:id="rId208"/>
    <p:sldLayoutId id="2147489656" r:id="rId209"/>
    <p:sldLayoutId id="2147489657" r:id="rId210"/>
    <p:sldLayoutId id="2147489658" r:id="rId211"/>
    <p:sldLayoutId id="2147489659" r:id="rId212"/>
    <p:sldLayoutId id="2147489660" r:id="rId213"/>
    <p:sldLayoutId id="2147489661" r:id="rId214"/>
    <p:sldLayoutId id="2147489662" r:id="rId215"/>
    <p:sldLayoutId id="2147489663" r:id="rId216"/>
    <p:sldLayoutId id="2147489664" r:id="rId217"/>
    <p:sldLayoutId id="2147489665" r:id="rId218"/>
    <p:sldLayoutId id="2147489666" r:id="rId219"/>
    <p:sldLayoutId id="2147489667" r:id="rId220"/>
    <p:sldLayoutId id="2147489668" r:id="rId221"/>
    <p:sldLayoutId id="2147489669" r:id="rId222"/>
    <p:sldLayoutId id="2147489670" r:id="rId223"/>
    <p:sldLayoutId id="2147489671" r:id="rId224"/>
    <p:sldLayoutId id="2147489672" r:id="rId225"/>
    <p:sldLayoutId id="2147489673" r:id="rId226"/>
    <p:sldLayoutId id="2147489346" r:id="rId227"/>
    <p:sldLayoutId id="2147489348" r:id="rId228"/>
    <p:sldLayoutId id="2147489353" r:id="rId229"/>
    <p:sldLayoutId id="2147489354" r:id="rId230"/>
    <p:sldLayoutId id="2147489358" r:id="rId231"/>
    <p:sldLayoutId id="2147489370" r:id="rId232"/>
    <p:sldLayoutId id="2147489371" r:id="rId233"/>
    <p:sldLayoutId id="2147489372" r:id="rId234"/>
    <p:sldLayoutId id="2147489373" r:id="rId235"/>
    <p:sldLayoutId id="2147489374" r:id="rId236"/>
    <p:sldLayoutId id="2147489431" r:id="rId237"/>
    <p:sldLayoutId id="2147489434" r:id="rId238"/>
    <p:sldLayoutId id="2147489436" r:id="rId239"/>
    <p:sldLayoutId id="2147489437" r:id="rId240"/>
    <p:sldLayoutId id="2147483899" r:id="rId241"/>
    <p:sldLayoutId id="2147483904" r:id="rId242"/>
    <p:sldLayoutId id="2147483933" r:id="rId243"/>
    <p:sldLayoutId id="2147483959" r:id="rId244"/>
    <p:sldLayoutId id="2147483916" r:id="rId245"/>
    <p:sldLayoutId id="2147483900" r:id="rId246"/>
    <p:sldLayoutId id="2147483927" r:id="rId247"/>
    <p:sldLayoutId id="2147483935" r:id="rId248"/>
  </p:sldLayoutIdLst>
  <p:hf hdr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100" kern="1200">
          <a:solidFill>
            <a:schemeClr val="tx1"/>
          </a:solidFill>
          <a:latin typeface="Raleway Black" panose="020B0A03030101060003" pitchFamily="34" charset="0"/>
          <a:ea typeface="+mj-ea"/>
          <a:cs typeface="+mj-cs"/>
        </a:defRPr>
      </a:lvl1pPr>
    </p:titleStyle>
    <p:bodyStyle>
      <a:lvl1pPr marL="0" indent="0" algn="ctr" defTabSz="685800" rtl="0" eaLnBrk="1" latinLnBrk="0" hangingPunct="1">
        <a:lnSpc>
          <a:spcPct val="90000"/>
        </a:lnSpc>
        <a:spcBef>
          <a:spcPts val="750"/>
        </a:spcBef>
        <a:buFontTx/>
        <a:buNone/>
        <a:defRPr sz="1275" kern="1200">
          <a:solidFill>
            <a:schemeClr val="tx1"/>
          </a:solidFill>
          <a:latin typeface="Raleway" panose="020B0503030101060003" pitchFamily="34" charset="0"/>
          <a:ea typeface="+mn-ea"/>
          <a:cs typeface="+mn-cs"/>
        </a:defRPr>
      </a:lvl1pPr>
      <a:lvl2pPr marL="514350" indent="-171450" algn="ctr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ctr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ctr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ctr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C992C4-89F4-4AC5-8DF0-5A74AB6E0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0F8EF8-D428-47FE-941B-65A13FDDC5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C7158B-7575-41AF-9A2A-8D6EF16568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A60F07-DCE9-448A-ABE4-03B5220A89C9}" type="datetimeFigureOut">
              <a:rPr lang="en-GB" smtClean="0"/>
              <a:t>26/04/2024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D92F2C-A818-4551-B1FA-312AF63EE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CFC09F-A87E-446C-A9BF-246F6B390D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7FAAC-E420-4223-8ED1-7B1662DAD6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4043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675" r:id="rId1"/>
    <p:sldLayoutId id="2147489676" r:id="rId2"/>
    <p:sldLayoutId id="2147489677" r:id="rId3"/>
    <p:sldLayoutId id="2147489678" r:id="rId4"/>
    <p:sldLayoutId id="2147489679" r:id="rId5"/>
    <p:sldLayoutId id="2147489680" r:id="rId6"/>
    <p:sldLayoutId id="2147489681" r:id="rId7"/>
    <p:sldLayoutId id="2147489682" r:id="rId8"/>
    <p:sldLayoutId id="2147489683" r:id="rId9"/>
    <p:sldLayoutId id="2147489684" r:id="rId10"/>
    <p:sldLayoutId id="2147489685" r:id="rId11"/>
    <p:sldLayoutId id="2147489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6B75024F-8A4E-475D-99F8-07373FF93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814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688" r:id="rId1"/>
    <p:sldLayoutId id="2147489689" r:id="rId2"/>
    <p:sldLayoutId id="2147489690" r:id="rId3"/>
    <p:sldLayoutId id="2147489691" r:id="rId4"/>
    <p:sldLayoutId id="2147489692" r:id="rId5"/>
    <p:sldLayoutId id="2147489693" r:id="rId6"/>
    <p:sldLayoutId id="2147489694" r:id="rId7"/>
    <p:sldLayoutId id="2147489695" r:id="rId8"/>
    <p:sldLayoutId id="2147489696" r:id="rId9"/>
    <p:sldLayoutId id="2147489697" r:id="rId10"/>
    <p:sldLayoutId id="2147489698" r:id="rId11"/>
    <p:sldLayoutId id="2147489699" r:id="rId12"/>
    <p:sldLayoutId id="2147489700" r:id="rId13"/>
    <p:sldLayoutId id="2147489701" r:id="rId14"/>
    <p:sldLayoutId id="2147489702" r:id="rId15"/>
    <p:sldLayoutId id="2147489703" r:id="rId16"/>
    <p:sldLayoutId id="2147489704" r:id="rId17"/>
    <p:sldLayoutId id="2147489705" r:id="rId18"/>
    <p:sldLayoutId id="2147489706" r:id="rId19"/>
    <p:sldLayoutId id="2147489707" r:id="rId20"/>
    <p:sldLayoutId id="2147489708" r:id="rId21"/>
    <p:sldLayoutId id="2147489709" r:id="rId22"/>
    <p:sldLayoutId id="2147489710" r:id="rId23"/>
    <p:sldLayoutId id="2147489711" r:id="rId24"/>
    <p:sldLayoutId id="2147489712" r:id="rId25"/>
    <p:sldLayoutId id="2147489713" r:id="rId26"/>
    <p:sldLayoutId id="2147489714" r:id="rId27"/>
    <p:sldLayoutId id="2147489715" r:id="rId28"/>
    <p:sldLayoutId id="2147489716" r:id="rId29"/>
    <p:sldLayoutId id="2147489717" r:id="rId30"/>
    <p:sldLayoutId id="2147489718" r:id="rId31"/>
    <p:sldLayoutId id="2147489719" r:id="rId32"/>
    <p:sldLayoutId id="2147489720" r:id="rId33"/>
    <p:sldLayoutId id="2147489721" r:id="rId34"/>
    <p:sldLayoutId id="2147489722" r:id="rId35"/>
    <p:sldLayoutId id="2147489723" r:id="rId36"/>
    <p:sldLayoutId id="2147489724" r:id="rId37"/>
    <p:sldLayoutId id="2147489725" r:id="rId38"/>
    <p:sldLayoutId id="2147489726" r:id="rId39"/>
    <p:sldLayoutId id="2147489727" r:id="rId40"/>
    <p:sldLayoutId id="2147489728" r:id="rId41"/>
    <p:sldLayoutId id="2147489729" r:id="rId42"/>
    <p:sldLayoutId id="2147489730" r:id="rId43"/>
    <p:sldLayoutId id="2147489731" r:id="rId44"/>
    <p:sldLayoutId id="2147489732" r:id="rId45"/>
    <p:sldLayoutId id="2147489733" r:id="rId46"/>
    <p:sldLayoutId id="2147489734" r:id="rId47"/>
    <p:sldLayoutId id="2147489735" r:id="rId48"/>
    <p:sldLayoutId id="2147489736" r:id="rId49"/>
    <p:sldLayoutId id="2147489737" r:id="rId50"/>
    <p:sldLayoutId id="2147489738" r:id="rId51"/>
    <p:sldLayoutId id="2147489739" r:id="rId52"/>
    <p:sldLayoutId id="2147489740" r:id="rId53"/>
    <p:sldLayoutId id="2147489741" r:id="rId54"/>
    <p:sldLayoutId id="2147489742" r:id="rId55"/>
    <p:sldLayoutId id="2147489743" r:id="rId56"/>
    <p:sldLayoutId id="2147489744" r:id="rId57"/>
    <p:sldLayoutId id="2147489745" r:id="rId58"/>
    <p:sldLayoutId id="2147489746" r:id="rId59"/>
    <p:sldLayoutId id="2147489747" r:id="rId60"/>
    <p:sldLayoutId id="2147489748" r:id="rId61"/>
    <p:sldLayoutId id="2147489749" r:id="rId62"/>
    <p:sldLayoutId id="2147489750" r:id="rId63"/>
    <p:sldLayoutId id="2147489751" r:id="rId64"/>
    <p:sldLayoutId id="2147489752" r:id="rId65"/>
    <p:sldLayoutId id="2147489753" r:id="rId66"/>
    <p:sldLayoutId id="2147489754" r:id="rId67"/>
    <p:sldLayoutId id="2147489755" r:id="rId68"/>
    <p:sldLayoutId id="2147489756" r:id="rId69"/>
    <p:sldLayoutId id="2147489757" r:id="rId70"/>
    <p:sldLayoutId id="2147489758" r:id="rId71"/>
    <p:sldLayoutId id="2147489759" r:id="rId72"/>
    <p:sldLayoutId id="2147489760" r:id="rId73"/>
    <p:sldLayoutId id="2147489761" r:id="rId74"/>
    <p:sldLayoutId id="2147489762" r:id="rId75"/>
    <p:sldLayoutId id="2147489763" r:id="rId76"/>
    <p:sldLayoutId id="2147489764" r:id="rId77"/>
    <p:sldLayoutId id="2147489765" r:id="rId78"/>
    <p:sldLayoutId id="2147489766" r:id="rId79"/>
    <p:sldLayoutId id="2147489767" r:id="rId80"/>
    <p:sldLayoutId id="2147489768" r:id="rId81"/>
    <p:sldLayoutId id="2147489769" r:id="rId82"/>
    <p:sldLayoutId id="2147489770" r:id="rId83"/>
    <p:sldLayoutId id="2147489771" r:id="rId84"/>
    <p:sldLayoutId id="2147489772" r:id="rId85"/>
    <p:sldLayoutId id="2147489773" r:id="rId86"/>
    <p:sldLayoutId id="2147489774" r:id="rId87"/>
    <p:sldLayoutId id="2147489775" r:id="rId88"/>
    <p:sldLayoutId id="2147489776" r:id="rId89"/>
    <p:sldLayoutId id="2147489777" r:id="rId90"/>
    <p:sldLayoutId id="2147489778" r:id="rId91"/>
    <p:sldLayoutId id="2147489779" r:id="rId92"/>
    <p:sldLayoutId id="2147489780" r:id="rId93"/>
    <p:sldLayoutId id="2147489781" r:id="rId94"/>
    <p:sldLayoutId id="2147489782" r:id="rId95"/>
    <p:sldLayoutId id="2147489783" r:id="rId96"/>
    <p:sldLayoutId id="2147489784" r:id="rId97"/>
    <p:sldLayoutId id="2147489785" r:id="rId98"/>
    <p:sldLayoutId id="2147489786" r:id="rId99"/>
    <p:sldLayoutId id="2147489787" r:id="rId100"/>
    <p:sldLayoutId id="2147489788" r:id="rId101"/>
    <p:sldLayoutId id="2147489789" r:id="rId102"/>
    <p:sldLayoutId id="2147489790" r:id="rId103"/>
    <p:sldLayoutId id="2147489791" r:id="rId104"/>
    <p:sldLayoutId id="2147489792" r:id="rId105"/>
    <p:sldLayoutId id="2147489793" r:id="rId106"/>
    <p:sldLayoutId id="2147489794" r:id="rId107"/>
    <p:sldLayoutId id="2147489795" r:id="rId108"/>
    <p:sldLayoutId id="2147489796" r:id="rId109"/>
    <p:sldLayoutId id="2147489797" r:id="rId110"/>
    <p:sldLayoutId id="2147489798" r:id="rId111"/>
    <p:sldLayoutId id="2147489799" r:id="rId112"/>
    <p:sldLayoutId id="2147489800" r:id="rId113"/>
    <p:sldLayoutId id="2147489801" r:id="rId114"/>
    <p:sldLayoutId id="2147489802" r:id="rId115"/>
    <p:sldLayoutId id="2147489803" r:id="rId116"/>
    <p:sldLayoutId id="2147489804" r:id="rId117"/>
    <p:sldLayoutId id="2147489805" r:id="rId118"/>
    <p:sldLayoutId id="2147489806" r:id="rId119"/>
    <p:sldLayoutId id="2147489807" r:id="rId120"/>
    <p:sldLayoutId id="2147489808" r:id="rId121"/>
    <p:sldLayoutId id="2147489809" r:id="rId122"/>
    <p:sldLayoutId id="2147489810" r:id="rId123"/>
    <p:sldLayoutId id="2147489811" r:id="rId124"/>
    <p:sldLayoutId id="2147489812" r:id="rId125"/>
    <p:sldLayoutId id="2147489813" r:id="rId126"/>
    <p:sldLayoutId id="2147489814" r:id="rId127"/>
    <p:sldLayoutId id="2147489816" r:id="rId128"/>
    <p:sldLayoutId id="2147489818" r:id="rId129"/>
    <p:sldLayoutId id="2147489819" r:id="rId130"/>
    <p:sldLayoutId id="2147489820" r:id="rId131"/>
    <p:sldLayoutId id="2147489821" r:id="rId132"/>
    <p:sldLayoutId id="2147489822" r:id="rId133"/>
    <p:sldLayoutId id="2147489823" r:id="rId134"/>
    <p:sldLayoutId id="2147489824" r:id="rId135"/>
    <p:sldLayoutId id="2147489825" r:id="rId136"/>
    <p:sldLayoutId id="2147489826" r:id="rId137"/>
    <p:sldLayoutId id="2147489827" r:id="rId138"/>
    <p:sldLayoutId id="2147489828" r:id="rId139"/>
    <p:sldLayoutId id="2147489829" r:id="rId140"/>
    <p:sldLayoutId id="2147489830" r:id="rId141"/>
    <p:sldLayoutId id="2147489831" r:id="rId142"/>
    <p:sldLayoutId id="2147489832" r:id="rId143"/>
    <p:sldLayoutId id="2147489833" r:id="rId144"/>
    <p:sldLayoutId id="2147489834" r:id="rId145"/>
    <p:sldLayoutId id="2147489835" r:id="rId146"/>
    <p:sldLayoutId id="2147489836" r:id="rId147"/>
    <p:sldLayoutId id="2147489837" r:id="rId148"/>
    <p:sldLayoutId id="2147489838" r:id="rId149"/>
    <p:sldLayoutId id="2147489839" r:id="rId150"/>
    <p:sldLayoutId id="2147489840" r:id="rId151"/>
    <p:sldLayoutId id="2147489841" r:id="rId152"/>
    <p:sldLayoutId id="2147489842" r:id="rId153"/>
    <p:sldLayoutId id="2147489843" r:id="rId154"/>
    <p:sldLayoutId id="2147489844" r:id="rId155"/>
    <p:sldLayoutId id="2147489845" r:id="rId156"/>
    <p:sldLayoutId id="2147489846" r:id="rId157"/>
    <p:sldLayoutId id="2147489847" r:id="rId158"/>
    <p:sldLayoutId id="2147489848" r:id="rId159"/>
    <p:sldLayoutId id="2147489849" r:id="rId160"/>
    <p:sldLayoutId id="2147489850" r:id="rId161"/>
    <p:sldLayoutId id="2147489851" r:id="rId162"/>
    <p:sldLayoutId id="2147489852" r:id="rId163"/>
    <p:sldLayoutId id="2147489853" r:id="rId164"/>
    <p:sldLayoutId id="2147489854" r:id="rId165"/>
    <p:sldLayoutId id="2147489855" r:id="rId166"/>
    <p:sldLayoutId id="2147489856" r:id="rId167"/>
    <p:sldLayoutId id="2147489857" r:id="rId168"/>
    <p:sldLayoutId id="2147489858" r:id="rId169"/>
    <p:sldLayoutId id="2147489859" r:id="rId170"/>
    <p:sldLayoutId id="2147489860" r:id="rId171"/>
    <p:sldLayoutId id="2147489861" r:id="rId172"/>
    <p:sldLayoutId id="2147489862" r:id="rId173"/>
    <p:sldLayoutId id="2147489863" r:id="rId174"/>
    <p:sldLayoutId id="2147489864" r:id="rId175"/>
    <p:sldLayoutId id="2147489865" r:id="rId176"/>
    <p:sldLayoutId id="2147489866" r:id="rId177"/>
    <p:sldLayoutId id="2147489867" r:id="rId178"/>
    <p:sldLayoutId id="2147489868" r:id="rId179"/>
    <p:sldLayoutId id="2147489869" r:id="rId180"/>
    <p:sldLayoutId id="2147489870" r:id="rId181"/>
    <p:sldLayoutId id="2147489871" r:id="rId182"/>
    <p:sldLayoutId id="2147489872" r:id="rId183"/>
    <p:sldLayoutId id="2147489873" r:id="rId184"/>
    <p:sldLayoutId id="2147489874" r:id="rId185"/>
    <p:sldLayoutId id="2147489875" r:id="rId186"/>
    <p:sldLayoutId id="2147489876" r:id="rId187"/>
    <p:sldLayoutId id="2147489877" r:id="rId188"/>
    <p:sldLayoutId id="2147489878" r:id="rId189"/>
    <p:sldLayoutId id="2147489879" r:id="rId190"/>
    <p:sldLayoutId id="2147489880" r:id="rId191"/>
    <p:sldLayoutId id="2147489881" r:id="rId192"/>
    <p:sldLayoutId id="2147489882" r:id="rId193"/>
    <p:sldLayoutId id="2147489883" r:id="rId194"/>
    <p:sldLayoutId id="2147489884" r:id="rId195"/>
    <p:sldLayoutId id="2147489885" r:id="rId196"/>
    <p:sldLayoutId id="2147489886" r:id="rId197"/>
    <p:sldLayoutId id="2147489887" r:id="rId198"/>
    <p:sldLayoutId id="2147489888" r:id="rId199"/>
    <p:sldLayoutId id="2147489889" r:id="rId200"/>
    <p:sldLayoutId id="2147489890" r:id="rId201"/>
    <p:sldLayoutId id="2147489891" r:id="rId202"/>
    <p:sldLayoutId id="2147489892" r:id="rId203"/>
    <p:sldLayoutId id="2147489893" r:id="rId204"/>
    <p:sldLayoutId id="2147489894" r:id="rId205"/>
    <p:sldLayoutId id="2147489895" r:id="rId206"/>
    <p:sldLayoutId id="2147489896" r:id="rId207"/>
    <p:sldLayoutId id="2147489897" r:id="rId208"/>
    <p:sldLayoutId id="2147489898" r:id="rId209"/>
    <p:sldLayoutId id="2147489899" r:id="rId210"/>
    <p:sldLayoutId id="2147489900" r:id="rId211"/>
    <p:sldLayoutId id="2147489901" r:id="rId212"/>
    <p:sldLayoutId id="2147489902" r:id="rId213"/>
    <p:sldLayoutId id="2147489903" r:id="rId214"/>
    <p:sldLayoutId id="2147489904" r:id="rId215"/>
    <p:sldLayoutId id="2147489905" r:id="rId216"/>
    <p:sldLayoutId id="2147489906" r:id="rId217"/>
    <p:sldLayoutId id="2147489907" r:id="rId218"/>
    <p:sldLayoutId id="2147489908" r:id="rId219"/>
    <p:sldLayoutId id="2147489909" r:id="rId220"/>
    <p:sldLayoutId id="2147489910" r:id="rId221"/>
    <p:sldLayoutId id="2147489911" r:id="rId222"/>
    <p:sldLayoutId id="2147489912" r:id="rId223"/>
    <p:sldLayoutId id="2147489913" r:id="rId224"/>
    <p:sldLayoutId id="2147489914" r:id="rId225"/>
  </p:sldLayoutIdLst>
  <p:hf hdr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100" kern="1200">
          <a:solidFill>
            <a:schemeClr val="tx1"/>
          </a:solidFill>
          <a:latin typeface="Raleway Black" panose="020B0A03030101060003" pitchFamily="34" charset="0"/>
          <a:ea typeface="+mj-ea"/>
          <a:cs typeface="+mj-cs"/>
        </a:defRPr>
      </a:lvl1pPr>
    </p:titleStyle>
    <p:bodyStyle>
      <a:lvl1pPr marL="0" indent="0" algn="ctr" defTabSz="685800" rtl="0" eaLnBrk="1" latinLnBrk="0" hangingPunct="1">
        <a:lnSpc>
          <a:spcPct val="90000"/>
        </a:lnSpc>
        <a:spcBef>
          <a:spcPts val="750"/>
        </a:spcBef>
        <a:buFontTx/>
        <a:buNone/>
        <a:defRPr sz="1275" kern="1200">
          <a:solidFill>
            <a:schemeClr val="tx1"/>
          </a:solidFill>
          <a:latin typeface="Raleway" panose="020B0503030101060003" pitchFamily="34" charset="0"/>
          <a:ea typeface="+mn-ea"/>
          <a:cs typeface="+mn-cs"/>
        </a:defRPr>
      </a:lvl1pPr>
      <a:lvl2pPr marL="514350" indent="-171450" algn="ctr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ctr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ctr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ctr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6B75024F-8A4E-475D-99F8-07373FF93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08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929" r:id="rId1"/>
    <p:sldLayoutId id="2147489930" r:id="rId2"/>
    <p:sldLayoutId id="2147489931" r:id="rId3"/>
    <p:sldLayoutId id="2147489932" r:id="rId4"/>
    <p:sldLayoutId id="2147489933" r:id="rId5"/>
    <p:sldLayoutId id="2147489934" r:id="rId6"/>
    <p:sldLayoutId id="2147489935" r:id="rId7"/>
    <p:sldLayoutId id="2147489936" r:id="rId8"/>
    <p:sldLayoutId id="2147489937" r:id="rId9"/>
    <p:sldLayoutId id="2147489938" r:id="rId10"/>
    <p:sldLayoutId id="2147489939" r:id="rId11"/>
    <p:sldLayoutId id="2147489940" r:id="rId12"/>
    <p:sldLayoutId id="2147489941" r:id="rId13"/>
    <p:sldLayoutId id="2147489942" r:id="rId14"/>
    <p:sldLayoutId id="2147489943" r:id="rId15"/>
    <p:sldLayoutId id="2147489944" r:id="rId16"/>
    <p:sldLayoutId id="2147489945" r:id="rId17"/>
    <p:sldLayoutId id="2147489946" r:id="rId18"/>
    <p:sldLayoutId id="2147489947" r:id="rId19"/>
    <p:sldLayoutId id="2147489948" r:id="rId20"/>
    <p:sldLayoutId id="2147489949" r:id="rId21"/>
    <p:sldLayoutId id="2147489950" r:id="rId22"/>
    <p:sldLayoutId id="2147489951" r:id="rId23"/>
    <p:sldLayoutId id="2147489952" r:id="rId24"/>
    <p:sldLayoutId id="2147489953" r:id="rId25"/>
    <p:sldLayoutId id="2147489954" r:id="rId26"/>
    <p:sldLayoutId id="2147489955" r:id="rId27"/>
    <p:sldLayoutId id="2147489956" r:id="rId28"/>
    <p:sldLayoutId id="2147489957" r:id="rId29"/>
    <p:sldLayoutId id="2147489958" r:id="rId30"/>
    <p:sldLayoutId id="2147489959" r:id="rId31"/>
    <p:sldLayoutId id="2147489960" r:id="rId32"/>
    <p:sldLayoutId id="2147489961" r:id="rId33"/>
    <p:sldLayoutId id="2147489962" r:id="rId34"/>
    <p:sldLayoutId id="2147489963" r:id="rId35"/>
    <p:sldLayoutId id="2147489964" r:id="rId36"/>
    <p:sldLayoutId id="2147489965" r:id="rId37"/>
    <p:sldLayoutId id="2147489966" r:id="rId38"/>
    <p:sldLayoutId id="2147489967" r:id="rId39"/>
    <p:sldLayoutId id="2147489968" r:id="rId40"/>
    <p:sldLayoutId id="2147489969" r:id="rId41"/>
    <p:sldLayoutId id="2147489970" r:id="rId42"/>
    <p:sldLayoutId id="2147489971" r:id="rId43"/>
    <p:sldLayoutId id="2147489972" r:id="rId44"/>
    <p:sldLayoutId id="2147489973" r:id="rId45"/>
    <p:sldLayoutId id="2147489974" r:id="rId46"/>
    <p:sldLayoutId id="2147489975" r:id="rId47"/>
    <p:sldLayoutId id="2147489976" r:id="rId48"/>
    <p:sldLayoutId id="2147489977" r:id="rId49"/>
    <p:sldLayoutId id="2147489978" r:id="rId50"/>
    <p:sldLayoutId id="2147489979" r:id="rId51"/>
    <p:sldLayoutId id="2147489980" r:id="rId52"/>
    <p:sldLayoutId id="2147489981" r:id="rId53"/>
    <p:sldLayoutId id="2147489982" r:id="rId54"/>
    <p:sldLayoutId id="2147489983" r:id="rId55"/>
    <p:sldLayoutId id="2147489984" r:id="rId56"/>
    <p:sldLayoutId id="2147489985" r:id="rId57"/>
    <p:sldLayoutId id="2147489986" r:id="rId58"/>
    <p:sldLayoutId id="2147489987" r:id="rId59"/>
    <p:sldLayoutId id="2147489988" r:id="rId60"/>
    <p:sldLayoutId id="2147489989" r:id="rId61"/>
    <p:sldLayoutId id="2147489990" r:id="rId62"/>
    <p:sldLayoutId id="2147489991" r:id="rId63"/>
    <p:sldLayoutId id="2147489992" r:id="rId64"/>
    <p:sldLayoutId id="2147489993" r:id="rId65"/>
    <p:sldLayoutId id="2147489994" r:id="rId66"/>
    <p:sldLayoutId id="2147489995" r:id="rId67"/>
    <p:sldLayoutId id="2147489996" r:id="rId68"/>
    <p:sldLayoutId id="2147489997" r:id="rId69"/>
    <p:sldLayoutId id="2147489998" r:id="rId70"/>
    <p:sldLayoutId id="2147489999" r:id="rId71"/>
    <p:sldLayoutId id="2147490000" r:id="rId72"/>
    <p:sldLayoutId id="2147490001" r:id="rId73"/>
    <p:sldLayoutId id="2147490002" r:id="rId74"/>
    <p:sldLayoutId id="2147490003" r:id="rId75"/>
    <p:sldLayoutId id="2147490004" r:id="rId76"/>
    <p:sldLayoutId id="2147490005" r:id="rId77"/>
    <p:sldLayoutId id="2147490006" r:id="rId78"/>
    <p:sldLayoutId id="2147490007" r:id="rId79"/>
    <p:sldLayoutId id="2147490008" r:id="rId80"/>
    <p:sldLayoutId id="2147490009" r:id="rId81"/>
    <p:sldLayoutId id="2147490010" r:id="rId82"/>
    <p:sldLayoutId id="2147490011" r:id="rId83"/>
    <p:sldLayoutId id="2147490012" r:id="rId84"/>
    <p:sldLayoutId id="2147490013" r:id="rId85"/>
    <p:sldLayoutId id="2147490014" r:id="rId86"/>
    <p:sldLayoutId id="2147490015" r:id="rId87"/>
    <p:sldLayoutId id="2147490016" r:id="rId88"/>
    <p:sldLayoutId id="2147490017" r:id="rId89"/>
    <p:sldLayoutId id="2147490018" r:id="rId90"/>
    <p:sldLayoutId id="2147490019" r:id="rId91"/>
    <p:sldLayoutId id="2147490020" r:id="rId92"/>
    <p:sldLayoutId id="2147490021" r:id="rId93"/>
    <p:sldLayoutId id="2147490022" r:id="rId94"/>
    <p:sldLayoutId id="2147490023" r:id="rId95"/>
    <p:sldLayoutId id="2147490024" r:id="rId96"/>
    <p:sldLayoutId id="2147490025" r:id="rId97"/>
    <p:sldLayoutId id="2147490026" r:id="rId98"/>
    <p:sldLayoutId id="2147490027" r:id="rId99"/>
    <p:sldLayoutId id="2147490028" r:id="rId100"/>
    <p:sldLayoutId id="2147490029" r:id="rId101"/>
    <p:sldLayoutId id="2147490030" r:id="rId102"/>
    <p:sldLayoutId id="2147490031" r:id="rId103"/>
    <p:sldLayoutId id="2147490032" r:id="rId104"/>
    <p:sldLayoutId id="2147490033" r:id="rId105"/>
    <p:sldLayoutId id="2147490034" r:id="rId106"/>
    <p:sldLayoutId id="2147490035" r:id="rId107"/>
    <p:sldLayoutId id="2147490036" r:id="rId108"/>
    <p:sldLayoutId id="2147490037" r:id="rId109"/>
    <p:sldLayoutId id="2147490038" r:id="rId110"/>
    <p:sldLayoutId id="2147490039" r:id="rId111"/>
    <p:sldLayoutId id="2147490040" r:id="rId112"/>
    <p:sldLayoutId id="2147490041" r:id="rId113"/>
    <p:sldLayoutId id="2147490042" r:id="rId114"/>
    <p:sldLayoutId id="2147490043" r:id="rId115"/>
    <p:sldLayoutId id="2147490044" r:id="rId116"/>
    <p:sldLayoutId id="2147490045" r:id="rId117"/>
    <p:sldLayoutId id="2147490046" r:id="rId118"/>
    <p:sldLayoutId id="2147490047" r:id="rId119"/>
    <p:sldLayoutId id="2147490048" r:id="rId120"/>
    <p:sldLayoutId id="2147490049" r:id="rId121"/>
    <p:sldLayoutId id="2147490050" r:id="rId122"/>
    <p:sldLayoutId id="2147490051" r:id="rId123"/>
    <p:sldLayoutId id="2147490052" r:id="rId124"/>
    <p:sldLayoutId id="2147490053" r:id="rId125"/>
    <p:sldLayoutId id="2147490054" r:id="rId126"/>
    <p:sldLayoutId id="2147490055" r:id="rId127"/>
    <p:sldLayoutId id="2147490057" r:id="rId128"/>
    <p:sldLayoutId id="2147490059" r:id="rId129"/>
    <p:sldLayoutId id="2147490060" r:id="rId130"/>
    <p:sldLayoutId id="2147490061" r:id="rId131"/>
    <p:sldLayoutId id="2147490062" r:id="rId132"/>
    <p:sldLayoutId id="2147490063" r:id="rId133"/>
    <p:sldLayoutId id="2147490064" r:id="rId134"/>
    <p:sldLayoutId id="2147490065" r:id="rId135"/>
    <p:sldLayoutId id="2147490066" r:id="rId136"/>
    <p:sldLayoutId id="2147490067" r:id="rId137"/>
    <p:sldLayoutId id="2147490068" r:id="rId138"/>
    <p:sldLayoutId id="2147490069" r:id="rId139"/>
    <p:sldLayoutId id="2147490070" r:id="rId140"/>
    <p:sldLayoutId id="2147490071" r:id="rId141"/>
    <p:sldLayoutId id="2147490072" r:id="rId142"/>
    <p:sldLayoutId id="2147490073" r:id="rId143"/>
    <p:sldLayoutId id="2147490074" r:id="rId144"/>
    <p:sldLayoutId id="2147490075" r:id="rId145"/>
    <p:sldLayoutId id="2147490076" r:id="rId146"/>
    <p:sldLayoutId id="2147490077" r:id="rId147"/>
    <p:sldLayoutId id="2147490078" r:id="rId148"/>
    <p:sldLayoutId id="2147490079" r:id="rId149"/>
    <p:sldLayoutId id="2147490080" r:id="rId150"/>
    <p:sldLayoutId id="2147490081" r:id="rId151"/>
    <p:sldLayoutId id="2147490082" r:id="rId152"/>
    <p:sldLayoutId id="2147490083" r:id="rId153"/>
    <p:sldLayoutId id="2147490084" r:id="rId154"/>
    <p:sldLayoutId id="2147490085" r:id="rId155"/>
    <p:sldLayoutId id="2147490086" r:id="rId156"/>
    <p:sldLayoutId id="2147490087" r:id="rId157"/>
    <p:sldLayoutId id="2147490088" r:id="rId158"/>
    <p:sldLayoutId id="2147490089" r:id="rId159"/>
    <p:sldLayoutId id="2147490090" r:id="rId160"/>
    <p:sldLayoutId id="2147490091" r:id="rId161"/>
    <p:sldLayoutId id="2147490092" r:id="rId162"/>
    <p:sldLayoutId id="2147490093" r:id="rId163"/>
    <p:sldLayoutId id="2147490094" r:id="rId164"/>
    <p:sldLayoutId id="2147490095" r:id="rId165"/>
    <p:sldLayoutId id="2147490096" r:id="rId166"/>
    <p:sldLayoutId id="2147490097" r:id="rId167"/>
    <p:sldLayoutId id="2147490098" r:id="rId168"/>
    <p:sldLayoutId id="2147490099" r:id="rId169"/>
    <p:sldLayoutId id="2147490100" r:id="rId170"/>
    <p:sldLayoutId id="2147490101" r:id="rId171"/>
    <p:sldLayoutId id="2147490102" r:id="rId172"/>
    <p:sldLayoutId id="2147490103" r:id="rId173"/>
    <p:sldLayoutId id="2147490104" r:id="rId174"/>
    <p:sldLayoutId id="2147490105" r:id="rId175"/>
    <p:sldLayoutId id="2147490106" r:id="rId176"/>
    <p:sldLayoutId id="2147490107" r:id="rId177"/>
    <p:sldLayoutId id="2147490108" r:id="rId178"/>
    <p:sldLayoutId id="2147490109" r:id="rId179"/>
    <p:sldLayoutId id="2147490110" r:id="rId180"/>
    <p:sldLayoutId id="2147490111" r:id="rId181"/>
    <p:sldLayoutId id="2147490112" r:id="rId182"/>
    <p:sldLayoutId id="2147490113" r:id="rId183"/>
    <p:sldLayoutId id="2147490114" r:id="rId184"/>
    <p:sldLayoutId id="2147490115" r:id="rId185"/>
    <p:sldLayoutId id="2147490116" r:id="rId186"/>
    <p:sldLayoutId id="2147490117" r:id="rId187"/>
    <p:sldLayoutId id="2147490118" r:id="rId188"/>
    <p:sldLayoutId id="2147490119" r:id="rId189"/>
    <p:sldLayoutId id="2147490120" r:id="rId190"/>
    <p:sldLayoutId id="2147490121" r:id="rId191"/>
    <p:sldLayoutId id="2147490122" r:id="rId192"/>
    <p:sldLayoutId id="2147490123" r:id="rId193"/>
    <p:sldLayoutId id="2147490124" r:id="rId194"/>
    <p:sldLayoutId id="2147490125" r:id="rId195"/>
    <p:sldLayoutId id="2147490126" r:id="rId196"/>
    <p:sldLayoutId id="2147490127" r:id="rId197"/>
    <p:sldLayoutId id="2147490128" r:id="rId198"/>
    <p:sldLayoutId id="2147490129" r:id="rId199"/>
    <p:sldLayoutId id="2147490130" r:id="rId200"/>
    <p:sldLayoutId id="2147490131" r:id="rId201"/>
    <p:sldLayoutId id="2147490132" r:id="rId202"/>
    <p:sldLayoutId id="2147490133" r:id="rId203"/>
    <p:sldLayoutId id="2147490134" r:id="rId204"/>
    <p:sldLayoutId id="2147490135" r:id="rId205"/>
    <p:sldLayoutId id="2147490136" r:id="rId206"/>
    <p:sldLayoutId id="2147490137" r:id="rId207"/>
    <p:sldLayoutId id="2147490138" r:id="rId208"/>
    <p:sldLayoutId id="2147490139" r:id="rId209"/>
    <p:sldLayoutId id="2147490140" r:id="rId210"/>
    <p:sldLayoutId id="2147490141" r:id="rId211"/>
    <p:sldLayoutId id="2147490142" r:id="rId212"/>
    <p:sldLayoutId id="2147490143" r:id="rId213"/>
    <p:sldLayoutId id="2147490144" r:id="rId214"/>
    <p:sldLayoutId id="2147490145" r:id="rId215"/>
    <p:sldLayoutId id="2147490146" r:id="rId216"/>
    <p:sldLayoutId id="2147490147" r:id="rId217"/>
    <p:sldLayoutId id="2147490148" r:id="rId218"/>
    <p:sldLayoutId id="2147490149" r:id="rId219"/>
    <p:sldLayoutId id="2147490150" r:id="rId220"/>
    <p:sldLayoutId id="2147490151" r:id="rId221"/>
    <p:sldLayoutId id="2147490152" r:id="rId222"/>
    <p:sldLayoutId id="2147490153" r:id="rId223"/>
    <p:sldLayoutId id="2147490154" r:id="rId224"/>
    <p:sldLayoutId id="2147490155" r:id="rId225"/>
  </p:sldLayoutIdLst>
  <p:hf hdr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100" kern="1200">
          <a:solidFill>
            <a:schemeClr val="tx1"/>
          </a:solidFill>
          <a:latin typeface="Raleway Black" panose="020B0A03030101060003" pitchFamily="34" charset="0"/>
          <a:ea typeface="+mj-ea"/>
          <a:cs typeface="+mj-cs"/>
        </a:defRPr>
      </a:lvl1pPr>
    </p:titleStyle>
    <p:bodyStyle>
      <a:lvl1pPr marL="0" indent="0" algn="ctr" defTabSz="685800" rtl="0" eaLnBrk="1" latinLnBrk="0" hangingPunct="1">
        <a:lnSpc>
          <a:spcPct val="90000"/>
        </a:lnSpc>
        <a:spcBef>
          <a:spcPts val="750"/>
        </a:spcBef>
        <a:buFontTx/>
        <a:buNone/>
        <a:defRPr sz="1275" kern="1200">
          <a:solidFill>
            <a:schemeClr val="tx1"/>
          </a:solidFill>
          <a:latin typeface="Raleway" panose="020B0503030101060003" pitchFamily="34" charset="0"/>
          <a:ea typeface="+mn-ea"/>
          <a:cs typeface="+mn-cs"/>
        </a:defRPr>
      </a:lvl1pPr>
      <a:lvl2pPr marL="514350" indent="-171450" algn="ctr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ctr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ctr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ctr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6B75024F-8A4E-475D-99F8-07373FF93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07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170" r:id="rId1"/>
    <p:sldLayoutId id="2147490171" r:id="rId2"/>
    <p:sldLayoutId id="2147490172" r:id="rId3"/>
    <p:sldLayoutId id="2147490173" r:id="rId4"/>
    <p:sldLayoutId id="2147490174" r:id="rId5"/>
    <p:sldLayoutId id="2147490175" r:id="rId6"/>
    <p:sldLayoutId id="2147490176" r:id="rId7"/>
    <p:sldLayoutId id="2147490177" r:id="rId8"/>
    <p:sldLayoutId id="2147490178" r:id="rId9"/>
    <p:sldLayoutId id="2147490179" r:id="rId10"/>
    <p:sldLayoutId id="2147490180" r:id="rId11"/>
    <p:sldLayoutId id="2147490181" r:id="rId12"/>
    <p:sldLayoutId id="2147490182" r:id="rId13"/>
    <p:sldLayoutId id="2147490183" r:id="rId14"/>
    <p:sldLayoutId id="2147490184" r:id="rId15"/>
    <p:sldLayoutId id="2147490185" r:id="rId16"/>
    <p:sldLayoutId id="2147490186" r:id="rId17"/>
    <p:sldLayoutId id="2147490187" r:id="rId18"/>
    <p:sldLayoutId id="2147490188" r:id="rId19"/>
    <p:sldLayoutId id="2147490189" r:id="rId20"/>
    <p:sldLayoutId id="2147490190" r:id="rId21"/>
    <p:sldLayoutId id="2147490191" r:id="rId22"/>
    <p:sldLayoutId id="2147490192" r:id="rId23"/>
    <p:sldLayoutId id="2147490193" r:id="rId24"/>
    <p:sldLayoutId id="2147490194" r:id="rId25"/>
    <p:sldLayoutId id="2147490195" r:id="rId26"/>
    <p:sldLayoutId id="2147490196" r:id="rId27"/>
    <p:sldLayoutId id="2147490197" r:id="rId28"/>
    <p:sldLayoutId id="2147490198" r:id="rId29"/>
    <p:sldLayoutId id="2147490199" r:id="rId30"/>
    <p:sldLayoutId id="2147490200" r:id="rId31"/>
    <p:sldLayoutId id="2147490201" r:id="rId32"/>
    <p:sldLayoutId id="2147490202" r:id="rId33"/>
    <p:sldLayoutId id="2147490203" r:id="rId34"/>
    <p:sldLayoutId id="2147490204" r:id="rId35"/>
    <p:sldLayoutId id="2147490205" r:id="rId36"/>
    <p:sldLayoutId id="2147490206" r:id="rId37"/>
    <p:sldLayoutId id="2147490207" r:id="rId38"/>
    <p:sldLayoutId id="2147490208" r:id="rId39"/>
    <p:sldLayoutId id="2147490209" r:id="rId40"/>
    <p:sldLayoutId id="2147490210" r:id="rId41"/>
    <p:sldLayoutId id="2147490211" r:id="rId42"/>
    <p:sldLayoutId id="2147490212" r:id="rId43"/>
    <p:sldLayoutId id="2147490213" r:id="rId44"/>
    <p:sldLayoutId id="2147490214" r:id="rId45"/>
    <p:sldLayoutId id="2147490215" r:id="rId46"/>
    <p:sldLayoutId id="2147490216" r:id="rId47"/>
    <p:sldLayoutId id="2147490217" r:id="rId48"/>
    <p:sldLayoutId id="2147490218" r:id="rId49"/>
    <p:sldLayoutId id="2147490219" r:id="rId50"/>
    <p:sldLayoutId id="2147490220" r:id="rId51"/>
    <p:sldLayoutId id="2147490221" r:id="rId52"/>
    <p:sldLayoutId id="2147490222" r:id="rId53"/>
    <p:sldLayoutId id="2147490223" r:id="rId54"/>
    <p:sldLayoutId id="2147490224" r:id="rId55"/>
    <p:sldLayoutId id="2147490225" r:id="rId56"/>
    <p:sldLayoutId id="2147490226" r:id="rId57"/>
    <p:sldLayoutId id="2147490227" r:id="rId58"/>
    <p:sldLayoutId id="2147490228" r:id="rId59"/>
    <p:sldLayoutId id="2147490229" r:id="rId60"/>
    <p:sldLayoutId id="2147490230" r:id="rId61"/>
    <p:sldLayoutId id="2147490231" r:id="rId62"/>
    <p:sldLayoutId id="2147490232" r:id="rId63"/>
    <p:sldLayoutId id="2147490233" r:id="rId64"/>
    <p:sldLayoutId id="2147490234" r:id="rId65"/>
    <p:sldLayoutId id="2147490235" r:id="rId66"/>
    <p:sldLayoutId id="2147490236" r:id="rId67"/>
    <p:sldLayoutId id="2147490237" r:id="rId68"/>
    <p:sldLayoutId id="2147490238" r:id="rId69"/>
    <p:sldLayoutId id="2147490239" r:id="rId70"/>
    <p:sldLayoutId id="2147490240" r:id="rId71"/>
    <p:sldLayoutId id="2147490241" r:id="rId72"/>
    <p:sldLayoutId id="2147490242" r:id="rId73"/>
    <p:sldLayoutId id="2147490243" r:id="rId74"/>
    <p:sldLayoutId id="2147490244" r:id="rId75"/>
    <p:sldLayoutId id="2147490245" r:id="rId76"/>
    <p:sldLayoutId id="2147490246" r:id="rId77"/>
    <p:sldLayoutId id="2147490247" r:id="rId78"/>
    <p:sldLayoutId id="2147490248" r:id="rId79"/>
    <p:sldLayoutId id="2147490249" r:id="rId80"/>
    <p:sldLayoutId id="2147490250" r:id="rId81"/>
    <p:sldLayoutId id="2147490251" r:id="rId82"/>
    <p:sldLayoutId id="2147490252" r:id="rId83"/>
    <p:sldLayoutId id="2147490253" r:id="rId84"/>
    <p:sldLayoutId id="2147490254" r:id="rId85"/>
    <p:sldLayoutId id="2147490255" r:id="rId86"/>
    <p:sldLayoutId id="2147490256" r:id="rId87"/>
    <p:sldLayoutId id="2147490257" r:id="rId88"/>
    <p:sldLayoutId id="2147490258" r:id="rId89"/>
    <p:sldLayoutId id="2147490259" r:id="rId90"/>
    <p:sldLayoutId id="2147490260" r:id="rId91"/>
    <p:sldLayoutId id="2147490261" r:id="rId92"/>
    <p:sldLayoutId id="2147490262" r:id="rId93"/>
    <p:sldLayoutId id="2147490263" r:id="rId94"/>
    <p:sldLayoutId id="2147490264" r:id="rId95"/>
    <p:sldLayoutId id="2147490265" r:id="rId96"/>
    <p:sldLayoutId id="2147490266" r:id="rId97"/>
    <p:sldLayoutId id="2147490267" r:id="rId98"/>
    <p:sldLayoutId id="2147490268" r:id="rId99"/>
    <p:sldLayoutId id="2147490269" r:id="rId100"/>
    <p:sldLayoutId id="2147490270" r:id="rId101"/>
    <p:sldLayoutId id="2147490271" r:id="rId102"/>
    <p:sldLayoutId id="2147490272" r:id="rId103"/>
    <p:sldLayoutId id="2147490273" r:id="rId104"/>
    <p:sldLayoutId id="2147490274" r:id="rId105"/>
    <p:sldLayoutId id="2147490275" r:id="rId106"/>
    <p:sldLayoutId id="2147490276" r:id="rId107"/>
    <p:sldLayoutId id="2147490277" r:id="rId108"/>
    <p:sldLayoutId id="2147490278" r:id="rId109"/>
    <p:sldLayoutId id="2147490279" r:id="rId110"/>
    <p:sldLayoutId id="2147490280" r:id="rId111"/>
    <p:sldLayoutId id="2147490281" r:id="rId112"/>
    <p:sldLayoutId id="2147490282" r:id="rId113"/>
    <p:sldLayoutId id="2147490283" r:id="rId114"/>
    <p:sldLayoutId id="2147490284" r:id="rId115"/>
    <p:sldLayoutId id="2147490285" r:id="rId116"/>
    <p:sldLayoutId id="2147490286" r:id="rId117"/>
    <p:sldLayoutId id="2147490287" r:id="rId118"/>
    <p:sldLayoutId id="2147490288" r:id="rId119"/>
    <p:sldLayoutId id="2147490289" r:id="rId120"/>
    <p:sldLayoutId id="2147490290" r:id="rId121"/>
    <p:sldLayoutId id="2147490291" r:id="rId122"/>
    <p:sldLayoutId id="2147490292" r:id="rId123"/>
    <p:sldLayoutId id="2147490293" r:id="rId124"/>
    <p:sldLayoutId id="2147490294" r:id="rId125"/>
    <p:sldLayoutId id="2147490295" r:id="rId126"/>
    <p:sldLayoutId id="2147490296" r:id="rId127"/>
    <p:sldLayoutId id="2147490298" r:id="rId128"/>
    <p:sldLayoutId id="2147490300" r:id="rId129"/>
    <p:sldLayoutId id="2147490301" r:id="rId130"/>
    <p:sldLayoutId id="2147490302" r:id="rId131"/>
    <p:sldLayoutId id="2147490303" r:id="rId132"/>
    <p:sldLayoutId id="2147490304" r:id="rId133"/>
    <p:sldLayoutId id="2147490305" r:id="rId134"/>
    <p:sldLayoutId id="2147490306" r:id="rId135"/>
    <p:sldLayoutId id="2147490307" r:id="rId136"/>
    <p:sldLayoutId id="2147490308" r:id="rId137"/>
    <p:sldLayoutId id="2147490309" r:id="rId138"/>
    <p:sldLayoutId id="2147490310" r:id="rId139"/>
    <p:sldLayoutId id="2147490311" r:id="rId140"/>
    <p:sldLayoutId id="2147490312" r:id="rId141"/>
    <p:sldLayoutId id="2147490313" r:id="rId142"/>
    <p:sldLayoutId id="2147490314" r:id="rId143"/>
    <p:sldLayoutId id="2147490315" r:id="rId144"/>
    <p:sldLayoutId id="2147490316" r:id="rId145"/>
    <p:sldLayoutId id="2147490317" r:id="rId146"/>
    <p:sldLayoutId id="2147490318" r:id="rId147"/>
    <p:sldLayoutId id="2147490319" r:id="rId148"/>
    <p:sldLayoutId id="2147490320" r:id="rId149"/>
    <p:sldLayoutId id="2147490321" r:id="rId150"/>
    <p:sldLayoutId id="2147490322" r:id="rId151"/>
    <p:sldLayoutId id="2147490323" r:id="rId152"/>
    <p:sldLayoutId id="2147490324" r:id="rId153"/>
    <p:sldLayoutId id="2147490325" r:id="rId154"/>
    <p:sldLayoutId id="2147490326" r:id="rId155"/>
    <p:sldLayoutId id="2147490327" r:id="rId156"/>
    <p:sldLayoutId id="2147490328" r:id="rId157"/>
    <p:sldLayoutId id="2147490329" r:id="rId158"/>
    <p:sldLayoutId id="2147490330" r:id="rId159"/>
    <p:sldLayoutId id="2147490331" r:id="rId160"/>
    <p:sldLayoutId id="2147490332" r:id="rId161"/>
    <p:sldLayoutId id="2147490333" r:id="rId162"/>
    <p:sldLayoutId id="2147490334" r:id="rId163"/>
    <p:sldLayoutId id="2147490335" r:id="rId164"/>
    <p:sldLayoutId id="2147490336" r:id="rId165"/>
    <p:sldLayoutId id="2147490337" r:id="rId166"/>
    <p:sldLayoutId id="2147490338" r:id="rId167"/>
    <p:sldLayoutId id="2147490339" r:id="rId168"/>
    <p:sldLayoutId id="2147490340" r:id="rId169"/>
    <p:sldLayoutId id="2147490341" r:id="rId170"/>
    <p:sldLayoutId id="2147490342" r:id="rId171"/>
    <p:sldLayoutId id="2147490343" r:id="rId172"/>
    <p:sldLayoutId id="2147490344" r:id="rId173"/>
    <p:sldLayoutId id="2147490345" r:id="rId174"/>
    <p:sldLayoutId id="2147490346" r:id="rId175"/>
    <p:sldLayoutId id="2147490347" r:id="rId176"/>
    <p:sldLayoutId id="2147490348" r:id="rId177"/>
    <p:sldLayoutId id="2147490349" r:id="rId178"/>
    <p:sldLayoutId id="2147490350" r:id="rId179"/>
    <p:sldLayoutId id="2147490351" r:id="rId180"/>
    <p:sldLayoutId id="2147490352" r:id="rId181"/>
    <p:sldLayoutId id="2147490353" r:id="rId182"/>
    <p:sldLayoutId id="2147490354" r:id="rId183"/>
    <p:sldLayoutId id="2147490355" r:id="rId184"/>
    <p:sldLayoutId id="2147490356" r:id="rId185"/>
    <p:sldLayoutId id="2147490357" r:id="rId186"/>
    <p:sldLayoutId id="2147490358" r:id="rId187"/>
    <p:sldLayoutId id="2147490359" r:id="rId188"/>
    <p:sldLayoutId id="2147490360" r:id="rId189"/>
    <p:sldLayoutId id="2147490361" r:id="rId190"/>
    <p:sldLayoutId id="2147490362" r:id="rId191"/>
    <p:sldLayoutId id="2147490363" r:id="rId192"/>
    <p:sldLayoutId id="2147490364" r:id="rId193"/>
    <p:sldLayoutId id="2147490365" r:id="rId194"/>
    <p:sldLayoutId id="2147490366" r:id="rId195"/>
    <p:sldLayoutId id="2147490367" r:id="rId196"/>
    <p:sldLayoutId id="2147490368" r:id="rId197"/>
    <p:sldLayoutId id="2147490369" r:id="rId198"/>
    <p:sldLayoutId id="2147490370" r:id="rId199"/>
    <p:sldLayoutId id="2147490371" r:id="rId200"/>
    <p:sldLayoutId id="2147490372" r:id="rId201"/>
    <p:sldLayoutId id="2147490373" r:id="rId202"/>
    <p:sldLayoutId id="2147490374" r:id="rId203"/>
    <p:sldLayoutId id="2147490375" r:id="rId204"/>
    <p:sldLayoutId id="2147490376" r:id="rId205"/>
    <p:sldLayoutId id="2147490377" r:id="rId206"/>
    <p:sldLayoutId id="2147490378" r:id="rId207"/>
    <p:sldLayoutId id="2147490379" r:id="rId208"/>
    <p:sldLayoutId id="2147490380" r:id="rId209"/>
    <p:sldLayoutId id="2147490381" r:id="rId210"/>
    <p:sldLayoutId id="2147490382" r:id="rId211"/>
    <p:sldLayoutId id="2147490383" r:id="rId212"/>
    <p:sldLayoutId id="2147490384" r:id="rId213"/>
    <p:sldLayoutId id="2147490385" r:id="rId214"/>
    <p:sldLayoutId id="2147490386" r:id="rId215"/>
    <p:sldLayoutId id="2147490387" r:id="rId216"/>
    <p:sldLayoutId id="2147490388" r:id="rId217"/>
    <p:sldLayoutId id="2147490389" r:id="rId218"/>
    <p:sldLayoutId id="2147490390" r:id="rId219"/>
    <p:sldLayoutId id="2147490391" r:id="rId220"/>
    <p:sldLayoutId id="2147490392" r:id="rId221"/>
    <p:sldLayoutId id="2147490393" r:id="rId222"/>
    <p:sldLayoutId id="2147490394" r:id="rId223"/>
    <p:sldLayoutId id="2147490395" r:id="rId224"/>
    <p:sldLayoutId id="2147490396" r:id="rId225"/>
  </p:sldLayoutIdLst>
  <p:hf hdr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100" kern="1200">
          <a:solidFill>
            <a:schemeClr val="tx1"/>
          </a:solidFill>
          <a:latin typeface="Raleway Black" panose="020B0A03030101060003" pitchFamily="34" charset="0"/>
          <a:ea typeface="+mj-ea"/>
          <a:cs typeface="+mj-cs"/>
        </a:defRPr>
      </a:lvl1pPr>
    </p:titleStyle>
    <p:bodyStyle>
      <a:lvl1pPr marL="0" indent="0" algn="ctr" defTabSz="685800" rtl="0" eaLnBrk="1" latinLnBrk="0" hangingPunct="1">
        <a:lnSpc>
          <a:spcPct val="90000"/>
        </a:lnSpc>
        <a:spcBef>
          <a:spcPts val="750"/>
        </a:spcBef>
        <a:buFontTx/>
        <a:buNone/>
        <a:defRPr sz="1275" kern="1200">
          <a:solidFill>
            <a:schemeClr val="tx1"/>
          </a:solidFill>
          <a:latin typeface="Raleway" panose="020B0503030101060003" pitchFamily="34" charset="0"/>
          <a:ea typeface="+mn-ea"/>
          <a:cs typeface="+mn-cs"/>
        </a:defRPr>
      </a:lvl1pPr>
      <a:lvl2pPr marL="514350" indent="-171450" algn="ctr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ctr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ctr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ctr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6B75024F-8A4E-475D-99F8-07373FF93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457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411" r:id="rId1"/>
    <p:sldLayoutId id="2147490412" r:id="rId2"/>
    <p:sldLayoutId id="2147490413" r:id="rId3"/>
    <p:sldLayoutId id="2147490414" r:id="rId4"/>
    <p:sldLayoutId id="2147490415" r:id="rId5"/>
    <p:sldLayoutId id="2147490416" r:id="rId6"/>
    <p:sldLayoutId id="2147490417" r:id="rId7"/>
    <p:sldLayoutId id="2147490418" r:id="rId8"/>
    <p:sldLayoutId id="2147490419" r:id="rId9"/>
    <p:sldLayoutId id="2147490420" r:id="rId10"/>
    <p:sldLayoutId id="2147490421" r:id="rId11"/>
    <p:sldLayoutId id="2147490422" r:id="rId12"/>
    <p:sldLayoutId id="2147490423" r:id="rId13"/>
    <p:sldLayoutId id="2147490424" r:id="rId14"/>
    <p:sldLayoutId id="2147490425" r:id="rId15"/>
    <p:sldLayoutId id="2147490426" r:id="rId16"/>
    <p:sldLayoutId id="2147490427" r:id="rId17"/>
    <p:sldLayoutId id="2147490428" r:id="rId18"/>
    <p:sldLayoutId id="2147490429" r:id="rId19"/>
    <p:sldLayoutId id="2147490430" r:id="rId20"/>
    <p:sldLayoutId id="2147490431" r:id="rId21"/>
    <p:sldLayoutId id="2147490432" r:id="rId22"/>
    <p:sldLayoutId id="2147490433" r:id="rId23"/>
    <p:sldLayoutId id="2147490434" r:id="rId24"/>
    <p:sldLayoutId id="2147490435" r:id="rId25"/>
    <p:sldLayoutId id="2147490436" r:id="rId26"/>
    <p:sldLayoutId id="2147490437" r:id="rId27"/>
    <p:sldLayoutId id="2147490438" r:id="rId28"/>
    <p:sldLayoutId id="2147490439" r:id="rId29"/>
    <p:sldLayoutId id="2147490440" r:id="rId30"/>
    <p:sldLayoutId id="2147490441" r:id="rId31"/>
    <p:sldLayoutId id="2147490442" r:id="rId32"/>
    <p:sldLayoutId id="2147490443" r:id="rId33"/>
    <p:sldLayoutId id="2147490444" r:id="rId34"/>
    <p:sldLayoutId id="2147490445" r:id="rId35"/>
    <p:sldLayoutId id="2147490446" r:id="rId36"/>
    <p:sldLayoutId id="2147490447" r:id="rId37"/>
    <p:sldLayoutId id="2147490448" r:id="rId38"/>
    <p:sldLayoutId id="2147490449" r:id="rId39"/>
    <p:sldLayoutId id="2147490450" r:id="rId40"/>
    <p:sldLayoutId id="2147490451" r:id="rId41"/>
    <p:sldLayoutId id="2147490452" r:id="rId42"/>
    <p:sldLayoutId id="2147490453" r:id="rId43"/>
    <p:sldLayoutId id="2147490454" r:id="rId44"/>
    <p:sldLayoutId id="2147490455" r:id="rId45"/>
    <p:sldLayoutId id="2147490456" r:id="rId46"/>
    <p:sldLayoutId id="2147490457" r:id="rId47"/>
    <p:sldLayoutId id="2147490458" r:id="rId48"/>
    <p:sldLayoutId id="2147490459" r:id="rId49"/>
    <p:sldLayoutId id="2147490460" r:id="rId50"/>
    <p:sldLayoutId id="2147490461" r:id="rId51"/>
    <p:sldLayoutId id="2147490462" r:id="rId52"/>
    <p:sldLayoutId id="2147490463" r:id="rId53"/>
    <p:sldLayoutId id="2147490464" r:id="rId54"/>
    <p:sldLayoutId id="2147490465" r:id="rId55"/>
    <p:sldLayoutId id="2147490466" r:id="rId56"/>
    <p:sldLayoutId id="2147490467" r:id="rId57"/>
    <p:sldLayoutId id="2147490468" r:id="rId58"/>
    <p:sldLayoutId id="2147490469" r:id="rId59"/>
    <p:sldLayoutId id="2147490470" r:id="rId60"/>
    <p:sldLayoutId id="2147490471" r:id="rId61"/>
    <p:sldLayoutId id="2147490472" r:id="rId62"/>
    <p:sldLayoutId id="2147490473" r:id="rId63"/>
    <p:sldLayoutId id="2147490474" r:id="rId64"/>
    <p:sldLayoutId id="2147490475" r:id="rId65"/>
    <p:sldLayoutId id="2147490476" r:id="rId66"/>
    <p:sldLayoutId id="2147490477" r:id="rId67"/>
    <p:sldLayoutId id="2147490478" r:id="rId68"/>
    <p:sldLayoutId id="2147490479" r:id="rId69"/>
    <p:sldLayoutId id="2147490480" r:id="rId70"/>
    <p:sldLayoutId id="2147490481" r:id="rId71"/>
    <p:sldLayoutId id="2147490482" r:id="rId72"/>
    <p:sldLayoutId id="2147490483" r:id="rId73"/>
    <p:sldLayoutId id="2147490484" r:id="rId74"/>
    <p:sldLayoutId id="2147490485" r:id="rId75"/>
    <p:sldLayoutId id="2147490486" r:id="rId76"/>
    <p:sldLayoutId id="2147490487" r:id="rId77"/>
    <p:sldLayoutId id="2147490488" r:id="rId78"/>
    <p:sldLayoutId id="2147490489" r:id="rId79"/>
    <p:sldLayoutId id="2147490490" r:id="rId80"/>
    <p:sldLayoutId id="2147490491" r:id="rId81"/>
    <p:sldLayoutId id="2147490492" r:id="rId82"/>
    <p:sldLayoutId id="2147490493" r:id="rId83"/>
    <p:sldLayoutId id="2147490494" r:id="rId84"/>
    <p:sldLayoutId id="2147490495" r:id="rId85"/>
    <p:sldLayoutId id="2147490496" r:id="rId86"/>
    <p:sldLayoutId id="2147490497" r:id="rId87"/>
    <p:sldLayoutId id="2147490498" r:id="rId88"/>
    <p:sldLayoutId id="2147490499" r:id="rId89"/>
    <p:sldLayoutId id="2147490500" r:id="rId90"/>
    <p:sldLayoutId id="2147490501" r:id="rId91"/>
    <p:sldLayoutId id="2147490502" r:id="rId92"/>
    <p:sldLayoutId id="2147490503" r:id="rId93"/>
    <p:sldLayoutId id="2147490504" r:id="rId94"/>
    <p:sldLayoutId id="2147490505" r:id="rId95"/>
    <p:sldLayoutId id="2147490506" r:id="rId96"/>
    <p:sldLayoutId id="2147490507" r:id="rId97"/>
    <p:sldLayoutId id="2147490508" r:id="rId98"/>
    <p:sldLayoutId id="2147490509" r:id="rId99"/>
    <p:sldLayoutId id="2147490510" r:id="rId100"/>
    <p:sldLayoutId id="2147490511" r:id="rId101"/>
    <p:sldLayoutId id="2147490512" r:id="rId102"/>
    <p:sldLayoutId id="2147490513" r:id="rId103"/>
    <p:sldLayoutId id="2147490514" r:id="rId104"/>
    <p:sldLayoutId id="2147490515" r:id="rId105"/>
    <p:sldLayoutId id="2147490516" r:id="rId106"/>
    <p:sldLayoutId id="2147490517" r:id="rId107"/>
    <p:sldLayoutId id="2147490518" r:id="rId108"/>
    <p:sldLayoutId id="2147490519" r:id="rId109"/>
    <p:sldLayoutId id="2147490520" r:id="rId110"/>
    <p:sldLayoutId id="2147490521" r:id="rId111"/>
    <p:sldLayoutId id="2147490522" r:id="rId112"/>
    <p:sldLayoutId id="2147490523" r:id="rId113"/>
    <p:sldLayoutId id="2147490524" r:id="rId114"/>
    <p:sldLayoutId id="2147490525" r:id="rId115"/>
    <p:sldLayoutId id="2147490526" r:id="rId116"/>
    <p:sldLayoutId id="2147490527" r:id="rId117"/>
    <p:sldLayoutId id="2147490528" r:id="rId118"/>
    <p:sldLayoutId id="2147490529" r:id="rId119"/>
    <p:sldLayoutId id="2147490530" r:id="rId120"/>
    <p:sldLayoutId id="2147490531" r:id="rId121"/>
    <p:sldLayoutId id="2147490532" r:id="rId122"/>
    <p:sldLayoutId id="2147490533" r:id="rId123"/>
    <p:sldLayoutId id="2147490534" r:id="rId124"/>
    <p:sldLayoutId id="2147490535" r:id="rId125"/>
    <p:sldLayoutId id="2147490536" r:id="rId126"/>
    <p:sldLayoutId id="2147490537" r:id="rId127"/>
    <p:sldLayoutId id="2147490539" r:id="rId128"/>
    <p:sldLayoutId id="2147490541" r:id="rId129"/>
    <p:sldLayoutId id="2147490542" r:id="rId130"/>
    <p:sldLayoutId id="2147490543" r:id="rId131"/>
    <p:sldLayoutId id="2147490544" r:id="rId132"/>
    <p:sldLayoutId id="2147490545" r:id="rId133"/>
    <p:sldLayoutId id="2147490546" r:id="rId134"/>
    <p:sldLayoutId id="2147490547" r:id="rId135"/>
    <p:sldLayoutId id="2147490548" r:id="rId136"/>
    <p:sldLayoutId id="2147490549" r:id="rId137"/>
    <p:sldLayoutId id="2147490550" r:id="rId138"/>
    <p:sldLayoutId id="2147490551" r:id="rId139"/>
    <p:sldLayoutId id="2147490552" r:id="rId140"/>
    <p:sldLayoutId id="2147490553" r:id="rId141"/>
    <p:sldLayoutId id="2147490554" r:id="rId142"/>
    <p:sldLayoutId id="2147490555" r:id="rId143"/>
    <p:sldLayoutId id="2147490556" r:id="rId144"/>
    <p:sldLayoutId id="2147490557" r:id="rId145"/>
    <p:sldLayoutId id="2147490558" r:id="rId146"/>
    <p:sldLayoutId id="2147490559" r:id="rId147"/>
    <p:sldLayoutId id="2147490560" r:id="rId148"/>
    <p:sldLayoutId id="2147490561" r:id="rId149"/>
    <p:sldLayoutId id="2147490562" r:id="rId150"/>
    <p:sldLayoutId id="2147490563" r:id="rId151"/>
    <p:sldLayoutId id="2147490564" r:id="rId152"/>
    <p:sldLayoutId id="2147490565" r:id="rId153"/>
    <p:sldLayoutId id="2147490566" r:id="rId154"/>
    <p:sldLayoutId id="2147490567" r:id="rId155"/>
    <p:sldLayoutId id="2147490568" r:id="rId156"/>
    <p:sldLayoutId id="2147490569" r:id="rId157"/>
    <p:sldLayoutId id="2147490570" r:id="rId158"/>
    <p:sldLayoutId id="2147490571" r:id="rId159"/>
    <p:sldLayoutId id="2147490572" r:id="rId160"/>
    <p:sldLayoutId id="2147490573" r:id="rId161"/>
    <p:sldLayoutId id="2147490574" r:id="rId162"/>
    <p:sldLayoutId id="2147490575" r:id="rId163"/>
    <p:sldLayoutId id="2147490576" r:id="rId164"/>
    <p:sldLayoutId id="2147490577" r:id="rId165"/>
    <p:sldLayoutId id="2147490578" r:id="rId166"/>
    <p:sldLayoutId id="2147490579" r:id="rId167"/>
    <p:sldLayoutId id="2147490580" r:id="rId168"/>
    <p:sldLayoutId id="2147490581" r:id="rId169"/>
    <p:sldLayoutId id="2147490582" r:id="rId170"/>
    <p:sldLayoutId id="2147490583" r:id="rId171"/>
    <p:sldLayoutId id="2147490584" r:id="rId172"/>
    <p:sldLayoutId id="2147490585" r:id="rId173"/>
    <p:sldLayoutId id="2147490586" r:id="rId174"/>
    <p:sldLayoutId id="2147490587" r:id="rId175"/>
    <p:sldLayoutId id="2147490588" r:id="rId176"/>
    <p:sldLayoutId id="2147490589" r:id="rId177"/>
    <p:sldLayoutId id="2147490590" r:id="rId178"/>
    <p:sldLayoutId id="2147490591" r:id="rId179"/>
    <p:sldLayoutId id="2147490592" r:id="rId180"/>
    <p:sldLayoutId id="2147490593" r:id="rId181"/>
    <p:sldLayoutId id="2147490594" r:id="rId182"/>
    <p:sldLayoutId id="2147490595" r:id="rId183"/>
    <p:sldLayoutId id="2147490596" r:id="rId184"/>
    <p:sldLayoutId id="2147490597" r:id="rId185"/>
    <p:sldLayoutId id="2147490598" r:id="rId186"/>
    <p:sldLayoutId id="2147490599" r:id="rId187"/>
    <p:sldLayoutId id="2147490600" r:id="rId188"/>
    <p:sldLayoutId id="2147490601" r:id="rId189"/>
    <p:sldLayoutId id="2147490602" r:id="rId190"/>
    <p:sldLayoutId id="2147490603" r:id="rId191"/>
    <p:sldLayoutId id="2147490604" r:id="rId192"/>
    <p:sldLayoutId id="2147490605" r:id="rId193"/>
    <p:sldLayoutId id="2147490606" r:id="rId194"/>
    <p:sldLayoutId id="2147490607" r:id="rId195"/>
    <p:sldLayoutId id="2147490608" r:id="rId196"/>
    <p:sldLayoutId id="2147490609" r:id="rId197"/>
    <p:sldLayoutId id="2147490610" r:id="rId198"/>
    <p:sldLayoutId id="2147490611" r:id="rId199"/>
    <p:sldLayoutId id="2147490612" r:id="rId200"/>
    <p:sldLayoutId id="2147490613" r:id="rId201"/>
    <p:sldLayoutId id="2147490614" r:id="rId202"/>
    <p:sldLayoutId id="2147490615" r:id="rId203"/>
    <p:sldLayoutId id="2147490616" r:id="rId204"/>
    <p:sldLayoutId id="2147490617" r:id="rId205"/>
    <p:sldLayoutId id="2147490618" r:id="rId206"/>
    <p:sldLayoutId id="2147490619" r:id="rId207"/>
    <p:sldLayoutId id="2147490620" r:id="rId208"/>
    <p:sldLayoutId id="2147490621" r:id="rId209"/>
    <p:sldLayoutId id="2147490622" r:id="rId210"/>
    <p:sldLayoutId id="2147490623" r:id="rId211"/>
    <p:sldLayoutId id="2147490624" r:id="rId212"/>
    <p:sldLayoutId id="2147490625" r:id="rId213"/>
    <p:sldLayoutId id="2147490626" r:id="rId214"/>
    <p:sldLayoutId id="2147490627" r:id="rId215"/>
    <p:sldLayoutId id="2147490628" r:id="rId216"/>
    <p:sldLayoutId id="2147490629" r:id="rId217"/>
    <p:sldLayoutId id="2147490630" r:id="rId218"/>
    <p:sldLayoutId id="2147490631" r:id="rId219"/>
    <p:sldLayoutId id="2147490632" r:id="rId220"/>
    <p:sldLayoutId id="2147490633" r:id="rId221"/>
    <p:sldLayoutId id="2147490634" r:id="rId222"/>
    <p:sldLayoutId id="2147490635" r:id="rId223"/>
    <p:sldLayoutId id="2147490636" r:id="rId224"/>
    <p:sldLayoutId id="2147490637" r:id="rId225"/>
  </p:sldLayoutIdLst>
  <p:hf hdr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100" kern="1200">
          <a:solidFill>
            <a:schemeClr val="tx1"/>
          </a:solidFill>
          <a:latin typeface="Raleway Black" panose="020B0A03030101060003" pitchFamily="34" charset="0"/>
          <a:ea typeface="+mj-ea"/>
          <a:cs typeface="+mj-cs"/>
        </a:defRPr>
      </a:lvl1pPr>
    </p:titleStyle>
    <p:bodyStyle>
      <a:lvl1pPr marL="0" indent="0" algn="ctr" defTabSz="685800" rtl="0" eaLnBrk="1" latinLnBrk="0" hangingPunct="1">
        <a:lnSpc>
          <a:spcPct val="90000"/>
        </a:lnSpc>
        <a:spcBef>
          <a:spcPts val="750"/>
        </a:spcBef>
        <a:buFontTx/>
        <a:buNone/>
        <a:defRPr sz="1275" kern="1200">
          <a:solidFill>
            <a:schemeClr val="tx1"/>
          </a:solidFill>
          <a:latin typeface="Raleway" panose="020B0503030101060003" pitchFamily="34" charset="0"/>
          <a:ea typeface="+mn-ea"/>
          <a:cs typeface="+mn-cs"/>
        </a:defRPr>
      </a:lvl1pPr>
      <a:lvl2pPr marL="514350" indent="-171450" algn="ctr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ctr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ctr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ctr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6B75024F-8A4E-475D-99F8-07373FF93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929"/>
            <a:ext cx="8191500" cy="3770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212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652" r:id="rId1"/>
    <p:sldLayoutId id="2147490653" r:id="rId2"/>
    <p:sldLayoutId id="2147490654" r:id="rId3"/>
    <p:sldLayoutId id="2147490655" r:id="rId4"/>
    <p:sldLayoutId id="2147490656" r:id="rId5"/>
    <p:sldLayoutId id="2147490657" r:id="rId6"/>
    <p:sldLayoutId id="2147490658" r:id="rId7"/>
    <p:sldLayoutId id="2147490659" r:id="rId8"/>
    <p:sldLayoutId id="2147490660" r:id="rId9"/>
    <p:sldLayoutId id="2147490661" r:id="rId10"/>
    <p:sldLayoutId id="2147490662" r:id="rId11"/>
    <p:sldLayoutId id="2147490663" r:id="rId12"/>
    <p:sldLayoutId id="2147490664" r:id="rId13"/>
    <p:sldLayoutId id="2147490665" r:id="rId14"/>
    <p:sldLayoutId id="2147490666" r:id="rId15"/>
    <p:sldLayoutId id="2147490667" r:id="rId16"/>
    <p:sldLayoutId id="2147490668" r:id="rId17"/>
    <p:sldLayoutId id="2147490669" r:id="rId18"/>
    <p:sldLayoutId id="2147490670" r:id="rId19"/>
    <p:sldLayoutId id="2147490671" r:id="rId20"/>
    <p:sldLayoutId id="2147490672" r:id="rId21"/>
    <p:sldLayoutId id="2147490673" r:id="rId22"/>
    <p:sldLayoutId id="2147490674" r:id="rId23"/>
    <p:sldLayoutId id="2147490675" r:id="rId24"/>
    <p:sldLayoutId id="2147490676" r:id="rId25"/>
    <p:sldLayoutId id="2147490677" r:id="rId26"/>
    <p:sldLayoutId id="2147490678" r:id="rId27"/>
    <p:sldLayoutId id="2147490679" r:id="rId28"/>
    <p:sldLayoutId id="2147490680" r:id="rId29"/>
    <p:sldLayoutId id="2147490681" r:id="rId30"/>
    <p:sldLayoutId id="2147490682" r:id="rId31"/>
    <p:sldLayoutId id="2147490683" r:id="rId32"/>
    <p:sldLayoutId id="2147490684" r:id="rId33"/>
    <p:sldLayoutId id="2147490685" r:id="rId34"/>
    <p:sldLayoutId id="2147490686" r:id="rId35"/>
    <p:sldLayoutId id="2147490687" r:id="rId36"/>
    <p:sldLayoutId id="2147490688" r:id="rId37"/>
    <p:sldLayoutId id="2147490689" r:id="rId38"/>
    <p:sldLayoutId id="2147490690" r:id="rId39"/>
    <p:sldLayoutId id="2147490691" r:id="rId40"/>
    <p:sldLayoutId id="2147490692" r:id="rId41"/>
    <p:sldLayoutId id="2147490693" r:id="rId42"/>
    <p:sldLayoutId id="2147490694" r:id="rId43"/>
    <p:sldLayoutId id="2147490695" r:id="rId44"/>
    <p:sldLayoutId id="2147490696" r:id="rId45"/>
    <p:sldLayoutId id="2147490697" r:id="rId46"/>
    <p:sldLayoutId id="2147490698" r:id="rId47"/>
    <p:sldLayoutId id="2147490699" r:id="rId48"/>
    <p:sldLayoutId id="2147490700" r:id="rId49"/>
    <p:sldLayoutId id="2147490701" r:id="rId50"/>
    <p:sldLayoutId id="2147490702" r:id="rId51"/>
    <p:sldLayoutId id="2147490703" r:id="rId52"/>
    <p:sldLayoutId id="2147490704" r:id="rId53"/>
    <p:sldLayoutId id="2147490705" r:id="rId54"/>
    <p:sldLayoutId id="2147490706" r:id="rId55"/>
    <p:sldLayoutId id="2147490707" r:id="rId56"/>
    <p:sldLayoutId id="2147490708" r:id="rId57"/>
    <p:sldLayoutId id="2147490709" r:id="rId58"/>
    <p:sldLayoutId id="2147490710" r:id="rId59"/>
    <p:sldLayoutId id="2147490711" r:id="rId60"/>
    <p:sldLayoutId id="2147490712" r:id="rId61"/>
    <p:sldLayoutId id="2147490713" r:id="rId62"/>
    <p:sldLayoutId id="2147490714" r:id="rId63"/>
    <p:sldLayoutId id="2147490715" r:id="rId64"/>
    <p:sldLayoutId id="2147490716" r:id="rId65"/>
    <p:sldLayoutId id="2147490717" r:id="rId66"/>
    <p:sldLayoutId id="2147490718" r:id="rId67"/>
    <p:sldLayoutId id="2147490719" r:id="rId68"/>
    <p:sldLayoutId id="2147490720" r:id="rId69"/>
    <p:sldLayoutId id="2147490721" r:id="rId70"/>
    <p:sldLayoutId id="2147490722" r:id="rId71"/>
    <p:sldLayoutId id="2147490723" r:id="rId72"/>
    <p:sldLayoutId id="2147490724" r:id="rId73"/>
    <p:sldLayoutId id="2147490725" r:id="rId74"/>
    <p:sldLayoutId id="2147490726" r:id="rId75"/>
    <p:sldLayoutId id="2147490727" r:id="rId76"/>
    <p:sldLayoutId id="2147490728" r:id="rId77"/>
    <p:sldLayoutId id="2147490729" r:id="rId78"/>
    <p:sldLayoutId id="2147490730" r:id="rId79"/>
    <p:sldLayoutId id="2147490731" r:id="rId80"/>
    <p:sldLayoutId id="2147490732" r:id="rId81"/>
    <p:sldLayoutId id="2147490733" r:id="rId82"/>
    <p:sldLayoutId id="2147490734" r:id="rId83"/>
    <p:sldLayoutId id="2147490735" r:id="rId84"/>
    <p:sldLayoutId id="2147490736" r:id="rId85"/>
    <p:sldLayoutId id="2147490737" r:id="rId86"/>
    <p:sldLayoutId id="2147490738" r:id="rId87"/>
    <p:sldLayoutId id="2147490739" r:id="rId88"/>
    <p:sldLayoutId id="2147490740" r:id="rId89"/>
    <p:sldLayoutId id="2147490741" r:id="rId90"/>
    <p:sldLayoutId id="2147490742" r:id="rId91"/>
    <p:sldLayoutId id="2147490743" r:id="rId92"/>
    <p:sldLayoutId id="2147490744" r:id="rId93"/>
    <p:sldLayoutId id="2147490745" r:id="rId94"/>
    <p:sldLayoutId id="2147490746" r:id="rId95"/>
    <p:sldLayoutId id="2147490747" r:id="rId96"/>
    <p:sldLayoutId id="2147490748" r:id="rId97"/>
    <p:sldLayoutId id="2147490749" r:id="rId98"/>
    <p:sldLayoutId id="2147490750" r:id="rId99"/>
    <p:sldLayoutId id="2147490751" r:id="rId100"/>
    <p:sldLayoutId id="2147490752" r:id="rId101"/>
    <p:sldLayoutId id="2147490753" r:id="rId102"/>
    <p:sldLayoutId id="2147490754" r:id="rId103"/>
    <p:sldLayoutId id="2147490755" r:id="rId104"/>
    <p:sldLayoutId id="2147490756" r:id="rId105"/>
    <p:sldLayoutId id="2147490757" r:id="rId106"/>
    <p:sldLayoutId id="2147490758" r:id="rId107"/>
    <p:sldLayoutId id="2147490759" r:id="rId108"/>
    <p:sldLayoutId id="2147490760" r:id="rId109"/>
    <p:sldLayoutId id="2147490761" r:id="rId110"/>
    <p:sldLayoutId id="2147490762" r:id="rId111"/>
    <p:sldLayoutId id="2147490763" r:id="rId112"/>
    <p:sldLayoutId id="2147490764" r:id="rId113"/>
    <p:sldLayoutId id="2147490765" r:id="rId114"/>
    <p:sldLayoutId id="2147490766" r:id="rId115"/>
    <p:sldLayoutId id="2147490767" r:id="rId116"/>
    <p:sldLayoutId id="2147490768" r:id="rId117"/>
    <p:sldLayoutId id="2147490769" r:id="rId118"/>
    <p:sldLayoutId id="2147490770" r:id="rId119"/>
    <p:sldLayoutId id="2147490771" r:id="rId120"/>
    <p:sldLayoutId id="2147490772" r:id="rId121"/>
    <p:sldLayoutId id="2147490773" r:id="rId122"/>
    <p:sldLayoutId id="2147490774" r:id="rId123"/>
    <p:sldLayoutId id="2147490775" r:id="rId124"/>
    <p:sldLayoutId id="2147490776" r:id="rId125"/>
    <p:sldLayoutId id="2147490777" r:id="rId126"/>
    <p:sldLayoutId id="2147490778" r:id="rId127"/>
    <p:sldLayoutId id="2147490780" r:id="rId128"/>
    <p:sldLayoutId id="2147490782" r:id="rId129"/>
    <p:sldLayoutId id="2147490783" r:id="rId130"/>
    <p:sldLayoutId id="2147490784" r:id="rId131"/>
    <p:sldLayoutId id="2147490785" r:id="rId132"/>
    <p:sldLayoutId id="2147490786" r:id="rId133"/>
    <p:sldLayoutId id="2147490787" r:id="rId134"/>
    <p:sldLayoutId id="2147490788" r:id="rId135"/>
    <p:sldLayoutId id="2147490789" r:id="rId136"/>
    <p:sldLayoutId id="2147490790" r:id="rId137"/>
    <p:sldLayoutId id="2147490791" r:id="rId138"/>
    <p:sldLayoutId id="2147490792" r:id="rId139"/>
    <p:sldLayoutId id="2147490793" r:id="rId140"/>
    <p:sldLayoutId id="2147490794" r:id="rId141"/>
    <p:sldLayoutId id="2147490795" r:id="rId142"/>
    <p:sldLayoutId id="2147490796" r:id="rId143"/>
    <p:sldLayoutId id="2147490797" r:id="rId144"/>
    <p:sldLayoutId id="2147490798" r:id="rId145"/>
    <p:sldLayoutId id="2147490799" r:id="rId146"/>
    <p:sldLayoutId id="2147490800" r:id="rId147"/>
    <p:sldLayoutId id="2147490801" r:id="rId148"/>
    <p:sldLayoutId id="2147490802" r:id="rId149"/>
    <p:sldLayoutId id="2147490803" r:id="rId150"/>
    <p:sldLayoutId id="2147490804" r:id="rId151"/>
    <p:sldLayoutId id="2147490805" r:id="rId152"/>
    <p:sldLayoutId id="2147490806" r:id="rId153"/>
    <p:sldLayoutId id="2147490807" r:id="rId154"/>
    <p:sldLayoutId id="2147490808" r:id="rId155"/>
    <p:sldLayoutId id="2147490809" r:id="rId156"/>
    <p:sldLayoutId id="2147490810" r:id="rId157"/>
    <p:sldLayoutId id="2147490811" r:id="rId158"/>
    <p:sldLayoutId id="2147490812" r:id="rId159"/>
    <p:sldLayoutId id="2147490813" r:id="rId160"/>
    <p:sldLayoutId id="2147490814" r:id="rId161"/>
    <p:sldLayoutId id="2147490815" r:id="rId162"/>
    <p:sldLayoutId id="2147490816" r:id="rId163"/>
    <p:sldLayoutId id="2147490817" r:id="rId164"/>
    <p:sldLayoutId id="2147490818" r:id="rId165"/>
    <p:sldLayoutId id="2147490819" r:id="rId166"/>
    <p:sldLayoutId id="2147490820" r:id="rId167"/>
    <p:sldLayoutId id="2147490821" r:id="rId168"/>
    <p:sldLayoutId id="2147490822" r:id="rId169"/>
    <p:sldLayoutId id="2147490823" r:id="rId170"/>
    <p:sldLayoutId id="2147490824" r:id="rId171"/>
    <p:sldLayoutId id="2147490825" r:id="rId172"/>
    <p:sldLayoutId id="2147490826" r:id="rId173"/>
    <p:sldLayoutId id="2147490827" r:id="rId174"/>
    <p:sldLayoutId id="2147490828" r:id="rId175"/>
    <p:sldLayoutId id="2147490829" r:id="rId176"/>
    <p:sldLayoutId id="2147490830" r:id="rId177"/>
    <p:sldLayoutId id="2147490831" r:id="rId178"/>
    <p:sldLayoutId id="2147490832" r:id="rId179"/>
    <p:sldLayoutId id="2147490833" r:id="rId180"/>
    <p:sldLayoutId id="2147490834" r:id="rId181"/>
    <p:sldLayoutId id="2147490835" r:id="rId182"/>
    <p:sldLayoutId id="2147490836" r:id="rId183"/>
    <p:sldLayoutId id="2147490837" r:id="rId184"/>
    <p:sldLayoutId id="2147490838" r:id="rId185"/>
    <p:sldLayoutId id="2147490839" r:id="rId186"/>
    <p:sldLayoutId id="2147490840" r:id="rId187"/>
    <p:sldLayoutId id="2147490841" r:id="rId188"/>
    <p:sldLayoutId id="2147490842" r:id="rId189"/>
    <p:sldLayoutId id="2147490843" r:id="rId190"/>
    <p:sldLayoutId id="2147490844" r:id="rId191"/>
    <p:sldLayoutId id="2147490845" r:id="rId192"/>
    <p:sldLayoutId id="2147490846" r:id="rId193"/>
    <p:sldLayoutId id="2147490847" r:id="rId194"/>
    <p:sldLayoutId id="2147490848" r:id="rId195"/>
    <p:sldLayoutId id="2147490849" r:id="rId196"/>
    <p:sldLayoutId id="2147490850" r:id="rId197"/>
    <p:sldLayoutId id="2147490851" r:id="rId198"/>
    <p:sldLayoutId id="2147490852" r:id="rId199"/>
    <p:sldLayoutId id="2147490853" r:id="rId200"/>
    <p:sldLayoutId id="2147490854" r:id="rId201"/>
    <p:sldLayoutId id="2147490855" r:id="rId202"/>
    <p:sldLayoutId id="2147490856" r:id="rId203"/>
    <p:sldLayoutId id="2147490857" r:id="rId204"/>
    <p:sldLayoutId id="2147490858" r:id="rId205"/>
    <p:sldLayoutId id="2147490859" r:id="rId206"/>
    <p:sldLayoutId id="2147490860" r:id="rId207"/>
    <p:sldLayoutId id="2147490861" r:id="rId208"/>
    <p:sldLayoutId id="2147490862" r:id="rId209"/>
    <p:sldLayoutId id="2147490863" r:id="rId210"/>
    <p:sldLayoutId id="2147490864" r:id="rId211"/>
    <p:sldLayoutId id="2147490865" r:id="rId212"/>
    <p:sldLayoutId id="2147490866" r:id="rId213"/>
    <p:sldLayoutId id="2147490867" r:id="rId214"/>
    <p:sldLayoutId id="2147490868" r:id="rId215"/>
    <p:sldLayoutId id="2147490869" r:id="rId216"/>
    <p:sldLayoutId id="2147490870" r:id="rId217"/>
    <p:sldLayoutId id="2147490871" r:id="rId218"/>
    <p:sldLayoutId id="2147490872" r:id="rId219"/>
    <p:sldLayoutId id="2147490873" r:id="rId220"/>
    <p:sldLayoutId id="2147490874" r:id="rId221"/>
    <p:sldLayoutId id="2147490875" r:id="rId222"/>
    <p:sldLayoutId id="2147490876" r:id="rId223"/>
    <p:sldLayoutId id="2147490877" r:id="rId224"/>
    <p:sldLayoutId id="2147490878" r:id="rId225"/>
  </p:sldLayoutIdLst>
  <p:hf hdr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100" kern="1200">
          <a:solidFill>
            <a:schemeClr val="tx1"/>
          </a:solidFill>
          <a:latin typeface="Raleway Black" panose="020B0A03030101060003" pitchFamily="34" charset="0"/>
          <a:ea typeface="+mj-ea"/>
          <a:cs typeface="+mj-cs"/>
        </a:defRPr>
      </a:lvl1pPr>
    </p:titleStyle>
    <p:bodyStyle>
      <a:lvl1pPr marL="0" indent="0" algn="ctr" defTabSz="685800" rtl="0" eaLnBrk="1" latinLnBrk="0" hangingPunct="1">
        <a:lnSpc>
          <a:spcPct val="90000"/>
        </a:lnSpc>
        <a:spcBef>
          <a:spcPts val="750"/>
        </a:spcBef>
        <a:buFontTx/>
        <a:buNone/>
        <a:defRPr sz="1275" kern="1200">
          <a:solidFill>
            <a:schemeClr val="tx1"/>
          </a:solidFill>
          <a:latin typeface="Raleway" panose="020B0503030101060003" pitchFamily="34" charset="0"/>
          <a:ea typeface="+mn-ea"/>
          <a:cs typeface="+mn-cs"/>
        </a:defRPr>
      </a:lvl1pPr>
      <a:lvl2pPr marL="514350" indent="-171450" algn="ctr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ctr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ctr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ctr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EC95E7-29BA-4AA4-92FE-29D93C47F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A1C123-B2BA-4830-BF6F-6B87E105C7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A1D90-D74A-4958-8FF9-D650659E35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49BDE-6486-4CC6-85A1-E7892709922B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46F134-F698-4091-B20B-B8E261C0A3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184EB1-4E12-4925-B3A9-2B0FBDFE33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9DC16-4DC3-41B7-92A3-986F6F7E27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75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2114" r:id="rId1"/>
    <p:sldLayoutId id="2147492115" r:id="rId2"/>
    <p:sldLayoutId id="2147492116" r:id="rId3"/>
    <p:sldLayoutId id="2147492117" r:id="rId4"/>
    <p:sldLayoutId id="2147492118" r:id="rId5"/>
    <p:sldLayoutId id="2147492119" r:id="rId6"/>
    <p:sldLayoutId id="2147492120" r:id="rId7"/>
    <p:sldLayoutId id="2147492121" r:id="rId8"/>
    <p:sldLayoutId id="2147492122" r:id="rId9"/>
    <p:sldLayoutId id="2147492123" r:id="rId10"/>
    <p:sldLayoutId id="2147492124" r:id="rId11"/>
    <p:sldLayoutId id="2147492127" r:id="rId12"/>
    <p:sldLayoutId id="2147492130" r:id="rId13"/>
    <p:sldLayoutId id="2147492133" r:id="rId14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9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9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99.xml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99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9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9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9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9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98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9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9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9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white square pattern on a white background&#10;&#10;Description automatically generated">
            <a:extLst>
              <a:ext uri="{FF2B5EF4-FFF2-40B4-BE49-F238E27FC236}">
                <a16:creationId xmlns:a16="http://schemas.microsoft.com/office/drawing/2014/main" id="{C7B2471A-9C84-860E-F9D4-0C58048AB14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395" b="395"/>
          <a:stretch>
            <a:fillRect/>
          </a:stretch>
        </p:blipFill>
        <p:spPr/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8BDE052-C6DD-4FC1-BE34-2F3FB3EFAB33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100000">
                <a:schemeClr val="accent5">
                  <a:alpha val="79000"/>
                </a:schemeClr>
              </a:gs>
              <a:gs pos="50000">
                <a:schemeClr val="accent3">
                  <a:alpha val="78000"/>
                </a:schemeClr>
              </a:gs>
              <a:gs pos="0">
                <a:schemeClr val="accent2">
                  <a:alpha val="91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304" name="Rectangle: Rounded Corners 303">
            <a:extLst>
              <a:ext uri="{FF2B5EF4-FFF2-40B4-BE49-F238E27FC236}">
                <a16:creationId xmlns:a16="http://schemas.microsoft.com/office/drawing/2014/main" id="{00A36E4F-638D-4088-BDEA-153038A30E1A}"/>
              </a:ext>
            </a:extLst>
          </p:cNvPr>
          <p:cNvSpPr/>
          <p:nvPr/>
        </p:nvSpPr>
        <p:spPr>
          <a:xfrm>
            <a:off x="2076966" y="3933868"/>
            <a:ext cx="5087323" cy="484748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303" name="TextBox 302">
            <a:extLst>
              <a:ext uri="{FF2B5EF4-FFF2-40B4-BE49-F238E27FC236}">
                <a16:creationId xmlns:a16="http://schemas.microsoft.com/office/drawing/2014/main" id="{C3371A03-914C-407E-8D10-350EF922CD87}"/>
              </a:ext>
            </a:extLst>
          </p:cNvPr>
          <p:cNvSpPr txBox="1"/>
          <p:nvPr/>
        </p:nvSpPr>
        <p:spPr>
          <a:xfrm>
            <a:off x="1331641" y="3978253"/>
            <a:ext cx="6480719" cy="4040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13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A. Moses Rathan Kumar | General Secretary and Treasurer</a:t>
            </a:r>
          </a:p>
          <a:p>
            <a:pPr algn="ctr"/>
            <a:r>
              <a:rPr lang="en-US" sz="1013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General Council on Finance and Administration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46D855-A62D-B6DE-4CB1-98B118D696A1}"/>
              </a:ext>
            </a:extLst>
          </p:cNvPr>
          <p:cNvSpPr/>
          <p:nvPr/>
        </p:nvSpPr>
        <p:spPr>
          <a:xfrm>
            <a:off x="0" y="1059582"/>
            <a:ext cx="9144000" cy="2430270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3F5ACC1-5974-FC0F-8FC0-A42D4C00ED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4018" y="2085696"/>
            <a:ext cx="3019425" cy="742950"/>
          </a:xfrm>
          <a:prstGeom prst="rect">
            <a:avLst/>
          </a:prstGeom>
        </p:spPr>
      </p:pic>
      <p:pic>
        <p:nvPicPr>
          <p:cNvPr id="3" name="Picture 2" descr="A blue and white cityscape with text overlay&#10;&#10;Description automatically generated">
            <a:extLst>
              <a:ext uri="{FF2B5EF4-FFF2-40B4-BE49-F238E27FC236}">
                <a16:creationId xmlns:a16="http://schemas.microsoft.com/office/drawing/2014/main" id="{262B0494-B43D-49CC-5507-3C5F9C5878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5676" y="249492"/>
            <a:ext cx="2675357" cy="312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48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3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4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0" dur="100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1" dur="100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6" grpId="0" animBg="1"/>
          <p:bldP spid="304" grpId="0" animBg="1"/>
          <p:bldP spid="30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3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6" grpId="0" animBg="1"/>
          <p:bldP spid="304" grpId="0" animBg="1"/>
          <p:bldP spid="303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D626A79-BC55-4CE5-9961-6A4D0D892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195487"/>
            <a:ext cx="8359211" cy="45411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30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Allocation Details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FE4524A3-E702-4468-9F95-D0E49CC497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67844" y="4767854"/>
            <a:ext cx="1147957" cy="15457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685800" rtl="0" eaLnBrk="1" latinLnBrk="0" hangingPunct="1">
              <a:defRPr sz="750" i="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www.GCFA.org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A38D40-E5C3-4CE2-BBED-D4CFA128CE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7545" y="4742271"/>
            <a:ext cx="2524451" cy="205743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685800" rtl="0" eaLnBrk="1" latinLnBrk="0" hangingPunct="1">
              <a:defRPr sz="900" kern="12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Finance and Administration|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A. Moses Kumar</a:t>
            </a:r>
            <a:endParaRPr lang="en-US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A92B28-76A3-4B98-87A1-E0D49825C8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685800" rtl="0" eaLnBrk="1" latinLnBrk="0" hangingPunct="1">
              <a:defRPr sz="1125" kern="12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2ECA992-A3F4-43F5-9894-C8C908A8F4D0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B963833-8FF8-4C8B-8067-59BAFCCC88E9}"/>
              </a:ext>
            </a:extLst>
          </p:cNvPr>
          <p:cNvSpPr/>
          <p:nvPr/>
        </p:nvSpPr>
        <p:spPr>
          <a:xfrm>
            <a:off x="392395" y="542949"/>
            <a:ext cx="8018681" cy="386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13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World Service Fund</a:t>
            </a:r>
          </a:p>
          <a:p>
            <a:r>
              <a:rPr lang="en-GB" sz="900" i="1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Thousands</a:t>
            </a:r>
            <a:endParaRPr lang="en-US" sz="900" i="1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52" name="Table 4">
            <a:extLst>
              <a:ext uri="{FF2B5EF4-FFF2-40B4-BE49-F238E27FC236}">
                <a16:creationId xmlns:a16="http://schemas.microsoft.com/office/drawing/2014/main" id="{756ADD42-FD10-4BFB-8CF6-0DC6AF5680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7676088"/>
              </p:ext>
            </p:extLst>
          </p:nvPr>
        </p:nvGraphicFramePr>
        <p:xfrm>
          <a:off x="404554" y="1059582"/>
          <a:ext cx="8359212" cy="333465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439254">
                  <a:extLst>
                    <a:ext uri="{9D8B030D-6E8A-4147-A177-3AD203B41FA5}">
                      <a16:colId xmlns:a16="http://schemas.microsoft.com/office/drawing/2014/main" val="2766780137"/>
                    </a:ext>
                  </a:extLst>
                </a:gridCol>
                <a:gridCol w="1740352">
                  <a:extLst>
                    <a:ext uri="{9D8B030D-6E8A-4147-A177-3AD203B41FA5}">
                      <a16:colId xmlns:a16="http://schemas.microsoft.com/office/drawing/2014/main" val="801937215"/>
                    </a:ext>
                  </a:extLst>
                </a:gridCol>
                <a:gridCol w="2089803">
                  <a:extLst>
                    <a:ext uri="{9D8B030D-6E8A-4147-A177-3AD203B41FA5}">
                      <a16:colId xmlns:a16="http://schemas.microsoft.com/office/drawing/2014/main" val="427478523"/>
                    </a:ext>
                  </a:extLst>
                </a:gridCol>
                <a:gridCol w="2089803">
                  <a:extLst>
                    <a:ext uri="{9D8B030D-6E8A-4147-A177-3AD203B41FA5}">
                      <a16:colId xmlns:a16="http://schemas.microsoft.com/office/drawing/2014/main" val="3974283155"/>
                    </a:ext>
                  </a:extLst>
                </a:gridCol>
              </a:tblGrid>
              <a:tr h="19663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bg1"/>
                          </a:solidFill>
                          <a:latin typeface="Open Sans Bold" panose="020B0806030504020204" pitchFamily="34" charset="0"/>
                          <a:ea typeface="Open Sans Bold" panose="020B0806030504020204" pitchFamily="34" charset="0"/>
                          <a:cs typeface="Open Sans Bold" panose="020B0806030504020204" pitchFamily="34" charset="0"/>
                        </a:rPr>
                        <a:t>Apportionment Projection</a:t>
                      </a:r>
                    </a:p>
                  </a:txBody>
                  <a:tcPr marL="69959" marR="69959" marT="34290" marB="3429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1000" b="0" dirty="0">
                          <a:solidFill>
                            <a:schemeClr val="bg1"/>
                          </a:solidFill>
                          <a:latin typeface="Open Sans Bold" panose="020B0806030504020204" pitchFamily="34" charset="0"/>
                          <a:ea typeface="Open Sans Bold" panose="020B0806030504020204" pitchFamily="34" charset="0"/>
                          <a:cs typeface="Open Sans Bold" panose="020B0806030504020204" pitchFamily="34" charset="0"/>
                        </a:rPr>
                        <a:t>2017-2020 Approved</a:t>
                      </a:r>
                    </a:p>
                  </a:txBody>
                  <a:tcPr marL="69959" marR="69959" marT="34290" marB="3429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1000" b="0" i="0" u="none" strike="noStrike" kern="1200" dirty="0">
                          <a:solidFill>
                            <a:schemeClr val="lt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Proposed 2025 – 2028 in DCA</a:t>
                      </a:r>
                      <a:endParaRPr lang="en-US" sz="1000" b="0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9959" marR="69959" marT="34290" marB="3429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1000" b="0" dirty="0">
                          <a:solidFill>
                            <a:schemeClr val="bg1"/>
                          </a:solidFill>
                          <a:latin typeface="Open Sans Bold" panose="020B0806030504020204" pitchFamily="34" charset="0"/>
                          <a:ea typeface="Open Sans Bold" panose="020B0806030504020204" pitchFamily="34" charset="0"/>
                          <a:cs typeface="Open Sans Bold" panose="020B0806030504020204" pitchFamily="34" charset="0"/>
                        </a:rPr>
                        <a:t>% Change from 2017-202</a:t>
                      </a:r>
                    </a:p>
                  </a:txBody>
                  <a:tcPr marL="69959" marR="69959" marT="34290" marB="3429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1533535"/>
                  </a:ext>
                </a:extLst>
              </a:tr>
              <a:tr h="23103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GCFA Fixed Charges – World Service Fund</a:t>
                      </a:r>
                    </a:p>
                  </a:txBody>
                  <a:tcPr marL="69959" marR="69959" marT="34290" marB="3429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$7,373</a:t>
                      </a:r>
                    </a:p>
                  </a:txBody>
                  <a:tcPr marL="69959" marR="69959" marT="34290" marB="3429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$3,705</a:t>
                      </a:r>
                    </a:p>
                  </a:txBody>
                  <a:tcPr marL="69959" marR="69959" marT="34290" marB="3429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-49.7%</a:t>
                      </a:r>
                    </a:p>
                  </a:txBody>
                  <a:tcPr marL="69959" marR="69959" marT="34290" marB="3429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0640017"/>
                  </a:ext>
                </a:extLst>
              </a:tr>
              <a:tr h="1386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FIXED CHARGES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9959" marR="69959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9959" marR="69959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9959" marR="69959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8070888"/>
                  </a:ext>
                </a:extLst>
              </a:tr>
              <a:tr h="1386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CT, COSROW, GCORR, Ethnic Plans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$27,134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$26,890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-0.9%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2730698"/>
                  </a:ext>
                </a:extLst>
              </a:tr>
              <a:tr h="1386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Interpretation Resources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$1,432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$762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-46.8%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2277813"/>
                  </a:ext>
                </a:extLst>
              </a:tr>
              <a:tr h="1386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TOTAL FIXED CHARGES</a:t>
                      </a:r>
                    </a:p>
                  </a:txBody>
                  <a:tcPr marL="69959" marR="69959" marT="34290" marB="3429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$28,567</a:t>
                      </a:r>
                    </a:p>
                  </a:txBody>
                  <a:tcPr marL="69959" marR="69959" marT="34290" marB="3429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$27,652</a:t>
                      </a:r>
                    </a:p>
                  </a:txBody>
                  <a:tcPr marL="69959" marR="69959" marT="34290" marB="3429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-3.2%</a:t>
                      </a:r>
                    </a:p>
                  </a:txBody>
                  <a:tcPr marL="69959" marR="69959" marT="34290" marB="3429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103801"/>
                  </a:ext>
                </a:extLst>
              </a:tr>
              <a:tr h="1386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9959" marR="69959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9959" marR="69959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9959" marR="69959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9959" marR="69959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747700"/>
                  </a:ext>
                </a:extLst>
              </a:tr>
              <a:tr h="1386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ON-RATIO ALLOCATIONS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9959" marR="69959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9959" marR="69959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9959" marR="69959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958835"/>
                  </a:ext>
                </a:extLst>
              </a:tr>
              <a:tr h="23103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Central Conf. Theological Education Fund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$10,000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$4,961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-50.4%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7795857"/>
                  </a:ext>
                </a:extLst>
              </a:tr>
              <a:tr h="1386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Young Clergy Initiative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$6,952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 -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-100%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6567346"/>
                  </a:ext>
                </a:extLst>
              </a:tr>
              <a:tr h="1386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United Methodist Men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$1,477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$860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-41.8%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197677"/>
                  </a:ext>
                </a:extLst>
              </a:tr>
              <a:tr h="1386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Contingency Fund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$464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$230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-50.4%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3095551"/>
                  </a:ext>
                </a:extLst>
              </a:tr>
              <a:tr h="1386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GBCS, GBGM, UMCOM, DM, GBHEM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$255,896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$120,849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-52.8%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0927220"/>
                  </a:ext>
                </a:extLst>
              </a:tr>
              <a:tr h="1386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TOTAL ON-RATIO</a:t>
                      </a:r>
                    </a:p>
                  </a:txBody>
                  <a:tcPr marL="69959" marR="69959" marT="34290" marB="3429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$274,789</a:t>
                      </a:r>
                    </a:p>
                  </a:txBody>
                  <a:tcPr marL="69959" marR="69959" marT="34290" marB="3429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$126,900</a:t>
                      </a:r>
                    </a:p>
                  </a:txBody>
                  <a:tcPr marL="69959" marR="69959" marT="34290" marB="3429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-53.8%</a:t>
                      </a:r>
                    </a:p>
                  </a:txBody>
                  <a:tcPr marL="69959" marR="69959" marT="34290" marB="3429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6046436"/>
                  </a:ext>
                </a:extLst>
              </a:tr>
              <a:tr h="1386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TOTAL WORLD SERVICE</a:t>
                      </a:r>
                    </a:p>
                  </a:txBody>
                  <a:tcPr marL="69959" marR="69959" marT="34290" marB="3429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$303,356</a:t>
                      </a:r>
                    </a:p>
                  </a:txBody>
                  <a:tcPr marL="69959" marR="69959" marT="34290" marB="3429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$154,552</a:t>
                      </a:r>
                    </a:p>
                  </a:txBody>
                  <a:tcPr marL="69959" marR="69959" marT="34290" marB="3429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-49.1%</a:t>
                      </a:r>
                    </a:p>
                  </a:txBody>
                  <a:tcPr marL="69959" marR="69959" marT="34290" marB="3429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44837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0275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D5AA788-E9C1-4B82-8ADE-5F1FBFEA6390}"/>
              </a:ext>
            </a:extLst>
          </p:cNvPr>
          <p:cNvSpPr/>
          <p:nvPr/>
        </p:nvSpPr>
        <p:spPr>
          <a:xfrm>
            <a:off x="4572000" y="0"/>
            <a:ext cx="4571997" cy="5143500"/>
          </a:xfrm>
          <a:prstGeom prst="rect">
            <a:avLst/>
          </a:prstGeom>
          <a:solidFill>
            <a:schemeClr val="accent3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  <a:p>
            <a:pPr algn="ctr"/>
            <a:endParaRPr lang="en-US" sz="1013" dirty="0"/>
          </a:p>
          <a:p>
            <a:pPr algn="ctr"/>
            <a:endParaRPr lang="en-US" sz="1013" dirty="0"/>
          </a:p>
          <a:p>
            <a:pPr algn="ctr"/>
            <a:endParaRPr lang="en-US" sz="1013" dirty="0"/>
          </a:p>
          <a:p>
            <a:pPr algn="ctr"/>
            <a:endParaRPr lang="en-US" sz="1013" dirty="0"/>
          </a:p>
          <a:p>
            <a:pPr algn="ctr"/>
            <a:endParaRPr lang="en-US" sz="1013" dirty="0"/>
          </a:p>
          <a:p>
            <a:pPr algn="ctr"/>
            <a:endParaRPr lang="en-US" sz="2000" dirty="0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en-US" sz="2000" dirty="0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en-US" sz="2000" dirty="0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20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SUPPORT SERVICES</a:t>
            </a:r>
          </a:p>
          <a:p>
            <a:pPr algn="ctr">
              <a:lnSpc>
                <a:spcPct val="150000"/>
              </a:lnSpc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Copyright Support</a:t>
            </a:r>
          </a:p>
          <a:p>
            <a:pPr algn="ctr">
              <a:lnSpc>
                <a:spcPct val="150000"/>
              </a:lnSpc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Event Sponsorship</a:t>
            </a:r>
          </a:p>
          <a:p>
            <a:pPr algn="ctr">
              <a:lnSpc>
                <a:spcPct val="150000"/>
              </a:lnSpc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Finance</a:t>
            </a:r>
          </a:p>
          <a:p>
            <a:pPr algn="ctr">
              <a:lnSpc>
                <a:spcPct val="150000"/>
              </a:lnSpc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Human Resources</a:t>
            </a:r>
          </a:p>
          <a:p>
            <a:pPr algn="ctr">
              <a:lnSpc>
                <a:spcPct val="150000"/>
              </a:lnSpc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Information Technology</a:t>
            </a:r>
          </a:p>
          <a:p>
            <a:pPr algn="ctr">
              <a:lnSpc>
                <a:spcPct val="150000"/>
              </a:lnSpc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Marketing</a:t>
            </a:r>
          </a:p>
          <a:p>
            <a:pPr algn="ctr">
              <a:lnSpc>
                <a:spcPct val="150000"/>
              </a:lnSpc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Travel and Meeting Planning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BAFF93A-FB5F-4E8B-8D93-FE193142C076}"/>
              </a:ext>
            </a:extLst>
          </p:cNvPr>
          <p:cNvCxnSpPr>
            <a:cxnSpLocks/>
          </p:cNvCxnSpPr>
          <p:nvPr/>
        </p:nvCxnSpPr>
        <p:spPr>
          <a:xfrm>
            <a:off x="4572000" y="2629108"/>
            <a:ext cx="0" cy="1374229"/>
          </a:xfrm>
          <a:prstGeom prst="line">
            <a:avLst/>
          </a:prstGeom>
          <a:ln w="152400" cap="flat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ue and black logo&#10;&#10;Description automatically generated">
            <a:extLst>
              <a:ext uri="{FF2B5EF4-FFF2-40B4-BE49-F238E27FC236}">
                <a16:creationId xmlns:a16="http://schemas.microsoft.com/office/drawing/2014/main" id="{55A05DB7-E231-A4F5-CF30-771A6A901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139702"/>
            <a:ext cx="3935638" cy="1803834"/>
          </a:xfrm>
          <a:prstGeom prst="rect">
            <a:avLst/>
          </a:prstGeom>
        </p:spPr>
      </p:pic>
      <p:pic>
        <p:nvPicPr>
          <p:cNvPr id="11" name="Picture 10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B91F51E2-3CFF-0B8B-921F-934F68D8F5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31" y="12727"/>
            <a:ext cx="9120262" cy="18145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A2ACD25-6D31-585E-8B48-45B594FC7C27}"/>
              </a:ext>
            </a:extLst>
          </p:cNvPr>
          <p:cNvSpPr txBox="1"/>
          <p:nvPr/>
        </p:nvSpPr>
        <p:spPr>
          <a:xfrm>
            <a:off x="914400" y="4303643"/>
            <a:ext cx="23119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</a:t>
            </a:r>
            <a:r>
              <a:rPr lang="en-US" sz="1600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UMCSupport</a:t>
            </a:r>
            <a:r>
              <a:rPr lang="en-US" sz="1600" dirty="0" err="1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.org</a:t>
            </a:r>
            <a:endParaRPr lang="en-US" sz="1600" dirty="0">
              <a:solidFill>
                <a:schemeClr val="accent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203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close-up of a logo&#10;&#10;Description automatically generated">
            <a:extLst>
              <a:ext uri="{FF2B5EF4-FFF2-40B4-BE49-F238E27FC236}">
                <a16:creationId xmlns:a16="http://schemas.microsoft.com/office/drawing/2014/main" id="{E0EF03E1-9E64-D1DF-AB9E-024456AF7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200" y="3561966"/>
            <a:ext cx="2904251" cy="1339784"/>
          </a:xfrm>
          <a:prstGeom prst="rect">
            <a:avLst/>
          </a:prstGeom>
        </p:spPr>
      </p:pic>
      <p:pic>
        <p:nvPicPr>
          <p:cNvPr id="4" name="Picture 3" descr="A red and black logo&#10;&#10;Description automatically generated">
            <a:extLst>
              <a:ext uri="{FF2B5EF4-FFF2-40B4-BE49-F238E27FC236}">
                <a16:creationId xmlns:a16="http://schemas.microsoft.com/office/drawing/2014/main" id="{D71B9147-EA2F-3388-BF6B-E452026BA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9323" y="3888859"/>
            <a:ext cx="1549027" cy="685998"/>
          </a:xfrm>
          <a:prstGeom prst="rect">
            <a:avLst/>
          </a:prstGeom>
        </p:spPr>
      </p:pic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D8EA451-93B4-720A-8699-A140F7E305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4769" y="4077847"/>
            <a:ext cx="1887980" cy="468062"/>
          </a:xfrm>
          <a:prstGeom prst="rect">
            <a:avLst/>
          </a:prstGeom>
        </p:spPr>
      </p:pic>
      <p:pic>
        <p:nvPicPr>
          <p:cNvPr id="8" name="Picture 7" descr="A close-up of a logo&#10;&#10;Description automatically generated">
            <a:extLst>
              <a:ext uri="{FF2B5EF4-FFF2-40B4-BE49-F238E27FC236}">
                <a16:creationId xmlns:a16="http://schemas.microsoft.com/office/drawing/2014/main" id="{BFAACD74-D899-DEBE-C02D-F1E8CE9090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4938" y="820937"/>
            <a:ext cx="3853421" cy="1257497"/>
          </a:xfrm>
          <a:prstGeom prst="rect">
            <a:avLst/>
          </a:prstGeom>
        </p:spPr>
      </p:pic>
      <p:pic>
        <p:nvPicPr>
          <p:cNvPr id="10" name="Picture 9" descr="Orange letters on a black background&#10;&#10;Description automatically generated">
            <a:extLst>
              <a:ext uri="{FF2B5EF4-FFF2-40B4-BE49-F238E27FC236}">
                <a16:creationId xmlns:a16="http://schemas.microsoft.com/office/drawing/2014/main" id="{3C61193F-B682-578E-D9F9-7A944A9596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1708" y="343803"/>
            <a:ext cx="4352460" cy="538079"/>
          </a:xfrm>
          <a:prstGeom prst="rect">
            <a:avLst/>
          </a:prstGeom>
        </p:spPr>
      </p:pic>
      <p:pic>
        <p:nvPicPr>
          <p:cNvPr id="12" name="Picture 11" descr="A close-up of a logo&#10;&#10;Description automatically generated">
            <a:extLst>
              <a:ext uri="{FF2B5EF4-FFF2-40B4-BE49-F238E27FC236}">
                <a16:creationId xmlns:a16="http://schemas.microsoft.com/office/drawing/2014/main" id="{36175F1E-8D0F-8873-0266-CE0140A6B0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8187" y="2019664"/>
            <a:ext cx="1210158" cy="1563812"/>
          </a:xfrm>
          <a:prstGeom prst="rect">
            <a:avLst/>
          </a:prstGeom>
        </p:spPr>
      </p:pic>
      <p:pic>
        <p:nvPicPr>
          <p:cNvPr id="14" name="Picture 13" descr="A black and red logo&#10;&#10;Description automatically generated">
            <a:extLst>
              <a:ext uri="{FF2B5EF4-FFF2-40B4-BE49-F238E27FC236}">
                <a16:creationId xmlns:a16="http://schemas.microsoft.com/office/drawing/2014/main" id="{AB05C4B6-8314-D7F3-F6CF-D62825CF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641" y="2042088"/>
            <a:ext cx="2023050" cy="1152525"/>
          </a:xfrm>
          <a:prstGeom prst="rect">
            <a:avLst/>
          </a:prstGeom>
        </p:spPr>
      </p:pic>
      <p:pic>
        <p:nvPicPr>
          <p:cNvPr id="16" name="Picture 15" descr="A white text on an orange square&#10;&#10;Description automatically generated">
            <a:extLst>
              <a:ext uri="{FF2B5EF4-FFF2-40B4-BE49-F238E27FC236}">
                <a16:creationId xmlns:a16="http://schemas.microsoft.com/office/drawing/2014/main" id="{B4DC9CD9-EE42-F9D8-6C6E-0851324461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641" y="411510"/>
            <a:ext cx="1386175" cy="1386175"/>
          </a:xfrm>
          <a:prstGeom prst="rect">
            <a:avLst/>
          </a:prstGeom>
        </p:spPr>
      </p:pic>
      <p:pic>
        <p:nvPicPr>
          <p:cNvPr id="19" name="Picture 18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4095AC48-E049-AAE4-775E-3A2A8D02AE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56176" y="271739"/>
            <a:ext cx="2734698" cy="685322"/>
          </a:xfrm>
          <a:prstGeom prst="rect">
            <a:avLst/>
          </a:prstGeom>
        </p:spPr>
      </p:pic>
      <p:pic>
        <p:nvPicPr>
          <p:cNvPr id="21" name="Picture 20" descr="A black background with blue letters&#10;&#10;Description automatically generated">
            <a:extLst>
              <a:ext uri="{FF2B5EF4-FFF2-40B4-BE49-F238E27FC236}">
                <a16:creationId xmlns:a16="http://schemas.microsoft.com/office/drawing/2014/main" id="{63FB5FDA-B9C6-6293-B8AB-0CC76518D1A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12237" y="2496769"/>
            <a:ext cx="2705363" cy="495983"/>
          </a:xfrm>
          <a:prstGeom prst="rect">
            <a:avLst/>
          </a:prstGeom>
        </p:spPr>
      </p:pic>
      <p:pic>
        <p:nvPicPr>
          <p:cNvPr id="23" name="Picture 22" descr="A green and blue text on a black background&#10;&#10;Description automatically generated">
            <a:extLst>
              <a:ext uri="{FF2B5EF4-FFF2-40B4-BE49-F238E27FC236}">
                <a16:creationId xmlns:a16="http://schemas.microsoft.com/office/drawing/2014/main" id="{A744EFC4-8A4A-845B-4D04-C7E62B15049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88618" y="2192098"/>
            <a:ext cx="2495550" cy="1152525"/>
          </a:xfrm>
          <a:prstGeom prst="rect">
            <a:avLst/>
          </a:prstGeom>
        </p:spPr>
      </p:pic>
      <p:pic>
        <p:nvPicPr>
          <p:cNvPr id="25" name="Picture 24" descr="A red and black text&#10;&#10;Description automatically generated">
            <a:extLst>
              <a:ext uri="{FF2B5EF4-FFF2-40B4-BE49-F238E27FC236}">
                <a16:creationId xmlns:a16="http://schemas.microsoft.com/office/drawing/2014/main" id="{0B56B7B2-4717-A5C4-692E-713FF62262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5641" y="3930014"/>
            <a:ext cx="2189875" cy="763728"/>
          </a:xfrm>
          <a:prstGeom prst="rect">
            <a:avLst/>
          </a:prstGeom>
        </p:spPr>
      </p:pic>
      <p:pic>
        <p:nvPicPr>
          <p:cNvPr id="29" name="Picture 28" descr="A purple and black logo&#10;&#10;Description automatically generated">
            <a:extLst>
              <a:ext uri="{FF2B5EF4-FFF2-40B4-BE49-F238E27FC236}">
                <a16:creationId xmlns:a16="http://schemas.microsoft.com/office/drawing/2014/main" id="{210E21A5-6505-CC02-FDC3-994C8565CC6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74109" y="1127324"/>
            <a:ext cx="3075214" cy="74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262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F7E6429-2AF0-2937-620C-CD100977B44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37260" r="3483"/>
          <a:stretch/>
        </p:blipFill>
        <p:spPr>
          <a:xfrm>
            <a:off x="-1" y="0"/>
            <a:ext cx="4572000" cy="5143500"/>
          </a:xfr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BAFF93A-FB5F-4E8B-8D93-FE193142C076}"/>
              </a:ext>
            </a:extLst>
          </p:cNvPr>
          <p:cNvCxnSpPr>
            <a:cxnSpLocks/>
          </p:cNvCxnSpPr>
          <p:nvPr/>
        </p:nvCxnSpPr>
        <p:spPr>
          <a:xfrm>
            <a:off x="4572000" y="1884636"/>
            <a:ext cx="0" cy="1374229"/>
          </a:xfrm>
          <a:prstGeom prst="line">
            <a:avLst/>
          </a:prstGeom>
          <a:ln w="152400" cap="flat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1B1A7AD-C81B-3E56-05E8-FFE43D7AB891}"/>
              </a:ext>
            </a:extLst>
          </p:cNvPr>
          <p:cNvSpPr txBox="1"/>
          <p:nvPr/>
        </p:nvSpPr>
        <p:spPr>
          <a:xfrm>
            <a:off x="4788024" y="195486"/>
            <a:ext cx="4104456" cy="487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50" i="1" dirty="0">
                <a:solidFill>
                  <a:srgbClr val="000000"/>
                </a:solidFill>
                <a:highlight>
                  <a:srgbClr val="FFFFFF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Ecclesiastes 3:1-8 (NIV)</a:t>
            </a:r>
          </a:p>
          <a:p>
            <a:pPr algn="l"/>
            <a:r>
              <a:rPr lang="en-US" sz="1013" dirty="0">
                <a:solidFill>
                  <a:srgbClr val="000000"/>
                </a:solidFill>
                <a:highlight>
                  <a:srgbClr val="FFFFFF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Time for Everything</a:t>
            </a:r>
          </a:p>
          <a:p>
            <a:pPr algn="l"/>
            <a:endParaRPr lang="en-US" sz="1013" dirty="0">
              <a:solidFill>
                <a:srgbClr val="000000"/>
              </a:solidFill>
              <a:highlight>
                <a:srgbClr val="FFFFFF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>
              <a:lnSpc>
                <a:spcPct val="125000"/>
              </a:lnSpc>
            </a:pPr>
            <a: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There is a time for everything,</a:t>
            </a:r>
            <a:b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a season for every activity under the heavens:</a:t>
            </a:r>
          </a:p>
          <a:p>
            <a:pPr algn="l">
              <a:lnSpc>
                <a:spcPct val="125000"/>
              </a:lnSpc>
            </a:pPr>
            <a: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time to be born and a time to die,</a:t>
            </a:r>
            <a:b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time to plant and a time to uproot,</a:t>
            </a:r>
            <a:b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time to kill and a time to heal,</a:t>
            </a:r>
            <a:b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time to tear down and a time to build,</a:t>
            </a:r>
            <a:b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time to weep and a time to laugh,</a:t>
            </a:r>
            <a:b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time to mourn and a time to dance,</a:t>
            </a:r>
            <a:b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time to scatter stones and a time </a:t>
            </a:r>
          </a:p>
          <a:p>
            <a:pPr algn="l">
              <a:lnSpc>
                <a:spcPct val="125000"/>
              </a:lnSpc>
            </a:pPr>
            <a: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to gather them,</a:t>
            </a:r>
            <a:b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time to embrace and a time </a:t>
            </a:r>
          </a:p>
          <a:p>
            <a:pPr algn="l">
              <a:lnSpc>
                <a:spcPct val="125000"/>
              </a:lnSpc>
            </a:pPr>
            <a: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to refrain from embracing,</a:t>
            </a:r>
            <a:b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time to search and a time to give up,</a:t>
            </a:r>
            <a:b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time to keep and a time to throw away,</a:t>
            </a:r>
            <a:b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time to tear and a time to mend,</a:t>
            </a:r>
            <a:b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time to be silent and a time to speak,</a:t>
            </a:r>
            <a:b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time to love and a time to hate,</a:t>
            </a:r>
            <a:b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time for war and a time for peace.</a:t>
            </a:r>
          </a:p>
          <a:p>
            <a:endParaRPr lang="en-US" sz="1013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487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F125C7-B239-42EA-995C-BE8A25F50528}"/>
              </a:ext>
            </a:extLst>
          </p:cNvPr>
          <p:cNvSpPr/>
          <p:nvPr/>
        </p:nvSpPr>
        <p:spPr>
          <a:xfrm>
            <a:off x="-911" y="0"/>
            <a:ext cx="4571997" cy="5143500"/>
          </a:xfrm>
          <a:prstGeom prst="rect">
            <a:avLst/>
          </a:prstGeom>
          <a:solidFill>
            <a:schemeClr val="accent3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89021924-723B-4944-8563-E6879DDB336A}"/>
              </a:ext>
            </a:extLst>
          </p:cNvPr>
          <p:cNvSpPr txBox="1">
            <a:spLocks/>
          </p:cNvSpPr>
          <p:nvPr/>
        </p:nvSpPr>
        <p:spPr>
          <a:xfrm>
            <a:off x="4924857" y="1873536"/>
            <a:ext cx="4004270" cy="117316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pPr algn="l">
              <a:lnSpc>
                <a:spcPts val="3900"/>
              </a:lnSpc>
            </a:pPr>
            <a:r>
              <a:rPr lang="en-GB" sz="4125" dirty="0">
                <a:solidFill>
                  <a:schemeClr val="accent2"/>
                </a:solidFill>
                <a:latin typeface="Montserrat Black" panose="00000A00000000000000" pitchFamily="50" charset="0"/>
              </a:rPr>
              <a:t>30,000+</a:t>
            </a:r>
            <a:endParaRPr lang="en-GB" sz="4125" dirty="0">
              <a:solidFill>
                <a:schemeClr val="tx2"/>
              </a:solidFill>
              <a:latin typeface="Montserrat Black" panose="00000A00000000000000" pitchFamily="50" charset="0"/>
            </a:endParaRPr>
          </a:p>
          <a:p>
            <a:pPr algn="l">
              <a:lnSpc>
                <a:spcPts val="3900"/>
              </a:lnSpc>
            </a:pPr>
            <a:r>
              <a:rPr lang="en-GB" sz="4125" dirty="0">
                <a:solidFill>
                  <a:schemeClr val="tx2"/>
                </a:solidFill>
                <a:latin typeface="Montserrat Black" panose="00000A00000000000000" pitchFamily="50" charset="0"/>
              </a:rPr>
              <a:t>Churches</a:t>
            </a:r>
          </a:p>
          <a:p>
            <a:pPr algn="l">
              <a:lnSpc>
                <a:spcPts val="3900"/>
              </a:lnSpc>
            </a:pPr>
            <a:r>
              <a:rPr lang="en-GB" sz="4125" dirty="0">
                <a:solidFill>
                  <a:schemeClr val="tx2"/>
                </a:solidFill>
                <a:latin typeface="Montserrat Black" panose="00000A00000000000000" pitchFamily="50" charset="0"/>
              </a:rPr>
              <a:t>Worldwide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E72B26B-BDC0-40AA-82F5-473704854B49}"/>
              </a:ext>
            </a:extLst>
          </p:cNvPr>
          <p:cNvCxnSpPr>
            <a:cxnSpLocks/>
          </p:cNvCxnSpPr>
          <p:nvPr/>
        </p:nvCxnSpPr>
        <p:spPr>
          <a:xfrm>
            <a:off x="4572000" y="1884636"/>
            <a:ext cx="0" cy="1374229"/>
          </a:xfrm>
          <a:prstGeom prst="line">
            <a:avLst/>
          </a:prstGeom>
          <a:ln w="152400" cap="flat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3">
            <a:extLst>
              <a:ext uri="{FF2B5EF4-FFF2-40B4-BE49-F238E27FC236}">
                <a16:creationId xmlns:a16="http://schemas.microsoft.com/office/drawing/2014/main" id="{2B2A40B1-E09A-43FF-9F3D-C89D1CEA2E96}"/>
              </a:ext>
            </a:extLst>
          </p:cNvPr>
          <p:cNvSpPr txBox="1">
            <a:spLocks/>
          </p:cNvSpPr>
          <p:nvPr/>
        </p:nvSpPr>
        <p:spPr>
          <a:xfrm>
            <a:off x="107504" y="1884636"/>
            <a:ext cx="4116248" cy="140415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pPr algn="r">
              <a:lnSpc>
                <a:spcPts val="2700"/>
              </a:lnSpc>
            </a:pPr>
            <a:r>
              <a:rPr lang="en-US" sz="15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9,640 CHURCH CLOSURES</a:t>
            </a:r>
          </a:p>
          <a:p>
            <a:pPr algn="r">
              <a:lnSpc>
                <a:spcPts val="2700"/>
              </a:lnSpc>
            </a:pPr>
            <a:r>
              <a:rPr lang="en-US" sz="15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21,581 U.S. CHURCHES</a:t>
            </a:r>
          </a:p>
          <a:p>
            <a:pPr algn="r">
              <a:lnSpc>
                <a:spcPts val="2700"/>
              </a:lnSpc>
            </a:pPr>
            <a:r>
              <a:rPr lang="en-US" sz="15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9,714 CENTRAL CONFERENCE CHURCHES</a:t>
            </a:r>
          </a:p>
          <a:p>
            <a:pPr algn="r">
              <a:lnSpc>
                <a:spcPts val="2700"/>
              </a:lnSpc>
            </a:pPr>
            <a:r>
              <a:rPr lang="en-US" sz="1500" dirty="0">
                <a:solidFill>
                  <a:schemeClr val="accent4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TOTAL – 31,295</a:t>
            </a:r>
          </a:p>
        </p:txBody>
      </p:sp>
    </p:spTree>
    <p:extLst>
      <p:ext uri="{BB962C8B-B14F-4D97-AF65-F5344CB8AC3E}">
        <p14:creationId xmlns:p14="http://schemas.microsoft.com/office/powerpoint/2010/main" val="275444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2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D626A79-BC55-4CE5-9961-6A4D0D8924ED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Online Attendance Trends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FE4524A3-E702-4468-9F95-D0E49CC497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65171" y="4767854"/>
            <a:ext cx="1147957" cy="15457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685800" rtl="0" eaLnBrk="1" latinLnBrk="0" hangingPunct="1">
              <a:defRPr sz="750" i="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www.GCFA.org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A38D40-E5C3-4CE2-BBED-D4CFA128CE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7544" y="4742271"/>
            <a:ext cx="2524451" cy="205743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685800" rtl="0" eaLnBrk="1" latinLnBrk="0" hangingPunct="1">
              <a:defRPr sz="900" kern="12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Finance and Administration|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A. Moses Kumar</a:t>
            </a:r>
            <a:endParaRPr lang="en-US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A92B28-76A3-4B98-87A1-E0D49825C8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685800" rtl="0" eaLnBrk="1" latinLnBrk="0" hangingPunct="1">
              <a:defRPr sz="1125" kern="12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2ECA992-A3F4-43F5-9894-C8C908A8F4D0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B963833-8FF8-4C8B-8067-59BAFCCC88E9}"/>
              </a:ext>
            </a:extLst>
          </p:cNvPr>
          <p:cNvSpPr/>
          <p:nvPr/>
        </p:nvSpPr>
        <p:spPr>
          <a:xfrm>
            <a:off x="392395" y="655191"/>
            <a:ext cx="8018681" cy="451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25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Jurisdictional In-Person and Online Attendance</a:t>
            </a:r>
          </a:p>
          <a:p>
            <a:pPr>
              <a:lnSpc>
                <a:spcPct val="150000"/>
              </a:lnSpc>
            </a:pPr>
            <a:r>
              <a:rPr lang="en-GB" sz="900" i="1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Thousands</a:t>
            </a:r>
            <a:endParaRPr lang="en-US" sz="900" i="1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64" name="Chart 63">
            <a:extLst>
              <a:ext uri="{FF2B5EF4-FFF2-40B4-BE49-F238E27FC236}">
                <a16:creationId xmlns:a16="http://schemas.microsoft.com/office/drawing/2014/main" id="{76785A02-819A-4E90-BA3E-613CA967B0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8224716"/>
              </p:ext>
            </p:extLst>
          </p:nvPr>
        </p:nvGraphicFramePr>
        <p:xfrm>
          <a:off x="402967" y="1113589"/>
          <a:ext cx="8338067" cy="35392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64787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Chart 31">
            <a:extLst>
              <a:ext uri="{FF2B5EF4-FFF2-40B4-BE49-F238E27FC236}">
                <a16:creationId xmlns:a16="http://schemas.microsoft.com/office/drawing/2014/main" id="{13170D66-4ECB-4623-9159-6BDB65BC62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2558815"/>
              </p:ext>
            </p:extLst>
          </p:nvPr>
        </p:nvGraphicFramePr>
        <p:xfrm>
          <a:off x="230116" y="738839"/>
          <a:ext cx="4719926" cy="4181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FB72EB7-882C-4F7D-8565-25E71D2ED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Budget</a:t>
            </a:r>
          </a:p>
        </p:txBody>
      </p:sp>
      <p:sp>
        <p:nvSpPr>
          <p:cNvPr id="37" name="Footer Placeholder 15">
            <a:extLst>
              <a:ext uri="{FF2B5EF4-FFF2-40B4-BE49-F238E27FC236}">
                <a16:creationId xmlns:a16="http://schemas.microsoft.com/office/drawing/2014/main" id="{F33E2B56-EB51-4398-B7F4-945D278197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59777" y="4767854"/>
            <a:ext cx="1147957" cy="154578"/>
          </a:xfrm>
        </p:spPr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www.GCFA.org</a:t>
            </a:r>
          </a:p>
        </p:txBody>
      </p:sp>
      <p:sp>
        <p:nvSpPr>
          <p:cNvPr id="38" name="Date Placeholder 2">
            <a:extLst>
              <a:ext uri="{FF2B5EF4-FFF2-40B4-BE49-F238E27FC236}">
                <a16:creationId xmlns:a16="http://schemas.microsoft.com/office/drawing/2014/main" id="{BC53EB00-4C3F-44FD-8005-5C4B81E3B3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85258" y="4742271"/>
            <a:ext cx="2538283" cy="205743"/>
          </a:xfrm>
        </p:spPr>
        <p:txBody>
          <a:bodyPr/>
          <a:lstStyle/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Finance and Administration|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A. Moses Kumar</a:t>
            </a:r>
            <a:endParaRPr lang="en-US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D12194-70B0-4A4B-9629-F84BE4917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ECA992-A3F4-43F5-9894-C8C908A8F4D0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54846E1-AE18-4BEC-B37E-B5A2A5D355B7}"/>
              </a:ext>
            </a:extLst>
          </p:cNvPr>
          <p:cNvGrpSpPr/>
          <p:nvPr/>
        </p:nvGrpSpPr>
        <p:grpSpPr>
          <a:xfrm>
            <a:off x="5868144" y="2734086"/>
            <a:ext cx="629752" cy="629752"/>
            <a:chOff x="6087616" y="1479070"/>
            <a:chExt cx="923636" cy="923636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886B900-01A6-49C3-BF24-194B0ADB919F}"/>
                </a:ext>
              </a:extLst>
            </p:cNvPr>
            <p:cNvSpPr/>
            <p:nvPr/>
          </p:nvSpPr>
          <p:spPr>
            <a:xfrm>
              <a:off x="6087616" y="1479070"/>
              <a:ext cx="923636" cy="92363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91ACC7E4-B63B-4431-9CBB-A4C419947C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71876" y="1758508"/>
              <a:ext cx="441273" cy="366816"/>
            </a:xfrm>
            <a:custGeom>
              <a:avLst/>
              <a:gdLst>
                <a:gd name="T0" fmla="*/ 314 w 1670"/>
                <a:gd name="T1" fmla="*/ 679 h 1387"/>
                <a:gd name="T2" fmla="*/ 169 w 1670"/>
                <a:gd name="T3" fmla="*/ 643 h 1387"/>
                <a:gd name="T4" fmla="*/ 108 w 1670"/>
                <a:gd name="T5" fmla="*/ 655 h 1387"/>
                <a:gd name="T6" fmla="*/ 84 w 1670"/>
                <a:gd name="T7" fmla="*/ 664 h 1387"/>
                <a:gd name="T8" fmla="*/ 35 w 1670"/>
                <a:gd name="T9" fmla="*/ 689 h 1387"/>
                <a:gd name="T10" fmla="*/ 24 w 1670"/>
                <a:gd name="T11" fmla="*/ 695 h 1387"/>
                <a:gd name="T12" fmla="*/ 13 w 1670"/>
                <a:gd name="T13" fmla="*/ 703 h 1387"/>
                <a:gd name="T14" fmla="*/ 6 w 1670"/>
                <a:gd name="T15" fmla="*/ 709 h 1387"/>
                <a:gd name="T16" fmla="*/ 25 w 1670"/>
                <a:gd name="T17" fmla="*/ 730 h 1387"/>
                <a:gd name="T18" fmla="*/ 281 w 1670"/>
                <a:gd name="T19" fmla="*/ 1034 h 1387"/>
                <a:gd name="T20" fmla="*/ 395 w 1670"/>
                <a:gd name="T21" fmla="*/ 1368 h 1387"/>
                <a:gd name="T22" fmla="*/ 420 w 1670"/>
                <a:gd name="T23" fmla="*/ 1382 h 1387"/>
                <a:gd name="T24" fmla="*/ 589 w 1670"/>
                <a:gd name="T25" fmla="*/ 1332 h 1387"/>
                <a:gd name="T26" fmla="*/ 614 w 1670"/>
                <a:gd name="T27" fmla="*/ 1307 h 1387"/>
                <a:gd name="T28" fmla="*/ 745 w 1670"/>
                <a:gd name="T29" fmla="*/ 1012 h 1387"/>
                <a:gd name="T30" fmla="*/ 746 w 1670"/>
                <a:gd name="T31" fmla="*/ 1011 h 1387"/>
                <a:gd name="T32" fmla="*/ 801 w 1670"/>
                <a:gd name="T33" fmla="*/ 902 h 1387"/>
                <a:gd name="T34" fmla="*/ 831 w 1670"/>
                <a:gd name="T35" fmla="*/ 849 h 1387"/>
                <a:gd name="T36" fmla="*/ 859 w 1670"/>
                <a:gd name="T37" fmla="*/ 799 h 1387"/>
                <a:gd name="T38" fmla="*/ 866 w 1670"/>
                <a:gd name="T39" fmla="*/ 787 h 1387"/>
                <a:gd name="T40" fmla="*/ 869 w 1670"/>
                <a:gd name="T41" fmla="*/ 780 h 1387"/>
                <a:gd name="T42" fmla="*/ 870 w 1670"/>
                <a:gd name="T43" fmla="*/ 777 h 1387"/>
                <a:gd name="T44" fmla="*/ 872 w 1670"/>
                <a:gd name="T45" fmla="*/ 774 h 1387"/>
                <a:gd name="T46" fmla="*/ 874 w 1670"/>
                <a:gd name="T47" fmla="*/ 770 h 1387"/>
                <a:gd name="T48" fmla="*/ 879 w 1670"/>
                <a:gd name="T49" fmla="*/ 763 h 1387"/>
                <a:gd name="T50" fmla="*/ 884 w 1670"/>
                <a:gd name="T51" fmla="*/ 756 h 1387"/>
                <a:gd name="T52" fmla="*/ 888 w 1670"/>
                <a:gd name="T53" fmla="*/ 749 h 1387"/>
                <a:gd name="T54" fmla="*/ 891 w 1670"/>
                <a:gd name="T55" fmla="*/ 744 h 1387"/>
                <a:gd name="T56" fmla="*/ 912 w 1670"/>
                <a:gd name="T57" fmla="*/ 711 h 1387"/>
                <a:gd name="T58" fmla="*/ 932 w 1670"/>
                <a:gd name="T59" fmla="*/ 679 h 1387"/>
                <a:gd name="T60" fmla="*/ 941 w 1670"/>
                <a:gd name="T61" fmla="*/ 666 h 1387"/>
                <a:gd name="T62" fmla="*/ 975 w 1670"/>
                <a:gd name="T63" fmla="*/ 619 h 1387"/>
                <a:gd name="T64" fmla="*/ 1075 w 1670"/>
                <a:gd name="T65" fmla="*/ 484 h 1387"/>
                <a:gd name="T66" fmla="*/ 1658 w 1670"/>
                <a:gd name="T67" fmla="*/ 16 h 1387"/>
                <a:gd name="T68" fmla="*/ 1665 w 1670"/>
                <a:gd name="T69" fmla="*/ 13 h 1387"/>
                <a:gd name="T70" fmla="*/ 1669 w 1670"/>
                <a:gd name="T71" fmla="*/ 4 h 1387"/>
                <a:gd name="T72" fmla="*/ 1661 w 1670"/>
                <a:gd name="T73" fmla="*/ 1 h 1387"/>
                <a:gd name="T74" fmla="*/ 1649 w 1670"/>
                <a:gd name="T75" fmla="*/ 3 h 1387"/>
                <a:gd name="T76" fmla="*/ 929 w 1670"/>
                <a:gd name="T77" fmla="*/ 368 h 1387"/>
                <a:gd name="T78" fmla="*/ 928 w 1670"/>
                <a:gd name="T79" fmla="*/ 368 h 1387"/>
                <a:gd name="T80" fmla="*/ 536 w 1670"/>
                <a:gd name="T81" fmla="*/ 870 h 1387"/>
                <a:gd name="T82" fmla="*/ 534 w 1670"/>
                <a:gd name="T83" fmla="*/ 874 h 1387"/>
                <a:gd name="T84" fmla="*/ 517 w 1670"/>
                <a:gd name="T85" fmla="*/ 906 h 1387"/>
                <a:gd name="T86" fmla="*/ 498 w 1670"/>
                <a:gd name="T87" fmla="*/ 877 h 1387"/>
                <a:gd name="T88" fmla="*/ 447 w 1670"/>
                <a:gd name="T89" fmla="*/ 808 h 1387"/>
                <a:gd name="T90" fmla="*/ 412 w 1670"/>
                <a:gd name="T91" fmla="*/ 763 h 1387"/>
                <a:gd name="T92" fmla="*/ 394 w 1670"/>
                <a:gd name="T93" fmla="*/ 741 h 1387"/>
                <a:gd name="T94" fmla="*/ 384 w 1670"/>
                <a:gd name="T95" fmla="*/ 730 h 1387"/>
                <a:gd name="T96" fmla="*/ 318 w 1670"/>
                <a:gd name="T97" fmla="*/ 681 h 1387"/>
                <a:gd name="T98" fmla="*/ 314 w 1670"/>
                <a:gd name="T99" fmla="*/ 679 h 1387"/>
                <a:gd name="T100" fmla="*/ 924 w 1670"/>
                <a:gd name="T101" fmla="*/ 666 h 1387"/>
                <a:gd name="T102" fmla="*/ 913 w 1670"/>
                <a:gd name="T103" fmla="*/ 665 h 1387"/>
                <a:gd name="T104" fmla="*/ 924 w 1670"/>
                <a:gd name="T105" fmla="*/ 666 h 1387"/>
                <a:gd name="T106" fmla="*/ 935 w 1670"/>
                <a:gd name="T107" fmla="*/ 666 h 1387"/>
                <a:gd name="T108" fmla="*/ 924 w 1670"/>
                <a:gd name="T109" fmla="*/ 666 h 1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70" h="1387">
                  <a:moveTo>
                    <a:pt x="314" y="679"/>
                  </a:moveTo>
                  <a:cubicBezTo>
                    <a:pt x="269" y="654"/>
                    <a:pt x="220" y="639"/>
                    <a:pt x="169" y="643"/>
                  </a:cubicBezTo>
                  <a:cubicBezTo>
                    <a:pt x="148" y="644"/>
                    <a:pt x="127" y="649"/>
                    <a:pt x="108" y="655"/>
                  </a:cubicBezTo>
                  <a:cubicBezTo>
                    <a:pt x="100" y="658"/>
                    <a:pt x="92" y="661"/>
                    <a:pt x="84" y="664"/>
                  </a:cubicBezTo>
                  <a:cubicBezTo>
                    <a:pt x="67" y="672"/>
                    <a:pt x="52" y="680"/>
                    <a:pt x="35" y="689"/>
                  </a:cubicBezTo>
                  <a:cubicBezTo>
                    <a:pt x="32" y="692"/>
                    <a:pt x="28" y="693"/>
                    <a:pt x="24" y="695"/>
                  </a:cubicBezTo>
                  <a:cubicBezTo>
                    <a:pt x="20" y="698"/>
                    <a:pt x="16" y="700"/>
                    <a:pt x="13" y="703"/>
                  </a:cubicBezTo>
                  <a:cubicBezTo>
                    <a:pt x="10" y="705"/>
                    <a:pt x="8" y="707"/>
                    <a:pt x="6" y="709"/>
                  </a:cubicBezTo>
                  <a:cubicBezTo>
                    <a:pt x="0" y="720"/>
                    <a:pt x="19" y="725"/>
                    <a:pt x="25" y="730"/>
                  </a:cubicBezTo>
                  <a:cubicBezTo>
                    <a:pt x="151" y="803"/>
                    <a:pt x="240" y="954"/>
                    <a:pt x="281" y="1034"/>
                  </a:cubicBezTo>
                  <a:cubicBezTo>
                    <a:pt x="333" y="1140"/>
                    <a:pt x="368" y="1252"/>
                    <a:pt x="395" y="1368"/>
                  </a:cubicBezTo>
                  <a:cubicBezTo>
                    <a:pt x="399" y="1386"/>
                    <a:pt x="405" y="1387"/>
                    <a:pt x="420" y="1382"/>
                  </a:cubicBezTo>
                  <a:cubicBezTo>
                    <a:pt x="476" y="1365"/>
                    <a:pt x="532" y="1348"/>
                    <a:pt x="589" y="1332"/>
                  </a:cubicBezTo>
                  <a:cubicBezTo>
                    <a:pt x="602" y="1328"/>
                    <a:pt x="609" y="1320"/>
                    <a:pt x="614" y="1307"/>
                  </a:cubicBezTo>
                  <a:cubicBezTo>
                    <a:pt x="654" y="1207"/>
                    <a:pt x="697" y="1109"/>
                    <a:pt x="745" y="1012"/>
                  </a:cubicBezTo>
                  <a:cubicBezTo>
                    <a:pt x="745" y="1012"/>
                    <a:pt x="746" y="1011"/>
                    <a:pt x="746" y="1011"/>
                  </a:cubicBezTo>
                  <a:cubicBezTo>
                    <a:pt x="764" y="974"/>
                    <a:pt x="782" y="938"/>
                    <a:pt x="801" y="902"/>
                  </a:cubicBezTo>
                  <a:cubicBezTo>
                    <a:pt x="811" y="884"/>
                    <a:pt x="820" y="867"/>
                    <a:pt x="831" y="849"/>
                  </a:cubicBezTo>
                  <a:cubicBezTo>
                    <a:pt x="841" y="832"/>
                    <a:pt x="851" y="817"/>
                    <a:pt x="859" y="799"/>
                  </a:cubicBezTo>
                  <a:cubicBezTo>
                    <a:pt x="861" y="795"/>
                    <a:pt x="864" y="791"/>
                    <a:pt x="866" y="787"/>
                  </a:cubicBezTo>
                  <a:cubicBezTo>
                    <a:pt x="867" y="785"/>
                    <a:pt x="868" y="783"/>
                    <a:pt x="869" y="780"/>
                  </a:cubicBezTo>
                  <a:cubicBezTo>
                    <a:pt x="869" y="779"/>
                    <a:pt x="870" y="778"/>
                    <a:pt x="870" y="777"/>
                  </a:cubicBezTo>
                  <a:cubicBezTo>
                    <a:pt x="871" y="776"/>
                    <a:pt x="871" y="775"/>
                    <a:pt x="872" y="774"/>
                  </a:cubicBezTo>
                  <a:cubicBezTo>
                    <a:pt x="873" y="773"/>
                    <a:pt x="874" y="772"/>
                    <a:pt x="874" y="770"/>
                  </a:cubicBezTo>
                  <a:cubicBezTo>
                    <a:pt x="876" y="768"/>
                    <a:pt x="878" y="766"/>
                    <a:pt x="879" y="763"/>
                  </a:cubicBezTo>
                  <a:cubicBezTo>
                    <a:pt x="881" y="761"/>
                    <a:pt x="883" y="759"/>
                    <a:pt x="884" y="756"/>
                  </a:cubicBezTo>
                  <a:cubicBezTo>
                    <a:pt x="886" y="754"/>
                    <a:pt x="887" y="751"/>
                    <a:pt x="888" y="749"/>
                  </a:cubicBezTo>
                  <a:cubicBezTo>
                    <a:pt x="889" y="747"/>
                    <a:pt x="890" y="746"/>
                    <a:pt x="891" y="744"/>
                  </a:cubicBezTo>
                  <a:cubicBezTo>
                    <a:pt x="898" y="733"/>
                    <a:pt x="905" y="722"/>
                    <a:pt x="912" y="711"/>
                  </a:cubicBezTo>
                  <a:cubicBezTo>
                    <a:pt x="918" y="700"/>
                    <a:pt x="924" y="689"/>
                    <a:pt x="932" y="679"/>
                  </a:cubicBezTo>
                  <a:cubicBezTo>
                    <a:pt x="935" y="674"/>
                    <a:pt x="938" y="670"/>
                    <a:pt x="941" y="666"/>
                  </a:cubicBezTo>
                  <a:cubicBezTo>
                    <a:pt x="975" y="619"/>
                    <a:pt x="975" y="619"/>
                    <a:pt x="975" y="619"/>
                  </a:cubicBezTo>
                  <a:cubicBezTo>
                    <a:pt x="1005" y="571"/>
                    <a:pt x="1040" y="527"/>
                    <a:pt x="1075" y="484"/>
                  </a:cubicBezTo>
                  <a:cubicBezTo>
                    <a:pt x="1235" y="285"/>
                    <a:pt x="1423" y="121"/>
                    <a:pt x="1658" y="16"/>
                  </a:cubicBezTo>
                  <a:cubicBezTo>
                    <a:pt x="1660" y="15"/>
                    <a:pt x="1663" y="14"/>
                    <a:pt x="1665" y="13"/>
                  </a:cubicBezTo>
                  <a:cubicBezTo>
                    <a:pt x="1668" y="11"/>
                    <a:pt x="1670" y="8"/>
                    <a:pt x="1669" y="4"/>
                  </a:cubicBezTo>
                  <a:cubicBezTo>
                    <a:pt x="1668" y="0"/>
                    <a:pt x="1664" y="1"/>
                    <a:pt x="1661" y="1"/>
                  </a:cubicBezTo>
                  <a:cubicBezTo>
                    <a:pt x="1657" y="1"/>
                    <a:pt x="1653" y="2"/>
                    <a:pt x="1649" y="3"/>
                  </a:cubicBezTo>
                  <a:cubicBezTo>
                    <a:pt x="1376" y="64"/>
                    <a:pt x="1134" y="184"/>
                    <a:pt x="929" y="368"/>
                  </a:cubicBezTo>
                  <a:cubicBezTo>
                    <a:pt x="928" y="368"/>
                    <a:pt x="928" y="368"/>
                    <a:pt x="928" y="368"/>
                  </a:cubicBezTo>
                  <a:cubicBezTo>
                    <a:pt x="740" y="521"/>
                    <a:pt x="588" y="776"/>
                    <a:pt x="536" y="870"/>
                  </a:cubicBezTo>
                  <a:cubicBezTo>
                    <a:pt x="535" y="871"/>
                    <a:pt x="534" y="873"/>
                    <a:pt x="534" y="874"/>
                  </a:cubicBezTo>
                  <a:cubicBezTo>
                    <a:pt x="523" y="894"/>
                    <a:pt x="517" y="906"/>
                    <a:pt x="517" y="906"/>
                  </a:cubicBezTo>
                  <a:cubicBezTo>
                    <a:pt x="518" y="903"/>
                    <a:pt x="499" y="880"/>
                    <a:pt x="498" y="877"/>
                  </a:cubicBezTo>
                  <a:cubicBezTo>
                    <a:pt x="481" y="854"/>
                    <a:pt x="464" y="830"/>
                    <a:pt x="447" y="808"/>
                  </a:cubicBezTo>
                  <a:cubicBezTo>
                    <a:pt x="436" y="793"/>
                    <a:pt x="424" y="778"/>
                    <a:pt x="412" y="763"/>
                  </a:cubicBezTo>
                  <a:cubicBezTo>
                    <a:pt x="406" y="756"/>
                    <a:pt x="400" y="748"/>
                    <a:pt x="394" y="741"/>
                  </a:cubicBezTo>
                  <a:cubicBezTo>
                    <a:pt x="391" y="737"/>
                    <a:pt x="388" y="733"/>
                    <a:pt x="384" y="730"/>
                  </a:cubicBezTo>
                  <a:cubicBezTo>
                    <a:pt x="364" y="712"/>
                    <a:pt x="342" y="695"/>
                    <a:pt x="318" y="681"/>
                  </a:cubicBezTo>
                  <a:lnTo>
                    <a:pt x="314" y="679"/>
                  </a:lnTo>
                  <a:close/>
                  <a:moveTo>
                    <a:pt x="924" y="666"/>
                  </a:moveTo>
                  <a:cubicBezTo>
                    <a:pt x="920" y="665"/>
                    <a:pt x="916" y="665"/>
                    <a:pt x="913" y="665"/>
                  </a:cubicBezTo>
                  <a:cubicBezTo>
                    <a:pt x="916" y="665"/>
                    <a:pt x="920" y="665"/>
                    <a:pt x="924" y="666"/>
                  </a:cubicBezTo>
                  <a:cubicBezTo>
                    <a:pt x="928" y="666"/>
                    <a:pt x="932" y="666"/>
                    <a:pt x="935" y="666"/>
                  </a:cubicBezTo>
                  <a:cubicBezTo>
                    <a:pt x="932" y="666"/>
                    <a:pt x="928" y="666"/>
                    <a:pt x="924" y="66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9DAED79D-D6D3-4F16-AF0B-10F0B259FD1F}"/>
              </a:ext>
            </a:extLst>
          </p:cNvPr>
          <p:cNvSpPr/>
          <p:nvPr/>
        </p:nvSpPr>
        <p:spPr>
          <a:xfrm>
            <a:off x="6681373" y="2458879"/>
            <a:ext cx="16395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3">
                    <a:lumMod val="75000"/>
                  </a:schemeClr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Jurisdictional Conferences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A73DD11-0BDD-4DC9-88C8-6BD903A71604}"/>
              </a:ext>
            </a:extLst>
          </p:cNvPr>
          <p:cNvSpPr/>
          <p:nvPr/>
        </p:nvSpPr>
        <p:spPr>
          <a:xfrm>
            <a:off x="6681372" y="3122557"/>
            <a:ext cx="1585554" cy="457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350"/>
              </a:lnSpc>
            </a:pPr>
            <a:r>
              <a:rPr lang="en-GB" sz="1500" dirty="0">
                <a:latin typeface="Ralway"/>
                <a:ea typeface="Open Sans" panose="020B0606030504020204" pitchFamily="34" charset="0"/>
                <a:cs typeface="Open Sans" panose="020B0606030504020204" pitchFamily="34" charset="0"/>
              </a:rPr>
              <a:t>$347,000,000</a:t>
            </a:r>
          </a:p>
          <a:p>
            <a:pPr>
              <a:lnSpc>
                <a:spcPts val="1350"/>
              </a:lnSpc>
            </a:pPr>
            <a:r>
              <a:rPr lang="en-GB" sz="1500" dirty="0">
                <a:latin typeface="Ralway"/>
                <a:ea typeface="Open Sans" panose="020B0606030504020204" pitchFamily="34" charset="0"/>
                <a:cs typeface="Open Sans" panose="020B0606030504020204" pitchFamily="34" charset="0"/>
              </a:rPr>
              <a:t>(43% Reduction)</a:t>
            </a:r>
            <a:endParaRPr lang="en-US" sz="1500" dirty="0">
              <a:latin typeface="Ralway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203C866-3CD6-40B4-A187-740A44804691}"/>
              </a:ext>
            </a:extLst>
          </p:cNvPr>
          <p:cNvGrpSpPr/>
          <p:nvPr/>
        </p:nvGrpSpPr>
        <p:grpSpPr>
          <a:xfrm>
            <a:off x="5868144" y="3741840"/>
            <a:ext cx="629752" cy="629752"/>
            <a:chOff x="6087616" y="2687080"/>
            <a:chExt cx="923636" cy="923636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BCBD5989-6CA7-4965-8C99-A794A14CE130}"/>
                </a:ext>
              </a:extLst>
            </p:cNvPr>
            <p:cNvSpPr/>
            <p:nvPr/>
          </p:nvSpPr>
          <p:spPr>
            <a:xfrm>
              <a:off x="6087616" y="2687080"/>
              <a:ext cx="923636" cy="923636"/>
            </a:xfrm>
            <a:prstGeom prst="ellipse">
              <a:avLst/>
            </a:prstGeom>
            <a:solidFill>
              <a:schemeClr val="accent1">
                <a:lumMod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55" name="Freeform 5">
              <a:extLst>
                <a:ext uri="{FF2B5EF4-FFF2-40B4-BE49-F238E27FC236}">
                  <a16:creationId xmlns:a16="http://schemas.microsoft.com/office/drawing/2014/main" id="{96AA4AA2-C4E2-462C-9CAD-3EF0B19175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71876" y="2941332"/>
              <a:ext cx="441273" cy="366816"/>
            </a:xfrm>
            <a:custGeom>
              <a:avLst/>
              <a:gdLst>
                <a:gd name="T0" fmla="*/ 314 w 1670"/>
                <a:gd name="T1" fmla="*/ 679 h 1387"/>
                <a:gd name="T2" fmla="*/ 169 w 1670"/>
                <a:gd name="T3" fmla="*/ 643 h 1387"/>
                <a:gd name="T4" fmla="*/ 108 w 1670"/>
                <a:gd name="T5" fmla="*/ 655 h 1387"/>
                <a:gd name="T6" fmla="*/ 84 w 1670"/>
                <a:gd name="T7" fmla="*/ 664 h 1387"/>
                <a:gd name="T8" fmla="*/ 35 w 1670"/>
                <a:gd name="T9" fmla="*/ 689 h 1387"/>
                <a:gd name="T10" fmla="*/ 24 w 1670"/>
                <a:gd name="T11" fmla="*/ 695 h 1387"/>
                <a:gd name="T12" fmla="*/ 13 w 1670"/>
                <a:gd name="T13" fmla="*/ 703 h 1387"/>
                <a:gd name="T14" fmla="*/ 6 w 1670"/>
                <a:gd name="T15" fmla="*/ 709 h 1387"/>
                <a:gd name="T16" fmla="*/ 25 w 1670"/>
                <a:gd name="T17" fmla="*/ 730 h 1387"/>
                <a:gd name="T18" fmla="*/ 281 w 1670"/>
                <a:gd name="T19" fmla="*/ 1034 h 1387"/>
                <a:gd name="T20" fmla="*/ 395 w 1670"/>
                <a:gd name="T21" fmla="*/ 1368 h 1387"/>
                <a:gd name="T22" fmla="*/ 420 w 1670"/>
                <a:gd name="T23" fmla="*/ 1382 h 1387"/>
                <a:gd name="T24" fmla="*/ 589 w 1670"/>
                <a:gd name="T25" fmla="*/ 1332 h 1387"/>
                <a:gd name="T26" fmla="*/ 614 w 1670"/>
                <a:gd name="T27" fmla="*/ 1307 h 1387"/>
                <a:gd name="T28" fmla="*/ 745 w 1670"/>
                <a:gd name="T29" fmla="*/ 1012 h 1387"/>
                <a:gd name="T30" fmla="*/ 746 w 1670"/>
                <a:gd name="T31" fmla="*/ 1011 h 1387"/>
                <a:gd name="T32" fmla="*/ 801 w 1670"/>
                <a:gd name="T33" fmla="*/ 902 h 1387"/>
                <a:gd name="T34" fmla="*/ 831 w 1670"/>
                <a:gd name="T35" fmla="*/ 849 h 1387"/>
                <a:gd name="T36" fmla="*/ 859 w 1670"/>
                <a:gd name="T37" fmla="*/ 799 h 1387"/>
                <a:gd name="T38" fmla="*/ 866 w 1670"/>
                <a:gd name="T39" fmla="*/ 787 h 1387"/>
                <a:gd name="T40" fmla="*/ 869 w 1670"/>
                <a:gd name="T41" fmla="*/ 780 h 1387"/>
                <a:gd name="T42" fmla="*/ 870 w 1670"/>
                <a:gd name="T43" fmla="*/ 777 h 1387"/>
                <a:gd name="T44" fmla="*/ 872 w 1670"/>
                <a:gd name="T45" fmla="*/ 774 h 1387"/>
                <a:gd name="T46" fmla="*/ 874 w 1670"/>
                <a:gd name="T47" fmla="*/ 770 h 1387"/>
                <a:gd name="T48" fmla="*/ 879 w 1670"/>
                <a:gd name="T49" fmla="*/ 763 h 1387"/>
                <a:gd name="T50" fmla="*/ 884 w 1670"/>
                <a:gd name="T51" fmla="*/ 756 h 1387"/>
                <a:gd name="T52" fmla="*/ 888 w 1670"/>
                <a:gd name="T53" fmla="*/ 749 h 1387"/>
                <a:gd name="T54" fmla="*/ 891 w 1670"/>
                <a:gd name="T55" fmla="*/ 744 h 1387"/>
                <a:gd name="T56" fmla="*/ 912 w 1670"/>
                <a:gd name="T57" fmla="*/ 711 h 1387"/>
                <a:gd name="T58" fmla="*/ 932 w 1670"/>
                <a:gd name="T59" fmla="*/ 679 h 1387"/>
                <a:gd name="T60" fmla="*/ 941 w 1670"/>
                <a:gd name="T61" fmla="*/ 666 h 1387"/>
                <a:gd name="T62" fmla="*/ 975 w 1670"/>
                <a:gd name="T63" fmla="*/ 619 h 1387"/>
                <a:gd name="T64" fmla="*/ 1075 w 1670"/>
                <a:gd name="T65" fmla="*/ 484 h 1387"/>
                <a:gd name="T66" fmla="*/ 1658 w 1670"/>
                <a:gd name="T67" fmla="*/ 16 h 1387"/>
                <a:gd name="T68" fmla="*/ 1665 w 1670"/>
                <a:gd name="T69" fmla="*/ 13 h 1387"/>
                <a:gd name="T70" fmla="*/ 1669 w 1670"/>
                <a:gd name="T71" fmla="*/ 4 h 1387"/>
                <a:gd name="T72" fmla="*/ 1661 w 1670"/>
                <a:gd name="T73" fmla="*/ 1 h 1387"/>
                <a:gd name="T74" fmla="*/ 1649 w 1670"/>
                <a:gd name="T75" fmla="*/ 3 h 1387"/>
                <a:gd name="T76" fmla="*/ 929 w 1670"/>
                <a:gd name="T77" fmla="*/ 368 h 1387"/>
                <a:gd name="T78" fmla="*/ 928 w 1670"/>
                <a:gd name="T79" fmla="*/ 368 h 1387"/>
                <a:gd name="T80" fmla="*/ 536 w 1670"/>
                <a:gd name="T81" fmla="*/ 870 h 1387"/>
                <a:gd name="T82" fmla="*/ 534 w 1670"/>
                <a:gd name="T83" fmla="*/ 874 h 1387"/>
                <a:gd name="T84" fmla="*/ 517 w 1670"/>
                <a:gd name="T85" fmla="*/ 906 h 1387"/>
                <a:gd name="T86" fmla="*/ 498 w 1670"/>
                <a:gd name="T87" fmla="*/ 877 h 1387"/>
                <a:gd name="T88" fmla="*/ 447 w 1670"/>
                <a:gd name="T89" fmla="*/ 808 h 1387"/>
                <a:gd name="T90" fmla="*/ 412 w 1670"/>
                <a:gd name="T91" fmla="*/ 763 h 1387"/>
                <a:gd name="T92" fmla="*/ 394 w 1670"/>
                <a:gd name="T93" fmla="*/ 741 h 1387"/>
                <a:gd name="T94" fmla="*/ 384 w 1670"/>
                <a:gd name="T95" fmla="*/ 730 h 1387"/>
                <a:gd name="T96" fmla="*/ 318 w 1670"/>
                <a:gd name="T97" fmla="*/ 681 h 1387"/>
                <a:gd name="T98" fmla="*/ 314 w 1670"/>
                <a:gd name="T99" fmla="*/ 679 h 1387"/>
                <a:gd name="T100" fmla="*/ 924 w 1670"/>
                <a:gd name="T101" fmla="*/ 666 h 1387"/>
                <a:gd name="T102" fmla="*/ 913 w 1670"/>
                <a:gd name="T103" fmla="*/ 665 h 1387"/>
                <a:gd name="T104" fmla="*/ 924 w 1670"/>
                <a:gd name="T105" fmla="*/ 666 h 1387"/>
                <a:gd name="T106" fmla="*/ 935 w 1670"/>
                <a:gd name="T107" fmla="*/ 666 h 1387"/>
                <a:gd name="T108" fmla="*/ 924 w 1670"/>
                <a:gd name="T109" fmla="*/ 666 h 1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70" h="1387">
                  <a:moveTo>
                    <a:pt x="314" y="679"/>
                  </a:moveTo>
                  <a:cubicBezTo>
                    <a:pt x="269" y="654"/>
                    <a:pt x="220" y="639"/>
                    <a:pt x="169" y="643"/>
                  </a:cubicBezTo>
                  <a:cubicBezTo>
                    <a:pt x="148" y="644"/>
                    <a:pt x="127" y="649"/>
                    <a:pt x="108" y="655"/>
                  </a:cubicBezTo>
                  <a:cubicBezTo>
                    <a:pt x="100" y="658"/>
                    <a:pt x="92" y="661"/>
                    <a:pt x="84" y="664"/>
                  </a:cubicBezTo>
                  <a:cubicBezTo>
                    <a:pt x="67" y="672"/>
                    <a:pt x="52" y="680"/>
                    <a:pt x="35" y="689"/>
                  </a:cubicBezTo>
                  <a:cubicBezTo>
                    <a:pt x="32" y="692"/>
                    <a:pt x="28" y="693"/>
                    <a:pt x="24" y="695"/>
                  </a:cubicBezTo>
                  <a:cubicBezTo>
                    <a:pt x="20" y="698"/>
                    <a:pt x="16" y="700"/>
                    <a:pt x="13" y="703"/>
                  </a:cubicBezTo>
                  <a:cubicBezTo>
                    <a:pt x="10" y="705"/>
                    <a:pt x="8" y="707"/>
                    <a:pt x="6" y="709"/>
                  </a:cubicBezTo>
                  <a:cubicBezTo>
                    <a:pt x="0" y="720"/>
                    <a:pt x="19" y="725"/>
                    <a:pt x="25" y="730"/>
                  </a:cubicBezTo>
                  <a:cubicBezTo>
                    <a:pt x="151" y="803"/>
                    <a:pt x="240" y="954"/>
                    <a:pt x="281" y="1034"/>
                  </a:cubicBezTo>
                  <a:cubicBezTo>
                    <a:pt x="333" y="1140"/>
                    <a:pt x="368" y="1252"/>
                    <a:pt x="395" y="1368"/>
                  </a:cubicBezTo>
                  <a:cubicBezTo>
                    <a:pt x="399" y="1386"/>
                    <a:pt x="405" y="1387"/>
                    <a:pt x="420" y="1382"/>
                  </a:cubicBezTo>
                  <a:cubicBezTo>
                    <a:pt x="476" y="1365"/>
                    <a:pt x="532" y="1348"/>
                    <a:pt x="589" y="1332"/>
                  </a:cubicBezTo>
                  <a:cubicBezTo>
                    <a:pt x="602" y="1328"/>
                    <a:pt x="609" y="1320"/>
                    <a:pt x="614" y="1307"/>
                  </a:cubicBezTo>
                  <a:cubicBezTo>
                    <a:pt x="654" y="1207"/>
                    <a:pt x="697" y="1109"/>
                    <a:pt x="745" y="1012"/>
                  </a:cubicBezTo>
                  <a:cubicBezTo>
                    <a:pt x="745" y="1012"/>
                    <a:pt x="746" y="1011"/>
                    <a:pt x="746" y="1011"/>
                  </a:cubicBezTo>
                  <a:cubicBezTo>
                    <a:pt x="764" y="974"/>
                    <a:pt x="782" y="938"/>
                    <a:pt x="801" y="902"/>
                  </a:cubicBezTo>
                  <a:cubicBezTo>
                    <a:pt x="811" y="884"/>
                    <a:pt x="820" y="867"/>
                    <a:pt x="831" y="849"/>
                  </a:cubicBezTo>
                  <a:cubicBezTo>
                    <a:pt x="841" y="832"/>
                    <a:pt x="851" y="817"/>
                    <a:pt x="859" y="799"/>
                  </a:cubicBezTo>
                  <a:cubicBezTo>
                    <a:pt x="861" y="795"/>
                    <a:pt x="864" y="791"/>
                    <a:pt x="866" y="787"/>
                  </a:cubicBezTo>
                  <a:cubicBezTo>
                    <a:pt x="867" y="785"/>
                    <a:pt x="868" y="783"/>
                    <a:pt x="869" y="780"/>
                  </a:cubicBezTo>
                  <a:cubicBezTo>
                    <a:pt x="869" y="779"/>
                    <a:pt x="870" y="778"/>
                    <a:pt x="870" y="777"/>
                  </a:cubicBezTo>
                  <a:cubicBezTo>
                    <a:pt x="871" y="776"/>
                    <a:pt x="871" y="775"/>
                    <a:pt x="872" y="774"/>
                  </a:cubicBezTo>
                  <a:cubicBezTo>
                    <a:pt x="873" y="773"/>
                    <a:pt x="874" y="772"/>
                    <a:pt x="874" y="770"/>
                  </a:cubicBezTo>
                  <a:cubicBezTo>
                    <a:pt x="876" y="768"/>
                    <a:pt x="878" y="766"/>
                    <a:pt x="879" y="763"/>
                  </a:cubicBezTo>
                  <a:cubicBezTo>
                    <a:pt x="881" y="761"/>
                    <a:pt x="883" y="759"/>
                    <a:pt x="884" y="756"/>
                  </a:cubicBezTo>
                  <a:cubicBezTo>
                    <a:pt x="886" y="754"/>
                    <a:pt x="887" y="751"/>
                    <a:pt x="888" y="749"/>
                  </a:cubicBezTo>
                  <a:cubicBezTo>
                    <a:pt x="889" y="747"/>
                    <a:pt x="890" y="746"/>
                    <a:pt x="891" y="744"/>
                  </a:cubicBezTo>
                  <a:cubicBezTo>
                    <a:pt x="898" y="733"/>
                    <a:pt x="905" y="722"/>
                    <a:pt x="912" y="711"/>
                  </a:cubicBezTo>
                  <a:cubicBezTo>
                    <a:pt x="918" y="700"/>
                    <a:pt x="924" y="689"/>
                    <a:pt x="932" y="679"/>
                  </a:cubicBezTo>
                  <a:cubicBezTo>
                    <a:pt x="935" y="674"/>
                    <a:pt x="938" y="670"/>
                    <a:pt x="941" y="666"/>
                  </a:cubicBezTo>
                  <a:cubicBezTo>
                    <a:pt x="975" y="619"/>
                    <a:pt x="975" y="619"/>
                    <a:pt x="975" y="619"/>
                  </a:cubicBezTo>
                  <a:cubicBezTo>
                    <a:pt x="1005" y="571"/>
                    <a:pt x="1040" y="527"/>
                    <a:pt x="1075" y="484"/>
                  </a:cubicBezTo>
                  <a:cubicBezTo>
                    <a:pt x="1235" y="285"/>
                    <a:pt x="1423" y="121"/>
                    <a:pt x="1658" y="16"/>
                  </a:cubicBezTo>
                  <a:cubicBezTo>
                    <a:pt x="1660" y="15"/>
                    <a:pt x="1663" y="14"/>
                    <a:pt x="1665" y="13"/>
                  </a:cubicBezTo>
                  <a:cubicBezTo>
                    <a:pt x="1668" y="11"/>
                    <a:pt x="1670" y="8"/>
                    <a:pt x="1669" y="4"/>
                  </a:cubicBezTo>
                  <a:cubicBezTo>
                    <a:pt x="1668" y="0"/>
                    <a:pt x="1664" y="1"/>
                    <a:pt x="1661" y="1"/>
                  </a:cubicBezTo>
                  <a:cubicBezTo>
                    <a:pt x="1657" y="1"/>
                    <a:pt x="1653" y="2"/>
                    <a:pt x="1649" y="3"/>
                  </a:cubicBezTo>
                  <a:cubicBezTo>
                    <a:pt x="1376" y="64"/>
                    <a:pt x="1134" y="184"/>
                    <a:pt x="929" y="368"/>
                  </a:cubicBezTo>
                  <a:cubicBezTo>
                    <a:pt x="928" y="368"/>
                    <a:pt x="928" y="368"/>
                    <a:pt x="928" y="368"/>
                  </a:cubicBezTo>
                  <a:cubicBezTo>
                    <a:pt x="740" y="521"/>
                    <a:pt x="588" y="776"/>
                    <a:pt x="536" y="870"/>
                  </a:cubicBezTo>
                  <a:cubicBezTo>
                    <a:pt x="535" y="871"/>
                    <a:pt x="534" y="873"/>
                    <a:pt x="534" y="874"/>
                  </a:cubicBezTo>
                  <a:cubicBezTo>
                    <a:pt x="523" y="894"/>
                    <a:pt x="517" y="906"/>
                    <a:pt x="517" y="906"/>
                  </a:cubicBezTo>
                  <a:cubicBezTo>
                    <a:pt x="518" y="903"/>
                    <a:pt x="499" y="880"/>
                    <a:pt x="498" y="877"/>
                  </a:cubicBezTo>
                  <a:cubicBezTo>
                    <a:pt x="481" y="854"/>
                    <a:pt x="464" y="830"/>
                    <a:pt x="447" y="808"/>
                  </a:cubicBezTo>
                  <a:cubicBezTo>
                    <a:pt x="436" y="793"/>
                    <a:pt x="424" y="778"/>
                    <a:pt x="412" y="763"/>
                  </a:cubicBezTo>
                  <a:cubicBezTo>
                    <a:pt x="406" y="756"/>
                    <a:pt x="400" y="748"/>
                    <a:pt x="394" y="741"/>
                  </a:cubicBezTo>
                  <a:cubicBezTo>
                    <a:pt x="391" y="737"/>
                    <a:pt x="388" y="733"/>
                    <a:pt x="384" y="730"/>
                  </a:cubicBezTo>
                  <a:cubicBezTo>
                    <a:pt x="364" y="712"/>
                    <a:pt x="342" y="695"/>
                    <a:pt x="318" y="681"/>
                  </a:cubicBezTo>
                  <a:lnTo>
                    <a:pt x="314" y="679"/>
                  </a:lnTo>
                  <a:close/>
                  <a:moveTo>
                    <a:pt x="924" y="666"/>
                  </a:moveTo>
                  <a:cubicBezTo>
                    <a:pt x="920" y="665"/>
                    <a:pt x="916" y="665"/>
                    <a:pt x="913" y="665"/>
                  </a:cubicBezTo>
                  <a:cubicBezTo>
                    <a:pt x="916" y="665"/>
                    <a:pt x="920" y="665"/>
                    <a:pt x="924" y="666"/>
                  </a:cubicBezTo>
                  <a:cubicBezTo>
                    <a:pt x="928" y="666"/>
                    <a:pt x="932" y="666"/>
                    <a:pt x="935" y="666"/>
                  </a:cubicBezTo>
                  <a:cubicBezTo>
                    <a:pt x="932" y="666"/>
                    <a:pt x="928" y="666"/>
                    <a:pt x="924" y="66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D0A8945A-D31C-4F27-A69D-BF527B61F75A}"/>
              </a:ext>
            </a:extLst>
          </p:cNvPr>
          <p:cNvSpPr/>
          <p:nvPr/>
        </p:nvSpPr>
        <p:spPr>
          <a:xfrm>
            <a:off x="6681373" y="3579862"/>
            <a:ext cx="2017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1">
                    <a:lumMod val="25000"/>
                  </a:schemeClr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Central Conferences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D206212-07E6-41C2-AC0C-C34F249FB49B}"/>
              </a:ext>
            </a:extLst>
          </p:cNvPr>
          <p:cNvSpPr/>
          <p:nvPr/>
        </p:nvSpPr>
        <p:spPr>
          <a:xfrm>
            <a:off x="6681372" y="4207028"/>
            <a:ext cx="1585554" cy="457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350"/>
              </a:lnSpc>
            </a:pPr>
            <a:r>
              <a:rPr lang="en-GB" sz="1500" dirty="0">
                <a:latin typeface="Ralway"/>
                <a:ea typeface="Open Sans" panose="020B0606030504020204" pitchFamily="34" charset="0"/>
                <a:cs typeface="Open Sans" panose="020B0606030504020204" pitchFamily="34" charset="0"/>
              </a:rPr>
              <a:t>$6,000,000</a:t>
            </a:r>
          </a:p>
          <a:p>
            <a:pPr>
              <a:lnSpc>
                <a:spcPts val="1350"/>
              </a:lnSpc>
            </a:pPr>
            <a:r>
              <a:rPr lang="en-GB" sz="1500" dirty="0">
                <a:latin typeface="Ralway"/>
                <a:ea typeface="Open Sans" panose="020B0606030504020204" pitchFamily="34" charset="0"/>
                <a:cs typeface="Open Sans" panose="020B0606030504020204" pitchFamily="34" charset="0"/>
              </a:rPr>
              <a:t>(10% Reduction)</a:t>
            </a:r>
            <a:endParaRPr lang="en-US" sz="1500" dirty="0">
              <a:latin typeface="Ralway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57C6E0C-7250-4B79-84D8-F5DE815269A3}"/>
              </a:ext>
            </a:extLst>
          </p:cNvPr>
          <p:cNvSpPr/>
          <p:nvPr/>
        </p:nvSpPr>
        <p:spPr>
          <a:xfrm>
            <a:off x="392395" y="655191"/>
            <a:ext cx="8018681" cy="26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25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Funding By Area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4F69E0B-FFF1-9903-AD5C-C765BDCDD648}"/>
              </a:ext>
            </a:extLst>
          </p:cNvPr>
          <p:cNvGrpSpPr/>
          <p:nvPr/>
        </p:nvGrpSpPr>
        <p:grpSpPr>
          <a:xfrm>
            <a:off x="5868144" y="842226"/>
            <a:ext cx="629752" cy="629752"/>
            <a:chOff x="6087616" y="1479070"/>
            <a:chExt cx="923636" cy="92363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24D0736-FD66-BDA2-08B9-8E209D525BF4}"/>
                </a:ext>
              </a:extLst>
            </p:cNvPr>
            <p:cNvSpPr/>
            <p:nvPr/>
          </p:nvSpPr>
          <p:spPr>
            <a:xfrm>
              <a:off x="6087616" y="1479070"/>
              <a:ext cx="923636" cy="92363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A13CB97F-3E5E-97C8-58E8-16BD90286C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71876" y="1758508"/>
              <a:ext cx="441273" cy="366816"/>
            </a:xfrm>
            <a:custGeom>
              <a:avLst/>
              <a:gdLst>
                <a:gd name="T0" fmla="*/ 314 w 1670"/>
                <a:gd name="T1" fmla="*/ 679 h 1387"/>
                <a:gd name="T2" fmla="*/ 169 w 1670"/>
                <a:gd name="T3" fmla="*/ 643 h 1387"/>
                <a:gd name="T4" fmla="*/ 108 w 1670"/>
                <a:gd name="T5" fmla="*/ 655 h 1387"/>
                <a:gd name="T6" fmla="*/ 84 w 1670"/>
                <a:gd name="T7" fmla="*/ 664 h 1387"/>
                <a:gd name="T8" fmla="*/ 35 w 1670"/>
                <a:gd name="T9" fmla="*/ 689 h 1387"/>
                <a:gd name="T10" fmla="*/ 24 w 1670"/>
                <a:gd name="T11" fmla="*/ 695 h 1387"/>
                <a:gd name="T12" fmla="*/ 13 w 1670"/>
                <a:gd name="T13" fmla="*/ 703 h 1387"/>
                <a:gd name="T14" fmla="*/ 6 w 1670"/>
                <a:gd name="T15" fmla="*/ 709 h 1387"/>
                <a:gd name="T16" fmla="*/ 25 w 1670"/>
                <a:gd name="T17" fmla="*/ 730 h 1387"/>
                <a:gd name="T18" fmla="*/ 281 w 1670"/>
                <a:gd name="T19" fmla="*/ 1034 h 1387"/>
                <a:gd name="T20" fmla="*/ 395 w 1670"/>
                <a:gd name="T21" fmla="*/ 1368 h 1387"/>
                <a:gd name="T22" fmla="*/ 420 w 1670"/>
                <a:gd name="T23" fmla="*/ 1382 h 1387"/>
                <a:gd name="T24" fmla="*/ 589 w 1670"/>
                <a:gd name="T25" fmla="*/ 1332 h 1387"/>
                <a:gd name="T26" fmla="*/ 614 w 1670"/>
                <a:gd name="T27" fmla="*/ 1307 h 1387"/>
                <a:gd name="T28" fmla="*/ 745 w 1670"/>
                <a:gd name="T29" fmla="*/ 1012 h 1387"/>
                <a:gd name="T30" fmla="*/ 746 w 1670"/>
                <a:gd name="T31" fmla="*/ 1011 h 1387"/>
                <a:gd name="T32" fmla="*/ 801 w 1670"/>
                <a:gd name="T33" fmla="*/ 902 h 1387"/>
                <a:gd name="T34" fmla="*/ 831 w 1670"/>
                <a:gd name="T35" fmla="*/ 849 h 1387"/>
                <a:gd name="T36" fmla="*/ 859 w 1670"/>
                <a:gd name="T37" fmla="*/ 799 h 1387"/>
                <a:gd name="T38" fmla="*/ 866 w 1670"/>
                <a:gd name="T39" fmla="*/ 787 h 1387"/>
                <a:gd name="T40" fmla="*/ 869 w 1670"/>
                <a:gd name="T41" fmla="*/ 780 h 1387"/>
                <a:gd name="T42" fmla="*/ 870 w 1670"/>
                <a:gd name="T43" fmla="*/ 777 h 1387"/>
                <a:gd name="T44" fmla="*/ 872 w 1670"/>
                <a:gd name="T45" fmla="*/ 774 h 1387"/>
                <a:gd name="T46" fmla="*/ 874 w 1670"/>
                <a:gd name="T47" fmla="*/ 770 h 1387"/>
                <a:gd name="T48" fmla="*/ 879 w 1670"/>
                <a:gd name="T49" fmla="*/ 763 h 1387"/>
                <a:gd name="T50" fmla="*/ 884 w 1670"/>
                <a:gd name="T51" fmla="*/ 756 h 1387"/>
                <a:gd name="T52" fmla="*/ 888 w 1670"/>
                <a:gd name="T53" fmla="*/ 749 h 1387"/>
                <a:gd name="T54" fmla="*/ 891 w 1670"/>
                <a:gd name="T55" fmla="*/ 744 h 1387"/>
                <a:gd name="T56" fmla="*/ 912 w 1670"/>
                <a:gd name="T57" fmla="*/ 711 h 1387"/>
                <a:gd name="T58" fmla="*/ 932 w 1670"/>
                <a:gd name="T59" fmla="*/ 679 h 1387"/>
                <a:gd name="T60" fmla="*/ 941 w 1670"/>
                <a:gd name="T61" fmla="*/ 666 h 1387"/>
                <a:gd name="T62" fmla="*/ 975 w 1670"/>
                <a:gd name="T63" fmla="*/ 619 h 1387"/>
                <a:gd name="T64" fmla="*/ 1075 w 1670"/>
                <a:gd name="T65" fmla="*/ 484 h 1387"/>
                <a:gd name="T66" fmla="*/ 1658 w 1670"/>
                <a:gd name="T67" fmla="*/ 16 h 1387"/>
                <a:gd name="T68" fmla="*/ 1665 w 1670"/>
                <a:gd name="T69" fmla="*/ 13 h 1387"/>
                <a:gd name="T70" fmla="*/ 1669 w 1670"/>
                <a:gd name="T71" fmla="*/ 4 h 1387"/>
                <a:gd name="T72" fmla="*/ 1661 w 1670"/>
                <a:gd name="T73" fmla="*/ 1 h 1387"/>
                <a:gd name="T74" fmla="*/ 1649 w 1670"/>
                <a:gd name="T75" fmla="*/ 3 h 1387"/>
                <a:gd name="T76" fmla="*/ 929 w 1670"/>
                <a:gd name="T77" fmla="*/ 368 h 1387"/>
                <a:gd name="T78" fmla="*/ 928 w 1670"/>
                <a:gd name="T79" fmla="*/ 368 h 1387"/>
                <a:gd name="T80" fmla="*/ 536 w 1670"/>
                <a:gd name="T81" fmla="*/ 870 h 1387"/>
                <a:gd name="T82" fmla="*/ 534 w 1670"/>
                <a:gd name="T83" fmla="*/ 874 h 1387"/>
                <a:gd name="T84" fmla="*/ 517 w 1670"/>
                <a:gd name="T85" fmla="*/ 906 h 1387"/>
                <a:gd name="T86" fmla="*/ 498 w 1670"/>
                <a:gd name="T87" fmla="*/ 877 h 1387"/>
                <a:gd name="T88" fmla="*/ 447 w 1670"/>
                <a:gd name="T89" fmla="*/ 808 h 1387"/>
                <a:gd name="T90" fmla="*/ 412 w 1670"/>
                <a:gd name="T91" fmla="*/ 763 h 1387"/>
                <a:gd name="T92" fmla="*/ 394 w 1670"/>
                <a:gd name="T93" fmla="*/ 741 h 1387"/>
                <a:gd name="T94" fmla="*/ 384 w 1670"/>
                <a:gd name="T95" fmla="*/ 730 h 1387"/>
                <a:gd name="T96" fmla="*/ 318 w 1670"/>
                <a:gd name="T97" fmla="*/ 681 h 1387"/>
                <a:gd name="T98" fmla="*/ 314 w 1670"/>
                <a:gd name="T99" fmla="*/ 679 h 1387"/>
                <a:gd name="T100" fmla="*/ 924 w 1670"/>
                <a:gd name="T101" fmla="*/ 666 h 1387"/>
                <a:gd name="T102" fmla="*/ 913 w 1670"/>
                <a:gd name="T103" fmla="*/ 665 h 1387"/>
                <a:gd name="T104" fmla="*/ 924 w 1670"/>
                <a:gd name="T105" fmla="*/ 666 h 1387"/>
                <a:gd name="T106" fmla="*/ 935 w 1670"/>
                <a:gd name="T107" fmla="*/ 666 h 1387"/>
                <a:gd name="T108" fmla="*/ 924 w 1670"/>
                <a:gd name="T109" fmla="*/ 666 h 1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70" h="1387">
                  <a:moveTo>
                    <a:pt x="314" y="679"/>
                  </a:moveTo>
                  <a:cubicBezTo>
                    <a:pt x="269" y="654"/>
                    <a:pt x="220" y="639"/>
                    <a:pt x="169" y="643"/>
                  </a:cubicBezTo>
                  <a:cubicBezTo>
                    <a:pt x="148" y="644"/>
                    <a:pt x="127" y="649"/>
                    <a:pt x="108" y="655"/>
                  </a:cubicBezTo>
                  <a:cubicBezTo>
                    <a:pt x="100" y="658"/>
                    <a:pt x="92" y="661"/>
                    <a:pt x="84" y="664"/>
                  </a:cubicBezTo>
                  <a:cubicBezTo>
                    <a:pt x="67" y="672"/>
                    <a:pt x="52" y="680"/>
                    <a:pt x="35" y="689"/>
                  </a:cubicBezTo>
                  <a:cubicBezTo>
                    <a:pt x="32" y="692"/>
                    <a:pt x="28" y="693"/>
                    <a:pt x="24" y="695"/>
                  </a:cubicBezTo>
                  <a:cubicBezTo>
                    <a:pt x="20" y="698"/>
                    <a:pt x="16" y="700"/>
                    <a:pt x="13" y="703"/>
                  </a:cubicBezTo>
                  <a:cubicBezTo>
                    <a:pt x="10" y="705"/>
                    <a:pt x="8" y="707"/>
                    <a:pt x="6" y="709"/>
                  </a:cubicBezTo>
                  <a:cubicBezTo>
                    <a:pt x="0" y="720"/>
                    <a:pt x="19" y="725"/>
                    <a:pt x="25" y="730"/>
                  </a:cubicBezTo>
                  <a:cubicBezTo>
                    <a:pt x="151" y="803"/>
                    <a:pt x="240" y="954"/>
                    <a:pt x="281" y="1034"/>
                  </a:cubicBezTo>
                  <a:cubicBezTo>
                    <a:pt x="333" y="1140"/>
                    <a:pt x="368" y="1252"/>
                    <a:pt x="395" y="1368"/>
                  </a:cubicBezTo>
                  <a:cubicBezTo>
                    <a:pt x="399" y="1386"/>
                    <a:pt x="405" y="1387"/>
                    <a:pt x="420" y="1382"/>
                  </a:cubicBezTo>
                  <a:cubicBezTo>
                    <a:pt x="476" y="1365"/>
                    <a:pt x="532" y="1348"/>
                    <a:pt x="589" y="1332"/>
                  </a:cubicBezTo>
                  <a:cubicBezTo>
                    <a:pt x="602" y="1328"/>
                    <a:pt x="609" y="1320"/>
                    <a:pt x="614" y="1307"/>
                  </a:cubicBezTo>
                  <a:cubicBezTo>
                    <a:pt x="654" y="1207"/>
                    <a:pt x="697" y="1109"/>
                    <a:pt x="745" y="1012"/>
                  </a:cubicBezTo>
                  <a:cubicBezTo>
                    <a:pt x="745" y="1012"/>
                    <a:pt x="746" y="1011"/>
                    <a:pt x="746" y="1011"/>
                  </a:cubicBezTo>
                  <a:cubicBezTo>
                    <a:pt x="764" y="974"/>
                    <a:pt x="782" y="938"/>
                    <a:pt x="801" y="902"/>
                  </a:cubicBezTo>
                  <a:cubicBezTo>
                    <a:pt x="811" y="884"/>
                    <a:pt x="820" y="867"/>
                    <a:pt x="831" y="849"/>
                  </a:cubicBezTo>
                  <a:cubicBezTo>
                    <a:pt x="841" y="832"/>
                    <a:pt x="851" y="817"/>
                    <a:pt x="859" y="799"/>
                  </a:cubicBezTo>
                  <a:cubicBezTo>
                    <a:pt x="861" y="795"/>
                    <a:pt x="864" y="791"/>
                    <a:pt x="866" y="787"/>
                  </a:cubicBezTo>
                  <a:cubicBezTo>
                    <a:pt x="867" y="785"/>
                    <a:pt x="868" y="783"/>
                    <a:pt x="869" y="780"/>
                  </a:cubicBezTo>
                  <a:cubicBezTo>
                    <a:pt x="869" y="779"/>
                    <a:pt x="870" y="778"/>
                    <a:pt x="870" y="777"/>
                  </a:cubicBezTo>
                  <a:cubicBezTo>
                    <a:pt x="871" y="776"/>
                    <a:pt x="871" y="775"/>
                    <a:pt x="872" y="774"/>
                  </a:cubicBezTo>
                  <a:cubicBezTo>
                    <a:pt x="873" y="773"/>
                    <a:pt x="874" y="772"/>
                    <a:pt x="874" y="770"/>
                  </a:cubicBezTo>
                  <a:cubicBezTo>
                    <a:pt x="876" y="768"/>
                    <a:pt x="878" y="766"/>
                    <a:pt x="879" y="763"/>
                  </a:cubicBezTo>
                  <a:cubicBezTo>
                    <a:pt x="881" y="761"/>
                    <a:pt x="883" y="759"/>
                    <a:pt x="884" y="756"/>
                  </a:cubicBezTo>
                  <a:cubicBezTo>
                    <a:pt x="886" y="754"/>
                    <a:pt x="887" y="751"/>
                    <a:pt x="888" y="749"/>
                  </a:cubicBezTo>
                  <a:cubicBezTo>
                    <a:pt x="889" y="747"/>
                    <a:pt x="890" y="746"/>
                    <a:pt x="891" y="744"/>
                  </a:cubicBezTo>
                  <a:cubicBezTo>
                    <a:pt x="898" y="733"/>
                    <a:pt x="905" y="722"/>
                    <a:pt x="912" y="711"/>
                  </a:cubicBezTo>
                  <a:cubicBezTo>
                    <a:pt x="918" y="700"/>
                    <a:pt x="924" y="689"/>
                    <a:pt x="932" y="679"/>
                  </a:cubicBezTo>
                  <a:cubicBezTo>
                    <a:pt x="935" y="674"/>
                    <a:pt x="938" y="670"/>
                    <a:pt x="941" y="666"/>
                  </a:cubicBezTo>
                  <a:cubicBezTo>
                    <a:pt x="975" y="619"/>
                    <a:pt x="975" y="619"/>
                    <a:pt x="975" y="619"/>
                  </a:cubicBezTo>
                  <a:cubicBezTo>
                    <a:pt x="1005" y="571"/>
                    <a:pt x="1040" y="527"/>
                    <a:pt x="1075" y="484"/>
                  </a:cubicBezTo>
                  <a:cubicBezTo>
                    <a:pt x="1235" y="285"/>
                    <a:pt x="1423" y="121"/>
                    <a:pt x="1658" y="16"/>
                  </a:cubicBezTo>
                  <a:cubicBezTo>
                    <a:pt x="1660" y="15"/>
                    <a:pt x="1663" y="14"/>
                    <a:pt x="1665" y="13"/>
                  </a:cubicBezTo>
                  <a:cubicBezTo>
                    <a:pt x="1668" y="11"/>
                    <a:pt x="1670" y="8"/>
                    <a:pt x="1669" y="4"/>
                  </a:cubicBezTo>
                  <a:cubicBezTo>
                    <a:pt x="1668" y="0"/>
                    <a:pt x="1664" y="1"/>
                    <a:pt x="1661" y="1"/>
                  </a:cubicBezTo>
                  <a:cubicBezTo>
                    <a:pt x="1657" y="1"/>
                    <a:pt x="1653" y="2"/>
                    <a:pt x="1649" y="3"/>
                  </a:cubicBezTo>
                  <a:cubicBezTo>
                    <a:pt x="1376" y="64"/>
                    <a:pt x="1134" y="184"/>
                    <a:pt x="929" y="368"/>
                  </a:cubicBezTo>
                  <a:cubicBezTo>
                    <a:pt x="928" y="368"/>
                    <a:pt x="928" y="368"/>
                    <a:pt x="928" y="368"/>
                  </a:cubicBezTo>
                  <a:cubicBezTo>
                    <a:pt x="740" y="521"/>
                    <a:pt x="588" y="776"/>
                    <a:pt x="536" y="870"/>
                  </a:cubicBezTo>
                  <a:cubicBezTo>
                    <a:pt x="535" y="871"/>
                    <a:pt x="534" y="873"/>
                    <a:pt x="534" y="874"/>
                  </a:cubicBezTo>
                  <a:cubicBezTo>
                    <a:pt x="523" y="894"/>
                    <a:pt x="517" y="906"/>
                    <a:pt x="517" y="906"/>
                  </a:cubicBezTo>
                  <a:cubicBezTo>
                    <a:pt x="518" y="903"/>
                    <a:pt x="499" y="880"/>
                    <a:pt x="498" y="877"/>
                  </a:cubicBezTo>
                  <a:cubicBezTo>
                    <a:pt x="481" y="854"/>
                    <a:pt x="464" y="830"/>
                    <a:pt x="447" y="808"/>
                  </a:cubicBezTo>
                  <a:cubicBezTo>
                    <a:pt x="436" y="793"/>
                    <a:pt x="424" y="778"/>
                    <a:pt x="412" y="763"/>
                  </a:cubicBezTo>
                  <a:cubicBezTo>
                    <a:pt x="406" y="756"/>
                    <a:pt x="400" y="748"/>
                    <a:pt x="394" y="741"/>
                  </a:cubicBezTo>
                  <a:cubicBezTo>
                    <a:pt x="391" y="737"/>
                    <a:pt x="388" y="733"/>
                    <a:pt x="384" y="730"/>
                  </a:cubicBezTo>
                  <a:cubicBezTo>
                    <a:pt x="364" y="712"/>
                    <a:pt x="342" y="695"/>
                    <a:pt x="318" y="681"/>
                  </a:cubicBezTo>
                  <a:lnTo>
                    <a:pt x="314" y="679"/>
                  </a:lnTo>
                  <a:close/>
                  <a:moveTo>
                    <a:pt x="924" y="666"/>
                  </a:moveTo>
                  <a:cubicBezTo>
                    <a:pt x="920" y="665"/>
                    <a:pt x="916" y="665"/>
                    <a:pt x="913" y="665"/>
                  </a:cubicBezTo>
                  <a:cubicBezTo>
                    <a:pt x="916" y="665"/>
                    <a:pt x="920" y="665"/>
                    <a:pt x="924" y="666"/>
                  </a:cubicBezTo>
                  <a:cubicBezTo>
                    <a:pt x="928" y="666"/>
                    <a:pt x="932" y="666"/>
                    <a:pt x="935" y="666"/>
                  </a:cubicBezTo>
                  <a:cubicBezTo>
                    <a:pt x="932" y="666"/>
                    <a:pt x="928" y="666"/>
                    <a:pt x="924" y="66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66A47796-FC70-52A0-B89F-21CE5EC60C25}"/>
              </a:ext>
            </a:extLst>
          </p:cNvPr>
          <p:cNvSpPr/>
          <p:nvPr/>
        </p:nvSpPr>
        <p:spPr>
          <a:xfrm>
            <a:off x="6681373" y="863189"/>
            <a:ext cx="16395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2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Total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9353F6-E8F3-E00D-4E29-734A61E22619}"/>
              </a:ext>
            </a:extLst>
          </p:cNvPr>
          <p:cNvSpPr/>
          <p:nvPr/>
        </p:nvSpPr>
        <p:spPr>
          <a:xfrm>
            <a:off x="6681372" y="1213862"/>
            <a:ext cx="1585554" cy="277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350"/>
              </a:lnSpc>
            </a:pPr>
            <a:r>
              <a:rPr lang="en-GB" sz="1500" dirty="0">
                <a:latin typeface="Ralway"/>
                <a:ea typeface="Open Sans" panose="020B0606030504020204" pitchFamily="34" charset="0"/>
                <a:cs typeface="Open Sans" panose="020B0606030504020204" pitchFamily="34" charset="0"/>
              </a:rPr>
              <a:t>$353,000,000</a:t>
            </a:r>
            <a:endParaRPr lang="en-US" sz="1500" dirty="0">
              <a:latin typeface="Ralway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F4D161-8D38-906B-E833-7B8CE6D1C8EF}"/>
              </a:ext>
            </a:extLst>
          </p:cNvPr>
          <p:cNvGrpSpPr/>
          <p:nvPr/>
        </p:nvGrpSpPr>
        <p:grpSpPr>
          <a:xfrm>
            <a:off x="5866180" y="1707654"/>
            <a:ext cx="629752" cy="629752"/>
            <a:chOff x="6087616" y="1479070"/>
            <a:chExt cx="923636" cy="92363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66F5173-68D6-0DEC-BE1B-D11FE73A2854}"/>
                </a:ext>
              </a:extLst>
            </p:cNvPr>
            <p:cNvSpPr/>
            <p:nvPr/>
          </p:nvSpPr>
          <p:spPr>
            <a:xfrm>
              <a:off x="6087616" y="1479070"/>
              <a:ext cx="923636" cy="92363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90BCAC85-EA93-FE74-8471-DCE04F4148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71876" y="1758508"/>
              <a:ext cx="441273" cy="366816"/>
            </a:xfrm>
            <a:custGeom>
              <a:avLst/>
              <a:gdLst>
                <a:gd name="T0" fmla="*/ 314 w 1670"/>
                <a:gd name="T1" fmla="*/ 679 h 1387"/>
                <a:gd name="T2" fmla="*/ 169 w 1670"/>
                <a:gd name="T3" fmla="*/ 643 h 1387"/>
                <a:gd name="T4" fmla="*/ 108 w 1670"/>
                <a:gd name="T5" fmla="*/ 655 h 1387"/>
                <a:gd name="T6" fmla="*/ 84 w 1670"/>
                <a:gd name="T7" fmla="*/ 664 h 1387"/>
                <a:gd name="T8" fmla="*/ 35 w 1670"/>
                <a:gd name="T9" fmla="*/ 689 h 1387"/>
                <a:gd name="T10" fmla="*/ 24 w 1670"/>
                <a:gd name="T11" fmla="*/ 695 h 1387"/>
                <a:gd name="T12" fmla="*/ 13 w 1670"/>
                <a:gd name="T13" fmla="*/ 703 h 1387"/>
                <a:gd name="T14" fmla="*/ 6 w 1670"/>
                <a:gd name="T15" fmla="*/ 709 h 1387"/>
                <a:gd name="T16" fmla="*/ 25 w 1670"/>
                <a:gd name="T17" fmla="*/ 730 h 1387"/>
                <a:gd name="T18" fmla="*/ 281 w 1670"/>
                <a:gd name="T19" fmla="*/ 1034 h 1387"/>
                <a:gd name="T20" fmla="*/ 395 w 1670"/>
                <a:gd name="T21" fmla="*/ 1368 h 1387"/>
                <a:gd name="T22" fmla="*/ 420 w 1670"/>
                <a:gd name="T23" fmla="*/ 1382 h 1387"/>
                <a:gd name="T24" fmla="*/ 589 w 1670"/>
                <a:gd name="T25" fmla="*/ 1332 h 1387"/>
                <a:gd name="T26" fmla="*/ 614 w 1670"/>
                <a:gd name="T27" fmla="*/ 1307 h 1387"/>
                <a:gd name="T28" fmla="*/ 745 w 1670"/>
                <a:gd name="T29" fmla="*/ 1012 h 1387"/>
                <a:gd name="T30" fmla="*/ 746 w 1670"/>
                <a:gd name="T31" fmla="*/ 1011 h 1387"/>
                <a:gd name="T32" fmla="*/ 801 w 1670"/>
                <a:gd name="T33" fmla="*/ 902 h 1387"/>
                <a:gd name="T34" fmla="*/ 831 w 1670"/>
                <a:gd name="T35" fmla="*/ 849 h 1387"/>
                <a:gd name="T36" fmla="*/ 859 w 1670"/>
                <a:gd name="T37" fmla="*/ 799 h 1387"/>
                <a:gd name="T38" fmla="*/ 866 w 1670"/>
                <a:gd name="T39" fmla="*/ 787 h 1387"/>
                <a:gd name="T40" fmla="*/ 869 w 1670"/>
                <a:gd name="T41" fmla="*/ 780 h 1387"/>
                <a:gd name="T42" fmla="*/ 870 w 1670"/>
                <a:gd name="T43" fmla="*/ 777 h 1387"/>
                <a:gd name="T44" fmla="*/ 872 w 1670"/>
                <a:gd name="T45" fmla="*/ 774 h 1387"/>
                <a:gd name="T46" fmla="*/ 874 w 1670"/>
                <a:gd name="T47" fmla="*/ 770 h 1387"/>
                <a:gd name="T48" fmla="*/ 879 w 1670"/>
                <a:gd name="T49" fmla="*/ 763 h 1387"/>
                <a:gd name="T50" fmla="*/ 884 w 1670"/>
                <a:gd name="T51" fmla="*/ 756 h 1387"/>
                <a:gd name="T52" fmla="*/ 888 w 1670"/>
                <a:gd name="T53" fmla="*/ 749 h 1387"/>
                <a:gd name="T54" fmla="*/ 891 w 1670"/>
                <a:gd name="T55" fmla="*/ 744 h 1387"/>
                <a:gd name="T56" fmla="*/ 912 w 1670"/>
                <a:gd name="T57" fmla="*/ 711 h 1387"/>
                <a:gd name="T58" fmla="*/ 932 w 1670"/>
                <a:gd name="T59" fmla="*/ 679 h 1387"/>
                <a:gd name="T60" fmla="*/ 941 w 1670"/>
                <a:gd name="T61" fmla="*/ 666 h 1387"/>
                <a:gd name="T62" fmla="*/ 975 w 1670"/>
                <a:gd name="T63" fmla="*/ 619 h 1387"/>
                <a:gd name="T64" fmla="*/ 1075 w 1670"/>
                <a:gd name="T65" fmla="*/ 484 h 1387"/>
                <a:gd name="T66" fmla="*/ 1658 w 1670"/>
                <a:gd name="T67" fmla="*/ 16 h 1387"/>
                <a:gd name="T68" fmla="*/ 1665 w 1670"/>
                <a:gd name="T69" fmla="*/ 13 h 1387"/>
                <a:gd name="T70" fmla="*/ 1669 w 1670"/>
                <a:gd name="T71" fmla="*/ 4 h 1387"/>
                <a:gd name="T72" fmla="*/ 1661 w 1670"/>
                <a:gd name="T73" fmla="*/ 1 h 1387"/>
                <a:gd name="T74" fmla="*/ 1649 w 1670"/>
                <a:gd name="T75" fmla="*/ 3 h 1387"/>
                <a:gd name="T76" fmla="*/ 929 w 1670"/>
                <a:gd name="T77" fmla="*/ 368 h 1387"/>
                <a:gd name="T78" fmla="*/ 928 w 1670"/>
                <a:gd name="T79" fmla="*/ 368 h 1387"/>
                <a:gd name="T80" fmla="*/ 536 w 1670"/>
                <a:gd name="T81" fmla="*/ 870 h 1387"/>
                <a:gd name="T82" fmla="*/ 534 w 1670"/>
                <a:gd name="T83" fmla="*/ 874 h 1387"/>
                <a:gd name="T84" fmla="*/ 517 w 1670"/>
                <a:gd name="T85" fmla="*/ 906 h 1387"/>
                <a:gd name="T86" fmla="*/ 498 w 1670"/>
                <a:gd name="T87" fmla="*/ 877 h 1387"/>
                <a:gd name="T88" fmla="*/ 447 w 1670"/>
                <a:gd name="T89" fmla="*/ 808 h 1387"/>
                <a:gd name="T90" fmla="*/ 412 w 1670"/>
                <a:gd name="T91" fmla="*/ 763 h 1387"/>
                <a:gd name="T92" fmla="*/ 394 w 1670"/>
                <a:gd name="T93" fmla="*/ 741 h 1387"/>
                <a:gd name="T94" fmla="*/ 384 w 1670"/>
                <a:gd name="T95" fmla="*/ 730 h 1387"/>
                <a:gd name="T96" fmla="*/ 318 w 1670"/>
                <a:gd name="T97" fmla="*/ 681 h 1387"/>
                <a:gd name="T98" fmla="*/ 314 w 1670"/>
                <a:gd name="T99" fmla="*/ 679 h 1387"/>
                <a:gd name="T100" fmla="*/ 924 w 1670"/>
                <a:gd name="T101" fmla="*/ 666 h 1387"/>
                <a:gd name="T102" fmla="*/ 913 w 1670"/>
                <a:gd name="T103" fmla="*/ 665 h 1387"/>
                <a:gd name="T104" fmla="*/ 924 w 1670"/>
                <a:gd name="T105" fmla="*/ 666 h 1387"/>
                <a:gd name="T106" fmla="*/ 935 w 1670"/>
                <a:gd name="T107" fmla="*/ 666 h 1387"/>
                <a:gd name="T108" fmla="*/ 924 w 1670"/>
                <a:gd name="T109" fmla="*/ 666 h 1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70" h="1387">
                  <a:moveTo>
                    <a:pt x="314" y="679"/>
                  </a:moveTo>
                  <a:cubicBezTo>
                    <a:pt x="269" y="654"/>
                    <a:pt x="220" y="639"/>
                    <a:pt x="169" y="643"/>
                  </a:cubicBezTo>
                  <a:cubicBezTo>
                    <a:pt x="148" y="644"/>
                    <a:pt x="127" y="649"/>
                    <a:pt x="108" y="655"/>
                  </a:cubicBezTo>
                  <a:cubicBezTo>
                    <a:pt x="100" y="658"/>
                    <a:pt x="92" y="661"/>
                    <a:pt x="84" y="664"/>
                  </a:cubicBezTo>
                  <a:cubicBezTo>
                    <a:pt x="67" y="672"/>
                    <a:pt x="52" y="680"/>
                    <a:pt x="35" y="689"/>
                  </a:cubicBezTo>
                  <a:cubicBezTo>
                    <a:pt x="32" y="692"/>
                    <a:pt x="28" y="693"/>
                    <a:pt x="24" y="695"/>
                  </a:cubicBezTo>
                  <a:cubicBezTo>
                    <a:pt x="20" y="698"/>
                    <a:pt x="16" y="700"/>
                    <a:pt x="13" y="703"/>
                  </a:cubicBezTo>
                  <a:cubicBezTo>
                    <a:pt x="10" y="705"/>
                    <a:pt x="8" y="707"/>
                    <a:pt x="6" y="709"/>
                  </a:cubicBezTo>
                  <a:cubicBezTo>
                    <a:pt x="0" y="720"/>
                    <a:pt x="19" y="725"/>
                    <a:pt x="25" y="730"/>
                  </a:cubicBezTo>
                  <a:cubicBezTo>
                    <a:pt x="151" y="803"/>
                    <a:pt x="240" y="954"/>
                    <a:pt x="281" y="1034"/>
                  </a:cubicBezTo>
                  <a:cubicBezTo>
                    <a:pt x="333" y="1140"/>
                    <a:pt x="368" y="1252"/>
                    <a:pt x="395" y="1368"/>
                  </a:cubicBezTo>
                  <a:cubicBezTo>
                    <a:pt x="399" y="1386"/>
                    <a:pt x="405" y="1387"/>
                    <a:pt x="420" y="1382"/>
                  </a:cubicBezTo>
                  <a:cubicBezTo>
                    <a:pt x="476" y="1365"/>
                    <a:pt x="532" y="1348"/>
                    <a:pt x="589" y="1332"/>
                  </a:cubicBezTo>
                  <a:cubicBezTo>
                    <a:pt x="602" y="1328"/>
                    <a:pt x="609" y="1320"/>
                    <a:pt x="614" y="1307"/>
                  </a:cubicBezTo>
                  <a:cubicBezTo>
                    <a:pt x="654" y="1207"/>
                    <a:pt x="697" y="1109"/>
                    <a:pt x="745" y="1012"/>
                  </a:cubicBezTo>
                  <a:cubicBezTo>
                    <a:pt x="745" y="1012"/>
                    <a:pt x="746" y="1011"/>
                    <a:pt x="746" y="1011"/>
                  </a:cubicBezTo>
                  <a:cubicBezTo>
                    <a:pt x="764" y="974"/>
                    <a:pt x="782" y="938"/>
                    <a:pt x="801" y="902"/>
                  </a:cubicBezTo>
                  <a:cubicBezTo>
                    <a:pt x="811" y="884"/>
                    <a:pt x="820" y="867"/>
                    <a:pt x="831" y="849"/>
                  </a:cubicBezTo>
                  <a:cubicBezTo>
                    <a:pt x="841" y="832"/>
                    <a:pt x="851" y="817"/>
                    <a:pt x="859" y="799"/>
                  </a:cubicBezTo>
                  <a:cubicBezTo>
                    <a:pt x="861" y="795"/>
                    <a:pt x="864" y="791"/>
                    <a:pt x="866" y="787"/>
                  </a:cubicBezTo>
                  <a:cubicBezTo>
                    <a:pt x="867" y="785"/>
                    <a:pt x="868" y="783"/>
                    <a:pt x="869" y="780"/>
                  </a:cubicBezTo>
                  <a:cubicBezTo>
                    <a:pt x="869" y="779"/>
                    <a:pt x="870" y="778"/>
                    <a:pt x="870" y="777"/>
                  </a:cubicBezTo>
                  <a:cubicBezTo>
                    <a:pt x="871" y="776"/>
                    <a:pt x="871" y="775"/>
                    <a:pt x="872" y="774"/>
                  </a:cubicBezTo>
                  <a:cubicBezTo>
                    <a:pt x="873" y="773"/>
                    <a:pt x="874" y="772"/>
                    <a:pt x="874" y="770"/>
                  </a:cubicBezTo>
                  <a:cubicBezTo>
                    <a:pt x="876" y="768"/>
                    <a:pt x="878" y="766"/>
                    <a:pt x="879" y="763"/>
                  </a:cubicBezTo>
                  <a:cubicBezTo>
                    <a:pt x="881" y="761"/>
                    <a:pt x="883" y="759"/>
                    <a:pt x="884" y="756"/>
                  </a:cubicBezTo>
                  <a:cubicBezTo>
                    <a:pt x="886" y="754"/>
                    <a:pt x="887" y="751"/>
                    <a:pt x="888" y="749"/>
                  </a:cubicBezTo>
                  <a:cubicBezTo>
                    <a:pt x="889" y="747"/>
                    <a:pt x="890" y="746"/>
                    <a:pt x="891" y="744"/>
                  </a:cubicBezTo>
                  <a:cubicBezTo>
                    <a:pt x="898" y="733"/>
                    <a:pt x="905" y="722"/>
                    <a:pt x="912" y="711"/>
                  </a:cubicBezTo>
                  <a:cubicBezTo>
                    <a:pt x="918" y="700"/>
                    <a:pt x="924" y="689"/>
                    <a:pt x="932" y="679"/>
                  </a:cubicBezTo>
                  <a:cubicBezTo>
                    <a:pt x="935" y="674"/>
                    <a:pt x="938" y="670"/>
                    <a:pt x="941" y="666"/>
                  </a:cubicBezTo>
                  <a:cubicBezTo>
                    <a:pt x="975" y="619"/>
                    <a:pt x="975" y="619"/>
                    <a:pt x="975" y="619"/>
                  </a:cubicBezTo>
                  <a:cubicBezTo>
                    <a:pt x="1005" y="571"/>
                    <a:pt x="1040" y="527"/>
                    <a:pt x="1075" y="484"/>
                  </a:cubicBezTo>
                  <a:cubicBezTo>
                    <a:pt x="1235" y="285"/>
                    <a:pt x="1423" y="121"/>
                    <a:pt x="1658" y="16"/>
                  </a:cubicBezTo>
                  <a:cubicBezTo>
                    <a:pt x="1660" y="15"/>
                    <a:pt x="1663" y="14"/>
                    <a:pt x="1665" y="13"/>
                  </a:cubicBezTo>
                  <a:cubicBezTo>
                    <a:pt x="1668" y="11"/>
                    <a:pt x="1670" y="8"/>
                    <a:pt x="1669" y="4"/>
                  </a:cubicBezTo>
                  <a:cubicBezTo>
                    <a:pt x="1668" y="0"/>
                    <a:pt x="1664" y="1"/>
                    <a:pt x="1661" y="1"/>
                  </a:cubicBezTo>
                  <a:cubicBezTo>
                    <a:pt x="1657" y="1"/>
                    <a:pt x="1653" y="2"/>
                    <a:pt x="1649" y="3"/>
                  </a:cubicBezTo>
                  <a:cubicBezTo>
                    <a:pt x="1376" y="64"/>
                    <a:pt x="1134" y="184"/>
                    <a:pt x="929" y="368"/>
                  </a:cubicBezTo>
                  <a:cubicBezTo>
                    <a:pt x="928" y="368"/>
                    <a:pt x="928" y="368"/>
                    <a:pt x="928" y="368"/>
                  </a:cubicBezTo>
                  <a:cubicBezTo>
                    <a:pt x="740" y="521"/>
                    <a:pt x="588" y="776"/>
                    <a:pt x="536" y="870"/>
                  </a:cubicBezTo>
                  <a:cubicBezTo>
                    <a:pt x="535" y="871"/>
                    <a:pt x="534" y="873"/>
                    <a:pt x="534" y="874"/>
                  </a:cubicBezTo>
                  <a:cubicBezTo>
                    <a:pt x="523" y="894"/>
                    <a:pt x="517" y="906"/>
                    <a:pt x="517" y="906"/>
                  </a:cubicBezTo>
                  <a:cubicBezTo>
                    <a:pt x="518" y="903"/>
                    <a:pt x="499" y="880"/>
                    <a:pt x="498" y="877"/>
                  </a:cubicBezTo>
                  <a:cubicBezTo>
                    <a:pt x="481" y="854"/>
                    <a:pt x="464" y="830"/>
                    <a:pt x="447" y="808"/>
                  </a:cubicBezTo>
                  <a:cubicBezTo>
                    <a:pt x="436" y="793"/>
                    <a:pt x="424" y="778"/>
                    <a:pt x="412" y="763"/>
                  </a:cubicBezTo>
                  <a:cubicBezTo>
                    <a:pt x="406" y="756"/>
                    <a:pt x="400" y="748"/>
                    <a:pt x="394" y="741"/>
                  </a:cubicBezTo>
                  <a:cubicBezTo>
                    <a:pt x="391" y="737"/>
                    <a:pt x="388" y="733"/>
                    <a:pt x="384" y="730"/>
                  </a:cubicBezTo>
                  <a:cubicBezTo>
                    <a:pt x="364" y="712"/>
                    <a:pt x="342" y="695"/>
                    <a:pt x="318" y="681"/>
                  </a:cubicBezTo>
                  <a:lnTo>
                    <a:pt x="314" y="679"/>
                  </a:lnTo>
                  <a:close/>
                  <a:moveTo>
                    <a:pt x="924" y="666"/>
                  </a:moveTo>
                  <a:cubicBezTo>
                    <a:pt x="920" y="665"/>
                    <a:pt x="916" y="665"/>
                    <a:pt x="913" y="665"/>
                  </a:cubicBezTo>
                  <a:cubicBezTo>
                    <a:pt x="916" y="665"/>
                    <a:pt x="920" y="665"/>
                    <a:pt x="924" y="666"/>
                  </a:cubicBezTo>
                  <a:cubicBezTo>
                    <a:pt x="928" y="666"/>
                    <a:pt x="932" y="666"/>
                    <a:pt x="935" y="666"/>
                  </a:cubicBezTo>
                  <a:cubicBezTo>
                    <a:pt x="932" y="666"/>
                    <a:pt x="928" y="666"/>
                    <a:pt x="924" y="66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07476C-C40E-333E-10F6-289A38CC4E4F}"/>
              </a:ext>
            </a:extLst>
          </p:cNvPr>
          <p:cNvSpPr/>
          <p:nvPr/>
        </p:nvSpPr>
        <p:spPr>
          <a:xfrm>
            <a:off x="6679409" y="1728617"/>
            <a:ext cx="21410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2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Reduction Overall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D2D3D53-05A9-865E-7119-9D9271E4A5ED}"/>
              </a:ext>
            </a:extLst>
          </p:cNvPr>
          <p:cNvSpPr/>
          <p:nvPr/>
        </p:nvSpPr>
        <p:spPr>
          <a:xfrm>
            <a:off x="6679408" y="2079290"/>
            <a:ext cx="1585554" cy="277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350"/>
              </a:lnSpc>
            </a:pPr>
            <a:r>
              <a:rPr lang="en-GB" sz="1500" dirty="0">
                <a:latin typeface="Ralway"/>
                <a:ea typeface="Open Sans" panose="020B0606030504020204" pitchFamily="34" charset="0"/>
                <a:cs typeface="Open Sans" panose="020B0606030504020204" pitchFamily="34" charset="0"/>
              </a:rPr>
              <a:t>42% Total</a:t>
            </a:r>
            <a:endParaRPr lang="en-US" sz="1500" dirty="0">
              <a:latin typeface="Ralway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53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2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3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Graphic spid="32" grpId="0">
            <p:bldAsOne/>
          </p:bldGraphic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Graphic spid="32" grpId="0">
            <p:bldAsOne/>
          </p:bldGraphic>
          <p:bldP spid="2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CEF7C8-CE2F-3A53-83FE-D73580DBCCEE}"/>
              </a:ext>
            </a:extLst>
          </p:cNvPr>
          <p:cNvSpPr/>
          <p:nvPr/>
        </p:nvSpPr>
        <p:spPr>
          <a:xfrm>
            <a:off x="3977415" y="0"/>
            <a:ext cx="5166585" cy="29629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B53786-5548-681F-27A6-529CA1B104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www.GCFA.org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F4376-33F9-3A92-C8BC-6542DD430E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556" y="4742271"/>
            <a:ext cx="2844316" cy="180161"/>
          </a:xfrm>
        </p:spPr>
        <p:txBody>
          <a:bodyPr/>
          <a:lstStyle/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Finance and Administration|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A. Moses Kumar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2E368A-D448-B67A-0BE5-4861339D95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ECA992-A3F4-43F5-9894-C8C908A8F4D0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E1C33F-8290-AE08-F67A-A0E0E004D3AF}"/>
              </a:ext>
            </a:extLst>
          </p:cNvPr>
          <p:cNvSpPr/>
          <p:nvPr/>
        </p:nvSpPr>
        <p:spPr>
          <a:xfrm>
            <a:off x="-2" y="0"/>
            <a:ext cx="4059015" cy="29629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56B57F94-B435-F83C-36A1-149ED248B34E}"/>
              </a:ext>
            </a:extLst>
          </p:cNvPr>
          <p:cNvSpPr txBox="1">
            <a:spLocks/>
          </p:cNvSpPr>
          <p:nvPr/>
        </p:nvSpPr>
        <p:spPr>
          <a:xfrm>
            <a:off x="827584" y="1319318"/>
            <a:ext cx="1879391" cy="48219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pPr algn="l">
              <a:lnSpc>
                <a:spcPts val="3900"/>
              </a:lnSpc>
            </a:pPr>
            <a:r>
              <a:rPr lang="en-GB" sz="4125" dirty="0">
                <a:solidFill>
                  <a:schemeClr val="accent4"/>
                </a:solidFill>
                <a:latin typeface="Montserrat Black" panose="00000A00000000000000" pitchFamily="50" charset="0"/>
              </a:rPr>
              <a:t>3.29%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860CB5-08BF-C63D-7425-C762AFD56199}"/>
              </a:ext>
            </a:extLst>
          </p:cNvPr>
          <p:cNvSpPr txBox="1"/>
          <p:nvPr/>
        </p:nvSpPr>
        <p:spPr>
          <a:xfrm>
            <a:off x="628144" y="1872752"/>
            <a:ext cx="21161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2017 – 2020 BASE RATE</a:t>
            </a:r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FBA2D02C-4D86-254F-EEE4-15549550710B}"/>
              </a:ext>
            </a:extLst>
          </p:cNvPr>
          <p:cNvSpPr/>
          <p:nvPr/>
        </p:nvSpPr>
        <p:spPr>
          <a:xfrm rot="5400000">
            <a:off x="3261604" y="797410"/>
            <a:ext cx="2962972" cy="1368152"/>
          </a:xfrm>
          <a:prstGeom prst="triangle">
            <a:avLst>
              <a:gd name="adj" fmla="val 5021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082175D4-C096-EC37-087F-0912E8AC22FF}"/>
              </a:ext>
            </a:extLst>
          </p:cNvPr>
          <p:cNvSpPr txBox="1">
            <a:spLocks/>
          </p:cNvSpPr>
          <p:nvPr/>
        </p:nvSpPr>
        <p:spPr>
          <a:xfrm>
            <a:off x="5854366" y="1275606"/>
            <a:ext cx="2174018" cy="48219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pPr algn="l">
              <a:lnSpc>
                <a:spcPts val="3900"/>
              </a:lnSpc>
            </a:pPr>
            <a:r>
              <a:rPr lang="en-GB" sz="4125" dirty="0">
                <a:solidFill>
                  <a:schemeClr val="accent4"/>
                </a:solidFill>
                <a:latin typeface="Montserrat Black" panose="00000A00000000000000" pitchFamily="50" charset="0"/>
              </a:rPr>
              <a:t>2.595%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EAF000-0D67-EF15-D6F5-740D8F950673}"/>
              </a:ext>
            </a:extLst>
          </p:cNvPr>
          <p:cNvSpPr txBox="1"/>
          <p:nvPr/>
        </p:nvSpPr>
        <p:spPr>
          <a:xfrm>
            <a:off x="5427166" y="1829040"/>
            <a:ext cx="2970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PROPOSED 2025-2028 BASE RATE</a:t>
            </a:r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FE7807C4-7454-45CA-F33A-115B586E7DEB}"/>
              </a:ext>
            </a:extLst>
          </p:cNvPr>
          <p:cNvSpPr/>
          <p:nvPr/>
        </p:nvSpPr>
        <p:spPr>
          <a:xfrm rot="10800000">
            <a:off x="0" y="2962972"/>
            <a:ext cx="9144000" cy="2008216"/>
          </a:xfrm>
          <a:prstGeom prst="triangle">
            <a:avLst>
              <a:gd name="adj" fmla="val 50218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3A81EB90-01AA-1216-6E03-525E18D63A78}"/>
              </a:ext>
            </a:extLst>
          </p:cNvPr>
          <p:cNvSpPr txBox="1">
            <a:spLocks/>
          </p:cNvSpPr>
          <p:nvPr/>
        </p:nvSpPr>
        <p:spPr>
          <a:xfrm>
            <a:off x="2195736" y="3409225"/>
            <a:ext cx="4824536" cy="48219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pPr>
              <a:lnSpc>
                <a:spcPts val="3900"/>
              </a:lnSpc>
            </a:pPr>
            <a:r>
              <a:rPr lang="en-GB" sz="4125" dirty="0">
                <a:solidFill>
                  <a:schemeClr val="bg1"/>
                </a:solidFill>
                <a:latin typeface="Montserrat Black" panose="00000A00000000000000" pitchFamily="50" charset="0"/>
              </a:rPr>
              <a:t>21.2%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FCCEC7-05F7-93CA-4B01-1B2191D53044}"/>
              </a:ext>
            </a:extLst>
          </p:cNvPr>
          <p:cNvSpPr txBox="1"/>
          <p:nvPr/>
        </p:nvSpPr>
        <p:spPr>
          <a:xfrm>
            <a:off x="3059832" y="3958526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DECREASE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7E383705-19C2-2383-906E-DA1305A9E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603" y="132510"/>
            <a:ext cx="7886700" cy="454112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Jurisdictional Base Rate</a:t>
            </a:r>
          </a:p>
        </p:txBody>
      </p:sp>
    </p:spTree>
    <p:extLst>
      <p:ext uri="{BB962C8B-B14F-4D97-AF65-F5344CB8AC3E}">
        <p14:creationId xmlns:p14="http://schemas.microsoft.com/office/powerpoint/2010/main" val="14097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8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3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3" grpId="0"/>
          <p:bldP spid="16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72EB7-882C-4F7D-8565-25E71D2ED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Central Conference Episcopacy Costs</a:t>
            </a:r>
          </a:p>
        </p:txBody>
      </p:sp>
      <p:sp>
        <p:nvSpPr>
          <p:cNvPr id="37" name="Footer Placeholder 15">
            <a:extLst>
              <a:ext uri="{FF2B5EF4-FFF2-40B4-BE49-F238E27FC236}">
                <a16:creationId xmlns:a16="http://schemas.microsoft.com/office/drawing/2014/main" id="{F33E2B56-EB51-4398-B7F4-945D278197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59777" y="4767854"/>
            <a:ext cx="1147957" cy="154578"/>
          </a:xfrm>
        </p:spPr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www.GCFA.org</a:t>
            </a:r>
          </a:p>
        </p:txBody>
      </p:sp>
      <p:sp>
        <p:nvSpPr>
          <p:cNvPr id="38" name="Date Placeholder 2">
            <a:extLst>
              <a:ext uri="{FF2B5EF4-FFF2-40B4-BE49-F238E27FC236}">
                <a16:creationId xmlns:a16="http://schemas.microsoft.com/office/drawing/2014/main" id="{BC53EB00-4C3F-44FD-8005-5C4B81E3B3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85258" y="4742271"/>
            <a:ext cx="2538283" cy="205743"/>
          </a:xfrm>
        </p:spPr>
        <p:txBody>
          <a:bodyPr/>
          <a:lstStyle/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Finance and Administration|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A. Moses Kumar</a:t>
            </a:r>
            <a:endParaRPr lang="en-US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D12194-70B0-4A4B-9629-F84BE4917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ECA992-A3F4-43F5-9894-C8C908A8F4D0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A807DCB-B638-698C-0073-511391CE68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6660064"/>
              </p:ext>
            </p:extLst>
          </p:nvPr>
        </p:nvGraphicFramePr>
        <p:xfrm>
          <a:off x="-180528" y="1545637"/>
          <a:ext cx="3028865" cy="26833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17AEAEB-37C3-33E7-BD8B-875B09A982EA}"/>
              </a:ext>
            </a:extLst>
          </p:cNvPr>
          <p:cNvSpPr txBox="1"/>
          <p:nvPr/>
        </p:nvSpPr>
        <p:spPr>
          <a:xfrm>
            <a:off x="598884" y="1228187"/>
            <a:ext cx="2311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CURRENT FUNDING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ED10EA9-00BD-B312-195B-1AF7F821BEFE}"/>
              </a:ext>
            </a:extLst>
          </p:cNvPr>
          <p:cNvCxnSpPr>
            <a:cxnSpLocks/>
          </p:cNvCxnSpPr>
          <p:nvPr/>
        </p:nvCxnSpPr>
        <p:spPr>
          <a:xfrm>
            <a:off x="3059832" y="1491630"/>
            <a:ext cx="0" cy="2920930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C7AE3E79-B4EF-5BAA-CAB4-5B7AA14047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9428845"/>
              </p:ext>
            </p:extLst>
          </p:nvPr>
        </p:nvGraphicFramePr>
        <p:xfrm>
          <a:off x="2965541" y="1491630"/>
          <a:ext cx="3028865" cy="26833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C2B72C28-338C-B997-6D7B-2A8198110FB5}"/>
              </a:ext>
            </a:extLst>
          </p:cNvPr>
          <p:cNvSpPr txBox="1"/>
          <p:nvPr/>
        </p:nvSpPr>
        <p:spPr>
          <a:xfrm>
            <a:off x="3840871" y="1189622"/>
            <a:ext cx="1462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25 BISHOPS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FA5AAE93-633F-6A32-0AAF-558C25FB94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5323871"/>
              </p:ext>
            </p:extLst>
          </p:nvPr>
        </p:nvGraphicFramePr>
        <p:xfrm>
          <a:off x="5937302" y="1653648"/>
          <a:ext cx="3028865" cy="26833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A32C8EB5-07A3-645B-1F82-95C993FED1C0}"/>
              </a:ext>
            </a:extLst>
          </p:cNvPr>
          <p:cNvSpPr txBox="1"/>
          <p:nvPr/>
        </p:nvSpPr>
        <p:spPr>
          <a:xfrm>
            <a:off x="6201235" y="1061323"/>
            <a:ext cx="2569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 BISHOPS IN </a:t>
            </a:r>
          </a:p>
          <a:p>
            <a:pPr algn="ctr"/>
            <a:r>
              <a:rPr lang="en-US" sz="18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2025 -2028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CB9A01B-E847-0563-88D4-4830E1E52800}"/>
              </a:ext>
            </a:extLst>
          </p:cNvPr>
          <p:cNvCxnSpPr>
            <a:cxnSpLocks/>
          </p:cNvCxnSpPr>
          <p:nvPr/>
        </p:nvCxnSpPr>
        <p:spPr>
          <a:xfrm>
            <a:off x="6156176" y="1491630"/>
            <a:ext cx="0" cy="2920930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B4927FC-7107-269C-1A4F-7F4DFF3527A8}"/>
              </a:ext>
            </a:extLst>
          </p:cNvPr>
          <p:cNvSpPr/>
          <p:nvPr/>
        </p:nvSpPr>
        <p:spPr>
          <a:xfrm>
            <a:off x="3149596" y="3953878"/>
            <a:ext cx="2934573" cy="37462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F1379E-EE02-8E9B-41E4-B5ACA83AAD3C}"/>
              </a:ext>
            </a:extLst>
          </p:cNvPr>
          <p:cNvSpPr txBox="1"/>
          <p:nvPr/>
        </p:nvSpPr>
        <p:spPr>
          <a:xfrm>
            <a:off x="3149596" y="3968187"/>
            <a:ext cx="29168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(255% INCREASE NEEDED)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44F8BD9-D1E4-974E-7071-2B69AEA75899}"/>
              </a:ext>
            </a:extLst>
          </p:cNvPr>
          <p:cNvSpPr/>
          <p:nvPr/>
        </p:nvSpPr>
        <p:spPr>
          <a:xfrm>
            <a:off x="6218234" y="3954719"/>
            <a:ext cx="2819940" cy="37462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173462-2070-BA75-6200-AD33D8DE3940}"/>
              </a:ext>
            </a:extLst>
          </p:cNvPr>
          <p:cNvSpPr txBox="1"/>
          <p:nvPr/>
        </p:nvSpPr>
        <p:spPr>
          <a:xfrm>
            <a:off x="6218234" y="3969028"/>
            <a:ext cx="28099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(91% INCREASE NEEDED)</a:t>
            </a:r>
          </a:p>
        </p:txBody>
      </p:sp>
    </p:spTree>
    <p:extLst>
      <p:ext uri="{BB962C8B-B14F-4D97-AF65-F5344CB8AC3E}">
        <p14:creationId xmlns:p14="http://schemas.microsoft.com/office/powerpoint/2010/main" val="216357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8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0" presetID="2" presetClass="entr" presetSubtype="8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Graphic spid="4" grpId="0">
            <p:bldAsOne/>
          </p:bldGraphic>
          <p:bldGraphic spid="9" grpId="0">
            <p:bldAsOne/>
          </p:bldGraphic>
          <p:bldGraphic spid="13" grpId="0">
            <p:bldAsOne/>
          </p:bldGraphic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Graphic spid="4" grpId="0">
            <p:bldAsOne/>
          </p:bldGraphic>
          <p:bldGraphic spid="9" grpId="0">
            <p:bldAsOne/>
          </p:bldGraphic>
          <p:bldGraphic spid="13" grpId="0">
            <p:bldAsOne/>
          </p:bldGraphic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D626A79-BC55-4CE5-9961-6A4D0D892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8359211" cy="45411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30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Allocation Details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FE4524A3-E702-4468-9F95-D0E49CC497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3838" y="4767854"/>
            <a:ext cx="1147957" cy="15457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685800" rtl="0" eaLnBrk="1" latinLnBrk="0" hangingPunct="1">
              <a:defRPr sz="750" i="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www.GCFA.org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A38D40-E5C3-4CE2-BBED-D4CFA128CE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1551" y="4742271"/>
            <a:ext cx="2470445" cy="205743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685800" rtl="0" eaLnBrk="1" latinLnBrk="0" hangingPunct="1">
              <a:defRPr sz="900" kern="12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Finance and Administration|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A. Moses Kumar</a:t>
            </a:r>
            <a:endParaRPr lang="en-US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A92B28-76A3-4B98-87A1-E0D49825C8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685800" rtl="0" eaLnBrk="1" latinLnBrk="0" hangingPunct="1">
              <a:defRPr sz="1125" kern="12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2ECA992-A3F4-43F5-9894-C8C908A8F4D0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B963833-8FF8-4C8B-8067-59BAFCCC88E9}"/>
              </a:ext>
            </a:extLst>
          </p:cNvPr>
          <p:cNvSpPr/>
          <p:nvPr/>
        </p:nvSpPr>
        <p:spPr>
          <a:xfrm>
            <a:off x="392395" y="627534"/>
            <a:ext cx="8018681" cy="433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13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General Administration Fund</a:t>
            </a:r>
          </a:p>
          <a:p>
            <a:pPr>
              <a:lnSpc>
                <a:spcPct val="150000"/>
              </a:lnSpc>
            </a:pPr>
            <a:r>
              <a:rPr lang="en-GB" sz="900" i="1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Thousands</a:t>
            </a:r>
            <a:endParaRPr lang="en-US" sz="900" i="1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52" name="Table 4">
            <a:extLst>
              <a:ext uri="{FF2B5EF4-FFF2-40B4-BE49-F238E27FC236}">
                <a16:creationId xmlns:a16="http://schemas.microsoft.com/office/drawing/2014/main" id="{756ADD42-FD10-4BFB-8CF6-0DC6AF5680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6374245"/>
              </p:ext>
            </p:extLst>
          </p:nvPr>
        </p:nvGraphicFramePr>
        <p:xfrm>
          <a:off x="395141" y="1070155"/>
          <a:ext cx="8015936" cy="34273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03984">
                  <a:extLst>
                    <a:ext uri="{9D8B030D-6E8A-4147-A177-3AD203B41FA5}">
                      <a16:colId xmlns:a16="http://schemas.microsoft.com/office/drawing/2014/main" val="2766780137"/>
                    </a:ext>
                  </a:extLst>
                </a:gridCol>
                <a:gridCol w="2003984">
                  <a:extLst>
                    <a:ext uri="{9D8B030D-6E8A-4147-A177-3AD203B41FA5}">
                      <a16:colId xmlns:a16="http://schemas.microsoft.com/office/drawing/2014/main" val="801937215"/>
                    </a:ext>
                  </a:extLst>
                </a:gridCol>
                <a:gridCol w="2003984">
                  <a:extLst>
                    <a:ext uri="{9D8B030D-6E8A-4147-A177-3AD203B41FA5}">
                      <a16:colId xmlns:a16="http://schemas.microsoft.com/office/drawing/2014/main" val="427478523"/>
                    </a:ext>
                  </a:extLst>
                </a:gridCol>
                <a:gridCol w="2003984">
                  <a:extLst>
                    <a:ext uri="{9D8B030D-6E8A-4147-A177-3AD203B41FA5}">
                      <a16:colId xmlns:a16="http://schemas.microsoft.com/office/drawing/2014/main" val="3974283155"/>
                    </a:ext>
                  </a:extLst>
                </a:gridCol>
              </a:tblGrid>
              <a:tr h="64126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Open Sans Bold" panose="020B0806030504020204" pitchFamily="34" charset="0"/>
                          <a:ea typeface="Open Sans Bold" panose="020B0806030504020204" pitchFamily="34" charset="0"/>
                          <a:cs typeface="Open Sans Bold" panose="020B0806030504020204" pitchFamily="34" charset="0"/>
                        </a:rPr>
                        <a:t>Apportionment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Open Sans Bold" panose="020B0806030504020204" pitchFamily="34" charset="0"/>
                          <a:ea typeface="Open Sans Bold" panose="020B0806030504020204" pitchFamily="34" charset="0"/>
                          <a:cs typeface="Open Sans Bold" panose="020B0806030504020204" pitchFamily="34" charset="0"/>
                        </a:rPr>
                        <a:t>Projection</a:t>
                      </a:r>
                    </a:p>
                  </a:txBody>
                  <a:tcPr marL="69959" marR="69959" marT="34290" marB="3429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Open Sans Bold" panose="020B0806030504020204" pitchFamily="34" charset="0"/>
                          <a:ea typeface="Open Sans Bold" panose="020B0806030504020204" pitchFamily="34" charset="0"/>
                          <a:cs typeface="Open Sans Bold" panose="020B0806030504020204" pitchFamily="34" charset="0"/>
                        </a:rPr>
                        <a:t>2017-2020</a:t>
                      </a:r>
                    </a:p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Open Sans Bold" panose="020B0806030504020204" pitchFamily="34" charset="0"/>
                          <a:ea typeface="Open Sans Bold" panose="020B0806030504020204" pitchFamily="34" charset="0"/>
                          <a:cs typeface="Open Sans Bold" panose="020B0806030504020204" pitchFamily="34" charset="0"/>
                        </a:rPr>
                        <a:t>Approved</a:t>
                      </a:r>
                    </a:p>
                  </a:txBody>
                  <a:tcPr marL="69959" marR="69959" marT="34290" marB="3429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1400" b="0" i="0" u="none" strike="noStrike" kern="1200" dirty="0">
                          <a:solidFill>
                            <a:schemeClr val="lt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Proposed</a:t>
                      </a:r>
                    </a:p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1400" b="0" i="0" u="none" strike="noStrike" kern="1200" dirty="0">
                          <a:solidFill>
                            <a:schemeClr val="lt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2025 – 2028 in DCA</a:t>
                      </a:r>
                      <a:endParaRPr lang="en-US" sz="1400" b="0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9959" marR="69959" marT="34290" marB="3429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Open Sans Bold" panose="020B0806030504020204" pitchFamily="34" charset="0"/>
                          <a:ea typeface="Open Sans Bold" panose="020B0806030504020204" pitchFamily="34" charset="0"/>
                          <a:cs typeface="Open Sans Bold" panose="020B0806030504020204" pitchFamily="34" charset="0"/>
                        </a:rPr>
                        <a:t>% Change from</a:t>
                      </a:r>
                    </a:p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Open Sans Bold" panose="020B0806030504020204" pitchFamily="34" charset="0"/>
                          <a:ea typeface="Open Sans Bold" panose="020B0806030504020204" pitchFamily="34" charset="0"/>
                          <a:cs typeface="Open Sans Bold" panose="020B0806030504020204" pitchFamily="34" charset="0"/>
                        </a:rPr>
                        <a:t>2017-202</a:t>
                      </a:r>
                    </a:p>
                  </a:txBody>
                  <a:tcPr marL="69959" marR="69959" marT="34290" marB="3429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1533535"/>
                  </a:ext>
                </a:extLst>
              </a:tr>
              <a:tr h="3957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GCFA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$16,729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$6,840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-59.1%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0640017"/>
                  </a:ext>
                </a:extLst>
              </a:tr>
              <a:tr h="3957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Archives &amp; History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$4,134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$3,738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-9.9%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8070888"/>
                  </a:ext>
                </a:extLst>
              </a:tr>
              <a:tr h="3957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General Conference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$11,822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$13,642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15.4%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2730698"/>
                  </a:ext>
                </a:extLst>
              </a:tr>
              <a:tr h="3957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Judicial Council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$583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$330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-43.5%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227781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Standing Comm. on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Central Conf. Matters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$291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$275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-5.6%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103801"/>
                  </a:ext>
                </a:extLst>
              </a:tr>
              <a:tr h="3957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Pension &amp; Salary Aid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$1,682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$1,190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-29.3%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958835"/>
                  </a:ext>
                </a:extLst>
              </a:tr>
              <a:tr h="3957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Contingency Fund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$1,655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$732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-55.7%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77958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5841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72EB7-882C-4F7D-8565-25E71D2ED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Allocation Details</a:t>
            </a:r>
            <a:endParaRPr lang="en-US" dirty="0"/>
          </a:p>
        </p:txBody>
      </p:sp>
      <p:sp>
        <p:nvSpPr>
          <p:cNvPr id="38" name="Footer Placeholder 15">
            <a:extLst>
              <a:ext uri="{FF2B5EF4-FFF2-40B4-BE49-F238E27FC236}">
                <a16:creationId xmlns:a16="http://schemas.microsoft.com/office/drawing/2014/main" id="{A4FF48BC-10A3-418D-BF41-FAD50D8A68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0104" y="4767854"/>
            <a:ext cx="1147957" cy="154578"/>
          </a:xfrm>
        </p:spPr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www.GCFA.org</a:t>
            </a:r>
          </a:p>
        </p:txBody>
      </p:sp>
      <p:sp>
        <p:nvSpPr>
          <p:cNvPr id="39" name="Date Placeholder 2">
            <a:extLst>
              <a:ext uri="{FF2B5EF4-FFF2-40B4-BE49-F238E27FC236}">
                <a16:creationId xmlns:a16="http://schemas.microsoft.com/office/drawing/2014/main" id="{59352360-42DC-4E65-BE7A-3A632387A1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1550" y="4742271"/>
            <a:ext cx="2608554" cy="205743"/>
          </a:xfrm>
        </p:spPr>
        <p:txBody>
          <a:bodyPr/>
          <a:lstStyle/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Finance and Administration|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A. Moses Kumar</a:t>
            </a:r>
            <a:endParaRPr lang="en-US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D12194-70B0-4A4B-9629-F84BE4917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9533" y="308950"/>
            <a:ext cx="366874" cy="205743"/>
          </a:xfrm>
        </p:spPr>
        <p:txBody>
          <a:bodyPr/>
          <a:lstStyle/>
          <a:p>
            <a:fld id="{12ECA992-A3F4-43F5-9894-C8C908A8F4D0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57084B2A-44FE-4FAF-B342-5CCD70360A60}"/>
              </a:ext>
            </a:extLst>
          </p:cNvPr>
          <p:cNvSpPr/>
          <p:nvPr/>
        </p:nvSpPr>
        <p:spPr>
          <a:xfrm>
            <a:off x="5856345" y="2150616"/>
            <a:ext cx="2067459" cy="2067995"/>
          </a:xfrm>
          <a:prstGeom prst="ellipse">
            <a:avLst/>
          </a:prstGeom>
          <a:solidFill>
            <a:schemeClr val="accent4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7132" tIns="68567" rIns="137132" bIns="68567" rtlCol="0" anchor="ctr"/>
          <a:lstStyle/>
          <a:p>
            <a:pPr algn="ctr"/>
            <a:endParaRPr lang="en-US" sz="4800" dirty="0">
              <a:solidFill>
                <a:schemeClr val="tx1"/>
              </a:solidFill>
              <a:latin typeface="Montserrat Light" charset="0"/>
            </a:endParaRPr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E2BFC018-184B-4C2F-B9C3-D1DA1685FB95}"/>
              </a:ext>
            </a:extLst>
          </p:cNvPr>
          <p:cNvSpPr/>
          <p:nvPr/>
        </p:nvSpPr>
        <p:spPr>
          <a:xfrm>
            <a:off x="3538270" y="2150616"/>
            <a:ext cx="2067459" cy="2067995"/>
          </a:xfrm>
          <a:prstGeom prst="ellipse">
            <a:avLst/>
          </a:prstGeom>
          <a:solidFill>
            <a:schemeClr val="accent3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7132" tIns="68567" rIns="137132" bIns="68567" rtlCol="0" anchor="ctr"/>
          <a:lstStyle/>
          <a:p>
            <a:pPr algn="ctr"/>
            <a:endParaRPr lang="en-US" sz="4800" dirty="0">
              <a:solidFill>
                <a:schemeClr val="tx1"/>
              </a:solidFill>
              <a:latin typeface="Montserrat Light" charset="0"/>
            </a:endParaRP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77CAE181-C1DC-4ABE-8142-80D4D3C98842}"/>
              </a:ext>
            </a:extLst>
          </p:cNvPr>
          <p:cNvSpPr/>
          <p:nvPr/>
        </p:nvSpPr>
        <p:spPr>
          <a:xfrm>
            <a:off x="1211026" y="2150616"/>
            <a:ext cx="2067459" cy="2067995"/>
          </a:xfrm>
          <a:prstGeom prst="ellipse">
            <a:avLst/>
          </a:prstGeom>
          <a:solidFill>
            <a:schemeClr val="accent2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7132" tIns="68567" rIns="137132" bIns="68567" rtlCol="0" anchor="ctr"/>
          <a:lstStyle/>
          <a:p>
            <a:pPr algn="ctr"/>
            <a:endParaRPr lang="en-US" sz="4800" dirty="0">
              <a:solidFill>
                <a:schemeClr val="tx1"/>
              </a:solidFill>
              <a:latin typeface="Montserrat Light" charset="0"/>
            </a:endParaRP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CB62420D-22A6-472C-B0B7-6877130CDA65}"/>
              </a:ext>
            </a:extLst>
          </p:cNvPr>
          <p:cNvSpPr/>
          <p:nvPr/>
        </p:nvSpPr>
        <p:spPr>
          <a:xfrm>
            <a:off x="1110905" y="1409748"/>
            <a:ext cx="20200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1">
                    <a:lumMod val="25000"/>
                  </a:schemeClr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2017-2020 Approved</a:t>
            </a: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0D6C548E-F17D-40EB-B23D-6A255043DE0C}"/>
              </a:ext>
            </a:extLst>
          </p:cNvPr>
          <p:cNvSpPr/>
          <p:nvPr/>
        </p:nvSpPr>
        <p:spPr>
          <a:xfrm>
            <a:off x="3516389" y="1302026"/>
            <a:ext cx="20674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Proposed</a:t>
            </a:r>
          </a:p>
          <a:p>
            <a:pPr algn="ctr"/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2025 – 2028 in DCA</a:t>
            </a: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CFAC4E52-8F19-4C3B-99D1-B466241DE4EE}"/>
              </a:ext>
            </a:extLst>
          </p:cNvPr>
          <p:cNvSpPr/>
          <p:nvPr/>
        </p:nvSpPr>
        <p:spPr>
          <a:xfrm>
            <a:off x="5964356" y="1317980"/>
            <a:ext cx="18436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1">
                    <a:lumMod val="25000"/>
                  </a:schemeClr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% Change from 2017-2020</a:t>
            </a:r>
          </a:p>
        </p:txBody>
      </p: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26EF5168-ADA7-470D-92D7-4FFC1607C1A2}"/>
              </a:ext>
            </a:extLst>
          </p:cNvPr>
          <p:cNvCxnSpPr>
            <a:cxnSpLocks/>
          </p:cNvCxnSpPr>
          <p:nvPr/>
        </p:nvCxnSpPr>
        <p:spPr>
          <a:xfrm>
            <a:off x="3399691" y="1167114"/>
            <a:ext cx="0" cy="918102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Rectangle 185">
            <a:extLst>
              <a:ext uri="{FF2B5EF4-FFF2-40B4-BE49-F238E27FC236}">
                <a16:creationId xmlns:a16="http://schemas.microsoft.com/office/drawing/2014/main" id="{B58AA529-0583-42B1-996C-5CE8AF0F05C7}"/>
              </a:ext>
            </a:extLst>
          </p:cNvPr>
          <p:cNvSpPr/>
          <p:nvPr/>
        </p:nvSpPr>
        <p:spPr>
          <a:xfrm>
            <a:off x="1211026" y="2916181"/>
            <a:ext cx="20200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$95,709</a:t>
            </a:r>
          </a:p>
        </p:txBody>
      </p: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28BC6A74-67F6-4DC0-ACAD-EB8CBB173F6D}"/>
              </a:ext>
            </a:extLst>
          </p:cNvPr>
          <p:cNvCxnSpPr>
            <a:cxnSpLocks/>
          </p:cNvCxnSpPr>
          <p:nvPr/>
        </p:nvCxnSpPr>
        <p:spPr>
          <a:xfrm>
            <a:off x="5746495" y="1167114"/>
            <a:ext cx="0" cy="918102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Rectangle 190">
            <a:extLst>
              <a:ext uri="{FF2B5EF4-FFF2-40B4-BE49-F238E27FC236}">
                <a16:creationId xmlns:a16="http://schemas.microsoft.com/office/drawing/2014/main" id="{27EAB5A7-D788-440F-9502-677DEDE52839}"/>
              </a:ext>
            </a:extLst>
          </p:cNvPr>
          <p:cNvSpPr/>
          <p:nvPr/>
        </p:nvSpPr>
        <p:spPr>
          <a:xfrm>
            <a:off x="3649470" y="2916181"/>
            <a:ext cx="18576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$82,619</a:t>
            </a:r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60E3A4B2-6227-43C9-AF13-8F8CEA8BA4B2}"/>
              </a:ext>
            </a:extLst>
          </p:cNvPr>
          <p:cNvSpPr/>
          <p:nvPr/>
        </p:nvSpPr>
        <p:spPr>
          <a:xfrm>
            <a:off x="5964357" y="2916181"/>
            <a:ext cx="18436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-13.7%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75F3878-1AEB-48D5-9C41-4BD792C27934}"/>
              </a:ext>
            </a:extLst>
          </p:cNvPr>
          <p:cNvSpPr/>
          <p:nvPr/>
        </p:nvSpPr>
        <p:spPr>
          <a:xfrm>
            <a:off x="392395" y="655191"/>
            <a:ext cx="8018681" cy="433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13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Episcopal Fund</a:t>
            </a:r>
          </a:p>
          <a:p>
            <a:pPr>
              <a:lnSpc>
                <a:spcPct val="150000"/>
              </a:lnSpc>
            </a:pPr>
            <a:r>
              <a:rPr lang="en-GB" sz="900" i="1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Thousands</a:t>
            </a:r>
            <a:endParaRPr lang="en-US" sz="900" i="1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43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2" dur="10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3" dur="10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8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7" dur="1000" fill="hold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8" dur="1000" fill="hold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0" presetID="2" presetClass="entr" presetSubtype="8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2" dur="10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3" dur="10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5" presetID="2" presetClass="entr" presetSubtype="8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7" dur="1000" fill="hold"/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8" dur="1000" fill="hold"/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0" presetID="2" presetClass="entr" presetSubtype="8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32" dur="1000" fill="hold"/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33" dur="1000" fill="hold"/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35" presetID="2" presetClass="entr" presetSubtype="8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37" dur="10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38" dur="10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141" grpId="0" animBg="1"/>
          <p:bldP spid="142" grpId="0" animBg="1"/>
          <p:bldP spid="143" grpId="0" animBg="1"/>
          <p:bldP spid="149" grpId="0"/>
          <p:bldP spid="150" grpId="0"/>
          <p:bldP spid="15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3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141" grpId="0" animBg="1"/>
          <p:bldP spid="142" grpId="0" animBg="1"/>
          <p:bldP spid="143" grpId="0" animBg="1"/>
          <p:bldP spid="149" grpId="0"/>
          <p:bldP spid="150" grpId="0"/>
          <p:bldP spid="151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D626A79-BC55-4CE5-9961-6A4D0D892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5" y="269713"/>
            <a:ext cx="8359211" cy="45411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30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Allocation Details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FE4524A3-E702-4468-9F95-D0E49CC497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3838" y="4767854"/>
            <a:ext cx="1147957" cy="15457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685800" rtl="0" eaLnBrk="1" latinLnBrk="0" hangingPunct="1">
              <a:defRPr sz="750" i="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www.GCFA.org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A38D40-E5C3-4CE2-BBED-D4CFA128CE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7544" y="4742271"/>
            <a:ext cx="2646294" cy="205743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685800" rtl="0" eaLnBrk="1" latinLnBrk="0" hangingPunct="1">
              <a:defRPr sz="900" kern="1200" spc="-38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Finance and Administration|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A. Moses Kumar</a:t>
            </a:r>
            <a:endParaRPr lang="en-US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A92B28-76A3-4B98-87A1-E0D49825C8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685800" rtl="0" eaLnBrk="1" latinLnBrk="0" hangingPunct="1">
              <a:defRPr sz="1125" kern="12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2ECA992-A3F4-43F5-9894-C8C908A8F4D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B963833-8FF8-4C8B-8067-59BAFCCC88E9}"/>
              </a:ext>
            </a:extLst>
          </p:cNvPr>
          <p:cNvSpPr/>
          <p:nvPr/>
        </p:nvSpPr>
        <p:spPr>
          <a:xfrm>
            <a:off x="392395" y="627534"/>
            <a:ext cx="8018681" cy="433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13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Apportioned Funds</a:t>
            </a:r>
          </a:p>
          <a:p>
            <a:pPr>
              <a:lnSpc>
                <a:spcPct val="150000"/>
              </a:lnSpc>
            </a:pPr>
            <a:r>
              <a:rPr lang="en-GB" sz="900" i="1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Thousands</a:t>
            </a:r>
            <a:endParaRPr lang="en-US" sz="900" i="1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52" name="Table 4">
            <a:extLst>
              <a:ext uri="{FF2B5EF4-FFF2-40B4-BE49-F238E27FC236}">
                <a16:creationId xmlns:a16="http://schemas.microsoft.com/office/drawing/2014/main" id="{756ADD42-FD10-4BFB-8CF6-0DC6AF5680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2620752"/>
              </p:ext>
            </p:extLst>
          </p:nvPr>
        </p:nvGraphicFramePr>
        <p:xfrm>
          <a:off x="395141" y="1070155"/>
          <a:ext cx="8015936" cy="330325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03984">
                  <a:extLst>
                    <a:ext uri="{9D8B030D-6E8A-4147-A177-3AD203B41FA5}">
                      <a16:colId xmlns:a16="http://schemas.microsoft.com/office/drawing/2014/main" val="2766780137"/>
                    </a:ext>
                  </a:extLst>
                </a:gridCol>
                <a:gridCol w="2003984">
                  <a:extLst>
                    <a:ext uri="{9D8B030D-6E8A-4147-A177-3AD203B41FA5}">
                      <a16:colId xmlns:a16="http://schemas.microsoft.com/office/drawing/2014/main" val="801937215"/>
                    </a:ext>
                  </a:extLst>
                </a:gridCol>
                <a:gridCol w="2003984">
                  <a:extLst>
                    <a:ext uri="{9D8B030D-6E8A-4147-A177-3AD203B41FA5}">
                      <a16:colId xmlns:a16="http://schemas.microsoft.com/office/drawing/2014/main" val="427478523"/>
                    </a:ext>
                  </a:extLst>
                </a:gridCol>
                <a:gridCol w="2003984">
                  <a:extLst>
                    <a:ext uri="{9D8B030D-6E8A-4147-A177-3AD203B41FA5}">
                      <a16:colId xmlns:a16="http://schemas.microsoft.com/office/drawing/2014/main" val="3974283155"/>
                    </a:ext>
                  </a:extLst>
                </a:gridCol>
              </a:tblGrid>
              <a:tr h="7941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Open Sans Bold" panose="020B0806030504020204" pitchFamily="34" charset="0"/>
                          <a:ea typeface="Open Sans Bold" panose="020B0806030504020204" pitchFamily="34" charset="0"/>
                          <a:cs typeface="Open Sans Bold" panose="020B0806030504020204" pitchFamily="34" charset="0"/>
                        </a:rPr>
                        <a:t>Apportionment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Open Sans Bold" panose="020B0806030504020204" pitchFamily="34" charset="0"/>
                          <a:ea typeface="Open Sans Bold" panose="020B0806030504020204" pitchFamily="34" charset="0"/>
                          <a:cs typeface="Open Sans Bold" panose="020B0806030504020204" pitchFamily="34" charset="0"/>
                        </a:rPr>
                        <a:t>Projection</a:t>
                      </a:r>
                    </a:p>
                  </a:txBody>
                  <a:tcPr marL="69959" marR="69959" marT="34290" marB="3429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Open Sans Bold" panose="020B0806030504020204" pitchFamily="34" charset="0"/>
                          <a:ea typeface="Open Sans Bold" panose="020B0806030504020204" pitchFamily="34" charset="0"/>
                          <a:cs typeface="Open Sans Bold" panose="020B0806030504020204" pitchFamily="34" charset="0"/>
                        </a:rPr>
                        <a:t>2017-2020</a:t>
                      </a:r>
                    </a:p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Open Sans Bold" panose="020B0806030504020204" pitchFamily="34" charset="0"/>
                          <a:ea typeface="Open Sans Bold" panose="020B0806030504020204" pitchFamily="34" charset="0"/>
                          <a:cs typeface="Open Sans Bold" panose="020B0806030504020204" pitchFamily="34" charset="0"/>
                        </a:rPr>
                        <a:t>Approved</a:t>
                      </a:r>
                    </a:p>
                  </a:txBody>
                  <a:tcPr marL="69959" marR="69959" marT="34290" marB="3429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1400" b="0" i="0" u="none" strike="noStrike" kern="1200" dirty="0">
                          <a:solidFill>
                            <a:schemeClr val="lt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Proposed</a:t>
                      </a:r>
                    </a:p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1400" b="0" i="0" u="none" strike="noStrike" kern="1200" dirty="0">
                          <a:solidFill>
                            <a:schemeClr val="lt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2025 – 2028 in DCA</a:t>
                      </a:r>
                      <a:endParaRPr lang="en-US" sz="1400" b="0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9959" marR="69959" marT="34290" marB="3429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Open Sans Bold" panose="020B0806030504020204" pitchFamily="34" charset="0"/>
                          <a:ea typeface="Open Sans Bold" panose="020B0806030504020204" pitchFamily="34" charset="0"/>
                          <a:cs typeface="Open Sans Bold" panose="020B0806030504020204" pitchFamily="34" charset="0"/>
                        </a:rPr>
                        <a:t>% Change from</a:t>
                      </a:r>
                    </a:p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Open Sans Bold" panose="020B0806030504020204" pitchFamily="34" charset="0"/>
                          <a:ea typeface="Open Sans Bold" panose="020B0806030504020204" pitchFamily="34" charset="0"/>
                          <a:cs typeface="Open Sans Bold" panose="020B0806030504020204" pitchFamily="34" charset="0"/>
                        </a:rPr>
                        <a:t>2017-202</a:t>
                      </a:r>
                    </a:p>
                  </a:txBody>
                  <a:tcPr marL="69959" marR="69959" marT="34290" marB="3429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1533535"/>
                  </a:ext>
                </a:extLst>
              </a:tr>
              <a:tr h="50960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Africa University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$9,369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$4,887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-47.8%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0640017"/>
                  </a:ext>
                </a:extLst>
              </a:tr>
              <a:tr h="49013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Black College Fund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$41,863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$21,836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-47.8%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9071244"/>
                  </a:ext>
                </a:extLst>
              </a:tr>
              <a:tr h="49013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Ministerial Education Fund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$104,950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$54,741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-47.8%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8070888"/>
                  </a:ext>
                </a:extLst>
              </a:tr>
              <a:tr h="50960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Interdenominational Coop. Fund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$8,003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$2,235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-72.1%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103801"/>
                  </a:ext>
                </a:extLst>
              </a:tr>
              <a:tr h="50960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GCFA Fixed Charges – </a:t>
                      </a:r>
                      <a:r>
                        <a:rPr lang="en-US" sz="11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Interd.Coop</a:t>
                      </a:r>
                      <a:r>
                        <a:rPr lang="en-US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 Fund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$205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$30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-85.2%</a:t>
                      </a:r>
                    </a:p>
                  </a:txBody>
                  <a:tcPr marL="69959" marR="69959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42235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6242064"/>
      </p:ext>
    </p:extLst>
  </p:cSld>
  <p:clrMapOvr>
    <a:masterClrMapping/>
  </p:clrMapOvr>
</p:sld>
</file>

<file path=ppt/theme/theme1.xml><?xml version="1.0" encoding="utf-8"?>
<a:theme xmlns:a="http://schemas.openxmlformats.org/drawingml/2006/main" name="Theme 2">
  <a:themeElements>
    <a:clrScheme name="Color 5">
      <a:dk1>
        <a:srgbClr val="000000"/>
      </a:dk1>
      <a:lt1>
        <a:srgbClr val="FFFFFF"/>
      </a:lt1>
      <a:dk2>
        <a:srgbClr val="313032"/>
      </a:dk2>
      <a:lt2>
        <a:srgbClr val="F2F2F2"/>
      </a:lt2>
      <a:accent1>
        <a:srgbClr val="D3E7CE"/>
      </a:accent1>
      <a:accent2>
        <a:srgbClr val="A6D4BF"/>
      </a:accent2>
      <a:accent3>
        <a:srgbClr val="7BBBAF"/>
      </a:accent3>
      <a:accent4>
        <a:srgbClr val="559B9E"/>
      </a:accent4>
      <a:accent5>
        <a:srgbClr val="245D71"/>
      </a:accent5>
      <a:accent6>
        <a:srgbClr val="103F59"/>
      </a:accent6>
      <a:hlink>
        <a:srgbClr val="FFFFFF"/>
      </a:hlink>
      <a:folHlink>
        <a:srgbClr val="FFFFFF"/>
      </a:folHlink>
    </a:clrScheme>
    <a:fontScheme name="Montserrat - Digit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 2" id="{8F38E4E4-945B-4764-A3C8-5CD0E4F5FF46}" vid="{5C837B15-08E7-4B87-9FB1-9961EC6C01D2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eme 4">
  <a:themeElements>
    <a:clrScheme name="Color 8">
      <a:dk1>
        <a:srgbClr val="000000"/>
      </a:dk1>
      <a:lt1>
        <a:srgbClr val="FFFFFF"/>
      </a:lt1>
      <a:dk2>
        <a:srgbClr val="313032"/>
      </a:dk2>
      <a:lt2>
        <a:srgbClr val="F2F2F2"/>
      </a:lt2>
      <a:accent1>
        <a:srgbClr val="BBB8B0"/>
      </a:accent1>
      <a:accent2>
        <a:srgbClr val="A59E89"/>
      </a:accent2>
      <a:accent3>
        <a:srgbClr val="786D60"/>
      </a:accent3>
      <a:accent4>
        <a:srgbClr val="524232"/>
      </a:accent4>
      <a:accent5>
        <a:srgbClr val="2F2716"/>
      </a:accent5>
      <a:accent6>
        <a:srgbClr val="0B0700"/>
      </a:accent6>
      <a:hlink>
        <a:srgbClr val="FFFFFF"/>
      </a:hlink>
      <a:folHlink>
        <a:srgbClr val="FFFFFF"/>
      </a:folHlink>
    </a:clrScheme>
    <a:fontScheme name="Montserrat - Digit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 4" id="{79E96A3F-33DB-48A9-8E8D-98DC7EAAEC96}" vid="{05D24321-D89C-4FA1-8D0B-3B85DB462322}"/>
    </a:ext>
  </a:extLst>
</a:theme>
</file>

<file path=ppt/theme/theme4.xml><?xml version="1.0" encoding="utf-8"?>
<a:theme xmlns:a="http://schemas.openxmlformats.org/drawingml/2006/main" name="Theme 5">
  <a:themeElements>
    <a:clrScheme name="Color 6">
      <a:dk1>
        <a:srgbClr val="000000"/>
      </a:dk1>
      <a:lt1>
        <a:srgbClr val="FFFFFF"/>
      </a:lt1>
      <a:dk2>
        <a:srgbClr val="313032"/>
      </a:dk2>
      <a:lt2>
        <a:srgbClr val="F2F2F2"/>
      </a:lt2>
      <a:accent1>
        <a:srgbClr val="F7B38F"/>
      </a:accent1>
      <a:accent2>
        <a:srgbClr val="EE727F"/>
      </a:accent2>
      <a:accent3>
        <a:srgbClr val="C16D87"/>
      </a:accent3>
      <a:accent4>
        <a:srgbClr val="6F5E81"/>
      </a:accent4>
      <a:accent5>
        <a:srgbClr val="345E80"/>
      </a:accent5>
      <a:accent6>
        <a:srgbClr val="1F4965"/>
      </a:accent6>
      <a:hlink>
        <a:srgbClr val="FFFFFF"/>
      </a:hlink>
      <a:folHlink>
        <a:srgbClr val="FFFFFF"/>
      </a:folHlink>
    </a:clrScheme>
    <a:fontScheme name="Montserrat - Digit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 5" id="{A5706366-F040-431E-BD40-56D32BCF0007}" vid="{6D820539-2AB8-4C87-80D3-D12849501B7F}"/>
    </a:ext>
  </a:extLst>
</a:theme>
</file>

<file path=ppt/theme/theme5.xml><?xml version="1.0" encoding="utf-8"?>
<a:theme xmlns:a="http://schemas.openxmlformats.org/drawingml/2006/main" name="Theme 6">
  <a:themeElements>
    <a:clrScheme name="Color 10">
      <a:dk1>
        <a:srgbClr val="000000"/>
      </a:dk1>
      <a:lt1>
        <a:srgbClr val="FFFFFF"/>
      </a:lt1>
      <a:dk2>
        <a:srgbClr val="313032"/>
      </a:dk2>
      <a:lt2>
        <a:srgbClr val="F2F2F2"/>
      </a:lt2>
      <a:accent1>
        <a:srgbClr val="FEDA9F"/>
      </a:accent1>
      <a:accent2>
        <a:srgbClr val="E1BB7F"/>
      </a:accent2>
      <a:accent3>
        <a:srgbClr val="C19C5F"/>
      </a:accent3>
      <a:accent4>
        <a:srgbClr val="AD8549"/>
      </a:accent4>
      <a:accent5>
        <a:srgbClr val="906A2E"/>
      </a:accent5>
      <a:accent6>
        <a:srgbClr val="694C18"/>
      </a:accent6>
      <a:hlink>
        <a:srgbClr val="FFFFFF"/>
      </a:hlink>
      <a:folHlink>
        <a:srgbClr val="FFFFFF"/>
      </a:folHlink>
    </a:clrScheme>
    <a:fontScheme name="Montserrat - Digit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 6" id="{CD3B41B9-9A0E-448E-80D6-A00D47A1B50A}" vid="{8CBB2D5D-11A2-4B51-8D9A-1C30739161C5}"/>
    </a:ext>
  </a:extLst>
</a:theme>
</file>

<file path=ppt/theme/theme6.xml><?xml version="1.0" encoding="utf-8"?>
<a:theme xmlns:a="http://schemas.openxmlformats.org/drawingml/2006/main" name="Theme1">
  <a:themeElements>
    <a:clrScheme name="Color 4">
      <a:dk1>
        <a:srgbClr val="000000"/>
      </a:dk1>
      <a:lt1>
        <a:sysClr val="window" lastClr="FFFFFF"/>
      </a:lt1>
      <a:dk2>
        <a:srgbClr val="0B3958"/>
      </a:dk2>
      <a:lt2>
        <a:srgbClr val="DBEFF9"/>
      </a:lt2>
      <a:accent1>
        <a:srgbClr val="58BFCA"/>
      </a:accent1>
      <a:accent2>
        <a:srgbClr val="14A5BA"/>
      </a:accent2>
      <a:accent3>
        <a:srgbClr val="13889F"/>
      </a:accent3>
      <a:accent4>
        <a:srgbClr val="007284"/>
      </a:accent4>
      <a:accent5>
        <a:srgbClr val="005A74"/>
      </a:accent5>
      <a:accent6>
        <a:srgbClr val="00465E"/>
      </a:accent6>
      <a:hlink>
        <a:srgbClr val="FFFFFF"/>
      </a:hlink>
      <a:folHlink>
        <a:srgbClr val="FFFFFF"/>
      </a:folHlink>
    </a:clrScheme>
    <a:fontScheme name="Montserrat - Digit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287A8E7-D15C-49EB-81D7-AF9511F064C9}" vid="{A0C62B6B-0349-4893-BBA6-B2206071B8B4}"/>
    </a:ext>
  </a:extLst>
</a:theme>
</file>

<file path=ppt/theme/theme7.xml><?xml version="1.0" encoding="utf-8"?>
<a:theme xmlns:a="http://schemas.openxmlformats.org/drawingml/2006/main" name="Theme3">
  <a:themeElements>
    <a:clrScheme name="Color 9">
      <a:dk1>
        <a:srgbClr val="000000"/>
      </a:dk1>
      <a:lt1>
        <a:srgbClr val="FFFFFF"/>
      </a:lt1>
      <a:dk2>
        <a:srgbClr val="313032"/>
      </a:dk2>
      <a:lt2>
        <a:srgbClr val="F2F2F2"/>
      </a:lt2>
      <a:accent1>
        <a:srgbClr val="F39CA2"/>
      </a:accent1>
      <a:accent2>
        <a:srgbClr val="EF798A"/>
      </a:accent2>
      <a:accent3>
        <a:srgbClr val="C16D87"/>
      </a:accent3>
      <a:accent4>
        <a:srgbClr val="7B4F68"/>
      </a:accent4>
      <a:accent5>
        <a:srgbClr val="503D58"/>
      </a:accent5>
      <a:accent6>
        <a:srgbClr val="332B44"/>
      </a:accent6>
      <a:hlink>
        <a:srgbClr val="FFFFFF"/>
      </a:hlink>
      <a:folHlink>
        <a:srgbClr val="FFFFFF"/>
      </a:folHlink>
    </a:clrScheme>
    <a:fontScheme name="Montserrat - Digit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3" id="{974CC193-FB59-4119-9AEB-1CDC2F001AF3}" vid="{67C35738-39F2-4713-9EA3-968082DAFF6F}"/>
    </a:ext>
  </a:extLst>
</a:theme>
</file>

<file path=ppt/theme/theme8.xml><?xml version="1.0" encoding="utf-8"?>
<a:theme xmlns:a="http://schemas.openxmlformats.org/drawingml/2006/main" name="Theme 34">
  <a:themeElements>
    <a:clrScheme name="Color 34">
      <a:dk1>
        <a:sysClr val="windowText" lastClr="000000"/>
      </a:dk1>
      <a:lt1>
        <a:sysClr val="window" lastClr="FFFFFF"/>
      </a:lt1>
      <a:dk2>
        <a:srgbClr val="323232"/>
      </a:dk2>
      <a:lt2>
        <a:srgbClr val="FFFFFF"/>
      </a:lt2>
      <a:accent1>
        <a:srgbClr val="C4E1F2"/>
      </a:accent1>
      <a:accent2>
        <a:srgbClr val="89C2E5"/>
      </a:accent2>
      <a:accent3>
        <a:srgbClr val="4FA4D9"/>
      </a:accent3>
      <a:accent4>
        <a:srgbClr val="13415C"/>
      </a:accent4>
      <a:accent5>
        <a:srgbClr val="0C2C3E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 34" id="{6404D10C-9007-48E6-86EE-D99F7EB3DBEF}" vid="{CE82C3CC-E669-4D5F-BFC3-4D90DCB3323B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1c67ec8-0855-44bd-ac8d-ab763970b540" xsi:nil="true"/>
    <lcf76f155ced4ddcb4097134ff3c332f xmlns="f44fb056-fddd-4e11-9309-810b2d76481b">
      <Terms xmlns="http://schemas.microsoft.com/office/infopath/2007/PartnerControls"/>
    </lcf76f155ced4ddcb4097134ff3c332f>
    <SharedWithUsers xmlns="21c67ec8-0855-44bd-ac8d-ab763970b540">
      <UserInfo>
        <DisplayName>Brandy Bivens</DisplayName>
        <AccountId>6</AccountId>
        <AccountType/>
      </UserInfo>
      <UserInfo>
        <DisplayName>Moses Kumar</DisplayName>
        <AccountId>61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A7F3EB5401EB48A9EDA742915B23E2" ma:contentTypeVersion="18" ma:contentTypeDescription="Create a new document." ma:contentTypeScope="" ma:versionID="3ee22e28a21842a7033cb0903ef1b3a5">
  <xsd:schema xmlns:xsd="http://www.w3.org/2001/XMLSchema" xmlns:xs="http://www.w3.org/2001/XMLSchema" xmlns:p="http://schemas.microsoft.com/office/2006/metadata/properties" xmlns:ns2="f44fb056-fddd-4e11-9309-810b2d76481b" xmlns:ns3="21c67ec8-0855-44bd-ac8d-ab763970b540" targetNamespace="http://schemas.microsoft.com/office/2006/metadata/properties" ma:root="true" ma:fieldsID="9ffc62c8491c8a99f8c45a4f283e1142" ns2:_="" ns3:_="">
    <xsd:import namespace="f44fb056-fddd-4e11-9309-810b2d76481b"/>
    <xsd:import namespace="21c67ec8-0855-44bd-ac8d-ab763970b54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4fb056-fddd-4e11-9309-810b2d76481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d42994f-1c13-4cfd-863f-b3077efb2fb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c67ec8-0855-44bd-ac8d-ab763970b540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ac233d5-eedc-4af1-af3a-9bd09637b183}" ma:internalName="TaxCatchAll" ma:showField="CatchAllData" ma:web="21c67ec8-0855-44bd-ac8d-ab763970b54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3856632-284B-4649-9182-981E69F78C85}">
  <ds:schemaRefs>
    <ds:schemaRef ds:uri="http://purl.org/dc/dcmitype/"/>
    <ds:schemaRef ds:uri="http://purl.org/dc/elements/1.1/"/>
    <ds:schemaRef ds:uri="http://schemas.microsoft.com/office/2006/metadata/properties"/>
    <ds:schemaRef ds:uri="http://www.w3.org/XML/1998/namespace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21c67ec8-0855-44bd-ac8d-ab763970b540"/>
    <ds:schemaRef ds:uri="f44fb056-fddd-4e11-9309-810b2d76481b"/>
  </ds:schemaRefs>
</ds:datastoreItem>
</file>

<file path=customXml/itemProps2.xml><?xml version="1.0" encoding="utf-8"?>
<ds:datastoreItem xmlns:ds="http://schemas.openxmlformats.org/officeDocument/2006/customXml" ds:itemID="{4157FAF7-A67F-49C7-AE27-7A5760B7CD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44fb056-fddd-4e11-9309-810b2d76481b"/>
    <ds:schemaRef ds:uri="21c67ec8-0855-44bd-ac8d-ab763970b54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4D520F4-3BEB-405D-AF45-5E69B78589D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Theme 47</Template>
  <TotalTime>79053</TotalTime>
  <Words>823</Words>
  <Application>Microsoft Office PowerPoint</Application>
  <PresentationFormat>On-screen Show (16:9)</PresentationFormat>
  <Paragraphs>240</Paragraphs>
  <Slides>13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13</vt:i4>
      </vt:variant>
    </vt:vector>
  </HeadingPairs>
  <TitlesOfParts>
    <vt:vector size="36" baseType="lpstr">
      <vt:lpstr>Arial</vt:lpstr>
      <vt:lpstr>Calibri</vt:lpstr>
      <vt:lpstr>Calibri Light</vt:lpstr>
      <vt:lpstr>Lato</vt:lpstr>
      <vt:lpstr>Montserrat Black</vt:lpstr>
      <vt:lpstr>Montserrat Light</vt:lpstr>
      <vt:lpstr>Open Sans</vt:lpstr>
      <vt:lpstr>Open Sans Bold</vt:lpstr>
      <vt:lpstr>Open Sans Bold</vt:lpstr>
      <vt:lpstr>Open Sans Light</vt:lpstr>
      <vt:lpstr>Open Sans Semibold</vt:lpstr>
      <vt:lpstr>Poppins</vt:lpstr>
      <vt:lpstr>Raleway</vt:lpstr>
      <vt:lpstr>Raleway Black</vt:lpstr>
      <vt:lpstr>Ralway</vt:lpstr>
      <vt:lpstr>Theme 2</vt:lpstr>
      <vt:lpstr>Custom Design</vt:lpstr>
      <vt:lpstr>Theme 4</vt:lpstr>
      <vt:lpstr>Theme 5</vt:lpstr>
      <vt:lpstr>Theme 6</vt:lpstr>
      <vt:lpstr>Theme1</vt:lpstr>
      <vt:lpstr>Theme3</vt:lpstr>
      <vt:lpstr>Theme 34</vt:lpstr>
      <vt:lpstr>PowerPoint Presentation</vt:lpstr>
      <vt:lpstr>PowerPoint Presentation</vt:lpstr>
      <vt:lpstr>Online Attendance Trends</vt:lpstr>
      <vt:lpstr>Proposed Budget</vt:lpstr>
      <vt:lpstr>Jurisdictional Base Rate</vt:lpstr>
      <vt:lpstr>Central Conference Episcopacy Costs</vt:lpstr>
      <vt:lpstr>Allocation Details</vt:lpstr>
      <vt:lpstr>Allocation Details</vt:lpstr>
      <vt:lpstr>Allocation Details</vt:lpstr>
      <vt:lpstr>Allocation Details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Brandy Bivens</cp:lastModifiedBy>
  <cp:revision>17802</cp:revision>
  <dcterms:created xsi:type="dcterms:W3CDTF">2015-09-24T05:44:04Z</dcterms:created>
  <dcterms:modified xsi:type="dcterms:W3CDTF">2024-04-26T13:39:51Z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0x010100A6A7F3EB5401EB48A9EDA742915B23E2</vt:lpwstr>
  </property>
  <property fmtid="{D5CDD505-2E9C-101B-9397-08002B2CF9AE}" pid="3" name="MediaServiceImageTags">
    <vt:lpwstr/>
  </property>
</Properties>
</file>