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4236" r:id="rId2"/>
  </p:sldMasterIdLst>
  <p:notesMasterIdLst>
    <p:notesMasterId r:id="rId35"/>
  </p:notesMasterIdLst>
  <p:handoutMasterIdLst>
    <p:handoutMasterId r:id="rId36"/>
  </p:handoutMasterIdLst>
  <p:sldIdLst>
    <p:sldId id="2079" r:id="rId3"/>
    <p:sldId id="2080" r:id="rId4"/>
    <p:sldId id="2098" r:id="rId5"/>
    <p:sldId id="2099" r:id="rId6"/>
    <p:sldId id="2081" r:id="rId7"/>
    <p:sldId id="2095" r:id="rId8"/>
    <p:sldId id="2096" r:id="rId9"/>
    <p:sldId id="2001" r:id="rId10"/>
    <p:sldId id="2039" r:id="rId11"/>
    <p:sldId id="2073" r:id="rId12"/>
    <p:sldId id="2074" r:id="rId13"/>
    <p:sldId id="2075" r:id="rId14"/>
    <p:sldId id="2094" r:id="rId15"/>
    <p:sldId id="2076" r:id="rId16"/>
    <p:sldId id="2077" r:id="rId17"/>
    <p:sldId id="2078" r:id="rId18"/>
    <p:sldId id="2072" r:id="rId19"/>
    <p:sldId id="2093" r:id="rId20"/>
    <p:sldId id="2084" r:id="rId21"/>
    <p:sldId id="2091" r:id="rId22"/>
    <p:sldId id="2092" r:id="rId23"/>
    <p:sldId id="1971" r:id="rId24"/>
    <p:sldId id="2042" r:id="rId25"/>
    <p:sldId id="2057" r:id="rId26"/>
    <p:sldId id="2087" r:id="rId27"/>
    <p:sldId id="1980" r:id="rId28"/>
    <p:sldId id="2086" r:id="rId29"/>
    <p:sldId id="2058" r:id="rId30"/>
    <p:sldId id="2061" r:id="rId31"/>
    <p:sldId id="2062" r:id="rId32"/>
    <p:sldId id="2063" r:id="rId33"/>
    <p:sldId id="2060" r:id="rId3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ick King" initials="RK" lastIdx="1" clrIdx="0">
    <p:extLst>
      <p:ext uri="{19B8F6BF-5375-455C-9EA6-DF929625EA0E}">
        <p15:presenceInfo xmlns:p15="http://schemas.microsoft.com/office/powerpoint/2012/main" userId="S-1-5-21-484763869-436374069-1801674531-10199"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E12929"/>
    <a:srgbClr val="223638"/>
    <a:srgbClr val="9DC75A"/>
    <a:srgbClr val="FFD248"/>
    <a:srgbClr val="E2E2E2"/>
    <a:srgbClr val="D56363"/>
    <a:srgbClr val="2E3841"/>
    <a:srgbClr val="2D2D2D"/>
    <a:srgbClr val="F3F3F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614" autoAdjust="0"/>
    <p:restoredTop sz="94422" autoAdjust="0"/>
  </p:normalViewPr>
  <p:slideViewPr>
    <p:cSldViewPr>
      <p:cViewPr varScale="1">
        <p:scale>
          <a:sx n="161" d="100"/>
          <a:sy n="161" d="100"/>
        </p:scale>
        <p:origin x="720" y="192"/>
      </p:cViewPr>
      <p:guideLst>
        <p:guide orient="horz" pos="162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66" d="100"/>
        <a:sy n="66" d="100"/>
      </p:scale>
      <p:origin x="0" y="0"/>
    </p:cViewPr>
  </p:sorterViewPr>
  <p:notesViewPr>
    <p:cSldViewPr>
      <p:cViewPr varScale="1">
        <p:scale>
          <a:sx n="57" d="100"/>
          <a:sy n="57" d="100"/>
        </p:scale>
        <p:origin x="2832" y="72"/>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viewProps" Target="viewProps.xml"/><Relationship Id="rId21" Type="http://schemas.openxmlformats.org/officeDocument/2006/relationships/slide" Target="slides/slide19.xml"/><Relationship Id="rId34" Type="http://schemas.openxmlformats.org/officeDocument/2006/relationships/slide" Target="slides/slide32.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commentAuthors" Target="commentAuthors.xml"/><Relationship Id="rId40"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notesMaster" Target="notesMasters/notesMaster1.xml"/><Relationship Id="rId8" Type="http://schemas.openxmlformats.org/officeDocument/2006/relationships/slide" Target="slides/slide6.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Target Groups</c:v>
                </c:pt>
              </c:strCache>
            </c:strRef>
          </c:tx>
          <c:dPt>
            <c:idx val="0"/>
            <c:bubble3D val="0"/>
            <c:spPr>
              <a:solidFill>
                <a:schemeClr val="accent1"/>
              </a:solidFill>
              <a:ln w="19050">
                <a:solidFill>
                  <a:schemeClr val="lt1"/>
                </a:solidFill>
              </a:ln>
              <a:effectLst/>
            </c:spPr>
            <c:extLst>
              <c:ext xmlns:c16="http://schemas.microsoft.com/office/drawing/2014/chart" uri="{C3380CC4-5D6E-409C-BE32-E72D297353CC}">
                <c16:uniqueId val="{00000001-BF06-473E-BBC3-9733197EEF30}"/>
              </c:ext>
            </c:extLst>
          </c:dPt>
          <c:dPt>
            <c:idx val="1"/>
            <c:bubble3D val="0"/>
            <c:spPr>
              <a:solidFill>
                <a:schemeClr val="accent2"/>
              </a:solidFill>
              <a:ln w="19050">
                <a:solidFill>
                  <a:schemeClr val="lt1"/>
                </a:solidFill>
              </a:ln>
              <a:effectLst/>
            </c:spPr>
            <c:extLst>
              <c:ext xmlns:c16="http://schemas.microsoft.com/office/drawing/2014/chart" uri="{C3380CC4-5D6E-409C-BE32-E72D297353CC}">
                <c16:uniqueId val="{00000003-BF06-473E-BBC3-9733197EEF30}"/>
              </c:ext>
            </c:extLst>
          </c:dPt>
          <c:dPt>
            <c:idx val="2"/>
            <c:bubble3D val="0"/>
            <c:spPr>
              <a:solidFill>
                <a:schemeClr val="accent3"/>
              </a:solidFill>
              <a:ln w="19050">
                <a:solidFill>
                  <a:schemeClr val="lt1"/>
                </a:solidFill>
              </a:ln>
              <a:effectLst/>
            </c:spPr>
            <c:extLst>
              <c:ext xmlns:c16="http://schemas.microsoft.com/office/drawing/2014/chart" uri="{C3380CC4-5D6E-409C-BE32-E72D297353CC}">
                <c16:uniqueId val="{00000005-BF06-473E-BBC3-9733197EEF30}"/>
              </c:ext>
            </c:extLst>
          </c:dPt>
          <c:dPt>
            <c:idx val="3"/>
            <c:bubble3D val="0"/>
            <c:spPr>
              <a:solidFill>
                <a:schemeClr val="accent4"/>
              </a:solidFill>
              <a:ln w="19050">
                <a:solidFill>
                  <a:schemeClr val="lt1"/>
                </a:solidFill>
              </a:ln>
              <a:effectLst/>
            </c:spPr>
            <c:extLst>
              <c:ext xmlns:c16="http://schemas.microsoft.com/office/drawing/2014/chart" uri="{C3380CC4-5D6E-409C-BE32-E72D297353CC}">
                <c16:uniqueId val="{00000007-BF06-473E-BBC3-9733197EEF30}"/>
              </c:ext>
            </c:extLst>
          </c:dPt>
          <c:dPt>
            <c:idx val="4"/>
            <c:bubble3D val="0"/>
            <c:spPr>
              <a:solidFill>
                <a:schemeClr val="accent5"/>
              </a:solidFill>
              <a:ln w="19050">
                <a:solidFill>
                  <a:schemeClr val="lt1"/>
                </a:solidFill>
              </a:ln>
              <a:effectLst/>
            </c:spPr>
            <c:extLst>
              <c:ext xmlns:c16="http://schemas.microsoft.com/office/drawing/2014/chart" uri="{C3380CC4-5D6E-409C-BE32-E72D297353CC}">
                <c16:uniqueId val="{00000009-BF06-473E-BBC3-9733197EEF30}"/>
              </c:ext>
            </c:extLst>
          </c:dPt>
          <c:dPt>
            <c:idx val="5"/>
            <c:bubble3D val="0"/>
            <c:spPr>
              <a:solidFill>
                <a:schemeClr val="accent6"/>
              </a:solidFill>
              <a:ln w="19050">
                <a:solidFill>
                  <a:schemeClr val="lt1"/>
                </a:solidFill>
              </a:ln>
              <a:effectLst/>
            </c:spPr>
            <c:extLst>
              <c:ext xmlns:c16="http://schemas.microsoft.com/office/drawing/2014/chart" uri="{C3380CC4-5D6E-409C-BE32-E72D297353CC}">
                <c16:uniqueId val="{0000000B-BF06-473E-BBC3-9733197EEF30}"/>
              </c:ext>
            </c:extLst>
          </c:dPt>
          <c:dLbls>
            <c:numFmt formatCode="0%" sourceLinked="0"/>
            <c:spPr>
              <a:noFill/>
              <a:ln>
                <a:noFill/>
              </a:ln>
              <a:effectLst/>
            </c:spPr>
            <c:txPr>
              <a:bodyPr rot="0" spcFirstLastPara="1" vertOverflow="ellipsis" vert="horz" wrap="square" lIns="38100" tIns="19050" rIns="38100" bIns="19050" anchor="ctr" anchorCtr="1">
                <a:spAutoFit/>
              </a:bodyPr>
              <a:lstStyle/>
              <a:p>
                <a:pPr>
                  <a:defRPr sz="1050" b="1" i="0" u="none" strike="noStrike" kern="1200" baseline="0">
                    <a:solidFill>
                      <a:schemeClr val="bg1"/>
                    </a:solidFill>
                    <a:latin typeface="+mn-lt"/>
                    <a:ea typeface="+mn-ea"/>
                    <a:cs typeface="+mn-cs"/>
                  </a:defRPr>
                </a:pPr>
                <a:endParaRPr lang="en-US"/>
              </a:p>
            </c:txPr>
            <c:showLegendKey val="0"/>
            <c:showVal val="1"/>
            <c:showCatName val="0"/>
            <c:showSerName val="0"/>
            <c:showPercent val="0"/>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Sheet1!$A$2:$A$6</c:f>
              <c:strCache>
                <c:ptCount val="5"/>
                <c:pt idx="0">
                  <c:v>Group #1</c:v>
                </c:pt>
                <c:pt idx="1">
                  <c:v>Group #2</c:v>
                </c:pt>
                <c:pt idx="2">
                  <c:v>Group #3</c:v>
                </c:pt>
                <c:pt idx="3">
                  <c:v>Group #4</c:v>
                </c:pt>
                <c:pt idx="4">
                  <c:v>Group #5</c:v>
                </c:pt>
              </c:strCache>
            </c:strRef>
          </c:cat>
          <c:val>
            <c:numRef>
              <c:f>Sheet1!$B$2:$B$6</c:f>
              <c:numCache>
                <c:formatCode>0.00%</c:formatCode>
                <c:ptCount val="5"/>
                <c:pt idx="0">
                  <c:v>0.43</c:v>
                </c:pt>
                <c:pt idx="1">
                  <c:v>0.34</c:v>
                </c:pt>
                <c:pt idx="2">
                  <c:v>0.12</c:v>
                </c:pt>
                <c:pt idx="3">
                  <c:v>0.08</c:v>
                </c:pt>
                <c:pt idx="4">
                  <c:v>0.03</c:v>
                </c:pt>
              </c:numCache>
            </c:numRef>
          </c:val>
          <c:extLst>
            <c:ext xmlns:c16="http://schemas.microsoft.com/office/drawing/2014/chart" uri="{C3380CC4-5D6E-409C-BE32-E72D297353CC}">
              <c16:uniqueId val="{0000000C-BF06-473E-BBC3-9733197EEF30}"/>
            </c:ext>
          </c:extLst>
        </c:ser>
        <c:dLbls>
          <c:showLegendKey val="0"/>
          <c:showVal val="0"/>
          <c:showCatName val="0"/>
          <c:showSerName val="0"/>
          <c:showPercent val="0"/>
          <c:showBubbleSize val="0"/>
          <c:showLeaderLines val="1"/>
        </c:dLbls>
        <c:firstSliceAng val="0"/>
        <c:holeSize val="65"/>
      </c:doughnutChart>
      <c:spPr>
        <a:noFill/>
        <a:ln>
          <a:noFill/>
        </a:ln>
        <a:effectLst/>
      </c:spPr>
    </c:plotArea>
    <c:plotVisOnly val="1"/>
    <c:dispBlanksAs val="gap"/>
    <c:showDLblsOverMax val="0"/>
  </c:chart>
  <c:spPr>
    <a:noFill/>
    <a:ln>
      <a:noFill/>
    </a:ln>
    <a:effectLst/>
  </c:spPr>
  <c:txPr>
    <a:bodyPr/>
    <a:lstStyle/>
    <a:p>
      <a:pPr>
        <a:defRPr sz="1000"/>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0D0CDCF-B072-4CC6-B2A3-B1C4F4AE3FFA}" type="datetimeFigureOut">
              <a:rPr lang="en-US" smtClean="0"/>
              <a:pPr/>
              <a:t>1/27/23</a:t>
            </a:fld>
            <a:endParaRPr lang="en-US" dirty="0"/>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2A8A0187-CA69-4ACB-9811-75164F281DE0}" type="slidenum">
              <a:rPr lang="en-US" smtClean="0"/>
              <a:pPr/>
              <a:t>‹#›</a:t>
            </a:fld>
            <a:endParaRPr lang="en-US" dirty="0"/>
          </a:p>
        </p:txBody>
      </p:sp>
    </p:spTree>
    <p:extLst>
      <p:ext uri="{BB962C8B-B14F-4D97-AF65-F5344CB8AC3E}">
        <p14:creationId xmlns:p14="http://schemas.microsoft.com/office/powerpoint/2010/main" val="29588819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663E9E0-D922-418E-8BFA-E41C87CB1E68}" type="datetimeFigureOut">
              <a:rPr lang="en-US" smtClean="0"/>
              <a:pPr/>
              <a:t>1/27/23</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E7D2F9E-D167-4ED3-83EC-AE46EA34BEC3}" type="slidenum">
              <a:rPr lang="en-US" smtClean="0"/>
              <a:pPr/>
              <a:t>‹#›</a:t>
            </a:fld>
            <a:endParaRPr lang="en-US" dirty="0"/>
          </a:p>
        </p:txBody>
      </p:sp>
    </p:spTree>
    <p:extLst>
      <p:ext uri="{BB962C8B-B14F-4D97-AF65-F5344CB8AC3E}">
        <p14:creationId xmlns:p14="http://schemas.microsoft.com/office/powerpoint/2010/main" val="42377201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2E7D2F9E-D167-4ED3-83EC-AE46EA34BEC3}" type="slidenum">
              <a:rPr lang="en-US" smtClean="0"/>
              <a:pPr/>
              <a:t>28</a:t>
            </a:fld>
            <a:endParaRPr lang="en-US" dirty="0"/>
          </a:p>
        </p:txBody>
      </p:sp>
    </p:spTree>
    <p:extLst>
      <p:ext uri="{BB962C8B-B14F-4D97-AF65-F5344CB8AC3E}">
        <p14:creationId xmlns:p14="http://schemas.microsoft.com/office/powerpoint/2010/main" val="27848834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2E7D2F9E-D167-4ED3-83EC-AE46EA34BEC3}" type="slidenum">
              <a:rPr lang="en-US" smtClean="0"/>
              <a:pPr/>
              <a:t>29</a:t>
            </a:fld>
            <a:endParaRPr lang="en-US" dirty="0"/>
          </a:p>
        </p:txBody>
      </p:sp>
    </p:spTree>
    <p:extLst>
      <p:ext uri="{BB962C8B-B14F-4D97-AF65-F5344CB8AC3E}">
        <p14:creationId xmlns:p14="http://schemas.microsoft.com/office/powerpoint/2010/main" val="164934519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2E7D2F9E-D167-4ED3-83EC-AE46EA34BEC3}" type="slidenum">
              <a:rPr lang="en-US" smtClean="0"/>
              <a:pPr/>
              <a:t>30</a:t>
            </a:fld>
            <a:endParaRPr lang="en-US" dirty="0"/>
          </a:p>
        </p:txBody>
      </p:sp>
    </p:spTree>
    <p:extLst>
      <p:ext uri="{BB962C8B-B14F-4D97-AF65-F5344CB8AC3E}">
        <p14:creationId xmlns:p14="http://schemas.microsoft.com/office/powerpoint/2010/main" val="13559498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2E7D2F9E-D167-4ED3-83EC-AE46EA34BEC3}" type="slidenum">
              <a:rPr lang="en-US" smtClean="0"/>
              <a:pPr/>
              <a:t>31</a:t>
            </a:fld>
            <a:endParaRPr lang="en-US" dirty="0"/>
          </a:p>
        </p:txBody>
      </p:sp>
    </p:spTree>
    <p:extLst>
      <p:ext uri="{BB962C8B-B14F-4D97-AF65-F5344CB8AC3E}">
        <p14:creationId xmlns:p14="http://schemas.microsoft.com/office/powerpoint/2010/main" val="16366738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2E7D2F9E-D167-4ED3-83EC-AE46EA34BEC3}" type="slidenum">
              <a:rPr lang="en-US" smtClean="0"/>
              <a:pPr/>
              <a:t>32</a:t>
            </a:fld>
            <a:endParaRPr lang="en-US" dirty="0"/>
          </a:p>
        </p:txBody>
      </p:sp>
    </p:spTree>
    <p:extLst>
      <p:ext uri="{BB962C8B-B14F-4D97-AF65-F5344CB8AC3E}">
        <p14:creationId xmlns:p14="http://schemas.microsoft.com/office/powerpoint/2010/main" val="32266091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BP1">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CE550BC9-9021-4DE5-AD6A-2C4C956D7ABF}" type="slidenum">
              <a:rPr lang="en-US" smtClean="0"/>
              <a:t>‹#›</a:t>
            </a:fld>
            <a:endParaRPr lang="en-US" dirty="0"/>
          </a:p>
        </p:txBody>
      </p:sp>
      <p:sp>
        <p:nvSpPr>
          <p:cNvPr id="3" name="Rectangle 2"/>
          <p:cNvSpPr/>
          <p:nvPr userDrawn="1"/>
        </p:nvSpPr>
        <p:spPr bwMode="auto">
          <a:xfrm>
            <a:off x="0" y="4171950"/>
            <a:ext cx="9144000" cy="971550"/>
          </a:xfrm>
          <a:prstGeom prst="rect">
            <a:avLst/>
          </a:prstGeom>
          <a:solidFill>
            <a:schemeClr val="bg1">
              <a:lumMod val="95000"/>
            </a:schemeClr>
          </a:solidFill>
          <a:ln w="9525">
            <a:noFill/>
            <a:round/>
            <a:headEnd/>
            <a:tailEnd/>
          </a:ln>
        </p:spPr>
        <p:txBody>
          <a:bodyPr vert="horz" wrap="square" lIns="91440" tIns="45720" rIns="91440" bIns="45720" numCol="1" rtlCol="0" anchor="t" anchorCtr="0" compatLnSpc="1">
            <a:prstTxWarp prst="textNoShape">
              <a:avLst/>
            </a:prstTxWarp>
          </a:bodyPr>
          <a:lstStyle/>
          <a:p>
            <a:pPr algn="ctr"/>
            <a:endParaRPr lang="en-US" dirty="0"/>
          </a:p>
        </p:txBody>
      </p:sp>
      <p:sp>
        <p:nvSpPr>
          <p:cNvPr id="4" name="Rectangle 3"/>
          <p:cNvSpPr/>
          <p:nvPr userDrawn="1"/>
        </p:nvSpPr>
        <p:spPr bwMode="auto">
          <a:xfrm>
            <a:off x="0" y="6351"/>
            <a:ext cx="9144000" cy="4165600"/>
          </a:xfrm>
          <a:prstGeom prst="rect">
            <a:avLst/>
          </a:prstGeom>
          <a:gradFill flip="none" rotWithShape="1">
            <a:gsLst>
              <a:gs pos="0">
                <a:schemeClr val="accent1">
                  <a:alpha val="80000"/>
                </a:schemeClr>
              </a:gs>
              <a:gs pos="100000">
                <a:schemeClr val="accent2">
                  <a:alpha val="80000"/>
                </a:schemeClr>
              </a:gs>
            </a:gsLst>
            <a:lin ang="5400000" scaled="0"/>
            <a:tileRect/>
          </a:gradFill>
          <a:ln w="9525">
            <a:noFill/>
            <a:round/>
            <a:headEnd/>
            <a:tailEnd/>
          </a:ln>
        </p:spPr>
        <p:txBody>
          <a:bodyPr vert="horz" wrap="square" lIns="91440" tIns="45720" rIns="91440" bIns="45720" numCol="1" rtlCol="0" anchor="t" anchorCtr="0" compatLnSpc="1">
            <a:prstTxWarp prst="textNoShape">
              <a:avLst/>
            </a:prstTxWarp>
          </a:bodyPr>
          <a:lstStyle/>
          <a:p>
            <a:pPr algn="ctr"/>
            <a:endParaRPr lang="en-US" dirty="0"/>
          </a:p>
        </p:txBody>
      </p:sp>
      <p:sp>
        <p:nvSpPr>
          <p:cNvPr id="5" name="Title 2"/>
          <p:cNvSpPr txBox="1">
            <a:spLocks/>
          </p:cNvSpPr>
          <p:nvPr userDrawn="1"/>
        </p:nvSpPr>
        <p:spPr>
          <a:xfrm>
            <a:off x="381000" y="2190750"/>
            <a:ext cx="8368363" cy="830997"/>
          </a:xfrm>
          <a:prstGeom prst="rect">
            <a:avLst/>
          </a:prstGeom>
          <a:effectLst/>
        </p:spPr>
        <p:txBody>
          <a:bodyPr wrap="square" lIns="0" tIns="0" rIns="0" bIns="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5400" dirty="0">
                <a:solidFill>
                  <a:schemeClr val="bg1"/>
                </a:solidFill>
              </a:rPr>
              <a:t>PRESENTATION TITLE</a:t>
            </a:r>
            <a:endParaRPr lang="en-US" sz="4000" dirty="0">
              <a:solidFill>
                <a:schemeClr val="bg1"/>
              </a:solidFill>
            </a:endParaRPr>
          </a:p>
        </p:txBody>
      </p:sp>
      <p:sp>
        <p:nvSpPr>
          <p:cNvPr id="6" name="Title 2"/>
          <p:cNvSpPr txBox="1">
            <a:spLocks/>
          </p:cNvSpPr>
          <p:nvPr userDrawn="1"/>
        </p:nvSpPr>
        <p:spPr>
          <a:xfrm>
            <a:off x="381000" y="3021747"/>
            <a:ext cx="8368363" cy="246221"/>
          </a:xfrm>
          <a:prstGeom prst="rect">
            <a:avLst/>
          </a:prstGeom>
        </p:spPr>
        <p:txBody>
          <a:bodyPr wrap="square" lIns="0" tIns="0" rIns="0" bIns="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US" sz="1600" dirty="0">
                <a:solidFill>
                  <a:schemeClr val="bg1"/>
                </a:solidFill>
                <a:latin typeface="Roboto Light" panose="02000000000000000000" pitchFamily="2" charset="0"/>
                <a:ea typeface="Roboto Light" panose="02000000000000000000" pitchFamily="2" charset="0"/>
              </a:rPr>
              <a:t>Sub Title/Author/Presenter</a:t>
            </a:r>
          </a:p>
        </p:txBody>
      </p:sp>
      <p:pic>
        <p:nvPicPr>
          <p:cNvPr id="7" name="Picture 6">
            <a:extLst>
              <a:ext uri="{FF2B5EF4-FFF2-40B4-BE49-F238E27FC236}">
                <a16:creationId xmlns:a16="http://schemas.microsoft.com/office/drawing/2014/main" id="{045395D2-2BC7-2543-98DA-8C3A8C601D1A}"/>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81000" y="4337012"/>
            <a:ext cx="1910316" cy="680550"/>
          </a:xfrm>
          <a:prstGeom prst="rect">
            <a:avLst/>
          </a:prstGeom>
        </p:spPr>
      </p:pic>
    </p:spTree>
    <p:extLst>
      <p:ext uri="{BB962C8B-B14F-4D97-AF65-F5344CB8AC3E}">
        <p14:creationId xmlns:p14="http://schemas.microsoft.com/office/powerpoint/2010/main" val="1582561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20000" decel="60000" fill="hold" grpId="0" nodeType="withEffect">
                                  <p:stCondLst>
                                    <p:cond delay="0"/>
                                  </p:stCondLst>
                                  <p:iterate type="wd">
                                    <p:tmPct val="10000"/>
                                  </p:iterate>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par>
                                <p:cTn id="9" presetID="22" presetClass="entr" presetSubtype="8" fill="hold" grpId="0" nodeType="with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left)">
                                      <p:cBhvr>
                                        <p:cTn id="1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BP9">
    <p:spTree>
      <p:nvGrpSpPr>
        <p:cNvPr id="1" name=""/>
        <p:cNvGrpSpPr/>
        <p:nvPr/>
      </p:nvGrpSpPr>
      <p:grpSpPr>
        <a:xfrm>
          <a:off x="0" y="0"/>
          <a:ext cx="0" cy="0"/>
          <a:chOff x="0" y="0"/>
          <a:chExt cx="0" cy="0"/>
        </a:xfrm>
      </p:grpSpPr>
      <p:sp>
        <p:nvSpPr>
          <p:cNvPr id="2" name="Picture Placeholder 7"/>
          <p:cNvSpPr>
            <a:spLocks noGrp="1"/>
          </p:cNvSpPr>
          <p:nvPr>
            <p:ph type="pic" sz="quarter" idx="10" hasCustomPrompt="1"/>
          </p:nvPr>
        </p:nvSpPr>
        <p:spPr>
          <a:xfrm>
            <a:off x="3231682" y="1400175"/>
            <a:ext cx="2667000" cy="2057400"/>
          </a:xfrm>
          <a:prstGeom prst="roundRect">
            <a:avLst>
              <a:gd name="adj" fmla="val 4035"/>
            </a:avLst>
          </a:prstGeom>
          <a:solidFill>
            <a:schemeClr val="bg1">
              <a:lumMod val="95000"/>
            </a:schemeClr>
          </a:solidFill>
          <a:ln w="19050">
            <a:noFill/>
          </a:ln>
        </p:spPr>
        <p:txBody>
          <a:bodyPr lIns="0" tIns="0" rIns="0" bIns="182880" anchor="b"/>
          <a:lstStyle>
            <a:lvl1pPr algn="ctr" rtl="0">
              <a:buNone/>
              <a:defRPr sz="1400">
                <a:solidFill>
                  <a:schemeClr val="tx1">
                    <a:lumMod val="75000"/>
                    <a:lumOff val="25000"/>
                  </a:schemeClr>
                </a:solidFill>
              </a:defRPr>
            </a:lvl1pPr>
          </a:lstStyle>
          <a:p>
            <a:r>
              <a:rPr lang="en-US" dirty="0"/>
              <a:t>Image Holder</a:t>
            </a:r>
          </a:p>
        </p:txBody>
      </p:sp>
      <p:sp>
        <p:nvSpPr>
          <p:cNvPr id="3" name="Picture Placeholder 7"/>
          <p:cNvSpPr>
            <a:spLocks noGrp="1"/>
          </p:cNvSpPr>
          <p:nvPr>
            <p:ph type="pic" sz="quarter" idx="11" hasCustomPrompt="1"/>
          </p:nvPr>
        </p:nvSpPr>
        <p:spPr>
          <a:xfrm>
            <a:off x="381000" y="1400175"/>
            <a:ext cx="2667000" cy="2057400"/>
          </a:xfrm>
          <a:prstGeom prst="roundRect">
            <a:avLst>
              <a:gd name="adj" fmla="val 4971"/>
            </a:avLst>
          </a:prstGeom>
          <a:solidFill>
            <a:schemeClr val="bg1">
              <a:lumMod val="95000"/>
            </a:schemeClr>
          </a:solidFill>
          <a:ln w="19050">
            <a:noFill/>
          </a:ln>
        </p:spPr>
        <p:txBody>
          <a:bodyPr lIns="0" tIns="0" rIns="0" bIns="182880" anchor="b"/>
          <a:lstStyle>
            <a:lvl1pPr algn="ctr" rtl="0">
              <a:buNone/>
              <a:defRPr sz="1400">
                <a:solidFill>
                  <a:schemeClr val="tx1">
                    <a:lumMod val="75000"/>
                    <a:lumOff val="25000"/>
                  </a:schemeClr>
                </a:solidFill>
              </a:defRPr>
            </a:lvl1pPr>
          </a:lstStyle>
          <a:p>
            <a:r>
              <a:rPr lang="en-US" dirty="0"/>
              <a:t>Image Holder</a:t>
            </a:r>
          </a:p>
        </p:txBody>
      </p:sp>
      <p:sp>
        <p:nvSpPr>
          <p:cNvPr id="6" name="Picture Placeholder 7"/>
          <p:cNvSpPr>
            <a:spLocks noGrp="1"/>
          </p:cNvSpPr>
          <p:nvPr>
            <p:ph type="pic" sz="quarter" idx="12" hasCustomPrompt="1"/>
          </p:nvPr>
        </p:nvSpPr>
        <p:spPr>
          <a:xfrm>
            <a:off x="6082363" y="1400175"/>
            <a:ext cx="2667000" cy="2057400"/>
          </a:xfrm>
          <a:prstGeom prst="roundRect">
            <a:avLst>
              <a:gd name="adj" fmla="val 4971"/>
            </a:avLst>
          </a:prstGeom>
          <a:solidFill>
            <a:schemeClr val="bg1">
              <a:lumMod val="95000"/>
            </a:schemeClr>
          </a:solidFill>
          <a:ln w="19050">
            <a:noFill/>
          </a:ln>
        </p:spPr>
        <p:txBody>
          <a:bodyPr lIns="0" tIns="0" rIns="0" bIns="182880" anchor="b"/>
          <a:lstStyle>
            <a:lvl1pPr algn="ctr" rtl="0">
              <a:buNone/>
              <a:defRPr sz="1400">
                <a:solidFill>
                  <a:schemeClr val="tx1">
                    <a:lumMod val="75000"/>
                    <a:lumOff val="25000"/>
                  </a:schemeClr>
                </a:solidFill>
              </a:defRPr>
            </a:lvl1pPr>
          </a:lstStyle>
          <a:p>
            <a:r>
              <a:rPr lang="en-US" dirty="0"/>
              <a:t>Image Holder</a:t>
            </a:r>
          </a:p>
        </p:txBody>
      </p:sp>
      <p:sp>
        <p:nvSpPr>
          <p:cNvPr id="7" name="Text Placeholder 3"/>
          <p:cNvSpPr>
            <a:spLocks noGrp="1"/>
          </p:cNvSpPr>
          <p:nvPr>
            <p:ph type="body" sz="half" idx="2" hasCustomPrompt="1"/>
          </p:nvPr>
        </p:nvSpPr>
        <p:spPr>
          <a:xfrm>
            <a:off x="381000" y="883820"/>
            <a:ext cx="8368363" cy="173255"/>
          </a:xfrm>
          <a:prstGeom prst="rect">
            <a:avLst/>
          </a:prstGeom>
        </p:spPr>
        <p:txBody>
          <a:bodyPr wrap="none" lIns="0" tIns="0" rIns="0" bIns="0" anchor="ctr">
            <a:noAutofit/>
          </a:bodyPr>
          <a:lstStyle>
            <a:lvl1pPr marL="0" indent="0" algn="l">
              <a:buNone/>
              <a:defRPr sz="1200" b="0" baseline="0">
                <a:solidFill>
                  <a:schemeClr val="bg1">
                    <a:lumMod val="65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 SUBTITLE</a:t>
            </a:r>
          </a:p>
        </p:txBody>
      </p:sp>
      <p:sp>
        <p:nvSpPr>
          <p:cNvPr id="8" name="Title 2"/>
          <p:cNvSpPr>
            <a:spLocks noGrp="1"/>
          </p:cNvSpPr>
          <p:nvPr>
            <p:ph type="title"/>
          </p:nvPr>
        </p:nvSpPr>
        <p:spPr>
          <a:xfrm>
            <a:off x="381000" y="341313"/>
            <a:ext cx="8368363" cy="495383"/>
          </a:xfrm>
          <a:prstGeom prst="rect">
            <a:avLst/>
          </a:prstGeom>
        </p:spPr>
        <p:txBody>
          <a:bodyPr lIns="0" tIns="0" rIns="0" bIns="0" anchor="ctr"/>
          <a:lstStyle>
            <a:lvl1pPr algn="l">
              <a:defRPr sz="3600">
                <a:solidFill>
                  <a:schemeClr val="tx1">
                    <a:lumMod val="75000"/>
                    <a:lumOff val="25000"/>
                  </a:schemeClr>
                </a:solidFill>
              </a:defRPr>
            </a:lvl1pPr>
          </a:lstStyle>
          <a:p>
            <a:r>
              <a:rPr lang="en-US"/>
              <a:t>Click to edit Master title style</a:t>
            </a:r>
            <a:endParaRPr lang="en-US" dirty="0"/>
          </a:p>
        </p:txBody>
      </p:sp>
    </p:spTree>
    <p:extLst>
      <p:ext uri="{BB962C8B-B14F-4D97-AF65-F5344CB8AC3E}">
        <p14:creationId xmlns:p14="http://schemas.microsoft.com/office/powerpoint/2010/main" val="19804733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BP10">
    <p:spTree>
      <p:nvGrpSpPr>
        <p:cNvPr id="1" name=""/>
        <p:cNvGrpSpPr/>
        <p:nvPr/>
      </p:nvGrpSpPr>
      <p:grpSpPr>
        <a:xfrm>
          <a:off x="0" y="0"/>
          <a:ext cx="0" cy="0"/>
          <a:chOff x="0" y="0"/>
          <a:chExt cx="0" cy="0"/>
        </a:xfrm>
      </p:grpSpPr>
      <p:sp>
        <p:nvSpPr>
          <p:cNvPr id="2" name="Picture Placeholder 7"/>
          <p:cNvSpPr>
            <a:spLocks noGrp="1"/>
          </p:cNvSpPr>
          <p:nvPr>
            <p:ph type="pic" sz="quarter" idx="10" hasCustomPrompt="1"/>
          </p:nvPr>
        </p:nvSpPr>
        <p:spPr>
          <a:xfrm>
            <a:off x="3238500" y="1400176"/>
            <a:ext cx="2667000" cy="1581150"/>
          </a:xfrm>
          <a:prstGeom prst="rect">
            <a:avLst/>
          </a:prstGeom>
          <a:solidFill>
            <a:schemeClr val="bg1">
              <a:lumMod val="95000"/>
            </a:schemeClr>
          </a:solidFill>
          <a:ln w="19050">
            <a:noFill/>
          </a:ln>
        </p:spPr>
        <p:txBody>
          <a:bodyPr lIns="0" tIns="0" rIns="0" bIns="182880" anchor="b"/>
          <a:lstStyle>
            <a:lvl1pPr algn="ctr" rtl="0">
              <a:buNone/>
              <a:defRPr sz="1400">
                <a:solidFill>
                  <a:schemeClr val="tx1">
                    <a:lumMod val="75000"/>
                    <a:lumOff val="25000"/>
                  </a:schemeClr>
                </a:solidFill>
              </a:defRPr>
            </a:lvl1pPr>
          </a:lstStyle>
          <a:p>
            <a:r>
              <a:rPr lang="en-US" dirty="0"/>
              <a:t>Image Holder</a:t>
            </a:r>
          </a:p>
        </p:txBody>
      </p:sp>
      <p:sp>
        <p:nvSpPr>
          <p:cNvPr id="3" name="Picture Placeholder 7"/>
          <p:cNvSpPr>
            <a:spLocks noGrp="1"/>
          </p:cNvSpPr>
          <p:nvPr>
            <p:ph type="pic" sz="quarter" idx="11" hasCustomPrompt="1"/>
          </p:nvPr>
        </p:nvSpPr>
        <p:spPr>
          <a:xfrm>
            <a:off x="381000" y="1400176"/>
            <a:ext cx="2667000" cy="1581150"/>
          </a:xfrm>
          <a:prstGeom prst="rect">
            <a:avLst/>
          </a:prstGeom>
          <a:solidFill>
            <a:schemeClr val="bg1">
              <a:lumMod val="95000"/>
            </a:schemeClr>
          </a:solidFill>
          <a:ln w="19050">
            <a:noFill/>
          </a:ln>
        </p:spPr>
        <p:txBody>
          <a:bodyPr lIns="0" tIns="0" rIns="0" bIns="182880" anchor="b"/>
          <a:lstStyle>
            <a:lvl1pPr algn="ctr" rtl="0">
              <a:buNone/>
              <a:defRPr sz="1400">
                <a:solidFill>
                  <a:schemeClr val="tx1">
                    <a:lumMod val="75000"/>
                    <a:lumOff val="25000"/>
                  </a:schemeClr>
                </a:solidFill>
              </a:defRPr>
            </a:lvl1pPr>
          </a:lstStyle>
          <a:p>
            <a:r>
              <a:rPr lang="en-US" dirty="0"/>
              <a:t>Image Holder</a:t>
            </a:r>
          </a:p>
        </p:txBody>
      </p:sp>
      <p:sp>
        <p:nvSpPr>
          <p:cNvPr id="6" name="Picture Placeholder 7"/>
          <p:cNvSpPr>
            <a:spLocks noGrp="1"/>
          </p:cNvSpPr>
          <p:nvPr>
            <p:ph type="pic" sz="quarter" idx="12" hasCustomPrompt="1"/>
          </p:nvPr>
        </p:nvSpPr>
        <p:spPr>
          <a:xfrm>
            <a:off x="6082363" y="1400176"/>
            <a:ext cx="2667000" cy="1581150"/>
          </a:xfrm>
          <a:prstGeom prst="rect">
            <a:avLst/>
          </a:prstGeom>
          <a:solidFill>
            <a:schemeClr val="bg1">
              <a:lumMod val="95000"/>
            </a:schemeClr>
          </a:solidFill>
          <a:ln w="19050">
            <a:noFill/>
          </a:ln>
        </p:spPr>
        <p:txBody>
          <a:bodyPr lIns="0" tIns="0" rIns="0" bIns="182880" anchor="b"/>
          <a:lstStyle>
            <a:lvl1pPr algn="ctr" rtl="0">
              <a:buNone/>
              <a:defRPr sz="1400">
                <a:solidFill>
                  <a:schemeClr val="tx1">
                    <a:lumMod val="75000"/>
                    <a:lumOff val="25000"/>
                  </a:schemeClr>
                </a:solidFill>
              </a:defRPr>
            </a:lvl1pPr>
          </a:lstStyle>
          <a:p>
            <a:r>
              <a:rPr lang="en-US" dirty="0"/>
              <a:t>Image Holder</a:t>
            </a:r>
          </a:p>
        </p:txBody>
      </p:sp>
      <p:sp>
        <p:nvSpPr>
          <p:cNvPr id="7" name="Picture Placeholder 7"/>
          <p:cNvSpPr>
            <a:spLocks noGrp="1"/>
          </p:cNvSpPr>
          <p:nvPr>
            <p:ph type="pic" sz="quarter" idx="13" hasCustomPrompt="1"/>
          </p:nvPr>
        </p:nvSpPr>
        <p:spPr>
          <a:xfrm>
            <a:off x="3238500" y="3200400"/>
            <a:ext cx="2667000" cy="1581150"/>
          </a:xfrm>
          <a:prstGeom prst="rect">
            <a:avLst/>
          </a:prstGeom>
          <a:solidFill>
            <a:schemeClr val="bg1">
              <a:lumMod val="95000"/>
            </a:schemeClr>
          </a:solidFill>
          <a:ln w="19050">
            <a:noFill/>
          </a:ln>
        </p:spPr>
        <p:txBody>
          <a:bodyPr lIns="0" tIns="0" rIns="0" bIns="182880" anchor="b"/>
          <a:lstStyle>
            <a:lvl1pPr algn="ctr" rtl="0">
              <a:buNone/>
              <a:defRPr sz="1400">
                <a:solidFill>
                  <a:schemeClr val="tx1">
                    <a:lumMod val="75000"/>
                    <a:lumOff val="25000"/>
                  </a:schemeClr>
                </a:solidFill>
              </a:defRPr>
            </a:lvl1pPr>
          </a:lstStyle>
          <a:p>
            <a:r>
              <a:rPr lang="en-US" dirty="0"/>
              <a:t>Image Holder</a:t>
            </a:r>
          </a:p>
        </p:txBody>
      </p:sp>
      <p:sp>
        <p:nvSpPr>
          <p:cNvPr id="8" name="Picture Placeholder 7"/>
          <p:cNvSpPr>
            <a:spLocks noGrp="1"/>
          </p:cNvSpPr>
          <p:nvPr>
            <p:ph type="pic" sz="quarter" idx="14" hasCustomPrompt="1"/>
          </p:nvPr>
        </p:nvSpPr>
        <p:spPr>
          <a:xfrm>
            <a:off x="381000" y="3200400"/>
            <a:ext cx="2667000" cy="1581150"/>
          </a:xfrm>
          <a:prstGeom prst="rect">
            <a:avLst/>
          </a:prstGeom>
          <a:solidFill>
            <a:schemeClr val="bg1">
              <a:lumMod val="95000"/>
            </a:schemeClr>
          </a:solidFill>
          <a:ln w="19050">
            <a:noFill/>
          </a:ln>
        </p:spPr>
        <p:txBody>
          <a:bodyPr lIns="0" tIns="0" rIns="0" bIns="182880" anchor="b"/>
          <a:lstStyle>
            <a:lvl1pPr algn="ctr" rtl="0">
              <a:buNone/>
              <a:defRPr sz="1400">
                <a:solidFill>
                  <a:schemeClr val="tx1">
                    <a:lumMod val="75000"/>
                    <a:lumOff val="25000"/>
                  </a:schemeClr>
                </a:solidFill>
              </a:defRPr>
            </a:lvl1pPr>
          </a:lstStyle>
          <a:p>
            <a:r>
              <a:rPr lang="en-US" dirty="0"/>
              <a:t>Image Holder</a:t>
            </a:r>
          </a:p>
        </p:txBody>
      </p:sp>
      <p:sp>
        <p:nvSpPr>
          <p:cNvPr id="9" name="Picture Placeholder 7"/>
          <p:cNvSpPr>
            <a:spLocks noGrp="1"/>
          </p:cNvSpPr>
          <p:nvPr>
            <p:ph type="pic" sz="quarter" idx="15" hasCustomPrompt="1"/>
          </p:nvPr>
        </p:nvSpPr>
        <p:spPr>
          <a:xfrm>
            <a:off x="6082363" y="3200400"/>
            <a:ext cx="2667000" cy="1581150"/>
          </a:xfrm>
          <a:prstGeom prst="rect">
            <a:avLst/>
          </a:prstGeom>
          <a:solidFill>
            <a:schemeClr val="bg1">
              <a:lumMod val="95000"/>
            </a:schemeClr>
          </a:solidFill>
          <a:ln w="19050">
            <a:noFill/>
          </a:ln>
        </p:spPr>
        <p:txBody>
          <a:bodyPr lIns="0" tIns="0" rIns="0" bIns="182880" anchor="b"/>
          <a:lstStyle>
            <a:lvl1pPr algn="ctr" rtl="0">
              <a:buNone/>
              <a:defRPr sz="1400">
                <a:solidFill>
                  <a:schemeClr val="tx1">
                    <a:lumMod val="75000"/>
                    <a:lumOff val="25000"/>
                  </a:schemeClr>
                </a:solidFill>
              </a:defRPr>
            </a:lvl1pPr>
          </a:lstStyle>
          <a:p>
            <a:r>
              <a:rPr lang="en-US" dirty="0"/>
              <a:t>Image Holder</a:t>
            </a:r>
          </a:p>
        </p:txBody>
      </p:sp>
      <p:sp>
        <p:nvSpPr>
          <p:cNvPr id="10" name="Text Placeholder 3"/>
          <p:cNvSpPr>
            <a:spLocks noGrp="1"/>
          </p:cNvSpPr>
          <p:nvPr>
            <p:ph type="body" sz="half" idx="2" hasCustomPrompt="1"/>
          </p:nvPr>
        </p:nvSpPr>
        <p:spPr>
          <a:xfrm>
            <a:off x="381000" y="883820"/>
            <a:ext cx="8368363" cy="173255"/>
          </a:xfrm>
          <a:prstGeom prst="rect">
            <a:avLst/>
          </a:prstGeom>
        </p:spPr>
        <p:txBody>
          <a:bodyPr wrap="none" lIns="0" tIns="0" rIns="0" bIns="0" anchor="ctr">
            <a:noAutofit/>
          </a:bodyPr>
          <a:lstStyle>
            <a:lvl1pPr marL="0" indent="0" algn="l">
              <a:buNone/>
              <a:defRPr sz="1200" b="0" baseline="0">
                <a:solidFill>
                  <a:schemeClr val="bg1">
                    <a:lumMod val="65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 SUBTITLE</a:t>
            </a:r>
          </a:p>
        </p:txBody>
      </p:sp>
      <p:sp>
        <p:nvSpPr>
          <p:cNvPr id="11" name="Title 2"/>
          <p:cNvSpPr>
            <a:spLocks noGrp="1"/>
          </p:cNvSpPr>
          <p:nvPr>
            <p:ph type="title"/>
          </p:nvPr>
        </p:nvSpPr>
        <p:spPr>
          <a:xfrm>
            <a:off x="381000" y="341313"/>
            <a:ext cx="8368363" cy="495383"/>
          </a:xfrm>
          <a:prstGeom prst="rect">
            <a:avLst/>
          </a:prstGeom>
        </p:spPr>
        <p:txBody>
          <a:bodyPr lIns="0" tIns="0" rIns="0" bIns="0" anchor="ctr"/>
          <a:lstStyle>
            <a:lvl1pPr algn="l">
              <a:defRPr sz="3600">
                <a:solidFill>
                  <a:schemeClr val="tx1">
                    <a:lumMod val="75000"/>
                    <a:lumOff val="25000"/>
                  </a:schemeClr>
                </a:solidFill>
              </a:defRPr>
            </a:lvl1pPr>
          </a:lstStyle>
          <a:p>
            <a:r>
              <a:rPr lang="en-US"/>
              <a:t>Click to edit Master title style</a:t>
            </a:r>
            <a:endParaRPr lang="en-US" dirty="0"/>
          </a:p>
        </p:txBody>
      </p:sp>
    </p:spTree>
    <p:extLst>
      <p:ext uri="{BB962C8B-B14F-4D97-AF65-F5344CB8AC3E}">
        <p14:creationId xmlns:p14="http://schemas.microsoft.com/office/powerpoint/2010/main" val="36235547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P11">
    <p:spTree>
      <p:nvGrpSpPr>
        <p:cNvPr id="1" name=""/>
        <p:cNvGrpSpPr/>
        <p:nvPr/>
      </p:nvGrpSpPr>
      <p:grpSpPr>
        <a:xfrm>
          <a:off x="0" y="0"/>
          <a:ext cx="0" cy="0"/>
          <a:chOff x="0" y="0"/>
          <a:chExt cx="0" cy="0"/>
        </a:xfrm>
      </p:grpSpPr>
      <p:sp>
        <p:nvSpPr>
          <p:cNvPr id="18" name="Picture Placeholder 17"/>
          <p:cNvSpPr>
            <a:spLocks noGrp="1"/>
          </p:cNvSpPr>
          <p:nvPr>
            <p:ph type="pic" sz="quarter" idx="11" hasCustomPrompt="1"/>
          </p:nvPr>
        </p:nvSpPr>
        <p:spPr>
          <a:xfrm>
            <a:off x="387819" y="1400782"/>
            <a:ext cx="2092091" cy="1702341"/>
          </a:xfrm>
          <a:custGeom>
            <a:avLst/>
            <a:gdLst>
              <a:gd name="connsiteX0" fmla="*/ 0 w 2092091"/>
              <a:gd name="connsiteY0" fmla="*/ 0 h 1702341"/>
              <a:gd name="connsiteX1" fmla="*/ 2092091 w 2092091"/>
              <a:gd name="connsiteY1" fmla="*/ 0 h 1702341"/>
              <a:gd name="connsiteX2" fmla="*/ 2092091 w 2092091"/>
              <a:gd name="connsiteY2" fmla="*/ 1702341 h 1702341"/>
              <a:gd name="connsiteX3" fmla="*/ 0 w 2092091"/>
              <a:gd name="connsiteY3" fmla="*/ 1702341 h 1702341"/>
            </a:gdLst>
            <a:ahLst/>
            <a:cxnLst>
              <a:cxn ang="0">
                <a:pos x="connsiteX0" y="connsiteY0"/>
              </a:cxn>
              <a:cxn ang="0">
                <a:pos x="connsiteX1" y="connsiteY1"/>
              </a:cxn>
              <a:cxn ang="0">
                <a:pos x="connsiteX2" y="connsiteY2"/>
              </a:cxn>
              <a:cxn ang="0">
                <a:pos x="connsiteX3" y="connsiteY3"/>
              </a:cxn>
            </a:cxnLst>
            <a:rect l="l" t="t" r="r" b="b"/>
            <a:pathLst>
              <a:path w="2092091" h="1702341">
                <a:moveTo>
                  <a:pt x="0" y="0"/>
                </a:moveTo>
                <a:lnTo>
                  <a:pt x="2092091" y="0"/>
                </a:lnTo>
                <a:lnTo>
                  <a:pt x="2092091" y="1702341"/>
                </a:lnTo>
                <a:lnTo>
                  <a:pt x="0" y="1702341"/>
                </a:lnTo>
                <a:close/>
              </a:path>
            </a:pathLst>
          </a:custGeom>
          <a:solidFill>
            <a:schemeClr val="bg1">
              <a:lumMod val="95000"/>
            </a:schemeClr>
          </a:solidFill>
          <a:ln w="19050">
            <a:noFill/>
          </a:ln>
        </p:spPr>
        <p:txBody>
          <a:bodyPr wrap="square" lIns="0" tIns="0" rIns="0" bIns="182880" anchor="b">
            <a:noAutofit/>
          </a:bodyPr>
          <a:lstStyle>
            <a:lvl1pPr algn="ctr" rtl="0">
              <a:buNone/>
              <a:defRPr sz="1400">
                <a:solidFill>
                  <a:schemeClr val="tx1">
                    <a:lumMod val="75000"/>
                    <a:lumOff val="25000"/>
                  </a:schemeClr>
                </a:solidFill>
              </a:defRPr>
            </a:lvl1pPr>
          </a:lstStyle>
          <a:p>
            <a:r>
              <a:rPr lang="en-US" dirty="0"/>
              <a:t>Image Holder</a:t>
            </a:r>
          </a:p>
        </p:txBody>
      </p:sp>
      <p:sp>
        <p:nvSpPr>
          <p:cNvPr id="19" name="Picture Placeholder 18"/>
          <p:cNvSpPr>
            <a:spLocks noGrp="1"/>
          </p:cNvSpPr>
          <p:nvPr>
            <p:ph type="pic" sz="quarter" idx="12" hasCustomPrompt="1"/>
          </p:nvPr>
        </p:nvSpPr>
        <p:spPr>
          <a:xfrm>
            <a:off x="2479910" y="3103123"/>
            <a:ext cx="2092091" cy="1702341"/>
          </a:xfrm>
          <a:custGeom>
            <a:avLst/>
            <a:gdLst>
              <a:gd name="connsiteX0" fmla="*/ 0 w 2092091"/>
              <a:gd name="connsiteY0" fmla="*/ 0 h 1702341"/>
              <a:gd name="connsiteX1" fmla="*/ 2092091 w 2092091"/>
              <a:gd name="connsiteY1" fmla="*/ 0 h 1702341"/>
              <a:gd name="connsiteX2" fmla="*/ 2092091 w 2092091"/>
              <a:gd name="connsiteY2" fmla="*/ 1702341 h 1702341"/>
              <a:gd name="connsiteX3" fmla="*/ 0 w 2092091"/>
              <a:gd name="connsiteY3" fmla="*/ 1702341 h 1702341"/>
            </a:gdLst>
            <a:ahLst/>
            <a:cxnLst>
              <a:cxn ang="0">
                <a:pos x="connsiteX0" y="connsiteY0"/>
              </a:cxn>
              <a:cxn ang="0">
                <a:pos x="connsiteX1" y="connsiteY1"/>
              </a:cxn>
              <a:cxn ang="0">
                <a:pos x="connsiteX2" y="connsiteY2"/>
              </a:cxn>
              <a:cxn ang="0">
                <a:pos x="connsiteX3" y="connsiteY3"/>
              </a:cxn>
            </a:cxnLst>
            <a:rect l="l" t="t" r="r" b="b"/>
            <a:pathLst>
              <a:path w="2092091" h="1702341">
                <a:moveTo>
                  <a:pt x="0" y="0"/>
                </a:moveTo>
                <a:lnTo>
                  <a:pt x="2092091" y="0"/>
                </a:lnTo>
                <a:lnTo>
                  <a:pt x="2092091" y="1702341"/>
                </a:lnTo>
                <a:lnTo>
                  <a:pt x="0" y="1702341"/>
                </a:lnTo>
                <a:close/>
              </a:path>
            </a:pathLst>
          </a:custGeom>
          <a:solidFill>
            <a:schemeClr val="bg1">
              <a:lumMod val="95000"/>
            </a:schemeClr>
          </a:solidFill>
          <a:ln w="19050">
            <a:noFill/>
          </a:ln>
        </p:spPr>
        <p:txBody>
          <a:bodyPr wrap="square" lIns="0" tIns="0" rIns="0" bIns="182880" anchor="b">
            <a:noAutofit/>
          </a:bodyPr>
          <a:lstStyle>
            <a:lvl1pPr algn="ctr" rtl="0">
              <a:buNone/>
              <a:defRPr sz="1400">
                <a:solidFill>
                  <a:schemeClr val="tx1">
                    <a:lumMod val="75000"/>
                    <a:lumOff val="25000"/>
                  </a:schemeClr>
                </a:solidFill>
              </a:defRPr>
            </a:lvl1pPr>
          </a:lstStyle>
          <a:p>
            <a:r>
              <a:rPr lang="en-US" dirty="0"/>
              <a:t>Image Holder</a:t>
            </a:r>
          </a:p>
        </p:txBody>
      </p:sp>
      <p:sp>
        <p:nvSpPr>
          <p:cNvPr id="21" name="Picture Placeholder 20"/>
          <p:cNvSpPr>
            <a:spLocks noGrp="1"/>
          </p:cNvSpPr>
          <p:nvPr>
            <p:ph type="pic" sz="quarter" idx="13" hasCustomPrompt="1"/>
          </p:nvPr>
        </p:nvSpPr>
        <p:spPr>
          <a:xfrm>
            <a:off x="6664091" y="3103123"/>
            <a:ext cx="2092091" cy="1702341"/>
          </a:xfrm>
          <a:custGeom>
            <a:avLst/>
            <a:gdLst>
              <a:gd name="connsiteX0" fmla="*/ 0 w 2092091"/>
              <a:gd name="connsiteY0" fmla="*/ 0 h 1702341"/>
              <a:gd name="connsiteX1" fmla="*/ 2092091 w 2092091"/>
              <a:gd name="connsiteY1" fmla="*/ 0 h 1702341"/>
              <a:gd name="connsiteX2" fmla="*/ 2092091 w 2092091"/>
              <a:gd name="connsiteY2" fmla="*/ 1702341 h 1702341"/>
              <a:gd name="connsiteX3" fmla="*/ 0 w 2092091"/>
              <a:gd name="connsiteY3" fmla="*/ 1702341 h 1702341"/>
            </a:gdLst>
            <a:ahLst/>
            <a:cxnLst>
              <a:cxn ang="0">
                <a:pos x="connsiteX0" y="connsiteY0"/>
              </a:cxn>
              <a:cxn ang="0">
                <a:pos x="connsiteX1" y="connsiteY1"/>
              </a:cxn>
              <a:cxn ang="0">
                <a:pos x="connsiteX2" y="connsiteY2"/>
              </a:cxn>
              <a:cxn ang="0">
                <a:pos x="connsiteX3" y="connsiteY3"/>
              </a:cxn>
            </a:cxnLst>
            <a:rect l="l" t="t" r="r" b="b"/>
            <a:pathLst>
              <a:path w="2092091" h="1702341">
                <a:moveTo>
                  <a:pt x="0" y="0"/>
                </a:moveTo>
                <a:lnTo>
                  <a:pt x="2092091" y="0"/>
                </a:lnTo>
                <a:lnTo>
                  <a:pt x="2092091" y="1702341"/>
                </a:lnTo>
                <a:lnTo>
                  <a:pt x="0" y="1702341"/>
                </a:lnTo>
                <a:close/>
              </a:path>
            </a:pathLst>
          </a:custGeom>
          <a:solidFill>
            <a:schemeClr val="bg1">
              <a:lumMod val="95000"/>
            </a:schemeClr>
          </a:solidFill>
          <a:ln w="19050">
            <a:noFill/>
          </a:ln>
        </p:spPr>
        <p:txBody>
          <a:bodyPr wrap="square" lIns="0" tIns="0" rIns="0" bIns="182880" anchor="b">
            <a:noAutofit/>
          </a:bodyPr>
          <a:lstStyle>
            <a:lvl1pPr algn="ctr" rtl="0">
              <a:buNone/>
              <a:defRPr sz="1400">
                <a:solidFill>
                  <a:schemeClr val="tx1">
                    <a:lumMod val="75000"/>
                    <a:lumOff val="25000"/>
                  </a:schemeClr>
                </a:solidFill>
              </a:defRPr>
            </a:lvl1pPr>
          </a:lstStyle>
          <a:p>
            <a:r>
              <a:rPr lang="en-US" dirty="0"/>
              <a:t>Image Holder</a:t>
            </a:r>
          </a:p>
        </p:txBody>
      </p:sp>
      <p:sp>
        <p:nvSpPr>
          <p:cNvPr id="20" name="Picture Placeholder 19"/>
          <p:cNvSpPr>
            <a:spLocks noGrp="1"/>
          </p:cNvSpPr>
          <p:nvPr>
            <p:ph type="pic" sz="quarter" idx="14" hasCustomPrompt="1"/>
          </p:nvPr>
        </p:nvSpPr>
        <p:spPr>
          <a:xfrm>
            <a:off x="4572000" y="1400782"/>
            <a:ext cx="2092091" cy="1702341"/>
          </a:xfrm>
          <a:custGeom>
            <a:avLst/>
            <a:gdLst>
              <a:gd name="connsiteX0" fmla="*/ 0 w 2092091"/>
              <a:gd name="connsiteY0" fmla="*/ 0 h 1702341"/>
              <a:gd name="connsiteX1" fmla="*/ 2092091 w 2092091"/>
              <a:gd name="connsiteY1" fmla="*/ 0 h 1702341"/>
              <a:gd name="connsiteX2" fmla="*/ 2092091 w 2092091"/>
              <a:gd name="connsiteY2" fmla="*/ 1702341 h 1702341"/>
              <a:gd name="connsiteX3" fmla="*/ 0 w 2092091"/>
              <a:gd name="connsiteY3" fmla="*/ 1702341 h 1702341"/>
            </a:gdLst>
            <a:ahLst/>
            <a:cxnLst>
              <a:cxn ang="0">
                <a:pos x="connsiteX0" y="connsiteY0"/>
              </a:cxn>
              <a:cxn ang="0">
                <a:pos x="connsiteX1" y="connsiteY1"/>
              </a:cxn>
              <a:cxn ang="0">
                <a:pos x="connsiteX2" y="connsiteY2"/>
              </a:cxn>
              <a:cxn ang="0">
                <a:pos x="connsiteX3" y="connsiteY3"/>
              </a:cxn>
            </a:cxnLst>
            <a:rect l="l" t="t" r="r" b="b"/>
            <a:pathLst>
              <a:path w="2092091" h="1702341">
                <a:moveTo>
                  <a:pt x="0" y="0"/>
                </a:moveTo>
                <a:lnTo>
                  <a:pt x="2092091" y="0"/>
                </a:lnTo>
                <a:lnTo>
                  <a:pt x="2092091" y="1702341"/>
                </a:lnTo>
                <a:lnTo>
                  <a:pt x="0" y="1702341"/>
                </a:lnTo>
                <a:close/>
              </a:path>
            </a:pathLst>
          </a:custGeom>
          <a:solidFill>
            <a:schemeClr val="bg1">
              <a:lumMod val="95000"/>
            </a:schemeClr>
          </a:solidFill>
          <a:ln w="19050">
            <a:noFill/>
          </a:ln>
        </p:spPr>
        <p:txBody>
          <a:bodyPr wrap="square" lIns="0" tIns="0" rIns="0" bIns="182880" anchor="b">
            <a:noAutofit/>
          </a:bodyPr>
          <a:lstStyle>
            <a:lvl1pPr algn="ctr" rtl="0">
              <a:buNone/>
              <a:defRPr sz="1400">
                <a:solidFill>
                  <a:schemeClr val="tx1">
                    <a:lumMod val="75000"/>
                    <a:lumOff val="25000"/>
                  </a:schemeClr>
                </a:solidFill>
              </a:defRPr>
            </a:lvl1pPr>
          </a:lstStyle>
          <a:p>
            <a:r>
              <a:rPr lang="en-US" dirty="0"/>
              <a:t>Image Holder</a:t>
            </a:r>
          </a:p>
        </p:txBody>
      </p:sp>
      <p:sp>
        <p:nvSpPr>
          <p:cNvPr id="8" name="Text Placeholder 3"/>
          <p:cNvSpPr>
            <a:spLocks noGrp="1"/>
          </p:cNvSpPr>
          <p:nvPr>
            <p:ph type="body" sz="half" idx="2" hasCustomPrompt="1"/>
          </p:nvPr>
        </p:nvSpPr>
        <p:spPr>
          <a:xfrm>
            <a:off x="381000" y="883820"/>
            <a:ext cx="8368363" cy="173255"/>
          </a:xfrm>
          <a:prstGeom prst="rect">
            <a:avLst/>
          </a:prstGeom>
        </p:spPr>
        <p:txBody>
          <a:bodyPr wrap="none" lIns="0" tIns="0" rIns="0" bIns="0" anchor="ctr">
            <a:noAutofit/>
          </a:bodyPr>
          <a:lstStyle>
            <a:lvl1pPr marL="0" indent="0" algn="l">
              <a:buNone/>
              <a:defRPr sz="1200" b="0" baseline="0">
                <a:solidFill>
                  <a:schemeClr val="bg1">
                    <a:lumMod val="65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 SUBTITLE</a:t>
            </a:r>
          </a:p>
        </p:txBody>
      </p:sp>
      <p:sp>
        <p:nvSpPr>
          <p:cNvPr id="9" name="Title 2"/>
          <p:cNvSpPr>
            <a:spLocks noGrp="1"/>
          </p:cNvSpPr>
          <p:nvPr>
            <p:ph type="title"/>
          </p:nvPr>
        </p:nvSpPr>
        <p:spPr>
          <a:xfrm>
            <a:off x="381000" y="341313"/>
            <a:ext cx="8368363" cy="495383"/>
          </a:xfrm>
          <a:prstGeom prst="rect">
            <a:avLst/>
          </a:prstGeom>
        </p:spPr>
        <p:txBody>
          <a:bodyPr lIns="0" tIns="0" rIns="0" bIns="0" anchor="ctr"/>
          <a:lstStyle>
            <a:lvl1pPr algn="l">
              <a:defRPr sz="3600">
                <a:solidFill>
                  <a:schemeClr val="tx1">
                    <a:lumMod val="75000"/>
                    <a:lumOff val="25000"/>
                  </a:schemeClr>
                </a:solidFill>
              </a:defRPr>
            </a:lvl1pPr>
          </a:lstStyle>
          <a:p>
            <a:r>
              <a:rPr lang="en-US"/>
              <a:t>Click to edit Master title style</a:t>
            </a:r>
            <a:endParaRPr lang="en-US" dirty="0"/>
          </a:p>
        </p:txBody>
      </p:sp>
    </p:spTree>
    <p:extLst>
      <p:ext uri="{BB962C8B-B14F-4D97-AF65-F5344CB8AC3E}">
        <p14:creationId xmlns:p14="http://schemas.microsoft.com/office/powerpoint/2010/main" val="20223784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BP12">
    <p:spTree>
      <p:nvGrpSpPr>
        <p:cNvPr id="1" name=""/>
        <p:cNvGrpSpPr/>
        <p:nvPr/>
      </p:nvGrpSpPr>
      <p:grpSpPr>
        <a:xfrm>
          <a:off x="0" y="0"/>
          <a:ext cx="0" cy="0"/>
          <a:chOff x="0" y="0"/>
          <a:chExt cx="0" cy="0"/>
        </a:xfrm>
      </p:grpSpPr>
      <p:sp>
        <p:nvSpPr>
          <p:cNvPr id="5" name="Picture Placeholder 4"/>
          <p:cNvSpPr>
            <a:spLocks noGrp="1"/>
          </p:cNvSpPr>
          <p:nvPr>
            <p:ph type="pic" sz="quarter" idx="11" hasCustomPrompt="1"/>
          </p:nvPr>
        </p:nvSpPr>
        <p:spPr>
          <a:xfrm>
            <a:off x="380999" y="1400175"/>
            <a:ext cx="2667001" cy="3381374"/>
          </a:xfrm>
          <a:custGeom>
            <a:avLst/>
            <a:gdLst>
              <a:gd name="connsiteX0" fmla="*/ 0 w 2789454"/>
              <a:gd name="connsiteY0" fmla="*/ 0 h 2057400"/>
              <a:gd name="connsiteX1" fmla="*/ 2789454 w 2789454"/>
              <a:gd name="connsiteY1" fmla="*/ 0 h 2057400"/>
              <a:gd name="connsiteX2" fmla="*/ 2789454 w 2789454"/>
              <a:gd name="connsiteY2" fmla="*/ 2057400 h 2057400"/>
              <a:gd name="connsiteX3" fmla="*/ 0 w 2789454"/>
              <a:gd name="connsiteY3" fmla="*/ 2057400 h 2057400"/>
            </a:gdLst>
            <a:ahLst/>
            <a:cxnLst>
              <a:cxn ang="0">
                <a:pos x="connsiteX0" y="connsiteY0"/>
              </a:cxn>
              <a:cxn ang="0">
                <a:pos x="connsiteX1" y="connsiteY1"/>
              </a:cxn>
              <a:cxn ang="0">
                <a:pos x="connsiteX2" y="connsiteY2"/>
              </a:cxn>
              <a:cxn ang="0">
                <a:pos x="connsiteX3" y="connsiteY3"/>
              </a:cxn>
            </a:cxnLst>
            <a:rect l="l" t="t" r="r" b="b"/>
            <a:pathLst>
              <a:path w="2789454" h="2057400">
                <a:moveTo>
                  <a:pt x="0" y="0"/>
                </a:moveTo>
                <a:lnTo>
                  <a:pt x="2789454" y="0"/>
                </a:lnTo>
                <a:lnTo>
                  <a:pt x="2789454" y="2057400"/>
                </a:lnTo>
                <a:lnTo>
                  <a:pt x="0" y="2057400"/>
                </a:lnTo>
                <a:close/>
              </a:path>
            </a:pathLst>
          </a:custGeom>
          <a:solidFill>
            <a:schemeClr val="bg1">
              <a:lumMod val="95000"/>
            </a:schemeClr>
          </a:solidFill>
          <a:ln w="19050">
            <a:noFill/>
          </a:ln>
        </p:spPr>
        <p:txBody>
          <a:bodyPr wrap="square" lIns="0" tIns="0" rIns="0" bIns="182880" anchor="b">
            <a:noAutofit/>
          </a:bodyPr>
          <a:lstStyle>
            <a:lvl1pPr algn="ctr" rtl="0">
              <a:buNone/>
              <a:defRPr sz="1400">
                <a:solidFill>
                  <a:schemeClr val="tx1">
                    <a:lumMod val="75000"/>
                    <a:lumOff val="25000"/>
                  </a:schemeClr>
                </a:solidFill>
              </a:defRPr>
            </a:lvl1pPr>
          </a:lstStyle>
          <a:p>
            <a:r>
              <a:rPr lang="en-US" dirty="0"/>
              <a:t>Image Holder</a:t>
            </a:r>
          </a:p>
        </p:txBody>
      </p:sp>
      <p:sp>
        <p:nvSpPr>
          <p:cNvPr id="15" name="Picture Placeholder 14"/>
          <p:cNvSpPr>
            <a:spLocks noGrp="1"/>
          </p:cNvSpPr>
          <p:nvPr>
            <p:ph type="pic" sz="quarter" idx="10" hasCustomPrompt="1"/>
          </p:nvPr>
        </p:nvSpPr>
        <p:spPr>
          <a:xfrm>
            <a:off x="3219449" y="1400175"/>
            <a:ext cx="2764956" cy="1690687"/>
          </a:xfrm>
          <a:custGeom>
            <a:avLst/>
            <a:gdLst>
              <a:gd name="connsiteX0" fmla="*/ 0 w 2764956"/>
              <a:gd name="connsiteY0" fmla="*/ 0 h 1690687"/>
              <a:gd name="connsiteX1" fmla="*/ 2764956 w 2764956"/>
              <a:gd name="connsiteY1" fmla="*/ 0 h 1690687"/>
              <a:gd name="connsiteX2" fmla="*/ 2764956 w 2764956"/>
              <a:gd name="connsiteY2" fmla="*/ 1690687 h 1690687"/>
              <a:gd name="connsiteX3" fmla="*/ 0 w 2764956"/>
              <a:gd name="connsiteY3" fmla="*/ 1690687 h 1690687"/>
            </a:gdLst>
            <a:ahLst/>
            <a:cxnLst>
              <a:cxn ang="0">
                <a:pos x="connsiteX0" y="connsiteY0"/>
              </a:cxn>
              <a:cxn ang="0">
                <a:pos x="connsiteX1" y="connsiteY1"/>
              </a:cxn>
              <a:cxn ang="0">
                <a:pos x="connsiteX2" y="connsiteY2"/>
              </a:cxn>
              <a:cxn ang="0">
                <a:pos x="connsiteX3" y="connsiteY3"/>
              </a:cxn>
            </a:cxnLst>
            <a:rect l="l" t="t" r="r" b="b"/>
            <a:pathLst>
              <a:path w="2764956" h="1690687">
                <a:moveTo>
                  <a:pt x="0" y="0"/>
                </a:moveTo>
                <a:lnTo>
                  <a:pt x="2764956" y="0"/>
                </a:lnTo>
                <a:lnTo>
                  <a:pt x="2764956" y="1690687"/>
                </a:lnTo>
                <a:lnTo>
                  <a:pt x="0" y="1690687"/>
                </a:lnTo>
                <a:close/>
              </a:path>
            </a:pathLst>
          </a:custGeom>
          <a:solidFill>
            <a:schemeClr val="bg1">
              <a:lumMod val="95000"/>
            </a:schemeClr>
          </a:solidFill>
          <a:ln w="19050">
            <a:noFill/>
          </a:ln>
        </p:spPr>
        <p:txBody>
          <a:bodyPr wrap="square" lIns="0" tIns="0" rIns="0" bIns="182880" anchor="b">
            <a:noAutofit/>
          </a:bodyPr>
          <a:lstStyle>
            <a:lvl1pPr algn="ctr" rtl="0">
              <a:buNone/>
              <a:defRPr sz="1400">
                <a:solidFill>
                  <a:schemeClr val="tx1">
                    <a:lumMod val="75000"/>
                    <a:lumOff val="25000"/>
                  </a:schemeClr>
                </a:solidFill>
              </a:defRPr>
            </a:lvl1pPr>
          </a:lstStyle>
          <a:p>
            <a:r>
              <a:rPr lang="en-US" dirty="0"/>
              <a:t>Image Holder</a:t>
            </a:r>
          </a:p>
        </p:txBody>
      </p:sp>
      <p:sp>
        <p:nvSpPr>
          <p:cNvPr id="16" name="Picture Placeholder 15"/>
          <p:cNvSpPr>
            <a:spLocks noGrp="1"/>
          </p:cNvSpPr>
          <p:nvPr>
            <p:ph type="pic" sz="quarter" idx="12" hasCustomPrompt="1"/>
          </p:nvPr>
        </p:nvSpPr>
        <p:spPr>
          <a:xfrm>
            <a:off x="5984405" y="3090862"/>
            <a:ext cx="2764956" cy="1690687"/>
          </a:xfrm>
          <a:custGeom>
            <a:avLst/>
            <a:gdLst>
              <a:gd name="connsiteX0" fmla="*/ 0 w 2764956"/>
              <a:gd name="connsiteY0" fmla="*/ 0 h 1690687"/>
              <a:gd name="connsiteX1" fmla="*/ 2764956 w 2764956"/>
              <a:gd name="connsiteY1" fmla="*/ 0 h 1690687"/>
              <a:gd name="connsiteX2" fmla="*/ 2764956 w 2764956"/>
              <a:gd name="connsiteY2" fmla="*/ 1690687 h 1690687"/>
              <a:gd name="connsiteX3" fmla="*/ 0 w 2764956"/>
              <a:gd name="connsiteY3" fmla="*/ 1690687 h 1690687"/>
            </a:gdLst>
            <a:ahLst/>
            <a:cxnLst>
              <a:cxn ang="0">
                <a:pos x="connsiteX0" y="connsiteY0"/>
              </a:cxn>
              <a:cxn ang="0">
                <a:pos x="connsiteX1" y="connsiteY1"/>
              </a:cxn>
              <a:cxn ang="0">
                <a:pos x="connsiteX2" y="connsiteY2"/>
              </a:cxn>
              <a:cxn ang="0">
                <a:pos x="connsiteX3" y="connsiteY3"/>
              </a:cxn>
            </a:cxnLst>
            <a:rect l="l" t="t" r="r" b="b"/>
            <a:pathLst>
              <a:path w="2764956" h="1690687">
                <a:moveTo>
                  <a:pt x="0" y="0"/>
                </a:moveTo>
                <a:lnTo>
                  <a:pt x="2764956" y="0"/>
                </a:lnTo>
                <a:lnTo>
                  <a:pt x="2764956" y="1690687"/>
                </a:lnTo>
                <a:lnTo>
                  <a:pt x="0" y="1690687"/>
                </a:lnTo>
                <a:close/>
              </a:path>
            </a:pathLst>
          </a:custGeom>
          <a:solidFill>
            <a:schemeClr val="bg1">
              <a:lumMod val="95000"/>
            </a:schemeClr>
          </a:solidFill>
          <a:ln w="19050">
            <a:noFill/>
          </a:ln>
        </p:spPr>
        <p:txBody>
          <a:bodyPr wrap="square" lIns="0" tIns="0" rIns="0" bIns="182880" anchor="b">
            <a:noAutofit/>
          </a:bodyPr>
          <a:lstStyle>
            <a:lvl1pPr algn="ctr" rtl="0">
              <a:buNone/>
              <a:defRPr sz="1400">
                <a:solidFill>
                  <a:schemeClr val="tx1">
                    <a:lumMod val="75000"/>
                    <a:lumOff val="25000"/>
                  </a:schemeClr>
                </a:solidFill>
              </a:defRPr>
            </a:lvl1pPr>
          </a:lstStyle>
          <a:p>
            <a:r>
              <a:rPr lang="en-US" dirty="0"/>
              <a:t>Image Holder</a:t>
            </a:r>
          </a:p>
        </p:txBody>
      </p:sp>
      <p:sp>
        <p:nvSpPr>
          <p:cNvPr id="7" name="Text Placeholder 3"/>
          <p:cNvSpPr>
            <a:spLocks noGrp="1"/>
          </p:cNvSpPr>
          <p:nvPr>
            <p:ph type="body" sz="half" idx="2" hasCustomPrompt="1"/>
          </p:nvPr>
        </p:nvSpPr>
        <p:spPr>
          <a:xfrm>
            <a:off x="381000" y="883820"/>
            <a:ext cx="8368363" cy="173255"/>
          </a:xfrm>
          <a:prstGeom prst="rect">
            <a:avLst/>
          </a:prstGeom>
        </p:spPr>
        <p:txBody>
          <a:bodyPr wrap="none" lIns="0" tIns="0" rIns="0" bIns="0" anchor="ctr">
            <a:noAutofit/>
          </a:bodyPr>
          <a:lstStyle>
            <a:lvl1pPr marL="0" indent="0" algn="l">
              <a:buNone/>
              <a:defRPr sz="1200" b="0" baseline="0">
                <a:solidFill>
                  <a:schemeClr val="bg1">
                    <a:lumMod val="65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 SUBTITLE</a:t>
            </a:r>
          </a:p>
        </p:txBody>
      </p:sp>
      <p:sp>
        <p:nvSpPr>
          <p:cNvPr id="10" name="Title 2"/>
          <p:cNvSpPr>
            <a:spLocks noGrp="1"/>
          </p:cNvSpPr>
          <p:nvPr>
            <p:ph type="title"/>
          </p:nvPr>
        </p:nvSpPr>
        <p:spPr>
          <a:xfrm>
            <a:off x="381000" y="341313"/>
            <a:ext cx="8368363" cy="495383"/>
          </a:xfrm>
          <a:prstGeom prst="rect">
            <a:avLst/>
          </a:prstGeom>
        </p:spPr>
        <p:txBody>
          <a:bodyPr lIns="0" tIns="0" rIns="0" bIns="0" anchor="ctr"/>
          <a:lstStyle>
            <a:lvl1pPr algn="l">
              <a:defRPr sz="3600">
                <a:solidFill>
                  <a:schemeClr val="tx1">
                    <a:lumMod val="75000"/>
                    <a:lumOff val="25000"/>
                  </a:schemeClr>
                </a:solidFill>
              </a:defRPr>
            </a:lvl1pPr>
          </a:lstStyle>
          <a:p>
            <a:r>
              <a:rPr lang="en-US"/>
              <a:t>Click to edit Master title style</a:t>
            </a:r>
            <a:endParaRPr lang="en-US" dirty="0"/>
          </a:p>
        </p:txBody>
      </p:sp>
    </p:spTree>
    <p:extLst>
      <p:ext uri="{BB962C8B-B14F-4D97-AF65-F5344CB8AC3E}">
        <p14:creationId xmlns:p14="http://schemas.microsoft.com/office/powerpoint/2010/main" val="6196752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BP13">
    <p:spTree>
      <p:nvGrpSpPr>
        <p:cNvPr id="1" name=""/>
        <p:cNvGrpSpPr/>
        <p:nvPr/>
      </p:nvGrpSpPr>
      <p:grpSpPr>
        <a:xfrm>
          <a:off x="0" y="0"/>
          <a:ext cx="0" cy="0"/>
          <a:chOff x="0" y="0"/>
          <a:chExt cx="0" cy="0"/>
        </a:xfrm>
      </p:grpSpPr>
      <p:sp>
        <p:nvSpPr>
          <p:cNvPr id="7" name="Picture Placeholder 7"/>
          <p:cNvSpPr>
            <a:spLocks noGrp="1"/>
          </p:cNvSpPr>
          <p:nvPr>
            <p:ph type="pic" sz="quarter" idx="10" hasCustomPrompt="1"/>
          </p:nvPr>
        </p:nvSpPr>
        <p:spPr>
          <a:xfrm>
            <a:off x="0" y="0"/>
            <a:ext cx="9144000" cy="2647950"/>
          </a:xfrm>
          <a:prstGeom prst="rect">
            <a:avLst/>
          </a:prstGeom>
          <a:solidFill>
            <a:schemeClr val="tx2">
              <a:lumMod val="10000"/>
              <a:lumOff val="90000"/>
            </a:schemeClr>
          </a:solidFill>
          <a:ln w="19050">
            <a:noFill/>
          </a:ln>
        </p:spPr>
        <p:txBody>
          <a:bodyPr tIns="0" bIns="182880" anchor="b"/>
          <a:lstStyle>
            <a:lvl1pPr algn="ctr">
              <a:buNone/>
              <a:defRPr sz="1050" baseline="0">
                <a:solidFill>
                  <a:schemeClr val="tx1">
                    <a:lumMod val="75000"/>
                    <a:lumOff val="25000"/>
                  </a:schemeClr>
                </a:solidFill>
              </a:defRPr>
            </a:lvl1pPr>
          </a:lstStyle>
          <a:p>
            <a:r>
              <a:rPr lang="en-US" dirty="0"/>
              <a:t>Image Holder</a:t>
            </a:r>
          </a:p>
        </p:txBody>
      </p:sp>
    </p:spTree>
    <p:extLst>
      <p:ext uri="{BB962C8B-B14F-4D97-AF65-F5344CB8AC3E}">
        <p14:creationId xmlns:p14="http://schemas.microsoft.com/office/powerpoint/2010/main" val="110931191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BP14">
    <p:spTree>
      <p:nvGrpSpPr>
        <p:cNvPr id="1" name=""/>
        <p:cNvGrpSpPr/>
        <p:nvPr/>
      </p:nvGrpSpPr>
      <p:grpSpPr>
        <a:xfrm>
          <a:off x="0" y="0"/>
          <a:ext cx="0" cy="0"/>
          <a:chOff x="0" y="0"/>
          <a:chExt cx="0" cy="0"/>
        </a:xfrm>
      </p:grpSpPr>
      <p:sp>
        <p:nvSpPr>
          <p:cNvPr id="7" name="Picture Placeholder 7"/>
          <p:cNvSpPr>
            <a:spLocks noGrp="1"/>
          </p:cNvSpPr>
          <p:nvPr>
            <p:ph type="pic" sz="quarter" idx="10" hasCustomPrompt="1"/>
          </p:nvPr>
        </p:nvSpPr>
        <p:spPr>
          <a:xfrm>
            <a:off x="0" y="0"/>
            <a:ext cx="9144000" cy="3105150"/>
          </a:xfrm>
          <a:prstGeom prst="rect">
            <a:avLst/>
          </a:prstGeom>
          <a:solidFill>
            <a:schemeClr val="tx2">
              <a:lumMod val="10000"/>
              <a:lumOff val="90000"/>
            </a:schemeClr>
          </a:solidFill>
          <a:ln w="19050">
            <a:noFill/>
          </a:ln>
        </p:spPr>
        <p:txBody>
          <a:bodyPr tIns="0" bIns="182880" anchor="b"/>
          <a:lstStyle>
            <a:lvl1pPr algn="ctr">
              <a:buNone/>
              <a:defRPr sz="1050" baseline="0">
                <a:solidFill>
                  <a:schemeClr val="tx1">
                    <a:lumMod val="75000"/>
                    <a:lumOff val="25000"/>
                  </a:schemeClr>
                </a:solidFill>
              </a:defRPr>
            </a:lvl1pPr>
          </a:lstStyle>
          <a:p>
            <a:r>
              <a:rPr lang="en-US" dirty="0"/>
              <a:t>Image Holder</a:t>
            </a:r>
          </a:p>
        </p:txBody>
      </p:sp>
    </p:spTree>
    <p:extLst>
      <p:ext uri="{BB962C8B-B14F-4D97-AF65-F5344CB8AC3E}">
        <p14:creationId xmlns:p14="http://schemas.microsoft.com/office/powerpoint/2010/main" val="309713876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BP15">
    <p:spTree>
      <p:nvGrpSpPr>
        <p:cNvPr id="1" name=""/>
        <p:cNvGrpSpPr/>
        <p:nvPr/>
      </p:nvGrpSpPr>
      <p:grpSpPr>
        <a:xfrm>
          <a:off x="0" y="0"/>
          <a:ext cx="0" cy="0"/>
          <a:chOff x="0" y="0"/>
          <a:chExt cx="0" cy="0"/>
        </a:xfrm>
      </p:grpSpPr>
      <p:sp>
        <p:nvSpPr>
          <p:cNvPr id="4" name="Picture Placeholder 7"/>
          <p:cNvSpPr>
            <a:spLocks noGrp="1"/>
          </p:cNvSpPr>
          <p:nvPr>
            <p:ph type="pic" sz="quarter" idx="10" hasCustomPrompt="1"/>
          </p:nvPr>
        </p:nvSpPr>
        <p:spPr>
          <a:xfrm>
            <a:off x="5715000" y="0"/>
            <a:ext cx="3429000" cy="5143500"/>
          </a:xfrm>
          <a:prstGeom prst="rect">
            <a:avLst/>
          </a:prstGeom>
          <a:solidFill>
            <a:schemeClr val="bg1">
              <a:lumMod val="95000"/>
            </a:schemeClr>
          </a:solidFill>
          <a:ln>
            <a:noFill/>
          </a:ln>
          <a:effectLst/>
        </p:spPr>
        <p:txBody>
          <a:bodyPr bIns="457200" anchor="b"/>
          <a:lstStyle>
            <a:lvl1pPr algn="ctr">
              <a:buNone/>
              <a:defRPr sz="1200">
                <a:solidFill>
                  <a:schemeClr val="tx1">
                    <a:lumMod val="50000"/>
                    <a:lumOff val="50000"/>
                  </a:schemeClr>
                </a:solidFill>
              </a:defRPr>
            </a:lvl1pPr>
          </a:lstStyle>
          <a:p>
            <a:r>
              <a:rPr lang="en-US" dirty="0"/>
              <a:t>Image Holder</a:t>
            </a:r>
          </a:p>
        </p:txBody>
      </p:sp>
      <p:sp>
        <p:nvSpPr>
          <p:cNvPr id="3" name="Text Placeholder 3"/>
          <p:cNvSpPr>
            <a:spLocks noGrp="1"/>
          </p:cNvSpPr>
          <p:nvPr>
            <p:ph type="body" sz="half" idx="2" hasCustomPrompt="1"/>
          </p:nvPr>
        </p:nvSpPr>
        <p:spPr>
          <a:xfrm>
            <a:off x="381000" y="883820"/>
            <a:ext cx="8368363" cy="173255"/>
          </a:xfrm>
          <a:prstGeom prst="rect">
            <a:avLst/>
          </a:prstGeom>
        </p:spPr>
        <p:txBody>
          <a:bodyPr wrap="none" lIns="0" tIns="0" rIns="0" bIns="0" anchor="ctr">
            <a:noAutofit/>
          </a:bodyPr>
          <a:lstStyle>
            <a:lvl1pPr marL="0" indent="0" algn="l">
              <a:buNone/>
              <a:defRPr sz="1200" b="0" baseline="0">
                <a:solidFill>
                  <a:schemeClr val="bg1">
                    <a:lumMod val="65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5" name="Title 2"/>
          <p:cNvSpPr>
            <a:spLocks noGrp="1"/>
          </p:cNvSpPr>
          <p:nvPr>
            <p:ph type="title" hasCustomPrompt="1"/>
          </p:nvPr>
        </p:nvSpPr>
        <p:spPr>
          <a:xfrm>
            <a:off x="381000" y="341313"/>
            <a:ext cx="8368363" cy="495383"/>
          </a:xfrm>
          <a:prstGeom prst="rect">
            <a:avLst/>
          </a:prstGeom>
        </p:spPr>
        <p:txBody>
          <a:bodyPr lIns="0" tIns="0" rIns="0" bIns="0" anchor="ctr"/>
          <a:lstStyle>
            <a:lvl1pPr algn="l">
              <a:defRPr sz="3600">
                <a:solidFill>
                  <a:schemeClr val="tx1">
                    <a:lumMod val="75000"/>
                    <a:lumOff val="25000"/>
                  </a:schemeClr>
                </a:solidFill>
              </a:defRPr>
            </a:lvl1pPr>
          </a:lstStyle>
          <a:p>
            <a:r>
              <a:rPr lang="en-US" dirty="0"/>
              <a:t>Click to edit title style</a:t>
            </a:r>
          </a:p>
        </p:txBody>
      </p:sp>
    </p:spTree>
    <p:extLst>
      <p:ext uri="{BB962C8B-B14F-4D97-AF65-F5344CB8AC3E}">
        <p14:creationId xmlns:p14="http://schemas.microsoft.com/office/powerpoint/2010/main" val="136428315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P16">
    <p:spTree>
      <p:nvGrpSpPr>
        <p:cNvPr id="1" name=""/>
        <p:cNvGrpSpPr/>
        <p:nvPr/>
      </p:nvGrpSpPr>
      <p:grpSpPr>
        <a:xfrm>
          <a:off x="0" y="0"/>
          <a:ext cx="0" cy="0"/>
          <a:chOff x="0" y="0"/>
          <a:chExt cx="0" cy="0"/>
        </a:xfrm>
      </p:grpSpPr>
      <p:sp>
        <p:nvSpPr>
          <p:cNvPr id="4" name="Picture Placeholder 7"/>
          <p:cNvSpPr>
            <a:spLocks noGrp="1"/>
          </p:cNvSpPr>
          <p:nvPr>
            <p:ph type="pic" sz="quarter" idx="10" hasCustomPrompt="1"/>
          </p:nvPr>
        </p:nvSpPr>
        <p:spPr>
          <a:xfrm>
            <a:off x="0" y="0"/>
            <a:ext cx="3429000" cy="5143500"/>
          </a:xfrm>
          <a:prstGeom prst="rect">
            <a:avLst/>
          </a:prstGeom>
          <a:solidFill>
            <a:schemeClr val="bg1">
              <a:lumMod val="95000"/>
            </a:schemeClr>
          </a:solidFill>
          <a:ln>
            <a:noFill/>
          </a:ln>
          <a:effectLst/>
        </p:spPr>
        <p:txBody>
          <a:bodyPr bIns="457200" anchor="b"/>
          <a:lstStyle>
            <a:lvl1pPr algn="ctr">
              <a:buNone/>
              <a:defRPr sz="1200">
                <a:solidFill>
                  <a:schemeClr val="tx1">
                    <a:lumMod val="50000"/>
                    <a:lumOff val="50000"/>
                  </a:schemeClr>
                </a:solidFill>
              </a:defRPr>
            </a:lvl1pPr>
          </a:lstStyle>
          <a:p>
            <a:r>
              <a:rPr lang="en-US" dirty="0"/>
              <a:t>Image Holder</a:t>
            </a:r>
          </a:p>
        </p:txBody>
      </p:sp>
      <p:sp>
        <p:nvSpPr>
          <p:cNvPr id="3" name="Text Placeholder 3"/>
          <p:cNvSpPr>
            <a:spLocks noGrp="1"/>
          </p:cNvSpPr>
          <p:nvPr>
            <p:ph type="body" sz="half" idx="2" hasCustomPrompt="1"/>
          </p:nvPr>
        </p:nvSpPr>
        <p:spPr>
          <a:xfrm>
            <a:off x="3810000" y="883820"/>
            <a:ext cx="4939363" cy="173255"/>
          </a:xfrm>
          <a:prstGeom prst="rect">
            <a:avLst/>
          </a:prstGeom>
        </p:spPr>
        <p:txBody>
          <a:bodyPr wrap="none" lIns="0" tIns="0" rIns="0" bIns="0" anchor="ctr">
            <a:noAutofit/>
          </a:bodyPr>
          <a:lstStyle>
            <a:lvl1pPr marL="0" indent="0" algn="l">
              <a:buNone/>
              <a:defRPr sz="1200" b="0" baseline="0">
                <a:solidFill>
                  <a:schemeClr val="bg1">
                    <a:lumMod val="65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5" name="Title 2"/>
          <p:cNvSpPr>
            <a:spLocks noGrp="1"/>
          </p:cNvSpPr>
          <p:nvPr>
            <p:ph type="title" hasCustomPrompt="1"/>
          </p:nvPr>
        </p:nvSpPr>
        <p:spPr>
          <a:xfrm>
            <a:off x="3810000" y="341313"/>
            <a:ext cx="4939363" cy="495383"/>
          </a:xfrm>
          <a:prstGeom prst="rect">
            <a:avLst/>
          </a:prstGeom>
        </p:spPr>
        <p:txBody>
          <a:bodyPr lIns="0" tIns="0" rIns="0" bIns="0" anchor="ctr"/>
          <a:lstStyle>
            <a:lvl1pPr algn="l">
              <a:defRPr sz="3600">
                <a:solidFill>
                  <a:schemeClr val="tx1">
                    <a:lumMod val="75000"/>
                    <a:lumOff val="25000"/>
                  </a:schemeClr>
                </a:solidFill>
              </a:defRPr>
            </a:lvl1pPr>
          </a:lstStyle>
          <a:p>
            <a:r>
              <a:rPr lang="en-US" dirty="0"/>
              <a:t>Click to edit title style</a:t>
            </a:r>
          </a:p>
        </p:txBody>
      </p:sp>
    </p:spTree>
    <p:extLst>
      <p:ext uri="{BB962C8B-B14F-4D97-AF65-F5344CB8AC3E}">
        <p14:creationId xmlns:p14="http://schemas.microsoft.com/office/powerpoint/2010/main" val="3873681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P17">
    <p:spTree>
      <p:nvGrpSpPr>
        <p:cNvPr id="1" name=""/>
        <p:cNvGrpSpPr/>
        <p:nvPr/>
      </p:nvGrpSpPr>
      <p:grpSpPr>
        <a:xfrm>
          <a:off x="0" y="0"/>
          <a:ext cx="0" cy="0"/>
          <a:chOff x="0" y="0"/>
          <a:chExt cx="0" cy="0"/>
        </a:xfrm>
      </p:grpSpPr>
      <p:sp>
        <p:nvSpPr>
          <p:cNvPr id="4" name="Picture Placeholder 7"/>
          <p:cNvSpPr>
            <a:spLocks noGrp="1"/>
          </p:cNvSpPr>
          <p:nvPr>
            <p:ph type="pic" sz="quarter" idx="10" hasCustomPrompt="1"/>
          </p:nvPr>
        </p:nvSpPr>
        <p:spPr>
          <a:xfrm>
            <a:off x="5334000" y="0"/>
            <a:ext cx="3810000" cy="5143500"/>
          </a:xfrm>
          <a:prstGeom prst="rect">
            <a:avLst/>
          </a:prstGeom>
          <a:solidFill>
            <a:schemeClr val="bg1">
              <a:lumMod val="95000"/>
            </a:schemeClr>
          </a:solidFill>
          <a:ln>
            <a:noFill/>
          </a:ln>
          <a:effectLst/>
        </p:spPr>
        <p:txBody>
          <a:bodyPr bIns="457200" anchor="b"/>
          <a:lstStyle>
            <a:lvl1pPr algn="ctr">
              <a:buNone/>
              <a:defRPr sz="1200">
                <a:solidFill>
                  <a:schemeClr val="tx1">
                    <a:lumMod val="50000"/>
                    <a:lumOff val="50000"/>
                  </a:schemeClr>
                </a:solidFill>
              </a:defRPr>
            </a:lvl1pPr>
          </a:lstStyle>
          <a:p>
            <a:r>
              <a:rPr lang="en-US" dirty="0"/>
              <a:t>Image Holder</a:t>
            </a:r>
          </a:p>
        </p:txBody>
      </p:sp>
      <p:sp>
        <p:nvSpPr>
          <p:cNvPr id="3" name="Text Placeholder 3"/>
          <p:cNvSpPr>
            <a:spLocks noGrp="1"/>
          </p:cNvSpPr>
          <p:nvPr>
            <p:ph type="body" sz="half" idx="2" hasCustomPrompt="1"/>
          </p:nvPr>
        </p:nvSpPr>
        <p:spPr>
          <a:xfrm>
            <a:off x="381000" y="883820"/>
            <a:ext cx="8368363" cy="173255"/>
          </a:xfrm>
          <a:prstGeom prst="rect">
            <a:avLst/>
          </a:prstGeom>
        </p:spPr>
        <p:txBody>
          <a:bodyPr wrap="none" lIns="0" tIns="0" rIns="0" bIns="0" anchor="ctr">
            <a:noAutofit/>
          </a:bodyPr>
          <a:lstStyle>
            <a:lvl1pPr marL="0" indent="0" algn="l">
              <a:buNone/>
              <a:defRPr sz="1200" b="0" baseline="0">
                <a:solidFill>
                  <a:schemeClr val="bg1">
                    <a:lumMod val="65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5" name="Title 2"/>
          <p:cNvSpPr>
            <a:spLocks noGrp="1"/>
          </p:cNvSpPr>
          <p:nvPr>
            <p:ph type="title" hasCustomPrompt="1"/>
          </p:nvPr>
        </p:nvSpPr>
        <p:spPr>
          <a:xfrm>
            <a:off x="381000" y="341313"/>
            <a:ext cx="8368363" cy="495383"/>
          </a:xfrm>
          <a:prstGeom prst="rect">
            <a:avLst/>
          </a:prstGeom>
        </p:spPr>
        <p:txBody>
          <a:bodyPr lIns="0" tIns="0" rIns="0" bIns="0" anchor="ctr"/>
          <a:lstStyle>
            <a:lvl1pPr algn="l">
              <a:defRPr sz="3600">
                <a:solidFill>
                  <a:schemeClr val="tx1">
                    <a:lumMod val="75000"/>
                    <a:lumOff val="25000"/>
                  </a:schemeClr>
                </a:solidFill>
              </a:defRPr>
            </a:lvl1pPr>
          </a:lstStyle>
          <a:p>
            <a:r>
              <a:rPr lang="en-US" dirty="0"/>
              <a:t>Click to edit title style</a:t>
            </a:r>
          </a:p>
        </p:txBody>
      </p:sp>
    </p:spTree>
    <p:extLst>
      <p:ext uri="{BB962C8B-B14F-4D97-AF65-F5344CB8AC3E}">
        <p14:creationId xmlns:p14="http://schemas.microsoft.com/office/powerpoint/2010/main" val="7820185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P18">
    <p:spTree>
      <p:nvGrpSpPr>
        <p:cNvPr id="1" name=""/>
        <p:cNvGrpSpPr/>
        <p:nvPr/>
      </p:nvGrpSpPr>
      <p:grpSpPr>
        <a:xfrm>
          <a:off x="0" y="0"/>
          <a:ext cx="0" cy="0"/>
          <a:chOff x="0" y="0"/>
          <a:chExt cx="0" cy="0"/>
        </a:xfrm>
      </p:grpSpPr>
      <p:sp>
        <p:nvSpPr>
          <p:cNvPr id="4" name="Picture Placeholder 7"/>
          <p:cNvSpPr>
            <a:spLocks noGrp="1"/>
          </p:cNvSpPr>
          <p:nvPr>
            <p:ph type="pic" sz="quarter" idx="10" hasCustomPrompt="1"/>
          </p:nvPr>
        </p:nvSpPr>
        <p:spPr>
          <a:xfrm>
            <a:off x="5715000" y="0"/>
            <a:ext cx="3429000" cy="5143500"/>
          </a:xfrm>
          <a:prstGeom prst="rect">
            <a:avLst/>
          </a:prstGeom>
          <a:solidFill>
            <a:schemeClr val="bg1">
              <a:lumMod val="95000"/>
            </a:schemeClr>
          </a:solidFill>
          <a:ln>
            <a:noFill/>
          </a:ln>
          <a:effectLst/>
        </p:spPr>
        <p:txBody>
          <a:bodyPr bIns="457200" anchor="b"/>
          <a:lstStyle>
            <a:lvl1pPr algn="ctr">
              <a:buNone/>
              <a:defRPr sz="1200">
                <a:solidFill>
                  <a:schemeClr val="tx1">
                    <a:lumMod val="50000"/>
                    <a:lumOff val="50000"/>
                  </a:schemeClr>
                </a:solidFill>
              </a:defRPr>
            </a:lvl1pPr>
          </a:lstStyle>
          <a:p>
            <a:r>
              <a:rPr lang="en-US" dirty="0"/>
              <a:t>Image Holder</a:t>
            </a:r>
          </a:p>
        </p:txBody>
      </p:sp>
      <p:sp>
        <p:nvSpPr>
          <p:cNvPr id="3" name="Text Placeholder 3"/>
          <p:cNvSpPr>
            <a:spLocks noGrp="1"/>
          </p:cNvSpPr>
          <p:nvPr>
            <p:ph type="body" sz="half" idx="2" hasCustomPrompt="1"/>
          </p:nvPr>
        </p:nvSpPr>
        <p:spPr>
          <a:xfrm>
            <a:off x="381000" y="883820"/>
            <a:ext cx="8368363" cy="173255"/>
          </a:xfrm>
          <a:prstGeom prst="rect">
            <a:avLst/>
          </a:prstGeom>
        </p:spPr>
        <p:txBody>
          <a:bodyPr wrap="none" lIns="0" tIns="0" rIns="0" bIns="0" anchor="ctr">
            <a:noAutofit/>
          </a:bodyPr>
          <a:lstStyle>
            <a:lvl1pPr marL="0" indent="0" algn="l">
              <a:buNone/>
              <a:defRPr sz="1200" b="0" baseline="0">
                <a:solidFill>
                  <a:schemeClr val="bg1">
                    <a:lumMod val="65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5" name="Title 2"/>
          <p:cNvSpPr>
            <a:spLocks noGrp="1"/>
          </p:cNvSpPr>
          <p:nvPr>
            <p:ph type="title" hasCustomPrompt="1"/>
          </p:nvPr>
        </p:nvSpPr>
        <p:spPr>
          <a:xfrm>
            <a:off x="381000" y="341313"/>
            <a:ext cx="8368363" cy="495383"/>
          </a:xfrm>
          <a:prstGeom prst="rect">
            <a:avLst/>
          </a:prstGeom>
        </p:spPr>
        <p:txBody>
          <a:bodyPr lIns="0" tIns="0" rIns="0" bIns="0" anchor="ctr"/>
          <a:lstStyle>
            <a:lvl1pPr algn="l">
              <a:defRPr sz="3600">
                <a:solidFill>
                  <a:schemeClr val="tx1">
                    <a:lumMod val="75000"/>
                    <a:lumOff val="25000"/>
                  </a:schemeClr>
                </a:solidFill>
              </a:defRPr>
            </a:lvl1pPr>
          </a:lstStyle>
          <a:p>
            <a:r>
              <a:rPr lang="en-US" dirty="0"/>
              <a:t>Click to edit title style</a:t>
            </a:r>
          </a:p>
        </p:txBody>
      </p:sp>
    </p:spTree>
    <p:extLst>
      <p:ext uri="{BB962C8B-B14F-4D97-AF65-F5344CB8AC3E}">
        <p14:creationId xmlns:p14="http://schemas.microsoft.com/office/powerpoint/2010/main" val="1362140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fld id="{CE550BC9-9021-4DE5-AD6A-2C4C956D7ABF}" type="slidenum">
              <a:rPr lang="en-US" smtClean="0"/>
              <a:t>‹#›</a:t>
            </a:fld>
            <a:endParaRPr lang="en-US" dirty="0"/>
          </a:p>
        </p:txBody>
      </p:sp>
      <p:sp>
        <p:nvSpPr>
          <p:cNvPr id="4" name="Rectangle 3"/>
          <p:cNvSpPr/>
          <p:nvPr userDrawn="1"/>
        </p:nvSpPr>
        <p:spPr bwMode="auto">
          <a:xfrm>
            <a:off x="398834" y="350195"/>
            <a:ext cx="8398214" cy="4435813"/>
          </a:xfrm>
          <a:prstGeom prst="rect">
            <a:avLst/>
          </a:prstGeom>
          <a:solidFill>
            <a:schemeClr val="accent1"/>
          </a:solidFill>
          <a:ln w="9525">
            <a:noFill/>
            <a:round/>
            <a:headEnd/>
            <a:tailEnd/>
          </a:ln>
        </p:spPr>
        <p:txBody>
          <a:bodyPr vert="horz" wrap="square" lIns="91440" tIns="45720" rIns="91440" bIns="45720" numCol="1" rtlCol="0" anchor="t" anchorCtr="0" compatLnSpc="1">
            <a:prstTxWarp prst="textNoShape">
              <a:avLst/>
            </a:prstTxWarp>
          </a:bodyPr>
          <a:lstStyle/>
          <a:p>
            <a:pPr algn="ctr"/>
            <a:endParaRPr lang="en-US" dirty="0"/>
          </a:p>
        </p:txBody>
      </p:sp>
      <p:sp>
        <p:nvSpPr>
          <p:cNvPr id="5" name="Title 2"/>
          <p:cNvSpPr txBox="1">
            <a:spLocks/>
          </p:cNvSpPr>
          <p:nvPr userDrawn="1"/>
        </p:nvSpPr>
        <p:spPr>
          <a:xfrm>
            <a:off x="711741" y="2201422"/>
            <a:ext cx="7772400" cy="830997"/>
          </a:xfrm>
          <a:prstGeom prst="rect">
            <a:avLst/>
          </a:prstGeom>
        </p:spPr>
        <p:txBody>
          <a:bodyPr wrap="square" lIns="0" tIns="0" rIns="0" bIns="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5400" dirty="0">
                <a:solidFill>
                  <a:schemeClr val="bg1"/>
                </a:solidFill>
                <a:effectLst>
                  <a:outerShdw blurRad="60007" dist="310007" dir="7680000" sy="30000" kx="1300200" algn="ctr" rotWithShape="0">
                    <a:prstClr val="black">
                      <a:alpha val="13000"/>
                    </a:prstClr>
                  </a:outerShdw>
                </a:effectLst>
              </a:rPr>
              <a:t>PRESENTATION TITLE</a:t>
            </a:r>
            <a:endParaRPr lang="en-US" sz="4000" dirty="0">
              <a:solidFill>
                <a:schemeClr val="bg1"/>
              </a:solidFill>
              <a:effectLst>
                <a:outerShdw blurRad="60007" dist="310007" dir="7680000" sy="30000" kx="1300200" algn="ctr" rotWithShape="0">
                  <a:prstClr val="black">
                    <a:alpha val="13000"/>
                  </a:prstClr>
                </a:outerShdw>
              </a:effectLst>
            </a:endParaRPr>
          </a:p>
        </p:txBody>
      </p:sp>
      <p:sp>
        <p:nvSpPr>
          <p:cNvPr id="6" name="Title 2"/>
          <p:cNvSpPr txBox="1">
            <a:spLocks/>
          </p:cNvSpPr>
          <p:nvPr userDrawn="1"/>
        </p:nvSpPr>
        <p:spPr>
          <a:xfrm>
            <a:off x="711741" y="1615259"/>
            <a:ext cx="7772400" cy="369332"/>
          </a:xfrm>
          <a:prstGeom prst="rect">
            <a:avLst/>
          </a:prstGeom>
        </p:spPr>
        <p:txBody>
          <a:bodyPr wrap="square" lIns="0" tIns="0" rIns="0" bIns="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2400" kern="1500" spc="2000" dirty="0">
                <a:solidFill>
                  <a:schemeClr val="bg1"/>
                </a:solidFill>
              </a:rPr>
              <a:t>WELCOME TO</a:t>
            </a:r>
            <a:endParaRPr lang="en-US" sz="1600" kern="1500" spc="2000" dirty="0">
              <a:solidFill>
                <a:schemeClr val="bg1"/>
              </a:solidFill>
            </a:endParaRPr>
          </a:p>
        </p:txBody>
      </p:sp>
      <p:sp>
        <p:nvSpPr>
          <p:cNvPr id="7" name="Title 2"/>
          <p:cNvSpPr txBox="1">
            <a:spLocks/>
          </p:cNvSpPr>
          <p:nvPr userDrawn="1"/>
        </p:nvSpPr>
        <p:spPr>
          <a:xfrm>
            <a:off x="711741" y="3274723"/>
            <a:ext cx="7772400" cy="246221"/>
          </a:xfrm>
          <a:prstGeom prst="rect">
            <a:avLst/>
          </a:prstGeom>
        </p:spPr>
        <p:txBody>
          <a:bodyPr wrap="square" lIns="0" tIns="0" rIns="0" bIns="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1600" dirty="0">
                <a:solidFill>
                  <a:schemeClr val="bg1"/>
                </a:solidFill>
              </a:rPr>
              <a:t>Sub Title/Author/Presenter</a:t>
            </a:r>
            <a:endParaRPr lang="en-US" sz="1100" dirty="0">
              <a:solidFill>
                <a:schemeClr val="bg1"/>
              </a:solidFill>
            </a:endParaRPr>
          </a:p>
        </p:txBody>
      </p:sp>
    </p:spTree>
    <p:extLst>
      <p:ext uri="{BB962C8B-B14F-4D97-AF65-F5344CB8AC3E}">
        <p14:creationId xmlns:p14="http://schemas.microsoft.com/office/powerpoint/2010/main" val="244371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accel="20000" decel="60000" fill="hold" grpId="0" nodeType="withEffect">
                                  <p:stCondLst>
                                    <p:cond delay="0"/>
                                  </p:stCondLst>
                                  <p:iterate type="wd">
                                    <p:tmPct val="10000"/>
                                  </p:iterate>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0-#ppt_h/2"/>
                                          </p:val>
                                        </p:tav>
                                        <p:tav tm="100000">
                                          <p:val>
                                            <p:strVal val="#ppt_y"/>
                                          </p:val>
                                        </p:tav>
                                      </p:tavLst>
                                    </p:anim>
                                  </p:childTnLst>
                                </p:cTn>
                              </p:par>
                              <p:par>
                                <p:cTn id="9" presetID="2" presetClass="entr" presetSubtype="4" accel="20000" decel="60000" fill="hold" grpId="0" nodeType="withEffect">
                                  <p:stCondLst>
                                    <p:cond delay="0"/>
                                  </p:stCondLst>
                                  <p:iterate type="wd">
                                    <p:tmPct val="10000"/>
                                  </p:iterate>
                                  <p:childTnLst>
                                    <p:set>
                                      <p:cBhvr>
                                        <p:cTn id="10" dur="1" fill="hold">
                                          <p:stCondLst>
                                            <p:cond delay="0"/>
                                          </p:stCondLst>
                                        </p:cTn>
                                        <p:tgtEl>
                                          <p:spTgt spid="5"/>
                                        </p:tgtEl>
                                        <p:attrNameLst>
                                          <p:attrName>style.visibility</p:attrName>
                                        </p:attrNameLst>
                                      </p:cBhvr>
                                      <p:to>
                                        <p:strVal val="visible"/>
                                      </p:to>
                                    </p:set>
                                    <p:anim calcmode="lin" valueType="num">
                                      <p:cBhvr additive="base">
                                        <p:cTn id="11" dur="500" fill="hold"/>
                                        <p:tgtEl>
                                          <p:spTgt spid="5"/>
                                        </p:tgtEl>
                                        <p:attrNameLst>
                                          <p:attrName>ppt_x</p:attrName>
                                        </p:attrNameLst>
                                      </p:cBhvr>
                                      <p:tavLst>
                                        <p:tav tm="0">
                                          <p:val>
                                            <p:strVal val="#ppt_x"/>
                                          </p:val>
                                        </p:tav>
                                        <p:tav tm="100000">
                                          <p:val>
                                            <p:strVal val="#ppt_x"/>
                                          </p:val>
                                        </p:tav>
                                      </p:tavLst>
                                    </p:anim>
                                    <p:anim calcmode="lin" valueType="num">
                                      <p:cBhvr additive="base">
                                        <p:cTn id="12" dur="500" fill="hold"/>
                                        <p:tgtEl>
                                          <p:spTgt spid="5"/>
                                        </p:tgtEl>
                                        <p:attrNameLst>
                                          <p:attrName>ppt_y</p:attrName>
                                        </p:attrNameLst>
                                      </p:cBhvr>
                                      <p:tavLst>
                                        <p:tav tm="0">
                                          <p:val>
                                            <p:strVal val="1+#ppt_h/2"/>
                                          </p:val>
                                        </p:tav>
                                        <p:tav tm="100000">
                                          <p:val>
                                            <p:strVal val="#ppt_y"/>
                                          </p:val>
                                        </p:tav>
                                      </p:tavLst>
                                    </p:anim>
                                  </p:childTnLst>
                                </p:cTn>
                              </p:par>
                              <p:par>
                                <p:cTn id="13" presetID="16" presetClass="entr" presetSubtype="37" fill="hold" grpId="0" nodeType="withEffect">
                                  <p:stCondLst>
                                    <p:cond delay="500"/>
                                  </p:stCondLst>
                                  <p:childTnLst>
                                    <p:set>
                                      <p:cBhvr>
                                        <p:cTn id="14" dur="1" fill="hold">
                                          <p:stCondLst>
                                            <p:cond delay="0"/>
                                          </p:stCondLst>
                                        </p:cTn>
                                        <p:tgtEl>
                                          <p:spTgt spid="7"/>
                                        </p:tgtEl>
                                        <p:attrNameLst>
                                          <p:attrName>style.visibility</p:attrName>
                                        </p:attrNameLst>
                                      </p:cBhvr>
                                      <p:to>
                                        <p:strVal val="visible"/>
                                      </p:to>
                                    </p:set>
                                    <p:animEffect transition="in" filter="barn(outVertical)">
                                      <p:cBhvr>
                                        <p:cTn id="15" dur="75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p:bld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BP19">
    <p:spTree>
      <p:nvGrpSpPr>
        <p:cNvPr id="1" name=""/>
        <p:cNvGrpSpPr/>
        <p:nvPr/>
      </p:nvGrpSpPr>
      <p:grpSpPr>
        <a:xfrm>
          <a:off x="0" y="0"/>
          <a:ext cx="0" cy="0"/>
          <a:chOff x="0" y="0"/>
          <a:chExt cx="0" cy="0"/>
        </a:xfrm>
      </p:grpSpPr>
      <p:sp>
        <p:nvSpPr>
          <p:cNvPr id="4" name="Picture Placeholder 7"/>
          <p:cNvSpPr>
            <a:spLocks noGrp="1"/>
          </p:cNvSpPr>
          <p:nvPr>
            <p:ph type="pic" sz="quarter" idx="10" hasCustomPrompt="1"/>
          </p:nvPr>
        </p:nvSpPr>
        <p:spPr>
          <a:xfrm>
            <a:off x="0" y="0"/>
            <a:ext cx="3429000" cy="5143500"/>
          </a:xfrm>
          <a:prstGeom prst="rect">
            <a:avLst/>
          </a:prstGeom>
          <a:solidFill>
            <a:schemeClr val="bg1">
              <a:lumMod val="95000"/>
            </a:schemeClr>
          </a:solidFill>
          <a:ln>
            <a:noFill/>
          </a:ln>
          <a:effectLst/>
        </p:spPr>
        <p:txBody>
          <a:bodyPr bIns="457200" anchor="b"/>
          <a:lstStyle>
            <a:lvl1pPr algn="ctr">
              <a:buNone/>
              <a:defRPr sz="1200">
                <a:solidFill>
                  <a:schemeClr val="tx1">
                    <a:lumMod val="50000"/>
                    <a:lumOff val="50000"/>
                  </a:schemeClr>
                </a:solidFill>
              </a:defRPr>
            </a:lvl1pPr>
          </a:lstStyle>
          <a:p>
            <a:r>
              <a:rPr lang="en-US" dirty="0"/>
              <a:t>Image Holder</a:t>
            </a:r>
          </a:p>
        </p:txBody>
      </p:sp>
      <p:sp>
        <p:nvSpPr>
          <p:cNvPr id="3" name="Text Placeholder 3"/>
          <p:cNvSpPr>
            <a:spLocks noGrp="1"/>
          </p:cNvSpPr>
          <p:nvPr>
            <p:ph type="body" sz="half" idx="2" hasCustomPrompt="1"/>
          </p:nvPr>
        </p:nvSpPr>
        <p:spPr>
          <a:xfrm>
            <a:off x="3657600" y="883820"/>
            <a:ext cx="5091763" cy="173255"/>
          </a:xfrm>
          <a:prstGeom prst="rect">
            <a:avLst/>
          </a:prstGeom>
        </p:spPr>
        <p:txBody>
          <a:bodyPr wrap="none" lIns="0" tIns="0" rIns="0" bIns="0" anchor="ctr">
            <a:noAutofit/>
          </a:bodyPr>
          <a:lstStyle>
            <a:lvl1pPr marL="0" indent="0" algn="l">
              <a:buNone/>
              <a:defRPr sz="1200" b="0" baseline="0">
                <a:solidFill>
                  <a:schemeClr val="bg1">
                    <a:lumMod val="65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5" name="Title 2"/>
          <p:cNvSpPr>
            <a:spLocks noGrp="1"/>
          </p:cNvSpPr>
          <p:nvPr>
            <p:ph type="title" hasCustomPrompt="1"/>
          </p:nvPr>
        </p:nvSpPr>
        <p:spPr>
          <a:xfrm>
            <a:off x="3657600" y="341313"/>
            <a:ext cx="5091763" cy="495383"/>
          </a:xfrm>
          <a:prstGeom prst="rect">
            <a:avLst/>
          </a:prstGeom>
        </p:spPr>
        <p:txBody>
          <a:bodyPr lIns="0" tIns="0" rIns="0" bIns="0" anchor="ctr"/>
          <a:lstStyle>
            <a:lvl1pPr algn="l">
              <a:defRPr sz="3600">
                <a:solidFill>
                  <a:schemeClr val="tx1">
                    <a:lumMod val="75000"/>
                    <a:lumOff val="25000"/>
                  </a:schemeClr>
                </a:solidFill>
              </a:defRPr>
            </a:lvl1pPr>
          </a:lstStyle>
          <a:p>
            <a:r>
              <a:rPr lang="en-US" dirty="0"/>
              <a:t>Click to edit title style</a:t>
            </a:r>
          </a:p>
        </p:txBody>
      </p:sp>
    </p:spTree>
    <p:extLst>
      <p:ext uri="{BB962C8B-B14F-4D97-AF65-F5344CB8AC3E}">
        <p14:creationId xmlns:p14="http://schemas.microsoft.com/office/powerpoint/2010/main" val="225952517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BP20">
    <p:spTree>
      <p:nvGrpSpPr>
        <p:cNvPr id="1" name=""/>
        <p:cNvGrpSpPr/>
        <p:nvPr/>
      </p:nvGrpSpPr>
      <p:grpSpPr>
        <a:xfrm>
          <a:off x="0" y="0"/>
          <a:ext cx="0" cy="0"/>
          <a:chOff x="0" y="0"/>
          <a:chExt cx="0" cy="0"/>
        </a:xfrm>
      </p:grpSpPr>
      <p:sp>
        <p:nvSpPr>
          <p:cNvPr id="4" name="Picture Placeholder 7"/>
          <p:cNvSpPr>
            <a:spLocks noGrp="1"/>
          </p:cNvSpPr>
          <p:nvPr>
            <p:ph type="pic" sz="quarter" idx="10" hasCustomPrompt="1"/>
          </p:nvPr>
        </p:nvSpPr>
        <p:spPr>
          <a:xfrm>
            <a:off x="4572000" y="0"/>
            <a:ext cx="4572000" cy="3105150"/>
          </a:xfrm>
          <a:prstGeom prst="rect">
            <a:avLst/>
          </a:prstGeom>
          <a:solidFill>
            <a:schemeClr val="bg1">
              <a:lumMod val="95000"/>
            </a:schemeClr>
          </a:solidFill>
          <a:ln>
            <a:noFill/>
          </a:ln>
          <a:effectLst/>
        </p:spPr>
        <p:txBody>
          <a:bodyPr bIns="457200" anchor="b"/>
          <a:lstStyle>
            <a:lvl1pPr algn="ctr">
              <a:buNone/>
              <a:defRPr sz="1200">
                <a:solidFill>
                  <a:schemeClr val="tx1">
                    <a:lumMod val="50000"/>
                    <a:lumOff val="50000"/>
                  </a:schemeClr>
                </a:solidFill>
              </a:defRPr>
            </a:lvl1pPr>
          </a:lstStyle>
          <a:p>
            <a:r>
              <a:rPr lang="en-US" dirty="0"/>
              <a:t>Image Holder</a:t>
            </a:r>
          </a:p>
        </p:txBody>
      </p:sp>
      <p:sp>
        <p:nvSpPr>
          <p:cNvPr id="6" name="Text Placeholder 3"/>
          <p:cNvSpPr>
            <a:spLocks noGrp="1"/>
          </p:cNvSpPr>
          <p:nvPr>
            <p:ph type="body" sz="half" idx="2" hasCustomPrompt="1"/>
          </p:nvPr>
        </p:nvSpPr>
        <p:spPr>
          <a:xfrm>
            <a:off x="381000" y="883820"/>
            <a:ext cx="8368363" cy="173255"/>
          </a:xfrm>
          <a:prstGeom prst="rect">
            <a:avLst/>
          </a:prstGeom>
        </p:spPr>
        <p:txBody>
          <a:bodyPr wrap="none" lIns="0" tIns="0" rIns="0" bIns="0" anchor="ctr">
            <a:noAutofit/>
          </a:bodyPr>
          <a:lstStyle>
            <a:lvl1pPr marL="0" indent="0" algn="l">
              <a:buNone/>
              <a:defRPr sz="1200" b="0" baseline="0">
                <a:solidFill>
                  <a:schemeClr val="bg1">
                    <a:lumMod val="65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7" name="Title 2"/>
          <p:cNvSpPr>
            <a:spLocks noGrp="1"/>
          </p:cNvSpPr>
          <p:nvPr>
            <p:ph type="title"/>
          </p:nvPr>
        </p:nvSpPr>
        <p:spPr>
          <a:xfrm>
            <a:off x="381000" y="341313"/>
            <a:ext cx="8368363" cy="495383"/>
          </a:xfrm>
          <a:prstGeom prst="rect">
            <a:avLst/>
          </a:prstGeom>
        </p:spPr>
        <p:txBody>
          <a:bodyPr lIns="0" tIns="0" rIns="0" bIns="0" anchor="ctr"/>
          <a:lstStyle>
            <a:lvl1pPr algn="l">
              <a:defRPr sz="3600">
                <a:solidFill>
                  <a:schemeClr val="tx1">
                    <a:lumMod val="75000"/>
                    <a:lumOff val="25000"/>
                  </a:schemeClr>
                </a:solidFill>
              </a:defRPr>
            </a:lvl1pPr>
          </a:lstStyle>
          <a:p>
            <a:r>
              <a:rPr lang="en-US"/>
              <a:t>Click to edit Master title style</a:t>
            </a:r>
            <a:endParaRPr lang="en-US" dirty="0"/>
          </a:p>
        </p:txBody>
      </p:sp>
    </p:spTree>
    <p:extLst>
      <p:ext uri="{BB962C8B-B14F-4D97-AF65-F5344CB8AC3E}">
        <p14:creationId xmlns:p14="http://schemas.microsoft.com/office/powerpoint/2010/main" val="415580037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BP22">
    <p:spTree>
      <p:nvGrpSpPr>
        <p:cNvPr id="1" name=""/>
        <p:cNvGrpSpPr/>
        <p:nvPr/>
      </p:nvGrpSpPr>
      <p:grpSpPr>
        <a:xfrm>
          <a:off x="0" y="0"/>
          <a:ext cx="0" cy="0"/>
          <a:chOff x="0" y="0"/>
          <a:chExt cx="0" cy="0"/>
        </a:xfrm>
      </p:grpSpPr>
      <p:sp>
        <p:nvSpPr>
          <p:cNvPr id="49" name="Picture Placeholder 7"/>
          <p:cNvSpPr>
            <a:spLocks noGrp="1"/>
          </p:cNvSpPr>
          <p:nvPr>
            <p:ph type="pic" sz="quarter" idx="19" hasCustomPrompt="1"/>
          </p:nvPr>
        </p:nvSpPr>
        <p:spPr>
          <a:xfrm>
            <a:off x="377139" y="1381626"/>
            <a:ext cx="1999651" cy="2180724"/>
          </a:xfrm>
          <a:prstGeom prst="roundRect">
            <a:avLst>
              <a:gd name="adj" fmla="val 3671"/>
            </a:avLst>
          </a:prstGeom>
          <a:solidFill>
            <a:schemeClr val="tx2">
              <a:lumMod val="10000"/>
              <a:lumOff val="90000"/>
            </a:schemeClr>
          </a:solidFill>
          <a:ln w="19050">
            <a:noFill/>
          </a:ln>
          <a:effectLst/>
        </p:spPr>
        <p:txBody>
          <a:bodyPr lIns="0" tIns="0" rIns="0" bIns="274320" anchor="b"/>
          <a:lstStyle>
            <a:lvl1pPr algn="ctr" rtl="0">
              <a:buNone/>
              <a:defRPr sz="900">
                <a:solidFill>
                  <a:schemeClr val="tx1">
                    <a:lumMod val="75000"/>
                    <a:lumOff val="25000"/>
                  </a:schemeClr>
                </a:solidFill>
              </a:defRPr>
            </a:lvl1pPr>
          </a:lstStyle>
          <a:p>
            <a:r>
              <a:rPr lang="en-US" dirty="0"/>
              <a:t>Image Holder</a:t>
            </a:r>
          </a:p>
        </p:txBody>
      </p:sp>
      <p:sp>
        <p:nvSpPr>
          <p:cNvPr id="75" name="Picture Placeholder 7"/>
          <p:cNvSpPr>
            <a:spLocks noGrp="1"/>
          </p:cNvSpPr>
          <p:nvPr>
            <p:ph type="pic" sz="quarter" idx="30" hasCustomPrompt="1"/>
          </p:nvPr>
        </p:nvSpPr>
        <p:spPr>
          <a:xfrm>
            <a:off x="2516788" y="1381626"/>
            <a:ext cx="1999651" cy="2180724"/>
          </a:xfrm>
          <a:prstGeom prst="roundRect">
            <a:avLst>
              <a:gd name="adj" fmla="val 4633"/>
            </a:avLst>
          </a:prstGeom>
          <a:solidFill>
            <a:schemeClr val="tx2">
              <a:lumMod val="10000"/>
              <a:lumOff val="90000"/>
            </a:schemeClr>
          </a:solidFill>
          <a:ln w="19050">
            <a:noFill/>
          </a:ln>
          <a:effectLst/>
        </p:spPr>
        <p:txBody>
          <a:bodyPr lIns="0" tIns="0" rIns="0" bIns="274320" anchor="b"/>
          <a:lstStyle>
            <a:lvl1pPr algn="ctr" rtl="0">
              <a:buNone/>
              <a:defRPr sz="900">
                <a:solidFill>
                  <a:schemeClr val="tx1">
                    <a:lumMod val="75000"/>
                    <a:lumOff val="25000"/>
                  </a:schemeClr>
                </a:solidFill>
              </a:defRPr>
            </a:lvl1pPr>
          </a:lstStyle>
          <a:p>
            <a:r>
              <a:rPr lang="en-US" dirty="0"/>
              <a:t>Image Holder</a:t>
            </a:r>
          </a:p>
        </p:txBody>
      </p:sp>
      <p:sp>
        <p:nvSpPr>
          <p:cNvPr id="89" name="Picture Placeholder 7"/>
          <p:cNvSpPr>
            <a:spLocks noGrp="1"/>
          </p:cNvSpPr>
          <p:nvPr>
            <p:ph type="pic" sz="quarter" idx="34" hasCustomPrompt="1"/>
          </p:nvPr>
        </p:nvSpPr>
        <p:spPr>
          <a:xfrm>
            <a:off x="4624503" y="1381626"/>
            <a:ext cx="1999651" cy="2180724"/>
          </a:xfrm>
          <a:prstGeom prst="roundRect">
            <a:avLst>
              <a:gd name="adj" fmla="val 2708"/>
            </a:avLst>
          </a:prstGeom>
          <a:solidFill>
            <a:schemeClr val="tx2">
              <a:lumMod val="10000"/>
              <a:lumOff val="90000"/>
            </a:schemeClr>
          </a:solidFill>
          <a:ln w="19050">
            <a:noFill/>
          </a:ln>
          <a:effectLst/>
        </p:spPr>
        <p:txBody>
          <a:bodyPr lIns="0" tIns="0" rIns="0" bIns="274320" anchor="b"/>
          <a:lstStyle>
            <a:lvl1pPr algn="ctr" rtl="0">
              <a:buNone/>
              <a:defRPr sz="900">
                <a:solidFill>
                  <a:schemeClr val="tx1">
                    <a:lumMod val="75000"/>
                    <a:lumOff val="25000"/>
                  </a:schemeClr>
                </a:solidFill>
              </a:defRPr>
            </a:lvl1pPr>
          </a:lstStyle>
          <a:p>
            <a:r>
              <a:rPr lang="en-US" dirty="0"/>
              <a:t>Image Holder</a:t>
            </a:r>
          </a:p>
        </p:txBody>
      </p:sp>
      <p:sp>
        <p:nvSpPr>
          <p:cNvPr id="94" name="Picture Placeholder 7"/>
          <p:cNvSpPr>
            <a:spLocks noGrp="1"/>
          </p:cNvSpPr>
          <p:nvPr>
            <p:ph type="pic" sz="quarter" idx="38" hasCustomPrompt="1"/>
          </p:nvPr>
        </p:nvSpPr>
        <p:spPr>
          <a:xfrm>
            <a:off x="6749713" y="1381626"/>
            <a:ext cx="1999651" cy="2180724"/>
          </a:xfrm>
          <a:prstGeom prst="roundRect">
            <a:avLst>
              <a:gd name="adj" fmla="val 6077"/>
            </a:avLst>
          </a:prstGeom>
          <a:solidFill>
            <a:schemeClr val="tx2">
              <a:lumMod val="10000"/>
              <a:lumOff val="90000"/>
            </a:schemeClr>
          </a:solidFill>
          <a:ln w="19050">
            <a:noFill/>
          </a:ln>
          <a:effectLst/>
        </p:spPr>
        <p:txBody>
          <a:bodyPr lIns="0" tIns="0" rIns="0" bIns="274320" anchor="b"/>
          <a:lstStyle>
            <a:lvl1pPr algn="ctr" rtl="0">
              <a:buNone/>
              <a:defRPr sz="900">
                <a:solidFill>
                  <a:schemeClr val="tx1">
                    <a:lumMod val="75000"/>
                    <a:lumOff val="25000"/>
                  </a:schemeClr>
                </a:solidFill>
              </a:defRPr>
            </a:lvl1pPr>
          </a:lstStyle>
          <a:p>
            <a:r>
              <a:rPr lang="en-US" dirty="0"/>
              <a:t>Image Holder</a:t>
            </a:r>
          </a:p>
        </p:txBody>
      </p:sp>
      <p:sp>
        <p:nvSpPr>
          <p:cNvPr id="10" name="Text Placeholder 3"/>
          <p:cNvSpPr>
            <a:spLocks noGrp="1"/>
          </p:cNvSpPr>
          <p:nvPr>
            <p:ph type="body" sz="half" idx="2" hasCustomPrompt="1"/>
          </p:nvPr>
        </p:nvSpPr>
        <p:spPr>
          <a:xfrm>
            <a:off x="381000" y="883820"/>
            <a:ext cx="8368363" cy="173255"/>
          </a:xfrm>
          <a:prstGeom prst="rect">
            <a:avLst/>
          </a:prstGeom>
        </p:spPr>
        <p:txBody>
          <a:bodyPr wrap="none" lIns="0" tIns="0" rIns="0" bIns="0" anchor="ctr">
            <a:noAutofit/>
          </a:bodyPr>
          <a:lstStyle>
            <a:lvl1pPr marL="0" indent="0" algn="l">
              <a:buNone/>
              <a:defRPr sz="1200" b="0" baseline="0">
                <a:solidFill>
                  <a:schemeClr val="bg1">
                    <a:lumMod val="65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11" name="Title 2"/>
          <p:cNvSpPr>
            <a:spLocks noGrp="1"/>
          </p:cNvSpPr>
          <p:nvPr>
            <p:ph type="title"/>
          </p:nvPr>
        </p:nvSpPr>
        <p:spPr>
          <a:xfrm>
            <a:off x="381000" y="341313"/>
            <a:ext cx="8368363" cy="495383"/>
          </a:xfrm>
          <a:prstGeom prst="rect">
            <a:avLst/>
          </a:prstGeom>
        </p:spPr>
        <p:txBody>
          <a:bodyPr lIns="0" tIns="0" rIns="0" bIns="0" anchor="ctr"/>
          <a:lstStyle>
            <a:lvl1pPr algn="l">
              <a:defRPr sz="3600">
                <a:solidFill>
                  <a:schemeClr val="tx1">
                    <a:lumMod val="75000"/>
                    <a:lumOff val="25000"/>
                  </a:schemeClr>
                </a:solidFill>
              </a:defRPr>
            </a:lvl1pPr>
          </a:lstStyle>
          <a:p>
            <a:r>
              <a:rPr lang="en-US"/>
              <a:t>Click to edit Master title style</a:t>
            </a:r>
            <a:endParaRPr lang="en-US" dirty="0"/>
          </a:p>
        </p:txBody>
      </p:sp>
    </p:spTree>
    <p:extLst>
      <p:ext uri="{BB962C8B-B14F-4D97-AF65-F5344CB8AC3E}">
        <p14:creationId xmlns:p14="http://schemas.microsoft.com/office/powerpoint/2010/main" val="108410417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BP23">
    <p:spTree>
      <p:nvGrpSpPr>
        <p:cNvPr id="1" name=""/>
        <p:cNvGrpSpPr/>
        <p:nvPr/>
      </p:nvGrpSpPr>
      <p:grpSpPr>
        <a:xfrm>
          <a:off x="0" y="0"/>
          <a:ext cx="0" cy="0"/>
          <a:chOff x="0" y="0"/>
          <a:chExt cx="0" cy="0"/>
        </a:xfrm>
      </p:grpSpPr>
      <p:sp>
        <p:nvSpPr>
          <p:cNvPr id="23" name="Picture Placeholder 22"/>
          <p:cNvSpPr>
            <a:spLocks noGrp="1"/>
          </p:cNvSpPr>
          <p:nvPr>
            <p:ph type="pic" sz="quarter" idx="19" hasCustomPrompt="1"/>
          </p:nvPr>
        </p:nvSpPr>
        <p:spPr>
          <a:xfrm>
            <a:off x="380999" y="1400174"/>
            <a:ext cx="1524000" cy="2209800"/>
          </a:xfrm>
          <a:prstGeom prst="roundRect">
            <a:avLst>
              <a:gd name="adj" fmla="val 5299"/>
            </a:avLst>
          </a:prstGeom>
          <a:solidFill>
            <a:schemeClr val="tx2">
              <a:lumMod val="10000"/>
              <a:lumOff val="90000"/>
            </a:schemeClr>
          </a:solidFill>
          <a:ln w="19050">
            <a:noFill/>
          </a:ln>
          <a:effectLst/>
        </p:spPr>
        <p:txBody>
          <a:bodyPr wrap="square" lIns="0" tIns="0" rIns="0" bIns="274320" anchor="b">
            <a:noAutofit/>
          </a:bodyPr>
          <a:lstStyle>
            <a:lvl1pPr algn="ctr" rtl="0">
              <a:buNone/>
              <a:defRPr sz="900">
                <a:solidFill>
                  <a:schemeClr val="tx1">
                    <a:lumMod val="75000"/>
                    <a:lumOff val="25000"/>
                  </a:schemeClr>
                </a:solidFill>
              </a:defRPr>
            </a:lvl1pPr>
          </a:lstStyle>
          <a:p>
            <a:r>
              <a:rPr lang="en-US" dirty="0"/>
              <a:t>Image Holder</a:t>
            </a:r>
          </a:p>
        </p:txBody>
      </p:sp>
      <p:sp>
        <p:nvSpPr>
          <p:cNvPr id="24" name="Picture Placeholder 23"/>
          <p:cNvSpPr>
            <a:spLocks noGrp="1"/>
          </p:cNvSpPr>
          <p:nvPr>
            <p:ph type="pic" sz="quarter" idx="20" hasCustomPrompt="1"/>
          </p:nvPr>
        </p:nvSpPr>
        <p:spPr>
          <a:xfrm>
            <a:off x="2099008" y="1400174"/>
            <a:ext cx="1524000" cy="2209800"/>
          </a:xfrm>
          <a:prstGeom prst="roundRect">
            <a:avLst>
              <a:gd name="adj" fmla="val 4035"/>
            </a:avLst>
          </a:prstGeom>
          <a:solidFill>
            <a:schemeClr val="tx2">
              <a:lumMod val="10000"/>
              <a:lumOff val="90000"/>
            </a:schemeClr>
          </a:solidFill>
          <a:ln w="19050">
            <a:noFill/>
          </a:ln>
          <a:effectLst/>
        </p:spPr>
        <p:txBody>
          <a:bodyPr wrap="square" lIns="0" tIns="0" rIns="0" bIns="274320" anchor="b">
            <a:noAutofit/>
          </a:bodyPr>
          <a:lstStyle>
            <a:lvl1pPr algn="ctr" rtl="0">
              <a:buNone/>
              <a:defRPr sz="900">
                <a:solidFill>
                  <a:schemeClr val="tx1">
                    <a:lumMod val="75000"/>
                    <a:lumOff val="25000"/>
                  </a:schemeClr>
                </a:solidFill>
              </a:defRPr>
            </a:lvl1pPr>
          </a:lstStyle>
          <a:p>
            <a:r>
              <a:rPr lang="en-US" dirty="0"/>
              <a:t>Image Holder</a:t>
            </a:r>
          </a:p>
        </p:txBody>
      </p:sp>
      <p:sp>
        <p:nvSpPr>
          <p:cNvPr id="25" name="Picture Placeholder 24"/>
          <p:cNvSpPr>
            <a:spLocks noGrp="1"/>
          </p:cNvSpPr>
          <p:nvPr>
            <p:ph type="pic" sz="quarter" idx="21" hasCustomPrompt="1"/>
          </p:nvPr>
        </p:nvSpPr>
        <p:spPr>
          <a:xfrm>
            <a:off x="3817017" y="1400174"/>
            <a:ext cx="1524000" cy="2209800"/>
          </a:xfrm>
          <a:prstGeom prst="roundRect">
            <a:avLst>
              <a:gd name="adj" fmla="val 4035"/>
            </a:avLst>
          </a:prstGeom>
          <a:solidFill>
            <a:schemeClr val="tx2">
              <a:lumMod val="10000"/>
              <a:lumOff val="90000"/>
            </a:schemeClr>
          </a:solidFill>
          <a:ln w="19050">
            <a:noFill/>
          </a:ln>
          <a:effectLst/>
        </p:spPr>
        <p:txBody>
          <a:bodyPr wrap="square" lIns="0" tIns="0" rIns="0" bIns="274320" anchor="b">
            <a:noAutofit/>
          </a:bodyPr>
          <a:lstStyle>
            <a:lvl1pPr algn="ctr" rtl="0">
              <a:buNone/>
              <a:defRPr sz="900">
                <a:solidFill>
                  <a:schemeClr val="tx1">
                    <a:lumMod val="75000"/>
                    <a:lumOff val="25000"/>
                  </a:schemeClr>
                </a:solidFill>
              </a:defRPr>
            </a:lvl1pPr>
          </a:lstStyle>
          <a:p>
            <a:r>
              <a:rPr lang="en-US" dirty="0"/>
              <a:t>Image Holder</a:t>
            </a:r>
          </a:p>
        </p:txBody>
      </p:sp>
      <p:sp>
        <p:nvSpPr>
          <p:cNvPr id="26" name="Picture Placeholder 25"/>
          <p:cNvSpPr>
            <a:spLocks noGrp="1"/>
          </p:cNvSpPr>
          <p:nvPr>
            <p:ph type="pic" sz="quarter" idx="22" hasCustomPrompt="1"/>
          </p:nvPr>
        </p:nvSpPr>
        <p:spPr>
          <a:xfrm>
            <a:off x="5535026" y="1400174"/>
            <a:ext cx="1524000" cy="2209800"/>
          </a:xfrm>
          <a:prstGeom prst="roundRect">
            <a:avLst>
              <a:gd name="adj" fmla="val 5299"/>
            </a:avLst>
          </a:prstGeom>
          <a:solidFill>
            <a:schemeClr val="tx2">
              <a:lumMod val="10000"/>
              <a:lumOff val="90000"/>
            </a:schemeClr>
          </a:solidFill>
          <a:ln w="19050">
            <a:noFill/>
          </a:ln>
          <a:effectLst/>
        </p:spPr>
        <p:txBody>
          <a:bodyPr wrap="square" lIns="0" tIns="0" rIns="0" bIns="274320" anchor="b">
            <a:noAutofit/>
          </a:bodyPr>
          <a:lstStyle>
            <a:lvl1pPr algn="ctr" rtl="0">
              <a:buNone/>
              <a:defRPr sz="900">
                <a:solidFill>
                  <a:schemeClr val="tx1">
                    <a:lumMod val="75000"/>
                    <a:lumOff val="25000"/>
                  </a:schemeClr>
                </a:solidFill>
              </a:defRPr>
            </a:lvl1pPr>
          </a:lstStyle>
          <a:p>
            <a:r>
              <a:rPr lang="en-US" dirty="0"/>
              <a:t>Image Holder</a:t>
            </a:r>
          </a:p>
        </p:txBody>
      </p:sp>
      <p:sp>
        <p:nvSpPr>
          <p:cNvPr id="27" name="Picture Placeholder 26"/>
          <p:cNvSpPr>
            <a:spLocks noGrp="1"/>
          </p:cNvSpPr>
          <p:nvPr>
            <p:ph type="pic" sz="quarter" idx="23" hasCustomPrompt="1"/>
          </p:nvPr>
        </p:nvSpPr>
        <p:spPr>
          <a:xfrm>
            <a:off x="7253036" y="1400174"/>
            <a:ext cx="1524000" cy="2209800"/>
          </a:xfrm>
          <a:prstGeom prst="roundRect">
            <a:avLst>
              <a:gd name="adj" fmla="val 4667"/>
            </a:avLst>
          </a:prstGeom>
          <a:solidFill>
            <a:schemeClr val="tx2">
              <a:lumMod val="10000"/>
              <a:lumOff val="90000"/>
            </a:schemeClr>
          </a:solidFill>
          <a:ln w="19050">
            <a:noFill/>
          </a:ln>
          <a:effectLst/>
        </p:spPr>
        <p:txBody>
          <a:bodyPr wrap="square" lIns="0" tIns="0" rIns="0" bIns="274320" anchor="b">
            <a:noAutofit/>
          </a:bodyPr>
          <a:lstStyle>
            <a:lvl1pPr algn="ctr" rtl="0">
              <a:buNone/>
              <a:defRPr sz="900">
                <a:solidFill>
                  <a:schemeClr val="tx1">
                    <a:lumMod val="75000"/>
                    <a:lumOff val="25000"/>
                  </a:schemeClr>
                </a:solidFill>
              </a:defRPr>
            </a:lvl1pPr>
          </a:lstStyle>
          <a:p>
            <a:r>
              <a:rPr lang="en-US" dirty="0"/>
              <a:t>Image Holder</a:t>
            </a:r>
          </a:p>
        </p:txBody>
      </p:sp>
      <p:sp>
        <p:nvSpPr>
          <p:cNvPr id="10" name="Text Placeholder 3"/>
          <p:cNvSpPr>
            <a:spLocks noGrp="1"/>
          </p:cNvSpPr>
          <p:nvPr>
            <p:ph type="body" sz="half" idx="2" hasCustomPrompt="1"/>
          </p:nvPr>
        </p:nvSpPr>
        <p:spPr>
          <a:xfrm>
            <a:off x="381000" y="883820"/>
            <a:ext cx="8368363" cy="173255"/>
          </a:xfrm>
          <a:prstGeom prst="rect">
            <a:avLst/>
          </a:prstGeom>
        </p:spPr>
        <p:txBody>
          <a:bodyPr wrap="none" lIns="0" tIns="0" rIns="0" bIns="0" anchor="ctr">
            <a:noAutofit/>
          </a:bodyPr>
          <a:lstStyle>
            <a:lvl1pPr marL="0" indent="0" algn="l">
              <a:buNone/>
              <a:defRPr sz="1200" b="0" baseline="0">
                <a:solidFill>
                  <a:schemeClr val="bg1">
                    <a:lumMod val="65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11" name="Title 2"/>
          <p:cNvSpPr>
            <a:spLocks noGrp="1"/>
          </p:cNvSpPr>
          <p:nvPr>
            <p:ph type="title"/>
          </p:nvPr>
        </p:nvSpPr>
        <p:spPr>
          <a:xfrm>
            <a:off x="381000" y="341313"/>
            <a:ext cx="8368363" cy="495383"/>
          </a:xfrm>
          <a:prstGeom prst="rect">
            <a:avLst/>
          </a:prstGeom>
        </p:spPr>
        <p:txBody>
          <a:bodyPr lIns="0" tIns="0" rIns="0" bIns="0" anchor="ctr"/>
          <a:lstStyle>
            <a:lvl1pPr algn="l">
              <a:defRPr sz="3600">
                <a:solidFill>
                  <a:schemeClr val="tx1">
                    <a:lumMod val="75000"/>
                    <a:lumOff val="25000"/>
                  </a:schemeClr>
                </a:solidFill>
              </a:defRPr>
            </a:lvl1pPr>
          </a:lstStyle>
          <a:p>
            <a:r>
              <a:rPr lang="en-US"/>
              <a:t>Click to edit Master title style</a:t>
            </a:r>
            <a:endParaRPr lang="en-US" dirty="0"/>
          </a:p>
        </p:txBody>
      </p:sp>
    </p:spTree>
    <p:extLst>
      <p:ext uri="{BB962C8B-B14F-4D97-AF65-F5344CB8AC3E}">
        <p14:creationId xmlns:p14="http://schemas.microsoft.com/office/powerpoint/2010/main" val="346783442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BP31">
    <p:spTree>
      <p:nvGrpSpPr>
        <p:cNvPr id="1" name=""/>
        <p:cNvGrpSpPr/>
        <p:nvPr/>
      </p:nvGrpSpPr>
      <p:grpSpPr>
        <a:xfrm>
          <a:off x="0" y="0"/>
          <a:ext cx="0" cy="0"/>
          <a:chOff x="0" y="0"/>
          <a:chExt cx="0" cy="0"/>
        </a:xfrm>
      </p:grpSpPr>
      <p:sp>
        <p:nvSpPr>
          <p:cNvPr id="4" name="Picture Placeholder 7"/>
          <p:cNvSpPr>
            <a:spLocks noGrp="1"/>
          </p:cNvSpPr>
          <p:nvPr>
            <p:ph type="pic" sz="quarter" idx="10" hasCustomPrompt="1"/>
          </p:nvPr>
        </p:nvSpPr>
        <p:spPr>
          <a:xfrm>
            <a:off x="0" y="1381124"/>
            <a:ext cx="4572000" cy="2105026"/>
          </a:xfrm>
          <a:prstGeom prst="rect">
            <a:avLst/>
          </a:prstGeom>
          <a:solidFill>
            <a:schemeClr val="tx2">
              <a:lumMod val="10000"/>
              <a:lumOff val="90000"/>
            </a:schemeClr>
          </a:solidFill>
          <a:ln w="19050">
            <a:noFill/>
          </a:ln>
        </p:spPr>
        <p:txBody>
          <a:bodyPr tIns="0" bIns="182880" anchor="b"/>
          <a:lstStyle>
            <a:lvl1pPr algn="ctr">
              <a:buNone/>
              <a:defRPr sz="1050" baseline="0">
                <a:solidFill>
                  <a:schemeClr val="tx1">
                    <a:lumMod val="75000"/>
                    <a:lumOff val="25000"/>
                  </a:schemeClr>
                </a:solidFill>
              </a:defRPr>
            </a:lvl1pPr>
          </a:lstStyle>
          <a:p>
            <a:r>
              <a:rPr lang="en-US" dirty="0"/>
              <a:t>Image Holder</a:t>
            </a:r>
          </a:p>
        </p:txBody>
      </p:sp>
      <p:sp>
        <p:nvSpPr>
          <p:cNvPr id="5" name="Text Placeholder 3"/>
          <p:cNvSpPr>
            <a:spLocks noGrp="1"/>
          </p:cNvSpPr>
          <p:nvPr>
            <p:ph type="body" sz="half" idx="2" hasCustomPrompt="1"/>
          </p:nvPr>
        </p:nvSpPr>
        <p:spPr>
          <a:xfrm>
            <a:off x="381000" y="883820"/>
            <a:ext cx="8368363" cy="173255"/>
          </a:xfrm>
          <a:prstGeom prst="rect">
            <a:avLst/>
          </a:prstGeom>
        </p:spPr>
        <p:txBody>
          <a:bodyPr wrap="none" lIns="0" tIns="0" rIns="0" bIns="0" anchor="ctr">
            <a:noAutofit/>
          </a:bodyPr>
          <a:lstStyle>
            <a:lvl1pPr marL="0" indent="0" algn="l">
              <a:buNone/>
              <a:defRPr sz="1200" b="0" baseline="0">
                <a:solidFill>
                  <a:schemeClr val="bg1">
                    <a:lumMod val="65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6" name="Title 2"/>
          <p:cNvSpPr>
            <a:spLocks noGrp="1"/>
          </p:cNvSpPr>
          <p:nvPr>
            <p:ph type="title"/>
          </p:nvPr>
        </p:nvSpPr>
        <p:spPr>
          <a:xfrm>
            <a:off x="381000" y="341313"/>
            <a:ext cx="8368363" cy="495383"/>
          </a:xfrm>
          <a:prstGeom prst="rect">
            <a:avLst/>
          </a:prstGeom>
        </p:spPr>
        <p:txBody>
          <a:bodyPr lIns="0" tIns="0" rIns="0" bIns="0" anchor="ctr"/>
          <a:lstStyle>
            <a:lvl1pPr algn="l">
              <a:defRPr sz="3600">
                <a:solidFill>
                  <a:schemeClr val="tx1">
                    <a:lumMod val="75000"/>
                    <a:lumOff val="25000"/>
                  </a:schemeClr>
                </a:solidFill>
              </a:defRPr>
            </a:lvl1pPr>
          </a:lstStyle>
          <a:p>
            <a:r>
              <a:rPr lang="en-US"/>
              <a:t>Click to edit Master title style</a:t>
            </a:r>
            <a:endParaRPr lang="en-US" dirty="0"/>
          </a:p>
        </p:txBody>
      </p:sp>
    </p:spTree>
    <p:extLst>
      <p:ext uri="{BB962C8B-B14F-4D97-AF65-F5344CB8AC3E}">
        <p14:creationId xmlns:p14="http://schemas.microsoft.com/office/powerpoint/2010/main" val="103235818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BP39">
    <p:spTree>
      <p:nvGrpSpPr>
        <p:cNvPr id="1" name=""/>
        <p:cNvGrpSpPr/>
        <p:nvPr/>
      </p:nvGrpSpPr>
      <p:grpSpPr>
        <a:xfrm>
          <a:off x="0" y="0"/>
          <a:ext cx="0" cy="0"/>
          <a:chOff x="0" y="0"/>
          <a:chExt cx="0" cy="0"/>
        </a:xfrm>
      </p:grpSpPr>
      <p:sp>
        <p:nvSpPr>
          <p:cNvPr id="17" name="Picture Placeholder 16"/>
          <p:cNvSpPr>
            <a:spLocks noGrp="1"/>
          </p:cNvSpPr>
          <p:nvPr>
            <p:ph type="pic" sz="quarter" idx="11"/>
          </p:nvPr>
        </p:nvSpPr>
        <p:spPr>
          <a:xfrm>
            <a:off x="6858001" y="1391041"/>
            <a:ext cx="1891362" cy="3395419"/>
          </a:xfrm>
          <a:custGeom>
            <a:avLst/>
            <a:gdLst>
              <a:gd name="connsiteX0" fmla="*/ 0 w 5383752"/>
              <a:gd name="connsiteY0" fmla="*/ 0 h 3471423"/>
              <a:gd name="connsiteX1" fmla="*/ 5383752 w 5383752"/>
              <a:gd name="connsiteY1" fmla="*/ 0 h 3471423"/>
              <a:gd name="connsiteX2" fmla="*/ 5383752 w 5383752"/>
              <a:gd name="connsiteY2" fmla="*/ 3471423 h 3471423"/>
              <a:gd name="connsiteX3" fmla="*/ 0 w 5383752"/>
              <a:gd name="connsiteY3" fmla="*/ 3471423 h 3471423"/>
            </a:gdLst>
            <a:ahLst/>
            <a:cxnLst>
              <a:cxn ang="0">
                <a:pos x="connsiteX0" y="connsiteY0"/>
              </a:cxn>
              <a:cxn ang="0">
                <a:pos x="connsiteX1" y="connsiteY1"/>
              </a:cxn>
              <a:cxn ang="0">
                <a:pos x="connsiteX2" y="connsiteY2"/>
              </a:cxn>
              <a:cxn ang="0">
                <a:pos x="connsiteX3" y="connsiteY3"/>
              </a:cxn>
            </a:cxnLst>
            <a:rect l="l" t="t" r="r" b="b"/>
            <a:pathLst>
              <a:path w="5383752" h="3471423">
                <a:moveTo>
                  <a:pt x="0" y="0"/>
                </a:moveTo>
                <a:lnTo>
                  <a:pt x="5383752" y="0"/>
                </a:lnTo>
                <a:lnTo>
                  <a:pt x="5383752" y="3471423"/>
                </a:lnTo>
                <a:lnTo>
                  <a:pt x="0" y="3471423"/>
                </a:lnTo>
                <a:close/>
              </a:path>
            </a:pathLst>
          </a:custGeom>
          <a:solidFill>
            <a:schemeClr val="tx1">
              <a:lumMod val="10000"/>
              <a:lumOff val="90000"/>
            </a:schemeClr>
          </a:solidFill>
        </p:spPr>
        <p:txBody>
          <a:bodyPr wrap="square" bIns="274320" anchor="b">
            <a:noAutofit/>
          </a:bodyPr>
          <a:lstStyle>
            <a:lvl1pPr marL="0" indent="0" algn="ctr">
              <a:buNone/>
              <a:defRPr sz="1050">
                <a:solidFill>
                  <a:schemeClr val="bg1">
                    <a:lumMod val="65000"/>
                  </a:schemeClr>
                </a:solidFill>
              </a:defRPr>
            </a:lvl1pPr>
          </a:lstStyle>
          <a:p>
            <a:r>
              <a:rPr lang="en-US" dirty="0"/>
              <a:t>Click icon to add picture</a:t>
            </a:r>
          </a:p>
        </p:txBody>
      </p:sp>
      <p:sp>
        <p:nvSpPr>
          <p:cNvPr id="11" name="Picture Placeholder 16"/>
          <p:cNvSpPr>
            <a:spLocks noGrp="1"/>
          </p:cNvSpPr>
          <p:nvPr>
            <p:ph type="pic" sz="quarter" idx="12"/>
          </p:nvPr>
        </p:nvSpPr>
        <p:spPr>
          <a:xfrm>
            <a:off x="4699000" y="1391041"/>
            <a:ext cx="1891362" cy="3395419"/>
          </a:xfrm>
          <a:custGeom>
            <a:avLst/>
            <a:gdLst>
              <a:gd name="connsiteX0" fmla="*/ 0 w 5383752"/>
              <a:gd name="connsiteY0" fmla="*/ 0 h 3471423"/>
              <a:gd name="connsiteX1" fmla="*/ 5383752 w 5383752"/>
              <a:gd name="connsiteY1" fmla="*/ 0 h 3471423"/>
              <a:gd name="connsiteX2" fmla="*/ 5383752 w 5383752"/>
              <a:gd name="connsiteY2" fmla="*/ 3471423 h 3471423"/>
              <a:gd name="connsiteX3" fmla="*/ 0 w 5383752"/>
              <a:gd name="connsiteY3" fmla="*/ 3471423 h 3471423"/>
            </a:gdLst>
            <a:ahLst/>
            <a:cxnLst>
              <a:cxn ang="0">
                <a:pos x="connsiteX0" y="connsiteY0"/>
              </a:cxn>
              <a:cxn ang="0">
                <a:pos x="connsiteX1" y="connsiteY1"/>
              </a:cxn>
              <a:cxn ang="0">
                <a:pos x="connsiteX2" y="connsiteY2"/>
              </a:cxn>
              <a:cxn ang="0">
                <a:pos x="connsiteX3" y="connsiteY3"/>
              </a:cxn>
            </a:cxnLst>
            <a:rect l="l" t="t" r="r" b="b"/>
            <a:pathLst>
              <a:path w="5383752" h="3471423">
                <a:moveTo>
                  <a:pt x="0" y="0"/>
                </a:moveTo>
                <a:lnTo>
                  <a:pt x="5383752" y="0"/>
                </a:lnTo>
                <a:lnTo>
                  <a:pt x="5383752" y="3471423"/>
                </a:lnTo>
                <a:lnTo>
                  <a:pt x="0" y="3471423"/>
                </a:lnTo>
                <a:close/>
              </a:path>
            </a:pathLst>
          </a:custGeom>
          <a:solidFill>
            <a:schemeClr val="tx1">
              <a:lumMod val="10000"/>
              <a:lumOff val="90000"/>
            </a:schemeClr>
          </a:solidFill>
        </p:spPr>
        <p:txBody>
          <a:bodyPr wrap="square" bIns="274320" anchor="b">
            <a:noAutofit/>
          </a:bodyPr>
          <a:lstStyle>
            <a:lvl1pPr marL="0" indent="0" algn="ctr">
              <a:buNone/>
              <a:defRPr sz="1050">
                <a:solidFill>
                  <a:schemeClr val="bg1">
                    <a:lumMod val="65000"/>
                  </a:schemeClr>
                </a:solidFill>
              </a:defRPr>
            </a:lvl1pPr>
          </a:lstStyle>
          <a:p>
            <a:r>
              <a:rPr lang="en-US" dirty="0"/>
              <a:t>Click icon to add picture</a:t>
            </a:r>
          </a:p>
        </p:txBody>
      </p:sp>
      <p:sp>
        <p:nvSpPr>
          <p:cNvPr id="12" name="Picture Placeholder 16"/>
          <p:cNvSpPr>
            <a:spLocks noGrp="1"/>
          </p:cNvSpPr>
          <p:nvPr>
            <p:ph type="pic" sz="quarter" idx="13"/>
          </p:nvPr>
        </p:nvSpPr>
        <p:spPr>
          <a:xfrm>
            <a:off x="2540000" y="1391041"/>
            <a:ext cx="1891362" cy="3395419"/>
          </a:xfrm>
          <a:custGeom>
            <a:avLst/>
            <a:gdLst>
              <a:gd name="connsiteX0" fmla="*/ 0 w 5383752"/>
              <a:gd name="connsiteY0" fmla="*/ 0 h 3471423"/>
              <a:gd name="connsiteX1" fmla="*/ 5383752 w 5383752"/>
              <a:gd name="connsiteY1" fmla="*/ 0 h 3471423"/>
              <a:gd name="connsiteX2" fmla="*/ 5383752 w 5383752"/>
              <a:gd name="connsiteY2" fmla="*/ 3471423 h 3471423"/>
              <a:gd name="connsiteX3" fmla="*/ 0 w 5383752"/>
              <a:gd name="connsiteY3" fmla="*/ 3471423 h 3471423"/>
            </a:gdLst>
            <a:ahLst/>
            <a:cxnLst>
              <a:cxn ang="0">
                <a:pos x="connsiteX0" y="connsiteY0"/>
              </a:cxn>
              <a:cxn ang="0">
                <a:pos x="connsiteX1" y="connsiteY1"/>
              </a:cxn>
              <a:cxn ang="0">
                <a:pos x="connsiteX2" y="connsiteY2"/>
              </a:cxn>
              <a:cxn ang="0">
                <a:pos x="connsiteX3" y="connsiteY3"/>
              </a:cxn>
            </a:cxnLst>
            <a:rect l="l" t="t" r="r" b="b"/>
            <a:pathLst>
              <a:path w="5383752" h="3471423">
                <a:moveTo>
                  <a:pt x="0" y="0"/>
                </a:moveTo>
                <a:lnTo>
                  <a:pt x="5383752" y="0"/>
                </a:lnTo>
                <a:lnTo>
                  <a:pt x="5383752" y="3471423"/>
                </a:lnTo>
                <a:lnTo>
                  <a:pt x="0" y="3471423"/>
                </a:lnTo>
                <a:close/>
              </a:path>
            </a:pathLst>
          </a:custGeom>
          <a:solidFill>
            <a:schemeClr val="tx1">
              <a:lumMod val="10000"/>
              <a:lumOff val="90000"/>
            </a:schemeClr>
          </a:solidFill>
        </p:spPr>
        <p:txBody>
          <a:bodyPr wrap="square" bIns="274320" anchor="b">
            <a:noAutofit/>
          </a:bodyPr>
          <a:lstStyle>
            <a:lvl1pPr marL="0" indent="0" algn="ctr">
              <a:buNone/>
              <a:defRPr sz="1050">
                <a:solidFill>
                  <a:schemeClr val="bg1">
                    <a:lumMod val="65000"/>
                  </a:schemeClr>
                </a:solidFill>
              </a:defRPr>
            </a:lvl1pPr>
          </a:lstStyle>
          <a:p>
            <a:r>
              <a:rPr lang="en-US" dirty="0"/>
              <a:t>Click icon to add picture</a:t>
            </a:r>
          </a:p>
        </p:txBody>
      </p:sp>
      <p:sp>
        <p:nvSpPr>
          <p:cNvPr id="8" name="Text Placeholder 3"/>
          <p:cNvSpPr>
            <a:spLocks noGrp="1"/>
          </p:cNvSpPr>
          <p:nvPr>
            <p:ph type="body" sz="half" idx="2" hasCustomPrompt="1"/>
          </p:nvPr>
        </p:nvSpPr>
        <p:spPr>
          <a:xfrm>
            <a:off x="381000" y="883820"/>
            <a:ext cx="8368363" cy="173255"/>
          </a:xfrm>
          <a:prstGeom prst="rect">
            <a:avLst/>
          </a:prstGeom>
        </p:spPr>
        <p:txBody>
          <a:bodyPr wrap="none" lIns="0" tIns="0" rIns="0" bIns="0" anchor="ctr">
            <a:noAutofit/>
          </a:bodyPr>
          <a:lstStyle>
            <a:lvl1pPr marL="0" indent="0" algn="l">
              <a:buNone/>
              <a:defRPr sz="1200" b="0" baseline="0">
                <a:solidFill>
                  <a:schemeClr val="bg1">
                    <a:lumMod val="65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EDITE SUBTITLE</a:t>
            </a:r>
          </a:p>
        </p:txBody>
      </p:sp>
      <p:sp>
        <p:nvSpPr>
          <p:cNvPr id="9" name="Title 2"/>
          <p:cNvSpPr>
            <a:spLocks noGrp="1"/>
          </p:cNvSpPr>
          <p:nvPr>
            <p:ph type="title"/>
          </p:nvPr>
        </p:nvSpPr>
        <p:spPr>
          <a:xfrm>
            <a:off x="381000" y="341313"/>
            <a:ext cx="8368363" cy="495383"/>
          </a:xfrm>
          <a:prstGeom prst="rect">
            <a:avLst/>
          </a:prstGeom>
        </p:spPr>
        <p:txBody>
          <a:bodyPr lIns="0" tIns="0" rIns="0" bIns="0" anchor="ctr"/>
          <a:lstStyle>
            <a:lvl1pPr algn="l">
              <a:defRPr sz="3600">
                <a:solidFill>
                  <a:schemeClr val="tx1">
                    <a:lumMod val="75000"/>
                    <a:lumOff val="25000"/>
                  </a:schemeClr>
                </a:solidFill>
              </a:defRPr>
            </a:lvl1pPr>
          </a:lstStyle>
          <a:p>
            <a:r>
              <a:rPr lang="en-US"/>
              <a:t>Click to edit Master title style</a:t>
            </a:r>
            <a:endParaRPr lang="en-US" dirty="0"/>
          </a:p>
        </p:txBody>
      </p:sp>
      <p:sp>
        <p:nvSpPr>
          <p:cNvPr id="7" name="Picture Placeholder 16"/>
          <p:cNvSpPr>
            <a:spLocks noGrp="1"/>
          </p:cNvSpPr>
          <p:nvPr>
            <p:ph type="pic" sz="quarter" idx="14"/>
          </p:nvPr>
        </p:nvSpPr>
        <p:spPr>
          <a:xfrm>
            <a:off x="381000" y="1391041"/>
            <a:ext cx="1891362" cy="3395419"/>
          </a:xfrm>
          <a:custGeom>
            <a:avLst/>
            <a:gdLst>
              <a:gd name="connsiteX0" fmla="*/ 0 w 5383752"/>
              <a:gd name="connsiteY0" fmla="*/ 0 h 3471423"/>
              <a:gd name="connsiteX1" fmla="*/ 5383752 w 5383752"/>
              <a:gd name="connsiteY1" fmla="*/ 0 h 3471423"/>
              <a:gd name="connsiteX2" fmla="*/ 5383752 w 5383752"/>
              <a:gd name="connsiteY2" fmla="*/ 3471423 h 3471423"/>
              <a:gd name="connsiteX3" fmla="*/ 0 w 5383752"/>
              <a:gd name="connsiteY3" fmla="*/ 3471423 h 3471423"/>
            </a:gdLst>
            <a:ahLst/>
            <a:cxnLst>
              <a:cxn ang="0">
                <a:pos x="connsiteX0" y="connsiteY0"/>
              </a:cxn>
              <a:cxn ang="0">
                <a:pos x="connsiteX1" y="connsiteY1"/>
              </a:cxn>
              <a:cxn ang="0">
                <a:pos x="connsiteX2" y="connsiteY2"/>
              </a:cxn>
              <a:cxn ang="0">
                <a:pos x="connsiteX3" y="connsiteY3"/>
              </a:cxn>
            </a:cxnLst>
            <a:rect l="l" t="t" r="r" b="b"/>
            <a:pathLst>
              <a:path w="5383752" h="3471423">
                <a:moveTo>
                  <a:pt x="0" y="0"/>
                </a:moveTo>
                <a:lnTo>
                  <a:pt x="5383752" y="0"/>
                </a:lnTo>
                <a:lnTo>
                  <a:pt x="5383752" y="3471423"/>
                </a:lnTo>
                <a:lnTo>
                  <a:pt x="0" y="3471423"/>
                </a:lnTo>
                <a:close/>
              </a:path>
            </a:pathLst>
          </a:custGeom>
          <a:solidFill>
            <a:schemeClr val="tx1">
              <a:lumMod val="10000"/>
              <a:lumOff val="90000"/>
            </a:schemeClr>
          </a:solidFill>
        </p:spPr>
        <p:txBody>
          <a:bodyPr wrap="square" bIns="274320" anchor="b">
            <a:noAutofit/>
          </a:bodyPr>
          <a:lstStyle>
            <a:lvl1pPr marL="0" indent="0" algn="ctr">
              <a:buNone/>
              <a:defRPr sz="1050">
                <a:solidFill>
                  <a:schemeClr val="bg1">
                    <a:lumMod val="65000"/>
                  </a:schemeClr>
                </a:solidFill>
              </a:defRPr>
            </a:lvl1pPr>
          </a:lstStyle>
          <a:p>
            <a:r>
              <a:rPr lang="en-US" dirty="0"/>
              <a:t>Click icon to add picture</a:t>
            </a:r>
          </a:p>
        </p:txBody>
      </p:sp>
    </p:spTree>
    <p:extLst>
      <p:ext uri="{BB962C8B-B14F-4D97-AF65-F5344CB8AC3E}">
        <p14:creationId xmlns:p14="http://schemas.microsoft.com/office/powerpoint/2010/main" val="414767058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Internal Blank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EAB0ABB-E322-AC4F-B2C1-E83A7933C249}"/>
              </a:ext>
            </a:extLst>
          </p:cNvPr>
          <p:cNvSpPr/>
          <p:nvPr userDrawn="1"/>
        </p:nvSpPr>
        <p:spPr bwMode="auto">
          <a:xfrm>
            <a:off x="304800" y="209550"/>
            <a:ext cx="7696200" cy="685800"/>
          </a:xfrm>
          <a:prstGeom prst="rect">
            <a:avLst/>
          </a:prstGeom>
          <a:solidFill>
            <a:schemeClr val="accent1"/>
          </a:solidFill>
          <a:ln w="9525">
            <a:noFill/>
            <a:round/>
            <a:headEnd/>
            <a:tailEnd/>
          </a:ln>
        </p:spPr>
        <p:txBody>
          <a:bodyPr vert="horz" wrap="square" lIns="91440" tIns="45720" rIns="91440" bIns="45720" numCol="1" rtlCol="0" anchor="t" anchorCtr="0" compatLnSpc="1">
            <a:prstTxWarp prst="textNoShape">
              <a:avLst/>
            </a:prstTxWarp>
          </a:bodyPr>
          <a:lstStyle/>
          <a:p>
            <a:pPr algn="ctr"/>
            <a:endParaRPr lang="en-US" dirty="0"/>
          </a:p>
        </p:txBody>
      </p:sp>
      <p:sp>
        <p:nvSpPr>
          <p:cNvPr id="11" name="Triangle 10">
            <a:extLst>
              <a:ext uri="{FF2B5EF4-FFF2-40B4-BE49-F238E27FC236}">
                <a16:creationId xmlns:a16="http://schemas.microsoft.com/office/drawing/2014/main" id="{72095A3B-EBF8-244A-8E82-41C8A6809BED}"/>
              </a:ext>
            </a:extLst>
          </p:cNvPr>
          <p:cNvSpPr/>
          <p:nvPr userDrawn="1"/>
        </p:nvSpPr>
        <p:spPr bwMode="auto">
          <a:xfrm rot="5400000">
            <a:off x="7886700" y="323850"/>
            <a:ext cx="685800" cy="457200"/>
          </a:xfrm>
          <a:prstGeom prst="triangle">
            <a:avLst/>
          </a:prstGeom>
          <a:solidFill>
            <a:schemeClr val="accent1"/>
          </a:solidFill>
          <a:ln w="9525">
            <a:noFill/>
            <a:round/>
            <a:headEnd/>
            <a:tailEnd/>
          </a:ln>
        </p:spPr>
        <p:txBody>
          <a:bodyPr vert="horz" wrap="square" lIns="91440" tIns="45720" rIns="91440" bIns="45720" numCol="1" rtlCol="0" anchor="t" anchorCtr="0" compatLnSpc="1">
            <a:prstTxWarp prst="textNoShape">
              <a:avLst/>
            </a:prstTxWarp>
          </a:bodyPr>
          <a:lstStyle/>
          <a:p>
            <a:pPr algn="ctr"/>
            <a:endParaRPr lang="en-US" dirty="0"/>
          </a:p>
        </p:txBody>
      </p:sp>
      <p:sp>
        <p:nvSpPr>
          <p:cNvPr id="8" name="Text Placeholder 3"/>
          <p:cNvSpPr>
            <a:spLocks noGrp="1"/>
          </p:cNvSpPr>
          <p:nvPr>
            <p:ph type="body" sz="half" idx="2" hasCustomPrompt="1"/>
          </p:nvPr>
        </p:nvSpPr>
        <p:spPr>
          <a:xfrm>
            <a:off x="318437" y="1026895"/>
            <a:ext cx="8368363" cy="173255"/>
          </a:xfrm>
          <a:prstGeom prst="rect">
            <a:avLst/>
          </a:prstGeom>
        </p:spPr>
        <p:txBody>
          <a:bodyPr wrap="none" lIns="0" tIns="0" rIns="0" bIns="0" anchor="ctr">
            <a:noAutofit/>
          </a:bodyPr>
          <a:lstStyle>
            <a:lvl1pPr marL="0" indent="0" algn="l">
              <a:buNone/>
              <a:defRPr sz="1400" b="0" baseline="0">
                <a:solidFill>
                  <a:schemeClr val="tx2"/>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 subtitle</a:t>
            </a:r>
          </a:p>
        </p:txBody>
      </p:sp>
      <p:sp>
        <p:nvSpPr>
          <p:cNvPr id="9" name="Title 2"/>
          <p:cNvSpPr>
            <a:spLocks noGrp="1"/>
          </p:cNvSpPr>
          <p:nvPr>
            <p:ph type="title" hasCustomPrompt="1"/>
          </p:nvPr>
        </p:nvSpPr>
        <p:spPr>
          <a:xfrm>
            <a:off x="381000" y="285750"/>
            <a:ext cx="8368363" cy="495383"/>
          </a:xfrm>
          <a:prstGeom prst="rect">
            <a:avLst/>
          </a:prstGeom>
        </p:spPr>
        <p:txBody>
          <a:bodyPr lIns="0" tIns="0" rIns="0" bIns="0" anchor="ctr"/>
          <a:lstStyle>
            <a:lvl1pPr algn="l">
              <a:defRPr sz="3600">
                <a:solidFill>
                  <a:schemeClr val="bg1"/>
                </a:solidFill>
              </a:defRPr>
            </a:lvl1pPr>
          </a:lstStyle>
          <a:p>
            <a:r>
              <a:rPr lang="en-US" dirty="0"/>
              <a:t>Chapter Blank Internal Slide</a:t>
            </a:r>
          </a:p>
        </p:txBody>
      </p:sp>
    </p:spTree>
    <p:extLst>
      <p:ext uri="{BB962C8B-B14F-4D97-AF65-F5344CB8AC3E}">
        <p14:creationId xmlns:p14="http://schemas.microsoft.com/office/powerpoint/2010/main" val="309660042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Content Slide">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E5BE00E2-BBD8-F546-A543-AE0284845CC4}"/>
              </a:ext>
            </a:extLst>
          </p:cNvPr>
          <p:cNvSpPr/>
          <p:nvPr userDrawn="1"/>
        </p:nvSpPr>
        <p:spPr bwMode="auto">
          <a:xfrm>
            <a:off x="304800" y="209550"/>
            <a:ext cx="7696200" cy="685800"/>
          </a:xfrm>
          <a:prstGeom prst="rect">
            <a:avLst/>
          </a:prstGeom>
          <a:solidFill>
            <a:schemeClr val="accent1"/>
          </a:solidFill>
          <a:ln w="9525">
            <a:noFill/>
            <a:round/>
            <a:headEnd/>
            <a:tailEnd/>
          </a:ln>
        </p:spPr>
        <p:txBody>
          <a:bodyPr vert="horz" wrap="square" lIns="91440" tIns="45720" rIns="91440" bIns="45720" numCol="1" rtlCol="0" anchor="t" anchorCtr="0" compatLnSpc="1">
            <a:prstTxWarp prst="textNoShape">
              <a:avLst/>
            </a:prstTxWarp>
          </a:bodyPr>
          <a:lstStyle/>
          <a:p>
            <a:pPr algn="ctr"/>
            <a:endParaRPr lang="en-US" dirty="0"/>
          </a:p>
        </p:txBody>
      </p:sp>
      <p:sp>
        <p:nvSpPr>
          <p:cNvPr id="15" name="Triangle 14">
            <a:extLst>
              <a:ext uri="{FF2B5EF4-FFF2-40B4-BE49-F238E27FC236}">
                <a16:creationId xmlns:a16="http://schemas.microsoft.com/office/drawing/2014/main" id="{675B5178-C91A-3A49-B815-D6E2F5C48186}"/>
              </a:ext>
            </a:extLst>
          </p:cNvPr>
          <p:cNvSpPr/>
          <p:nvPr userDrawn="1"/>
        </p:nvSpPr>
        <p:spPr bwMode="auto">
          <a:xfrm rot="5400000">
            <a:off x="7886700" y="323850"/>
            <a:ext cx="685800" cy="457200"/>
          </a:xfrm>
          <a:prstGeom prst="triangle">
            <a:avLst/>
          </a:prstGeom>
          <a:solidFill>
            <a:schemeClr val="accent1"/>
          </a:solidFill>
          <a:ln w="9525">
            <a:noFill/>
            <a:round/>
            <a:headEnd/>
            <a:tailEnd/>
          </a:ln>
        </p:spPr>
        <p:txBody>
          <a:bodyPr vert="horz" wrap="square" lIns="91440" tIns="45720" rIns="91440" bIns="45720" numCol="1" rtlCol="0" anchor="t" anchorCtr="0" compatLnSpc="1">
            <a:prstTxWarp prst="textNoShape">
              <a:avLst/>
            </a:prstTxWarp>
          </a:bodyPr>
          <a:lstStyle/>
          <a:p>
            <a:pPr algn="ctr"/>
            <a:endParaRPr lang="en-US" dirty="0"/>
          </a:p>
        </p:txBody>
      </p:sp>
      <p:sp>
        <p:nvSpPr>
          <p:cNvPr id="3" name="Text Placeholder 2">
            <a:extLst>
              <a:ext uri="{FF2B5EF4-FFF2-40B4-BE49-F238E27FC236}">
                <a16:creationId xmlns:a16="http://schemas.microsoft.com/office/drawing/2014/main" id="{2F087AF5-099A-C74A-A77D-159208F45351}"/>
              </a:ext>
            </a:extLst>
          </p:cNvPr>
          <p:cNvSpPr>
            <a:spLocks noGrp="1"/>
          </p:cNvSpPr>
          <p:nvPr>
            <p:ph type="body" sz="quarter" idx="10" hasCustomPrompt="1"/>
          </p:nvPr>
        </p:nvSpPr>
        <p:spPr>
          <a:xfrm>
            <a:off x="304800" y="209550"/>
            <a:ext cx="7239000" cy="685800"/>
          </a:xfrm>
          <a:prstGeom prst="rect">
            <a:avLst/>
          </a:prstGeom>
        </p:spPr>
        <p:txBody>
          <a:bodyPr/>
          <a:lstStyle>
            <a:lvl1pPr marL="0" indent="0">
              <a:buFontTx/>
              <a:buNone/>
              <a:defRPr sz="3600">
                <a:solidFill>
                  <a:schemeClr val="bg1"/>
                </a:solidFill>
                <a:latin typeface="+mj-lt"/>
              </a:defRPr>
            </a:lvl1pPr>
          </a:lstStyle>
          <a:p>
            <a:pPr lvl="0"/>
            <a:r>
              <a:rPr lang="en-US" dirty="0"/>
              <a:t>Chapter 1 Internal Slide</a:t>
            </a:r>
          </a:p>
        </p:txBody>
      </p:sp>
      <p:sp>
        <p:nvSpPr>
          <p:cNvPr id="5" name="Content Placeholder 4">
            <a:extLst>
              <a:ext uri="{FF2B5EF4-FFF2-40B4-BE49-F238E27FC236}">
                <a16:creationId xmlns:a16="http://schemas.microsoft.com/office/drawing/2014/main" id="{22E6885C-FEA1-AD4F-9ED6-F63E61869783}"/>
              </a:ext>
            </a:extLst>
          </p:cNvPr>
          <p:cNvSpPr>
            <a:spLocks noGrp="1"/>
          </p:cNvSpPr>
          <p:nvPr>
            <p:ph sz="quarter" idx="11" hasCustomPrompt="1"/>
          </p:nvPr>
        </p:nvSpPr>
        <p:spPr>
          <a:xfrm>
            <a:off x="304800" y="971550"/>
            <a:ext cx="5486400" cy="381000"/>
          </a:xfrm>
          <a:prstGeom prst="rect">
            <a:avLst/>
          </a:prstGeom>
        </p:spPr>
        <p:txBody>
          <a:bodyPr/>
          <a:lstStyle>
            <a:lvl1pPr marL="0" indent="0">
              <a:buFontTx/>
              <a:buNone/>
              <a:defRPr sz="1400">
                <a:solidFill>
                  <a:schemeClr val="tx2"/>
                </a:solidFill>
              </a:defRPr>
            </a:lvl1pPr>
          </a:lstStyle>
          <a:p>
            <a:pPr lvl="0"/>
            <a:r>
              <a:rPr lang="en-US" dirty="0"/>
              <a:t>Subtext goes here in sentence form</a:t>
            </a:r>
          </a:p>
        </p:txBody>
      </p:sp>
      <p:sp>
        <p:nvSpPr>
          <p:cNvPr id="12" name="Text Placeholder 11">
            <a:extLst>
              <a:ext uri="{FF2B5EF4-FFF2-40B4-BE49-F238E27FC236}">
                <a16:creationId xmlns:a16="http://schemas.microsoft.com/office/drawing/2014/main" id="{B6FF3D60-D57A-B145-BCEE-ADA3CB52E8C7}"/>
              </a:ext>
            </a:extLst>
          </p:cNvPr>
          <p:cNvSpPr>
            <a:spLocks noGrp="1"/>
          </p:cNvSpPr>
          <p:nvPr>
            <p:ph type="body" sz="quarter" idx="12" hasCustomPrompt="1"/>
          </p:nvPr>
        </p:nvSpPr>
        <p:spPr>
          <a:xfrm>
            <a:off x="228600" y="1593965"/>
            <a:ext cx="4267200" cy="3429000"/>
          </a:xfrm>
          <a:prstGeom prst="rect">
            <a:avLst/>
          </a:prstGeom>
        </p:spPr>
        <p:txBody>
          <a:bodyPr/>
          <a:lstStyle>
            <a:lvl1pPr marL="171450" indent="-171450">
              <a:lnSpc>
                <a:spcPct val="150000"/>
              </a:lnSpc>
              <a:buFont typeface="Arial" panose="020B0604020202020204" pitchFamily="34" charset="0"/>
              <a:buChar char="•"/>
              <a:defRPr sz="1200">
                <a:solidFill>
                  <a:schemeClr val="tx2"/>
                </a:solidFill>
              </a:defRPr>
            </a:lvl1pPr>
            <a:lvl2pPr marL="457200" indent="0">
              <a:buFontTx/>
              <a:buNone/>
              <a:defRPr sz="1200">
                <a:solidFill>
                  <a:schemeClr val="accent1"/>
                </a:solidFill>
              </a:defRPr>
            </a:lvl2pPr>
            <a:lvl3pPr marL="914400" indent="0">
              <a:buFontTx/>
              <a:buNone/>
              <a:defRPr sz="1200">
                <a:solidFill>
                  <a:schemeClr val="accent1"/>
                </a:solidFill>
              </a:defRPr>
            </a:lvl3pPr>
            <a:lvl4pPr marL="1371600" indent="0">
              <a:buFontTx/>
              <a:buNone/>
              <a:defRPr sz="1200">
                <a:solidFill>
                  <a:schemeClr val="accent1"/>
                </a:solidFill>
              </a:defRPr>
            </a:lvl4pPr>
            <a:lvl5pPr marL="1828800" indent="0">
              <a:buFontTx/>
              <a:buNone/>
              <a:defRPr sz="1200">
                <a:solidFill>
                  <a:schemeClr val="accent1"/>
                </a:solidFill>
              </a:defRPr>
            </a:lvl5pPr>
          </a:lstStyle>
          <a:p>
            <a:pPr lvl="0"/>
            <a:r>
              <a:rPr lang="en-US" dirty="0"/>
              <a:t>Briefly describe your business, outlining the different product(s) and/or service(s) you offer</a:t>
            </a:r>
          </a:p>
          <a:p>
            <a:pPr lvl="0"/>
            <a:r>
              <a:rPr lang="en-US" dirty="0"/>
              <a:t>How many potential customers do you estimate are in your target regions for this financial year?</a:t>
            </a:r>
          </a:p>
          <a:p>
            <a:pPr lvl="0"/>
            <a:r>
              <a:rPr lang="en-US" dirty="0"/>
              <a:t>Briefly describe your target customers and any other distinguishing features, expanding on any of the areas you have already highlighted What customer need or problem does your product(s) and/or service(s) address?</a:t>
            </a:r>
          </a:p>
          <a:p>
            <a:pPr lvl="0"/>
            <a:r>
              <a:rPr lang="en-US" dirty="0"/>
              <a:t>Explain your approach to pricing your product(s) and/or service(s)</a:t>
            </a:r>
          </a:p>
        </p:txBody>
      </p:sp>
      <p:sp>
        <p:nvSpPr>
          <p:cNvPr id="13" name="Text Placeholder 11">
            <a:extLst>
              <a:ext uri="{FF2B5EF4-FFF2-40B4-BE49-F238E27FC236}">
                <a16:creationId xmlns:a16="http://schemas.microsoft.com/office/drawing/2014/main" id="{4098980F-2F5A-4341-9D3D-4E3C0A36974E}"/>
              </a:ext>
            </a:extLst>
          </p:cNvPr>
          <p:cNvSpPr>
            <a:spLocks noGrp="1"/>
          </p:cNvSpPr>
          <p:nvPr>
            <p:ph type="body" sz="quarter" idx="13" hasCustomPrompt="1"/>
          </p:nvPr>
        </p:nvSpPr>
        <p:spPr>
          <a:xfrm>
            <a:off x="4648200" y="1593965"/>
            <a:ext cx="4267200" cy="3429000"/>
          </a:xfrm>
          <a:prstGeom prst="rect">
            <a:avLst/>
          </a:prstGeom>
        </p:spPr>
        <p:txBody>
          <a:bodyPr/>
          <a:lstStyle>
            <a:lvl1pPr marL="171450" indent="-171450">
              <a:lnSpc>
                <a:spcPct val="150000"/>
              </a:lnSpc>
              <a:buFont typeface="Arial" panose="020B0604020202020204" pitchFamily="34" charset="0"/>
              <a:buChar char="•"/>
              <a:defRPr sz="1200">
                <a:solidFill>
                  <a:schemeClr val="tx2"/>
                </a:solidFill>
              </a:defRPr>
            </a:lvl1pPr>
            <a:lvl2pPr marL="457200" indent="0">
              <a:buFontTx/>
              <a:buNone/>
              <a:defRPr sz="1200">
                <a:solidFill>
                  <a:schemeClr val="accent1"/>
                </a:solidFill>
              </a:defRPr>
            </a:lvl2pPr>
            <a:lvl3pPr marL="914400" indent="0">
              <a:buFontTx/>
              <a:buNone/>
              <a:defRPr sz="1200">
                <a:solidFill>
                  <a:schemeClr val="accent1"/>
                </a:solidFill>
              </a:defRPr>
            </a:lvl3pPr>
            <a:lvl4pPr marL="1371600" indent="0">
              <a:buFontTx/>
              <a:buNone/>
              <a:defRPr sz="1200">
                <a:solidFill>
                  <a:schemeClr val="accent1"/>
                </a:solidFill>
              </a:defRPr>
            </a:lvl4pPr>
            <a:lvl5pPr marL="1828800" indent="0">
              <a:buFontTx/>
              <a:buNone/>
              <a:defRPr sz="1200">
                <a:solidFill>
                  <a:schemeClr val="accent1"/>
                </a:solidFill>
              </a:defRPr>
            </a:lvl5pPr>
          </a:lstStyle>
          <a:p>
            <a:pPr lvl="0"/>
            <a:r>
              <a:rPr lang="en-US" dirty="0"/>
              <a:t>Briefly describe your business, outlining the different product(s) and/or service(s) you offer</a:t>
            </a:r>
          </a:p>
          <a:p>
            <a:pPr lvl="0"/>
            <a:r>
              <a:rPr lang="en-US" dirty="0"/>
              <a:t>How many potential customers do you estimate are in your target regions for this financial year?</a:t>
            </a:r>
          </a:p>
          <a:p>
            <a:pPr lvl="0"/>
            <a:r>
              <a:rPr lang="en-US" dirty="0"/>
              <a:t>Briefly describe your target customers and any other distinguishing features, expanding on any of the areas you have already highlighted What customer need or problem does your product(s) and/or service(s) address?</a:t>
            </a:r>
          </a:p>
          <a:p>
            <a:pPr lvl="0"/>
            <a:r>
              <a:rPr lang="en-US" dirty="0"/>
              <a:t>Explain your approach to pricing your product(s) and/or service(s)</a:t>
            </a:r>
          </a:p>
        </p:txBody>
      </p:sp>
    </p:spTree>
    <p:extLst>
      <p:ext uri="{BB962C8B-B14F-4D97-AF65-F5344CB8AC3E}">
        <p14:creationId xmlns:p14="http://schemas.microsoft.com/office/powerpoint/2010/main" val="100586824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Title Page">
    <p:spTree>
      <p:nvGrpSpPr>
        <p:cNvPr id="1" name=""/>
        <p:cNvGrpSpPr/>
        <p:nvPr/>
      </p:nvGrpSpPr>
      <p:grpSpPr>
        <a:xfrm>
          <a:off x="0" y="0"/>
          <a:ext cx="0" cy="0"/>
          <a:chOff x="0" y="0"/>
          <a:chExt cx="0" cy="0"/>
        </a:xfrm>
      </p:grpSpPr>
      <p:pic>
        <p:nvPicPr>
          <p:cNvPr id="2" name="Picture Placeholder 3">
            <a:extLst>
              <a:ext uri="{FF2B5EF4-FFF2-40B4-BE49-F238E27FC236}">
                <a16:creationId xmlns:a16="http://schemas.microsoft.com/office/drawing/2014/main" id="{BAA7D4D0-7B10-8843-8732-AF00173D277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rot="10800000">
            <a:off x="0" y="6350"/>
            <a:ext cx="9144000" cy="5130800"/>
          </a:xfrm>
          <a:prstGeom prst="rect">
            <a:avLst/>
          </a:prstGeom>
        </p:spPr>
      </p:pic>
      <p:sp>
        <p:nvSpPr>
          <p:cNvPr id="3" name="Rectangle 2">
            <a:extLst>
              <a:ext uri="{FF2B5EF4-FFF2-40B4-BE49-F238E27FC236}">
                <a16:creationId xmlns:a16="http://schemas.microsoft.com/office/drawing/2014/main" id="{9C970559-1A96-5D49-8718-D97871DDAD98}"/>
              </a:ext>
            </a:extLst>
          </p:cNvPr>
          <p:cNvSpPr/>
          <p:nvPr userDrawn="1"/>
        </p:nvSpPr>
        <p:spPr bwMode="auto">
          <a:xfrm>
            <a:off x="0" y="4171950"/>
            <a:ext cx="9144000" cy="971550"/>
          </a:xfrm>
          <a:prstGeom prst="rect">
            <a:avLst/>
          </a:prstGeom>
          <a:solidFill>
            <a:schemeClr val="bg1">
              <a:lumMod val="95000"/>
            </a:schemeClr>
          </a:solidFill>
          <a:ln w="9525">
            <a:noFill/>
            <a:round/>
            <a:headEnd/>
            <a:tailEnd/>
          </a:ln>
        </p:spPr>
        <p:txBody>
          <a:bodyPr vert="horz" wrap="square" lIns="91440" tIns="45720" rIns="91440" bIns="45720" numCol="1" rtlCol="0" anchor="t" anchorCtr="0" compatLnSpc="1">
            <a:prstTxWarp prst="textNoShape">
              <a:avLst/>
            </a:prstTxWarp>
          </a:bodyPr>
          <a:lstStyle/>
          <a:p>
            <a:pPr algn="ctr"/>
            <a:endParaRPr lang="en-US" dirty="0"/>
          </a:p>
        </p:txBody>
      </p:sp>
      <p:sp>
        <p:nvSpPr>
          <p:cNvPr id="4" name="Rectangle 3">
            <a:extLst>
              <a:ext uri="{FF2B5EF4-FFF2-40B4-BE49-F238E27FC236}">
                <a16:creationId xmlns:a16="http://schemas.microsoft.com/office/drawing/2014/main" id="{E25D3B39-465B-A947-BBD0-72C2884FDD48}"/>
              </a:ext>
            </a:extLst>
          </p:cNvPr>
          <p:cNvSpPr/>
          <p:nvPr userDrawn="1"/>
        </p:nvSpPr>
        <p:spPr bwMode="auto">
          <a:xfrm>
            <a:off x="0" y="1"/>
            <a:ext cx="9144000" cy="4171950"/>
          </a:xfrm>
          <a:prstGeom prst="rect">
            <a:avLst/>
          </a:prstGeom>
          <a:gradFill flip="none" rotWithShape="1">
            <a:gsLst>
              <a:gs pos="0">
                <a:schemeClr val="accent1">
                  <a:alpha val="80000"/>
                </a:schemeClr>
              </a:gs>
              <a:gs pos="100000">
                <a:schemeClr val="accent2">
                  <a:alpha val="80000"/>
                </a:schemeClr>
              </a:gs>
            </a:gsLst>
            <a:lin ang="5400000" scaled="0"/>
            <a:tileRect/>
          </a:gradFill>
          <a:ln w="9525">
            <a:noFill/>
            <a:round/>
            <a:headEnd/>
            <a:tailEnd/>
          </a:ln>
        </p:spPr>
        <p:txBody>
          <a:bodyPr vert="horz" wrap="square" lIns="91440" tIns="45720" rIns="91440" bIns="45720" numCol="1" rtlCol="0" anchor="t" anchorCtr="0" compatLnSpc="1">
            <a:prstTxWarp prst="textNoShape">
              <a:avLst/>
            </a:prstTxWarp>
          </a:bodyPr>
          <a:lstStyle/>
          <a:p>
            <a:pPr algn="ctr"/>
            <a:endParaRPr lang="en-US" dirty="0"/>
          </a:p>
        </p:txBody>
      </p:sp>
      <p:pic>
        <p:nvPicPr>
          <p:cNvPr id="7" name="Picture 6">
            <a:extLst>
              <a:ext uri="{FF2B5EF4-FFF2-40B4-BE49-F238E27FC236}">
                <a16:creationId xmlns:a16="http://schemas.microsoft.com/office/drawing/2014/main" id="{C9C5C4EB-CE8A-2147-8F03-01E1E282713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81000" y="4337012"/>
            <a:ext cx="1910316" cy="680550"/>
          </a:xfrm>
          <a:prstGeom prst="rect">
            <a:avLst/>
          </a:prstGeom>
        </p:spPr>
      </p:pic>
      <p:sp>
        <p:nvSpPr>
          <p:cNvPr id="23" name="Text Placeholder 22">
            <a:extLst>
              <a:ext uri="{FF2B5EF4-FFF2-40B4-BE49-F238E27FC236}">
                <a16:creationId xmlns:a16="http://schemas.microsoft.com/office/drawing/2014/main" id="{C917F034-34D2-9C42-B81D-14870336D0F7}"/>
              </a:ext>
            </a:extLst>
          </p:cNvPr>
          <p:cNvSpPr>
            <a:spLocks noGrp="1"/>
          </p:cNvSpPr>
          <p:nvPr>
            <p:ph type="body" sz="quarter" idx="10" hasCustomPrompt="1"/>
          </p:nvPr>
        </p:nvSpPr>
        <p:spPr>
          <a:xfrm>
            <a:off x="381000" y="1581150"/>
            <a:ext cx="7772400" cy="1066800"/>
          </a:xfrm>
          <a:prstGeom prst="rect">
            <a:avLst/>
          </a:prstGeom>
        </p:spPr>
        <p:txBody>
          <a:bodyPr/>
          <a:lstStyle>
            <a:lvl1pPr marL="0" indent="0">
              <a:buFontTx/>
              <a:buNone/>
              <a:defRPr sz="4400">
                <a:solidFill>
                  <a:schemeClr val="bg1"/>
                </a:solidFill>
                <a:latin typeface="+mj-lt"/>
              </a:defRPr>
            </a:lvl1pPr>
          </a:lstStyle>
          <a:p>
            <a:pPr lvl="0"/>
            <a:r>
              <a:rPr lang="en-US" dirty="0"/>
              <a:t>PRESENTATION TITLE</a:t>
            </a:r>
          </a:p>
        </p:txBody>
      </p:sp>
      <p:sp>
        <p:nvSpPr>
          <p:cNvPr id="27" name="Text Placeholder 26">
            <a:extLst>
              <a:ext uri="{FF2B5EF4-FFF2-40B4-BE49-F238E27FC236}">
                <a16:creationId xmlns:a16="http://schemas.microsoft.com/office/drawing/2014/main" id="{44828F55-088E-4A44-A1D1-64D6CF6148E7}"/>
              </a:ext>
            </a:extLst>
          </p:cNvPr>
          <p:cNvSpPr>
            <a:spLocks noGrp="1"/>
          </p:cNvSpPr>
          <p:nvPr>
            <p:ph type="body" sz="quarter" idx="11" hasCustomPrompt="1"/>
          </p:nvPr>
        </p:nvSpPr>
        <p:spPr>
          <a:xfrm>
            <a:off x="381000" y="2800350"/>
            <a:ext cx="7391400" cy="762000"/>
          </a:xfrm>
          <a:prstGeom prst="rect">
            <a:avLst/>
          </a:prstGeom>
        </p:spPr>
        <p:txBody>
          <a:bodyPr/>
          <a:lstStyle>
            <a:lvl1pPr marL="0" indent="0">
              <a:buFontTx/>
              <a:buNone/>
              <a:defRPr sz="2200">
                <a:solidFill>
                  <a:schemeClr val="bg1"/>
                </a:solidFill>
              </a:defRPr>
            </a:lvl1pPr>
          </a:lstStyle>
          <a:p>
            <a:pPr lvl="0"/>
            <a:r>
              <a:rPr lang="en-US" dirty="0"/>
              <a:t>Sub Title/Author/Presenter</a:t>
            </a:r>
          </a:p>
        </p:txBody>
      </p:sp>
    </p:spTree>
    <p:extLst>
      <p:ext uri="{BB962C8B-B14F-4D97-AF65-F5344CB8AC3E}">
        <p14:creationId xmlns:p14="http://schemas.microsoft.com/office/powerpoint/2010/main" val="24900879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4A57A9C-DB25-424D-98F7-9AE88BAC1CC5}"/>
              </a:ext>
            </a:extLst>
          </p:cNvPr>
          <p:cNvSpPr/>
          <p:nvPr userDrawn="1"/>
        </p:nvSpPr>
        <p:spPr bwMode="auto">
          <a:xfrm>
            <a:off x="0" y="0"/>
            <a:ext cx="9144000" cy="5143499"/>
          </a:xfrm>
          <a:prstGeom prst="rect">
            <a:avLst/>
          </a:prstGeom>
          <a:solidFill>
            <a:schemeClr val="accent1"/>
          </a:solidFill>
          <a:ln w="9525">
            <a:noFill/>
            <a:round/>
            <a:headEnd/>
            <a:tailEnd/>
          </a:ln>
        </p:spPr>
        <p:txBody>
          <a:bodyPr vert="horz" wrap="square" lIns="91440" tIns="45720" rIns="91440" bIns="45720" numCol="1" rtlCol="0" anchor="t" anchorCtr="0" compatLnSpc="1">
            <a:prstTxWarp prst="textNoShape">
              <a:avLst/>
            </a:prstTxWarp>
          </a:bodyPr>
          <a:lstStyle/>
          <a:p>
            <a:pPr algn="ctr"/>
            <a:endParaRPr lang="en-US" dirty="0"/>
          </a:p>
        </p:txBody>
      </p:sp>
      <p:grpSp>
        <p:nvGrpSpPr>
          <p:cNvPr id="5" name="Group 4">
            <a:extLst>
              <a:ext uri="{FF2B5EF4-FFF2-40B4-BE49-F238E27FC236}">
                <a16:creationId xmlns:a16="http://schemas.microsoft.com/office/drawing/2014/main" id="{21B42A57-7E9B-5C4F-A5C1-5DA9C9108D06}"/>
              </a:ext>
            </a:extLst>
          </p:cNvPr>
          <p:cNvGrpSpPr/>
          <p:nvPr userDrawn="1"/>
        </p:nvGrpSpPr>
        <p:grpSpPr>
          <a:xfrm>
            <a:off x="174324" y="355600"/>
            <a:ext cx="4363052" cy="4432300"/>
            <a:chOff x="-647700" y="1546225"/>
            <a:chExt cx="600075" cy="609600"/>
          </a:xfrm>
          <a:solidFill>
            <a:schemeClr val="bg1">
              <a:alpha val="10000"/>
            </a:schemeClr>
          </a:solidFill>
        </p:grpSpPr>
        <p:sp>
          <p:nvSpPr>
            <p:cNvPr id="6" name="Freeform 6">
              <a:extLst>
                <a:ext uri="{FF2B5EF4-FFF2-40B4-BE49-F238E27FC236}">
                  <a16:creationId xmlns:a16="http://schemas.microsoft.com/office/drawing/2014/main" id="{813A800D-E168-234A-A011-BDF75071149B}"/>
                </a:ext>
              </a:extLst>
            </p:cNvPr>
            <p:cNvSpPr>
              <a:spLocks/>
            </p:cNvSpPr>
            <p:nvPr/>
          </p:nvSpPr>
          <p:spPr bwMode="auto">
            <a:xfrm>
              <a:off x="-546100" y="1770063"/>
              <a:ext cx="274638" cy="20638"/>
            </a:xfrm>
            <a:custGeom>
              <a:avLst/>
              <a:gdLst>
                <a:gd name="T0" fmla="*/ 58 w 1555"/>
                <a:gd name="T1" fmla="*/ 0 h 115"/>
                <a:gd name="T2" fmla="*/ 1498 w 1555"/>
                <a:gd name="T3" fmla="*/ 0 h 115"/>
                <a:gd name="T4" fmla="*/ 1515 w 1555"/>
                <a:gd name="T5" fmla="*/ 3 h 115"/>
                <a:gd name="T6" fmla="*/ 1532 w 1555"/>
                <a:gd name="T7" fmla="*/ 12 h 115"/>
                <a:gd name="T8" fmla="*/ 1544 w 1555"/>
                <a:gd name="T9" fmla="*/ 24 h 115"/>
                <a:gd name="T10" fmla="*/ 1552 w 1555"/>
                <a:gd name="T11" fmla="*/ 40 h 115"/>
                <a:gd name="T12" fmla="*/ 1555 w 1555"/>
                <a:gd name="T13" fmla="*/ 58 h 115"/>
                <a:gd name="T14" fmla="*/ 1552 w 1555"/>
                <a:gd name="T15" fmla="*/ 76 h 115"/>
                <a:gd name="T16" fmla="*/ 1544 w 1555"/>
                <a:gd name="T17" fmla="*/ 91 h 115"/>
                <a:gd name="T18" fmla="*/ 1532 w 1555"/>
                <a:gd name="T19" fmla="*/ 104 h 115"/>
                <a:gd name="T20" fmla="*/ 1515 w 1555"/>
                <a:gd name="T21" fmla="*/ 112 h 115"/>
                <a:gd name="T22" fmla="*/ 1498 w 1555"/>
                <a:gd name="T23" fmla="*/ 115 h 115"/>
                <a:gd name="T24" fmla="*/ 58 w 1555"/>
                <a:gd name="T25" fmla="*/ 115 h 115"/>
                <a:gd name="T26" fmla="*/ 40 w 1555"/>
                <a:gd name="T27" fmla="*/ 112 h 115"/>
                <a:gd name="T28" fmla="*/ 24 w 1555"/>
                <a:gd name="T29" fmla="*/ 104 h 115"/>
                <a:gd name="T30" fmla="*/ 12 w 1555"/>
                <a:gd name="T31" fmla="*/ 91 h 115"/>
                <a:gd name="T32" fmla="*/ 3 w 1555"/>
                <a:gd name="T33" fmla="*/ 76 h 115"/>
                <a:gd name="T34" fmla="*/ 0 w 1555"/>
                <a:gd name="T35" fmla="*/ 58 h 115"/>
                <a:gd name="T36" fmla="*/ 3 w 1555"/>
                <a:gd name="T37" fmla="*/ 40 h 115"/>
                <a:gd name="T38" fmla="*/ 12 w 1555"/>
                <a:gd name="T39" fmla="*/ 24 h 115"/>
                <a:gd name="T40" fmla="*/ 24 w 1555"/>
                <a:gd name="T41" fmla="*/ 12 h 115"/>
                <a:gd name="T42" fmla="*/ 40 w 1555"/>
                <a:gd name="T43" fmla="*/ 3 h 115"/>
                <a:gd name="T44" fmla="*/ 58 w 1555"/>
                <a:gd name="T45"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55" h="115">
                  <a:moveTo>
                    <a:pt x="58" y="0"/>
                  </a:moveTo>
                  <a:lnTo>
                    <a:pt x="1498" y="0"/>
                  </a:lnTo>
                  <a:lnTo>
                    <a:pt x="1515" y="3"/>
                  </a:lnTo>
                  <a:lnTo>
                    <a:pt x="1532" y="12"/>
                  </a:lnTo>
                  <a:lnTo>
                    <a:pt x="1544" y="24"/>
                  </a:lnTo>
                  <a:lnTo>
                    <a:pt x="1552" y="40"/>
                  </a:lnTo>
                  <a:lnTo>
                    <a:pt x="1555" y="58"/>
                  </a:lnTo>
                  <a:lnTo>
                    <a:pt x="1552" y="76"/>
                  </a:lnTo>
                  <a:lnTo>
                    <a:pt x="1544" y="91"/>
                  </a:lnTo>
                  <a:lnTo>
                    <a:pt x="1532" y="104"/>
                  </a:lnTo>
                  <a:lnTo>
                    <a:pt x="1515" y="112"/>
                  </a:lnTo>
                  <a:lnTo>
                    <a:pt x="1498" y="115"/>
                  </a:lnTo>
                  <a:lnTo>
                    <a:pt x="58" y="115"/>
                  </a:lnTo>
                  <a:lnTo>
                    <a:pt x="40" y="112"/>
                  </a:lnTo>
                  <a:lnTo>
                    <a:pt x="24" y="104"/>
                  </a:lnTo>
                  <a:lnTo>
                    <a:pt x="12" y="91"/>
                  </a:lnTo>
                  <a:lnTo>
                    <a:pt x="3" y="76"/>
                  </a:lnTo>
                  <a:lnTo>
                    <a:pt x="0" y="58"/>
                  </a:lnTo>
                  <a:lnTo>
                    <a:pt x="3" y="40"/>
                  </a:lnTo>
                  <a:lnTo>
                    <a:pt x="12" y="24"/>
                  </a:lnTo>
                  <a:lnTo>
                    <a:pt x="24" y="12"/>
                  </a:lnTo>
                  <a:lnTo>
                    <a:pt x="40" y="3"/>
                  </a:lnTo>
                  <a:lnTo>
                    <a:pt x="5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7" name="Freeform 7">
              <a:extLst>
                <a:ext uri="{FF2B5EF4-FFF2-40B4-BE49-F238E27FC236}">
                  <a16:creationId xmlns:a16="http://schemas.microsoft.com/office/drawing/2014/main" id="{2B497710-894E-9B44-86FB-2C928BCBF408}"/>
                </a:ext>
              </a:extLst>
            </p:cNvPr>
            <p:cNvSpPr>
              <a:spLocks/>
            </p:cNvSpPr>
            <p:nvPr/>
          </p:nvSpPr>
          <p:spPr bwMode="auto">
            <a:xfrm>
              <a:off x="-546100" y="1689100"/>
              <a:ext cx="122238" cy="19050"/>
            </a:xfrm>
            <a:custGeom>
              <a:avLst/>
              <a:gdLst>
                <a:gd name="T0" fmla="*/ 58 w 691"/>
                <a:gd name="T1" fmla="*/ 0 h 116"/>
                <a:gd name="T2" fmla="*/ 634 w 691"/>
                <a:gd name="T3" fmla="*/ 0 h 116"/>
                <a:gd name="T4" fmla="*/ 651 w 691"/>
                <a:gd name="T5" fmla="*/ 4 h 116"/>
                <a:gd name="T6" fmla="*/ 668 w 691"/>
                <a:gd name="T7" fmla="*/ 12 h 116"/>
                <a:gd name="T8" fmla="*/ 680 w 691"/>
                <a:gd name="T9" fmla="*/ 24 h 116"/>
                <a:gd name="T10" fmla="*/ 688 w 691"/>
                <a:gd name="T11" fmla="*/ 40 h 116"/>
                <a:gd name="T12" fmla="*/ 691 w 691"/>
                <a:gd name="T13" fmla="*/ 58 h 116"/>
                <a:gd name="T14" fmla="*/ 688 w 691"/>
                <a:gd name="T15" fmla="*/ 76 h 116"/>
                <a:gd name="T16" fmla="*/ 680 w 691"/>
                <a:gd name="T17" fmla="*/ 92 h 116"/>
                <a:gd name="T18" fmla="*/ 668 w 691"/>
                <a:gd name="T19" fmla="*/ 104 h 116"/>
                <a:gd name="T20" fmla="*/ 651 w 691"/>
                <a:gd name="T21" fmla="*/ 112 h 116"/>
                <a:gd name="T22" fmla="*/ 634 w 691"/>
                <a:gd name="T23" fmla="*/ 116 h 116"/>
                <a:gd name="T24" fmla="*/ 58 w 691"/>
                <a:gd name="T25" fmla="*/ 116 h 116"/>
                <a:gd name="T26" fmla="*/ 40 w 691"/>
                <a:gd name="T27" fmla="*/ 112 h 116"/>
                <a:gd name="T28" fmla="*/ 24 w 691"/>
                <a:gd name="T29" fmla="*/ 104 h 116"/>
                <a:gd name="T30" fmla="*/ 12 w 691"/>
                <a:gd name="T31" fmla="*/ 92 h 116"/>
                <a:gd name="T32" fmla="*/ 3 w 691"/>
                <a:gd name="T33" fmla="*/ 76 h 116"/>
                <a:gd name="T34" fmla="*/ 0 w 691"/>
                <a:gd name="T35" fmla="*/ 58 h 116"/>
                <a:gd name="T36" fmla="*/ 3 w 691"/>
                <a:gd name="T37" fmla="*/ 40 h 116"/>
                <a:gd name="T38" fmla="*/ 12 w 691"/>
                <a:gd name="T39" fmla="*/ 24 h 116"/>
                <a:gd name="T40" fmla="*/ 24 w 691"/>
                <a:gd name="T41" fmla="*/ 12 h 116"/>
                <a:gd name="T42" fmla="*/ 40 w 691"/>
                <a:gd name="T43" fmla="*/ 4 h 116"/>
                <a:gd name="T44" fmla="*/ 58 w 691"/>
                <a:gd name="T45" fmla="*/ 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91" h="116">
                  <a:moveTo>
                    <a:pt x="58" y="0"/>
                  </a:moveTo>
                  <a:lnTo>
                    <a:pt x="634" y="0"/>
                  </a:lnTo>
                  <a:lnTo>
                    <a:pt x="651" y="4"/>
                  </a:lnTo>
                  <a:lnTo>
                    <a:pt x="668" y="12"/>
                  </a:lnTo>
                  <a:lnTo>
                    <a:pt x="680" y="24"/>
                  </a:lnTo>
                  <a:lnTo>
                    <a:pt x="688" y="40"/>
                  </a:lnTo>
                  <a:lnTo>
                    <a:pt x="691" y="58"/>
                  </a:lnTo>
                  <a:lnTo>
                    <a:pt x="688" y="76"/>
                  </a:lnTo>
                  <a:lnTo>
                    <a:pt x="680" y="92"/>
                  </a:lnTo>
                  <a:lnTo>
                    <a:pt x="668" y="104"/>
                  </a:lnTo>
                  <a:lnTo>
                    <a:pt x="651" y="112"/>
                  </a:lnTo>
                  <a:lnTo>
                    <a:pt x="634" y="116"/>
                  </a:lnTo>
                  <a:lnTo>
                    <a:pt x="58" y="116"/>
                  </a:lnTo>
                  <a:lnTo>
                    <a:pt x="40" y="112"/>
                  </a:lnTo>
                  <a:lnTo>
                    <a:pt x="24" y="104"/>
                  </a:lnTo>
                  <a:lnTo>
                    <a:pt x="12" y="92"/>
                  </a:lnTo>
                  <a:lnTo>
                    <a:pt x="3" y="76"/>
                  </a:lnTo>
                  <a:lnTo>
                    <a:pt x="0" y="58"/>
                  </a:lnTo>
                  <a:lnTo>
                    <a:pt x="3" y="40"/>
                  </a:lnTo>
                  <a:lnTo>
                    <a:pt x="12" y="24"/>
                  </a:lnTo>
                  <a:lnTo>
                    <a:pt x="24" y="12"/>
                  </a:lnTo>
                  <a:lnTo>
                    <a:pt x="40" y="4"/>
                  </a:lnTo>
                  <a:lnTo>
                    <a:pt x="5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8">
              <a:extLst>
                <a:ext uri="{FF2B5EF4-FFF2-40B4-BE49-F238E27FC236}">
                  <a16:creationId xmlns:a16="http://schemas.microsoft.com/office/drawing/2014/main" id="{DF9F5951-B9AD-9849-B3CF-D1984A7AC59F}"/>
                </a:ext>
              </a:extLst>
            </p:cNvPr>
            <p:cNvSpPr>
              <a:spLocks/>
            </p:cNvSpPr>
            <p:nvPr/>
          </p:nvSpPr>
          <p:spPr bwMode="auto">
            <a:xfrm>
              <a:off x="-546100" y="1851025"/>
              <a:ext cx="274638" cy="20638"/>
            </a:xfrm>
            <a:custGeom>
              <a:avLst/>
              <a:gdLst>
                <a:gd name="T0" fmla="*/ 58 w 1555"/>
                <a:gd name="T1" fmla="*/ 0 h 115"/>
                <a:gd name="T2" fmla="*/ 1498 w 1555"/>
                <a:gd name="T3" fmla="*/ 0 h 115"/>
                <a:gd name="T4" fmla="*/ 1515 w 1555"/>
                <a:gd name="T5" fmla="*/ 3 h 115"/>
                <a:gd name="T6" fmla="*/ 1532 w 1555"/>
                <a:gd name="T7" fmla="*/ 12 h 115"/>
                <a:gd name="T8" fmla="*/ 1544 w 1555"/>
                <a:gd name="T9" fmla="*/ 24 h 115"/>
                <a:gd name="T10" fmla="*/ 1552 w 1555"/>
                <a:gd name="T11" fmla="*/ 40 h 115"/>
                <a:gd name="T12" fmla="*/ 1555 w 1555"/>
                <a:gd name="T13" fmla="*/ 58 h 115"/>
                <a:gd name="T14" fmla="*/ 1552 w 1555"/>
                <a:gd name="T15" fmla="*/ 75 h 115"/>
                <a:gd name="T16" fmla="*/ 1544 w 1555"/>
                <a:gd name="T17" fmla="*/ 92 h 115"/>
                <a:gd name="T18" fmla="*/ 1532 w 1555"/>
                <a:gd name="T19" fmla="*/ 104 h 115"/>
                <a:gd name="T20" fmla="*/ 1515 w 1555"/>
                <a:gd name="T21" fmla="*/ 112 h 115"/>
                <a:gd name="T22" fmla="*/ 1498 w 1555"/>
                <a:gd name="T23" fmla="*/ 115 h 115"/>
                <a:gd name="T24" fmla="*/ 58 w 1555"/>
                <a:gd name="T25" fmla="*/ 115 h 115"/>
                <a:gd name="T26" fmla="*/ 40 w 1555"/>
                <a:gd name="T27" fmla="*/ 112 h 115"/>
                <a:gd name="T28" fmla="*/ 24 w 1555"/>
                <a:gd name="T29" fmla="*/ 104 h 115"/>
                <a:gd name="T30" fmla="*/ 12 w 1555"/>
                <a:gd name="T31" fmla="*/ 92 h 115"/>
                <a:gd name="T32" fmla="*/ 3 w 1555"/>
                <a:gd name="T33" fmla="*/ 75 h 115"/>
                <a:gd name="T34" fmla="*/ 0 w 1555"/>
                <a:gd name="T35" fmla="*/ 58 h 115"/>
                <a:gd name="T36" fmla="*/ 3 w 1555"/>
                <a:gd name="T37" fmla="*/ 40 h 115"/>
                <a:gd name="T38" fmla="*/ 12 w 1555"/>
                <a:gd name="T39" fmla="*/ 24 h 115"/>
                <a:gd name="T40" fmla="*/ 24 w 1555"/>
                <a:gd name="T41" fmla="*/ 12 h 115"/>
                <a:gd name="T42" fmla="*/ 40 w 1555"/>
                <a:gd name="T43" fmla="*/ 3 h 115"/>
                <a:gd name="T44" fmla="*/ 58 w 1555"/>
                <a:gd name="T45"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55" h="115">
                  <a:moveTo>
                    <a:pt x="58" y="0"/>
                  </a:moveTo>
                  <a:lnTo>
                    <a:pt x="1498" y="0"/>
                  </a:lnTo>
                  <a:lnTo>
                    <a:pt x="1515" y="3"/>
                  </a:lnTo>
                  <a:lnTo>
                    <a:pt x="1532" y="12"/>
                  </a:lnTo>
                  <a:lnTo>
                    <a:pt x="1544" y="24"/>
                  </a:lnTo>
                  <a:lnTo>
                    <a:pt x="1552" y="40"/>
                  </a:lnTo>
                  <a:lnTo>
                    <a:pt x="1555" y="58"/>
                  </a:lnTo>
                  <a:lnTo>
                    <a:pt x="1552" y="75"/>
                  </a:lnTo>
                  <a:lnTo>
                    <a:pt x="1544" y="92"/>
                  </a:lnTo>
                  <a:lnTo>
                    <a:pt x="1532" y="104"/>
                  </a:lnTo>
                  <a:lnTo>
                    <a:pt x="1515" y="112"/>
                  </a:lnTo>
                  <a:lnTo>
                    <a:pt x="1498" y="115"/>
                  </a:lnTo>
                  <a:lnTo>
                    <a:pt x="58" y="115"/>
                  </a:lnTo>
                  <a:lnTo>
                    <a:pt x="40" y="112"/>
                  </a:lnTo>
                  <a:lnTo>
                    <a:pt x="24" y="104"/>
                  </a:lnTo>
                  <a:lnTo>
                    <a:pt x="12" y="92"/>
                  </a:lnTo>
                  <a:lnTo>
                    <a:pt x="3" y="75"/>
                  </a:lnTo>
                  <a:lnTo>
                    <a:pt x="0" y="58"/>
                  </a:lnTo>
                  <a:lnTo>
                    <a:pt x="3" y="40"/>
                  </a:lnTo>
                  <a:lnTo>
                    <a:pt x="12" y="24"/>
                  </a:lnTo>
                  <a:lnTo>
                    <a:pt x="24" y="12"/>
                  </a:lnTo>
                  <a:lnTo>
                    <a:pt x="40" y="3"/>
                  </a:lnTo>
                  <a:lnTo>
                    <a:pt x="5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9">
              <a:extLst>
                <a:ext uri="{FF2B5EF4-FFF2-40B4-BE49-F238E27FC236}">
                  <a16:creationId xmlns:a16="http://schemas.microsoft.com/office/drawing/2014/main" id="{5B7B85DA-A8D4-6E4C-B65B-F6F31DC259C7}"/>
                </a:ext>
              </a:extLst>
            </p:cNvPr>
            <p:cNvSpPr>
              <a:spLocks/>
            </p:cNvSpPr>
            <p:nvPr/>
          </p:nvSpPr>
          <p:spPr bwMode="auto">
            <a:xfrm>
              <a:off x="-546100" y="1931988"/>
              <a:ext cx="193675" cy="20638"/>
            </a:xfrm>
            <a:custGeom>
              <a:avLst/>
              <a:gdLst>
                <a:gd name="T0" fmla="*/ 58 w 1094"/>
                <a:gd name="T1" fmla="*/ 0 h 115"/>
                <a:gd name="T2" fmla="*/ 1037 w 1094"/>
                <a:gd name="T3" fmla="*/ 0 h 115"/>
                <a:gd name="T4" fmla="*/ 1055 w 1094"/>
                <a:gd name="T5" fmla="*/ 3 h 115"/>
                <a:gd name="T6" fmla="*/ 1070 w 1094"/>
                <a:gd name="T7" fmla="*/ 11 h 115"/>
                <a:gd name="T8" fmla="*/ 1083 w 1094"/>
                <a:gd name="T9" fmla="*/ 23 h 115"/>
                <a:gd name="T10" fmla="*/ 1091 w 1094"/>
                <a:gd name="T11" fmla="*/ 40 h 115"/>
                <a:gd name="T12" fmla="*/ 1094 w 1094"/>
                <a:gd name="T13" fmla="*/ 57 h 115"/>
                <a:gd name="T14" fmla="*/ 1091 w 1094"/>
                <a:gd name="T15" fmla="*/ 75 h 115"/>
                <a:gd name="T16" fmla="*/ 1083 w 1094"/>
                <a:gd name="T17" fmla="*/ 91 h 115"/>
                <a:gd name="T18" fmla="*/ 1070 w 1094"/>
                <a:gd name="T19" fmla="*/ 103 h 115"/>
                <a:gd name="T20" fmla="*/ 1055 w 1094"/>
                <a:gd name="T21" fmla="*/ 112 h 115"/>
                <a:gd name="T22" fmla="*/ 1037 w 1094"/>
                <a:gd name="T23" fmla="*/ 115 h 115"/>
                <a:gd name="T24" fmla="*/ 58 w 1094"/>
                <a:gd name="T25" fmla="*/ 115 h 115"/>
                <a:gd name="T26" fmla="*/ 40 w 1094"/>
                <a:gd name="T27" fmla="*/ 112 h 115"/>
                <a:gd name="T28" fmla="*/ 24 w 1094"/>
                <a:gd name="T29" fmla="*/ 103 h 115"/>
                <a:gd name="T30" fmla="*/ 12 w 1094"/>
                <a:gd name="T31" fmla="*/ 91 h 115"/>
                <a:gd name="T32" fmla="*/ 3 w 1094"/>
                <a:gd name="T33" fmla="*/ 75 h 115"/>
                <a:gd name="T34" fmla="*/ 0 w 1094"/>
                <a:gd name="T35" fmla="*/ 57 h 115"/>
                <a:gd name="T36" fmla="*/ 3 w 1094"/>
                <a:gd name="T37" fmla="*/ 40 h 115"/>
                <a:gd name="T38" fmla="*/ 12 w 1094"/>
                <a:gd name="T39" fmla="*/ 23 h 115"/>
                <a:gd name="T40" fmla="*/ 24 w 1094"/>
                <a:gd name="T41" fmla="*/ 11 h 115"/>
                <a:gd name="T42" fmla="*/ 40 w 1094"/>
                <a:gd name="T43" fmla="*/ 3 h 115"/>
                <a:gd name="T44" fmla="*/ 58 w 1094"/>
                <a:gd name="T45"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094" h="115">
                  <a:moveTo>
                    <a:pt x="58" y="0"/>
                  </a:moveTo>
                  <a:lnTo>
                    <a:pt x="1037" y="0"/>
                  </a:lnTo>
                  <a:lnTo>
                    <a:pt x="1055" y="3"/>
                  </a:lnTo>
                  <a:lnTo>
                    <a:pt x="1070" y="11"/>
                  </a:lnTo>
                  <a:lnTo>
                    <a:pt x="1083" y="23"/>
                  </a:lnTo>
                  <a:lnTo>
                    <a:pt x="1091" y="40"/>
                  </a:lnTo>
                  <a:lnTo>
                    <a:pt x="1094" y="57"/>
                  </a:lnTo>
                  <a:lnTo>
                    <a:pt x="1091" y="75"/>
                  </a:lnTo>
                  <a:lnTo>
                    <a:pt x="1083" y="91"/>
                  </a:lnTo>
                  <a:lnTo>
                    <a:pt x="1070" y="103"/>
                  </a:lnTo>
                  <a:lnTo>
                    <a:pt x="1055" y="112"/>
                  </a:lnTo>
                  <a:lnTo>
                    <a:pt x="1037" y="115"/>
                  </a:lnTo>
                  <a:lnTo>
                    <a:pt x="58" y="115"/>
                  </a:lnTo>
                  <a:lnTo>
                    <a:pt x="40" y="112"/>
                  </a:lnTo>
                  <a:lnTo>
                    <a:pt x="24" y="103"/>
                  </a:lnTo>
                  <a:lnTo>
                    <a:pt x="12" y="91"/>
                  </a:lnTo>
                  <a:lnTo>
                    <a:pt x="3" y="75"/>
                  </a:lnTo>
                  <a:lnTo>
                    <a:pt x="0" y="57"/>
                  </a:lnTo>
                  <a:lnTo>
                    <a:pt x="3" y="40"/>
                  </a:lnTo>
                  <a:lnTo>
                    <a:pt x="12" y="23"/>
                  </a:lnTo>
                  <a:lnTo>
                    <a:pt x="24" y="11"/>
                  </a:lnTo>
                  <a:lnTo>
                    <a:pt x="40" y="3"/>
                  </a:lnTo>
                  <a:lnTo>
                    <a:pt x="5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1">
              <a:extLst>
                <a:ext uri="{FF2B5EF4-FFF2-40B4-BE49-F238E27FC236}">
                  <a16:creationId xmlns:a16="http://schemas.microsoft.com/office/drawing/2014/main" id="{E4AB45FE-7066-4148-B488-AF4921ABC71C}"/>
                </a:ext>
              </a:extLst>
            </p:cNvPr>
            <p:cNvSpPr>
              <a:spLocks/>
            </p:cNvSpPr>
            <p:nvPr/>
          </p:nvSpPr>
          <p:spPr bwMode="auto">
            <a:xfrm>
              <a:off x="-546100" y="2012950"/>
              <a:ext cx="161925" cy="20638"/>
            </a:xfrm>
            <a:custGeom>
              <a:avLst/>
              <a:gdLst>
                <a:gd name="T0" fmla="*/ 58 w 922"/>
                <a:gd name="T1" fmla="*/ 0 h 115"/>
                <a:gd name="T2" fmla="*/ 864 w 922"/>
                <a:gd name="T3" fmla="*/ 0 h 115"/>
                <a:gd name="T4" fmla="*/ 882 w 922"/>
                <a:gd name="T5" fmla="*/ 3 h 115"/>
                <a:gd name="T6" fmla="*/ 898 w 922"/>
                <a:gd name="T7" fmla="*/ 11 h 115"/>
                <a:gd name="T8" fmla="*/ 910 w 922"/>
                <a:gd name="T9" fmla="*/ 24 h 115"/>
                <a:gd name="T10" fmla="*/ 918 w 922"/>
                <a:gd name="T11" fmla="*/ 39 h 115"/>
                <a:gd name="T12" fmla="*/ 922 w 922"/>
                <a:gd name="T13" fmla="*/ 57 h 115"/>
                <a:gd name="T14" fmla="*/ 918 w 922"/>
                <a:gd name="T15" fmla="*/ 75 h 115"/>
                <a:gd name="T16" fmla="*/ 910 w 922"/>
                <a:gd name="T17" fmla="*/ 91 h 115"/>
                <a:gd name="T18" fmla="*/ 898 w 922"/>
                <a:gd name="T19" fmla="*/ 103 h 115"/>
                <a:gd name="T20" fmla="*/ 882 w 922"/>
                <a:gd name="T21" fmla="*/ 112 h 115"/>
                <a:gd name="T22" fmla="*/ 864 w 922"/>
                <a:gd name="T23" fmla="*/ 115 h 115"/>
                <a:gd name="T24" fmla="*/ 58 w 922"/>
                <a:gd name="T25" fmla="*/ 115 h 115"/>
                <a:gd name="T26" fmla="*/ 40 w 922"/>
                <a:gd name="T27" fmla="*/ 112 h 115"/>
                <a:gd name="T28" fmla="*/ 24 w 922"/>
                <a:gd name="T29" fmla="*/ 103 h 115"/>
                <a:gd name="T30" fmla="*/ 12 w 922"/>
                <a:gd name="T31" fmla="*/ 91 h 115"/>
                <a:gd name="T32" fmla="*/ 3 w 922"/>
                <a:gd name="T33" fmla="*/ 75 h 115"/>
                <a:gd name="T34" fmla="*/ 0 w 922"/>
                <a:gd name="T35" fmla="*/ 57 h 115"/>
                <a:gd name="T36" fmla="*/ 3 w 922"/>
                <a:gd name="T37" fmla="*/ 39 h 115"/>
                <a:gd name="T38" fmla="*/ 12 w 922"/>
                <a:gd name="T39" fmla="*/ 24 h 115"/>
                <a:gd name="T40" fmla="*/ 24 w 922"/>
                <a:gd name="T41" fmla="*/ 11 h 115"/>
                <a:gd name="T42" fmla="*/ 40 w 922"/>
                <a:gd name="T43" fmla="*/ 3 h 115"/>
                <a:gd name="T44" fmla="*/ 58 w 922"/>
                <a:gd name="T45"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22" h="115">
                  <a:moveTo>
                    <a:pt x="58" y="0"/>
                  </a:moveTo>
                  <a:lnTo>
                    <a:pt x="864" y="0"/>
                  </a:lnTo>
                  <a:lnTo>
                    <a:pt x="882" y="3"/>
                  </a:lnTo>
                  <a:lnTo>
                    <a:pt x="898" y="11"/>
                  </a:lnTo>
                  <a:lnTo>
                    <a:pt x="910" y="24"/>
                  </a:lnTo>
                  <a:lnTo>
                    <a:pt x="918" y="39"/>
                  </a:lnTo>
                  <a:lnTo>
                    <a:pt x="922" y="57"/>
                  </a:lnTo>
                  <a:lnTo>
                    <a:pt x="918" y="75"/>
                  </a:lnTo>
                  <a:lnTo>
                    <a:pt x="910" y="91"/>
                  </a:lnTo>
                  <a:lnTo>
                    <a:pt x="898" y="103"/>
                  </a:lnTo>
                  <a:lnTo>
                    <a:pt x="882" y="112"/>
                  </a:lnTo>
                  <a:lnTo>
                    <a:pt x="864" y="115"/>
                  </a:lnTo>
                  <a:lnTo>
                    <a:pt x="58" y="115"/>
                  </a:lnTo>
                  <a:lnTo>
                    <a:pt x="40" y="112"/>
                  </a:lnTo>
                  <a:lnTo>
                    <a:pt x="24" y="103"/>
                  </a:lnTo>
                  <a:lnTo>
                    <a:pt x="12" y="91"/>
                  </a:lnTo>
                  <a:lnTo>
                    <a:pt x="3" y="75"/>
                  </a:lnTo>
                  <a:lnTo>
                    <a:pt x="0" y="57"/>
                  </a:lnTo>
                  <a:lnTo>
                    <a:pt x="3" y="39"/>
                  </a:lnTo>
                  <a:lnTo>
                    <a:pt x="12" y="24"/>
                  </a:lnTo>
                  <a:lnTo>
                    <a:pt x="24" y="11"/>
                  </a:lnTo>
                  <a:lnTo>
                    <a:pt x="40" y="3"/>
                  </a:lnTo>
                  <a:lnTo>
                    <a:pt x="5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12">
              <a:extLst>
                <a:ext uri="{FF2B5EF4-FFF2-40B4-BE49-F238E27FC236}">
                  <a16:creationId xmlns:a16="http://schemas.microsoft.com/office/drawing/2014/main" id="{9FC06B88-C835-F64A-A154-E925FEC048D3}"/>
                </a:ext>
              </a:extLst>
            </p:cNvPr>
            <p:cNvSpPr>
              <a:spLocks noEditPoints="1"/>
            </p:cNvSpPr>
            <p:nvPr/>
          </p:nvSpPr>
          <p:spPr bwMode="auto">
            <a:xfrm>
              <a:off x="-647700" y="1546225"/>
              <a:ext cx="477838" cy="609600"/>
            </a:xfrm>
            <a:custGeom>
              <a:avLst/>
              <a:gdLst>
                <a:gd name="T0" fmla="*/ 1901 w 2707"/>
                <a:gd name="T1" fmla="*/ 197 h 3456"/>
                <a:gd name="T2" fmla="*/ 1901 w 2707"/>
                <a:gd name="T3" fmla="*/ 806 h 3456"/>
                <a:gd name="T4" fmla="*/ 2510 w 2707"/>
                <a:gd name="T5" fmla="*/ 806 h 3456"/>
                <a:gd name="T6" fmla="*/ 1901 w 2707"/>
                <a:gd name="T7" fmla="*/ 197 h 3456"/>
                <a:gd name="T8" fmla="*/ 0 w 2707"/>
                <a:gd name="T9" fmla="*/ 0 h 3456"/>
                <a:gd name="T10" fmla="*/ 1867 w 2707"/>
                <a:gd name="T11" fmla="*/ 0 h 3456"/>
                <a:gd name="T12" fmla="*/ 2707 w 2707"/>
                <a:gd name="T13" fmla="*/ 840 h 3456"/>
                <a:gd name="T14" fmla="*/ 2707 w 2707"/>
                <a:gd name="T15" fmla="*/ 1786 h 3456"/>
                <a:gd name="T16" fmla="*/ 2592 w 2707"/>
                <a:gd name="T17" fmla="*/ 1786 h 3456"/>
                <a:gd name="T18" fmla="*/ 2592 w 2707"/>
                <a:gd name="T19" fmla="*/ 922 h 3456"/>
                <a:gd name="T20" fmla="*/ 1786 w 2707"/>
                <a:gd name="T21" fmla="*/ 922 h 3456"/>
                <a:gd name="T22" fmla="*/ 1786 w 2707"/>
                <a:gd name="T23" fmla="*/ 115 h 3456"/>
                <a:gd name="T24" fmla="*/ 115 w 2707"/>
                <a:gd name="T25" fmla="*/ 115 h 3456"/>
                <a:gd name="T26" fmla="*/ 115 w 2707"/>
                <a:gd name="T27" fmla="*/ 3341 h 3456"/>
                <a:gd name="T28" fmla="*/ 2131 w 2707"/>
                <a:gd name="T29" fmla="*/ 3341 h 3456"/>
                <a:gd name="T30" fmla="*/ 2131 w 2707"/>
                <a:gd name="T31" fmla="*/ 3456 h 3456"/>
                <a:gd name="T32" fmla="*/ 0 w 2707"/>
                <a:gd name="T33" fmla="*/ 3456 h 3456"/>
                <a:gd name="T34" fmla="*/ 0 w 2707"/>
                <a:gd name="T35" fmla="*/ 0 h 34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07" h="3456">
                  <a:moveTo>
                    <a:pt x="1901" y="197"/>
                  </a:moveTo>
                  <a:lnTo>
                    <a:pt x="1901" y="806"/>
                  </a:lnTo>
                  <a:lnTo>
                    <a:pt x="2510" y="806"/>
                  </a:lnTo>
                  <a:lnTo>
                    <a:pt x="1901" y="197"/>
                  </a:lnTo>
                  <a:close/>
                  <a:moveTo>
                    <a:pt x="0" y="0"/>
                  </a:moveTo>
                  <a:lnTo>
                    <a:pt x="1867" y="0"/>
                  </a:lnTo>
                  <a:lnTo>
                    <a:pt x="2707" y="840"/>
                  </a:lnTo>
                  <a:lnTo>
                    <a:pt x="2707" y="1786"/>
                  </a:lnTo>
                  <a:lnTo>
                    <a:pt x="2592" y="1786"/>
                  </a:lnTo>
                  <a:lnTo>
                    <a:pt x="2592" y="922"/>
                  </a:lnTo>
                  <a:lnTo>
                    <a:pt x="1786" y="922"/>
                  </a:lnTo>
                  <a:lnTo>
                    <a:pt x="1786" y="115"/>
                  </a:lnTo>
                  <a:lnTo>
                    <a:pt x="115" y="115"/>
                  </a:lnTo>
                  <a:lnTo>
                    <a:pt x="115" y="3341"/>
                  </a:lnTo>
                  <a:lnTo>
                    <a:pt x="2131" y="3341"/>
                  </a:lnTo>
                  <a:lnTo>
                    <a:pt x="2131" y="3456"/>
                  </a:lnTo>
                  <a:lnTo>
                    <a:pt x="0" y="3456"/>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4" name="Freeform 13">
              <a:extLst>
                <a:ext uri="{FF2B5EF4-FFF2-40B4-BE49-F238E27FC236}">
                  <a16:creationId xmlns:a16="http://schemas.microsoft.com/office/drawing/2014/main" id="{08AC8A9D-43A6-8346-83BA-315B246360B8}"/>
                </a:ext>
              </a:extLst>
            </p:cNvPr>
            <p:cNvSpPr>
              <a:spLocks noEditPoints="1"/>
            </p:cNvSpPr>
            <p:nvPr/>
          </p:nvSpPr>
          <p:spPr bwMode="auto">
            <a:xfrm>
              <a:off x="-301625" y="1892300"/>
              <a:ext cx="254000" cy="263525"/>
            </a:xfrm>
            <a:custGeom>
              <a:avLst/>
              <a:gdLst>
                <a:gd name="T0" fmla="*/ 514 w 1441"/>
                <a:gd name="T1" fmla="*/ 127 h 1497"/>
                <a:gd name="T2" fmla="*/ 367 w 1441"/>
                <a:gd name="T3" fmla="*/ 185 h 1497"/>
                <a:gd name="T4" fmla="*/ 247 w 1441"/>
                <a:gd name="T5" fmla="*/ 283 h 1497"/>
                <a:gd name="T6" fmla="*/ 161 w 1441"/>
                <a:gd name="T7" fmla="*/ 413 h 1497"/>
                <a:gd name="T8" fmla="*/ 119 w 1441"/>
                <a:gd name="T9" fmla="*/ 567 h 1497"/>
                <a:gd name="T10" fmla="*/ 127 w 1441"/>
                <a:gd name="T11" fmla="*/ 730 h 1497"/>
                <a:gd name="T12" fmla="*/ 185 w 1441"/>
                <a:gd name="T13" fmla="*/ 878 h 1497"/>
                <a:gd name="T14" fmla="*/ 283 w 1441"/>
                <a:gd name="T15" fmla="*/ 998 h 1497"/>
                <a:gd name="T16" fmla="*/ 413 w 1441"/>
                <a:gd name="T17" fmla="*/ 1084 h 1497"/>
                <a:gd name="T18" fmla="*/ 567 w 1441"/>
                <a:gd name="T19" fmla="*/ 1126 h 1497"/>
                <a:gd name="T20" fmla="*/ 730 w 1441"/>
                <a:gd name="T21" fmla="*/ 1117 h 1497"/>
                <a:gd name="T22" fmla="*/ 878 w 1441"/>
                <a:gd name="T23" fmla="*/ 1060 h 1497"/>
                <a:gd name="T24" fmla="*/ 998 w 1441"/>
                <a:gd name="T25" fmla="*/ 962 h 1497"/>
                <a:gd name="T26" fmla="*/ 1084 w 1441"/>
                <a:gd name="T27" fmla="*/ 831 h 1497"/>
                <a:gd name="T28" fmla="*/ 1126 w 1441"/>
                <a:gd name="T29" fmla="*/ 677 h 1497"/>
                <a:gd name="T30" fmla="*/ 1117 w 1441"/>
                <a:gd name="T31" fmla="*/ 514 h 1497"/>
                <a:gd name="T32" fmla="*/ 1060 w 1441"/>
                <a:gd name="T33" fmla="*/ 367 h 1497"/>
                <a:gd name="T34" fmla="*/ 962 w 1441"/>
                <a:gd name="T35" fmla="*/ 247 h 1497"/>
                <a:gd name="T36" fmla="*/ 831 w 1441"/>
                <a:gd name="T37" fmla="*/ 161 h 1497"/>
                <a:gd name="T38" fmla="*/ 677 w 1441"/>
                <a:gd name="T39" fmla="*/ 119 h 1497"/>
                <a:gd name="T40" fmla="*/ 685 w 1441"/>
                <a:gd name="T41" fmla="*/ 4 h 1497"/>
                <a:gd name="T42" fmla="*/ 864 w 1441"/>
                <a:gd name="T43" fmla="*/ 50 h 1497"/>
                <a:gd name="T44" fmla="*/ 1017 w 1441"/>
                <a:gd name="T45" fmla="*/ 143 h 1497"/>
                <a:gd name="T46" fmla="*/ 1138 w 1441"/>
                <a:gd name="T47" fmla="*/ 275 h 1497"/>
                <a:gd name="T48" fmla="*/ 1216 w 1441"/>
                <a:gd name="T49" fmla="*/ 437 h 1497"/>
                <a:gd name="T50" fmla="*/ 1245 w 1441"/>
                <a:gd name="T51" fmla="*/ 622 h 1497"/>
                <a:gd name="T52" fmla="*/ 1219 w 1441"/>
                <a:gd name="T53" fmla="*/ 796 h 1497"/>
                <a:gd name="T54" fmla="*/ 1149 w 1441"/>
                <a:gd name="T55" fmla="*/ 950 h 1497"/>
                <a:gd name="T56" fmla="*/ 1426 w 1441"/>
                <a:gd name="T57" fmla="*/ 1400 h 1497"/>
                <a:gd name="T58" fmla="*/ 1441 w 1441"/>
                <a:gd name="T59" fmla="*/ 1440 h 1497"/>
                <a:gd name="T60" fmla="*/ 1424 w 1441"/>
                <a:gd name="T61" fmla="*/ 1481 h 1497"/>
                <a:gd name="T62" fmla="*/ 1384 w 1441"/>
                <a:gd name="T63" fmla="*/ 1497 h 1497"/>
                <a:gd name="T64" fmla="*/ 1342 w 1441"/>
                <a:gd name="T65" fmla="*/ 1479 h 1497"/>
                <a:gd name="T66" fmla="*/ 901 w 1441"/>
                <a:gd name="T67" fmla="*/ 1178 h 1497"/>
                <a:gd name="T68" fmla="*/ 740 w 1441"/>
                <a:gd name="T69" fmla="*/ 1233 h 1497"/>
                <a:gd name="T70" fmla="*/ 559 w 1441"/>
                <a:gd name="T71" fmla="*/ 1240 h 1497"/>
                <a:gd name="T72" fmla="*/ 381 w 1441"/>
                <a:gd name="T73" fmla="*/ 1195 h 1497"/>
                <a:gd name="T74" fmla="*/ 227 w 1441"/>
                <a:gd name="T75" fmla="*/ 1102 h 1497"/>
                <a:gd name="T76" fmla="*/ 106 w 1441"/>
                <a:gd name="T77" fmla="*/ 969 h 1497"/>
                <a:gd name="T78" fmla="*/ 29 w 1441"/>
                <a:gd name="T79" fmla="*/ 807 h 1497"/>
                <a:gd name="T80" fmla="*/ 0 w 1441"/>
                <a:gd name="T81" fmla="*/ 622 h 1497"/>
                <a:gd name="T82" fmla="*/ 29 w 1441"/>
                <a:gd name="T83" fmla="*/ 437 h 1497"/>
                <a:gd name="T84" fmla="*/ 106 w 1441"/>
                <a:gd name="T85" fmla="*/ 275 h 1497"/>
                <a:gd name="T86" fmla="*/ 227 w 1441"/>
                <a:gd name="T87" fmla="*/ 143 h 1497"/>
                <a:gd name="T88" fmla="*/ 381 w 1441"/>
                <a:gd name="T89" fmla="*/ 50 h 1497"/>
                <a:gd name="T90" fmla="*/ 559 w 1441"/>
                <a:gd name="T91" fmla="*/ 4 h 1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441" h="1497">
                  <a:moveTo>
                    <a:pt x="622" y="116"/>
                  </a:moveTo>
                  <a:lnTo>
                    <a:pt x="567" y="119"/>
                  </a:lnTo>
                  <a:lnTo>
                    <a:pt x="514" y="127"/>
                  </a:lnTo>
                  <a:lnTo>
                    <a:pt x="462" y="142"/>
                  </a:lnTo>
                  <a:lnTo>
                    <a:pt x="413" y="161"/>
                  </a:lnTo>
                  <a:lnTo>
                    <a:pt x="367" y="185"/>
                  </a:lnTo>
                  <a:lnTo>
                    <a:pt x="323" y="214"/>
                  </a:lnTo>
                  <a:lnTo>
                    <a:pt x="283" y="247"/>
                  </a:lnTo>
                  <a:lnTo>
                    <a:pt x="247" y="283"/>
                  </a:lnTo>
                  <a:lnTo>
                    <a:pt x="214" y="323"/>
                  </a:lnTo>
                  <a:lnTo>
                    <a:pt x="185" y="367"/>
                  </a:lnTo>
                  <a:lnTo>
                    <a:pt x="161" y="413"/>
                  </a:lnTo>
                  <a:lnTo>
                    <a:pt x="142" y="462"/>
                  </a:lnTo>
                  <a:lnTo>
                    <a:pt x="127" y="514"/>
                  </a:lnTo>
                  <a:lnTo>
                    <a:pt x="119" y="567"/>
                  </a:lnTo>
                  <a:lnTo>
                    <a:pt x="116" y="622"/>
                  </a:lnTo>
                  <a:lnTo>
                    <a:pt x="119" y="677"/>
                  </a:lnTo>
                  <a:lnTo>
                    <a:pt x="127" y="730"/>
                  </a:lnTo>
                  <a:lnTo>
                    <a:pt x="142" y="783"/>
                  </a:lnTo>
                  <a:lnTo>
                    <a:pt x="161" y="831"/>
                  </a:lnTo>
                  <a:lnTo>
                    <a:pt x="185" y="878"/>
                  </a:lnTo>
                  <a:lnTo>
                    <a:pt x="214" y="921"/>
                  </a:lnTo>
                  <a:lnTo>
                    <a:pt x="247" y="962"/>
                  </a:lnTo>
                  <a:lnTo>
                    <a:pt x="283" y="998"/>
                  </a:lnTo>
                  <a:lnTo>
                    <a:pt x="323" y="1031"/>
                  </a:lnTo>
                  <a:lnTo>
                    <a:pt x="367" y="1060"/>
                  </a:lnTo>
                  <a:lnTo>
                    <a:pt x="413" y="1084"/>
                  </a:lnTo>
                  <a:lnTo>
                    <a:pt x="462" y="1103"/>
                  </a:lnTo>
                  <a:lnTo>
                    <a:pt x="514" y="1117"/>
                  </a:lnTo>
                  <a:lnTo>
                    <a:pt x="567" y="1126"/>
                  </a:lnTo>
                  <a:lnTo>
                    <a:pt x="622" y="1129"/>
                  </a:lnTo>
                  <a:lnTo>
                    <a:pt x="677" y="1126"/>
                  </a:lnTo>
                  <a:lnTo>
                    <a:pt x="730" y="1117"/>
                  </a:lnTo>
                  <a:lnTo>
                    <a:pt x="783" y="1103"/>
                  </a:lnTo>
                  <a:lnTo>
                    <a:pt x="831" y="1084"/>
                  </a:lnTo>
                  <a:lnTo>
                    <a:pt x="878" y="1060"/>
                  </a:lnTo>
                  <a:lnTo>
                    <a:pt x="921" y="1031"/>
                  </a:lnTo>
                  <a:lnTo>
                    <a:pt x="962" y="998"/>
                  </a:lnTo>
                  <a:lnTo>
                    <a:pt x="998" y="962"/>
                  </a:lnTo>
                  <a:lnTo>
                    <a:pt x="1031" y="921"/>
                  </a:lnTo>
                  <a:lnTo>
                    <a:pt x="1060" y="878"/>
                  </a:lnTo>
                  <a:lnTo>
                    <a:pt x="1084" y="831"/>
                  </a:lnTo>
                  <a:lnTo>
                    <a:pt x="1103" y="783"/>
                  </a:lnTo>
                  <a:lnTo>
                    <a:pt x="1117" y="730"/>
                  </a:lnTo>
                  <a:lnTo>
                    <a:pt x="1126" y="677"/>
                  </a:lnTo>
                  <a:lnTo>
                    <a:pt x="1129" y="622"/>
                  </a:lnTo>
                  <a:lnTo>
                    <a:pt x="1126" y="567"/>
                  </a:lnTo>
                  <a:lnTo>
                    <a:pt x="1117" y="514"/>
                  </a:lnTo>
                  <a:lnTo>
                    <a:pt x="1103" y="462"/>
                  </a:lnTo>
                  <a:lnTo>
                    <a:pt x="1084" y="413"/>
                  </a:lnTo>
                  <a:lnTo>
                    <a:pt x="1060" y="367"/>
                  </a:lnTo>
                  <a:lnTo>
                    <a:pt x="1031" y="323"/>
                  </a:lnTo>
                  <a:lnTo>
                    <a:pt x="998" y="283"/>
                  </a:lnTo>
                  <a:lnTo>
                    <a:pt x="962" y="247"/>
                  </a:lnTo>
                  <a:lnTo>
                    <a:pt x="921" y="214"/>
                  </a:lnTo>
                  <a:lnTo>
                    <a:pt x="878" y="185"/>
                  </a:lnTo>
                  <a:lnTo>
                    <a:pt x="831" y="161"/>
                  </a:lnTo>
                  <a:lnTo>
                    <a:pt x="783" y="142"/>
                  </a:lnTo>
                  <a:lnTo>
                    <a:pt x="730" y="127"/>
                  </a:lnTo>
                  <a:lnTo>
                    <a:pt x="677" y="119"/>
                  </a:lnTo>
                  <a:lnTo>
                    <a:pt x="622" y="116"/>
                  </a:lnTo>
                  <a:close/>
                  <a:moveTo>
                    <a:pt x="622" y="0"/>
                  </a:moveTo>
                  <a:lnTo>
                    <a:pt x="685" y="4"/>
                  </a:lnTo>
                  <a:lnTo>
                    <a:pt x="747" y="13"/>
                  </a:lnTo>
                  <a:lnTo>
                    <a:pt x="807" y="29"/>
                  </a:lnTo>
                  <a:lnTo>
                    <a:pt x="864" y="50"/>
                  </a:lnTo>
                  <a:lnTo>
                    <a:pt x="919" y="76"/>
                  </a:lnTo>
                  <a:lnTo>
                    <a:pt x="969" y="106"/>
                  </a:lnTo>
                  <a:lnTo>
                    <a:pt x="1017" y="143"/>
                  </a:lnTo>
                  <a:lnTo>
                    <a:pt x="1061" y="183"/>
                  </a:lnTo>
                  <a:lnTo>
                    <a:pt x="1102" y="227"/>
                  </a:lnTo>
                  <a:lnTo>
                    <a:pt x="1138" y="275"/>
                  </a:lnTo>
                  <a:lnTo>
                    <a:pt x="1169" y="326"/>
                  </a:lnTo>
                  <a:lnTo>
                    <a:pt x="1195" y="381"/>
                  </a:lnTo>
                  <a:lnTo>
                    <a:pt x="1216" y="437"/>
                  </a:lnTo>
                  <a:lnTo>
                    <a:pt x="1231" y="497"/>
                  </a:lnTo>
                  <a:lnTo>
                    <a:pt x="1240" y="559"/>
                  </a:lnTo>
                  <a:lnTo>
                    <a:pt x="1245" y="622"/>
                  </a:lnTo>
                  <a:lnTo>
                    <a:pt x="1241" y="682"/>
                  </a:lnTo>
                  <a:lnTo>
                    <a:pt x="1233" y="740"/>
                  </a:lnTo>
                  <a:lnTo>
                    <a:pt x="1219" y="796"/>
                  </a:lnTo>
                  <a:lnTo>
                    <a:pt x="1201" y="850"/>
                  </a:lnTo>
                  <a:lnTo>
                    <a:pt x="1178" y="901"/>
                  </a:lnTo>
                  <a:lnTo>
                    <a:pt x="1149" y="950"/>
                  </a:lnTo>
                  <a:lnTo>
                    <a:pt x="1118" y="996"/>
                  </a:lnTo>
                  <a:lnTo>
                    <a:pt x="1082" y="1040"/>
                  </a:lnTo>
                  <a:lnTo>
                    <a:pt x="1426" y="1400"/>
                  </a:lnTo>
                  <a:lnTo>
                    <a:pt x="1434" y="1412"/>
                  </a:lnTo>
                  <a:lnTo>
                    <a:pt x="1439" y="1426"/>
                  </a:lnTo>
                  <a:lnTo>
                    <a:pt x="1441" y="1440"/>
                  </a:lnTo>
                  <a:lnTo>
                    <a:pt x="1439" y="1455"/>
                  </a:lnTo>
                  <a:lnTo>
                    <a:pt x="1433" y="1469"/>
                  </a:lnTo>
                  <a:lnTo>
                    <a:pt x="1424" y="1481"/>
                  </a:lnTo>
                  <a:lnTo>
                    <a:pt x="1411" y="1490"/>
                  </a:lnTo>
                  <a:lnTo>
                    <a:pt x="1399" y="1495"/>
                  </a:lnTo>
                  <a:lnTo>
                    <a:pt x="1384" y="1497"/>
                  </a:lnTo>
                  <a:lnTo>
                    <a:pt x="1369" y="1495"/>
                  </a:lnTo>
                  <a:lnTo>
                    <a:pt x="1355" y="1489"/>
                  </a:lnTo>
                  <a:lnTo>
                    <a:pt x="1342" y="1479"/>
                  </a:lnTo>
                  <a:lnTo>
                    <a:pt x="996" y="1118"/>
                  </a:lnTo>
                  <a:lnTo>
                    <a:pt x="950" y="1149"/>
                  </a:lnTo>
                  <a:lnTo>
                    <a:pt x="901" y="1178"/>
                  </a:lnTo>
                  <a:lnTo>
                    <a:pt x="850" y="1201"/>
                  </a:lnTo>
                  <a:lnTo>
                    <a:pt x="795" y="1219"/>
                  </a:lnTo>
                  <a:lnTo>
                    <a:pt x="740" y="1233"/>
                  </a:lnTo>
                  <a:lnTo>
                    <a:pt x="682" y="1241"/>
                  </a:lnTo>
                  <a:lnTo>
                    <a:pt x="622" y="1245"/>
                  </a:lnTo>
                  <a:lnTo>
                    <a:pt x="559" y="1240"/>
                  </a:lnTo>
                  <a:lnTo>
                    <a:pt x="497" y="1231"/>
                  </a:lnTo>
                  <a:lnTo>
                    <a:pt x="437" y="1216"/>
                  </a:lnTo>
                  <a:lnTo>
                    <a:pt x="381" y="1195"/>
                  </a:lnTo>
                  <a:lnTo>
                    <a:pt x="326" y="1169"/>
                  </a:lnTo>
                  <a:lnTo>
                    <a:pt x="275" y="1138"/>
                  </a:lnTo>
                  <a:lnTo>
                    <a:pt x="227" y="1102"/>
                  </a:lnTo>
                  <a:lnTo>
                    <a:pt x="183" y="1061"/>
                  </a:lnTo>
                  <a:lnTo>
                    <a:pt x="143" y="1017"/>
                  </a:lnTo>
                  <a:lnTo>
                    <a:pt x="106" y="969"/>
                  </a:lnTo>
                  <a:lnTo>
                    <a:pt x="76" y="919"/>
                  </a:lnTo>
                  <a:lnTo>
                    <a:pt x="50" y="864"/>
                  </a:lnTo>
                  <a:lnTo>
                    <a:pt x="29" y="807"/>
                  </a:lnTo>
                  <a:lnTo>
                    <a:pt x="13" y="747"/>
                  </a:lnTo>
                  <a:lnTo>
                    <a:pt x="4" y="685"/>
                  </a:lnTo>
                  <a:lnTo>
                    <a:pt x="0" y="622"/>
                  </a:lnTo>
                  <a:lnTo>
                    <a:pt x="4" y="559"/>
                  </a:lnTo>
                  <a:lnTo>
                    <a:pt x="13" y="497"/>
                  </a:lnTo>
                  <a:lnTo>
                    <a:pt x="29" y="437"/>
                  </a:lnTo>
                  <a:lnTo>
                    <a:pt x="50" y="381"/>
                  </a:lnTo>
                  <a:lnTo>
                    <a:pt x="76" y="326"/>
                  </a:lnTo>
                  <a:lnTo>
                    <a:pt x="106" y="275"/>
                  </a:lnTo>
                  <a:lnTo>
                    <a:pt x="143" y="227"/>
                  </a:lnTo>
                  <a:lnTo>
                    <a:pt x="183" y="183"/>
                  </a:lnTo>
                  <a:lnTo>
                    <a:pt x="227" y="143"/>
                  </a:lnTo>
                  <a:lnTo>
                    <a:pt x="275" y="106"/>
                  </a:lnTo>
                  <a:lnTo>
                    <a:pt x="326" y="76"/>
                  </a:lnTo>
                  <a:lnTo>
                    <a:pt x="381" y="50"/>
                  </a:lnTo>
                  <a:lnTo>
                    <a:pt x="437" y="29"/>
                  </a:lnTo>
                  <a:lnTo>
                    <a:pt x="497" y="13"/>
                  </a:lnTo>
                  <a:lnTo>
                    <a:pt x="559" y="4"/>
                  </a:lnTo>
                  <a:lnTo>
                    <a:pt x="62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3" name="Text Placeholder 2">
            <a:extLst>
              <a:ext uri="{FF2B5EF4-FFF2-40B4-BE49-F238E27FC236}">
                <a16:creationId xmlns:a16="http://schemas.microsoft.com/office/drawing/2014/main" id="{C780B532-ECD2-E94F-AAD0-4379858BE772}"/>
              </a:ext>
            </a:extLst>
          </p:cNvPr>
          <p:cNvSpPr>
            <a:spLocks noGrp="1"/>
          </p:cNvSpPr>
          <p:nvPr>
            <p:ph type="body" sz="quarter" idx="10" hasCustomPrompt="1"/>
          </p:nvPr>
        </p:nvSpPr>
        <p:spPr>
          <a:xfrm>
            <a:off x="2019300" y="1948821"/>
            <a:ext cx="5105400" cy="772984"/>
          </a:xfrm>
          <a:prstGeom prst="rect">
            <a:avLst/>
          </a:prstGeom>
        </p:spPr>
        <p:txBody>
          <a:bodyPr/>
          <a:lstStyle>
            <a:lvl1pPr marL="0" indent="0" algn="ctr">
              <a:buFontTx/>
              <a:buNone/>
              <a:defRPr sz="4400">
                <a:solidFill>
                  <a:schemeClr val="bg1"/>
                </a:solidFill>
                <a:latin typeface="+mj-lt"/>
              </a:defRPr>
            </a:lvl1pPr>
          </a:lstStyle>
          <a:p>
            <a:pPr lvl="0"/>
            <a:r>
              <a:rPr lang="en-US" dirty="0"/>
              <a:t>CHAPTER/SECTION</a:t>
            </a:r>
          </a:p>
        </p:txBody>
      </p:sp>
    </p:spTree>
    <p:extLst>
      <p:ext uri="{BB962C8B-B14F-4D97-AF65-F5344CB8AC3E}">
        <p14:creationId xmlns:p14="http://schemas.microsoft.com/office/powerpoint/2010/main" val="38409909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P2">
    <p:spTree>
      <p:nvGrpSpPr>
        <p:cNvPr id="1" name=""/>
        <p:cNvGrpSpPr/>
        <p:nvPr/>
      </p:nvGrpSpPr>
      <p:grpSpPr>
        <a:xfrm>
          <a:off x="0" y="0"/>
          <a:ext cx="0" cy="0"/>
          <a:chOff x="0" y="0"/>
          <a:chExt cx="0" cy="0"/>
        </a:xfrm>
      </p:grpSpPr>
      <p:sp>
        <p:nvSpPr>
          <p:cNvPr id="8" name="Text Placeholder 3"/>
          <p:cNvSpPr>
            <a:spLocks noGrp="1"/>
          </p:cNvSpPr>
          <p:nvPr>
            <p:ph type="body" sz="half" idx="2" hasCustomPrompt="1"/>
          </p:nvPr>
        </p:nvSpPr>
        <p:spPr>
          <a:xfrm>
            <a:off x="381000" y="883820"/>
            <a:ext cx="8368363" cy="173255"/>
          </a:xfrm>
          <a:prstGeom prst="rect">
            <a:avLst/>
          </a:prstGeom>
        </p:spPr>
        <p:txBody>
          <a:bodyPr wrap="none" lIns="0" tIns="0" rIns="0" bIns="0" anchor="ctr">
            <a:noAutofit/>
          </a:bodyPr>
          <a:lstStyle>
            <a:lvl1pPr marL="0" indent="0" algn="l">
              <a:buNone/>
              <a:defRPr sz="1200" b="0" baseline="0">
                <a:solidFill>
                  <a:schemeClr val="bg1">
                    <a:lumMod val="65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 SUBTITLE</a:t>
            </a:r>
          </a:p>
        </p:txBody>
      </p:sp>
      <p:sp>
        <p:nvSpPr>
          <p:cNvPr id="9" name="Title 2"/>
          <p:cNvSpPr>
            <a:spLocks noGrp="1"/>
          </p:cNvSpPr>
          <p:nvPr>
            <p:ph type="title" hasCustomPrompt="1"/>
          </p:nvPr>
        </p:nvSpPr>
        <p:spPr>
          <a:xfrm>
            <a:off x="381000" y="341313"/>
            <a:ext cx="8368363" cy="495383"/>
          </a:xfrm>
          <a:prstGeom prst="rect">
            <a:avLst/>
          </a:prstGeom>
        </p:spPr>
        <p:txBody>
          <a:bodyPr lIns="0" tIns="0" rIns="0" bIns="0" anchor="ctr"/>
          <a:lstStyle>
            <a:lvl1pPr algn="l">
              <a:defRPr sz="3600">
                <a:solidFill>
                  <a:schemeClr val="tx1">
                    <a:lumMod val="75000"/>
                    <a:lumOff val="25000"/>
                  </a:schemeClr>
                </a:solidFill>
              </a:defRPr>
            </a:lvl1pPr>
          </a:lstStyle>
          <a:p>
            <a:r>
              <a:rPr lang="en-US" dirty="0"/>
              <a:t>Chapter 1 Internal Slide</a:t>
            </a:r>
          </a:p>
        </p:txBody>
      </p:sp>
      <p:sp>
        <p:nvSpPr>
          <p:cNvPr id="2" name="Slide Number Placeholder 1"/>
          <p:cNvSpPr>
            <a:spLocks noGrp="1"/>
          </p:cNvSpPr>
          <p:nvPr>
            <p:ph type="sldNum" sz="quarter" idx="10"/>
          </p:nvPr>
        </p:nvSpPr>
        <p:spPr/>
        <p:txBody>
          <a:bodyPr/>
          <a:lstStyle/>
          <a:p>
            <a:fld id="{CE550BC9-9021-4DE5-AD6A-2C4C956D7ABF}" type="slidenum">
              <a:rPr lang="en-US" smtClean="0"/>
              <a:t>‹#›</a:t>
            </a:fld>
            <a:endParaRPr lang="en-US" dirty="0"/>
          </a:p>
        </p:txBody>
      </p:sp>
    </p:spTree>
    <p:extLst>
      <p:ext uri="{BB962C8B-B14F-4D97-AF65-F5344CB8AC3E}">
        <p14:creationId xmlns:p14="http://schemas.microsoft.com/office/powerpoint/2010/main" val="121034026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Content Slide">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E5BE00E2-BBD8-F546-A543-AE0284845CC4}"/>
              </a:ext>
            </a:extLst>
          </p:cNvPr>
          <p:cNvSpPr/>
          <p:nvPr userDrawn="1"/>
        </p:nvSpPr>
        <p:spPr bwMode="auto">
          <a:xfrm>
            <a:off x="304800" y="209550"/>
            <a:ext cx="7696200" cy="685800"/>
          </a:xfrm>
          <a:prstGeom prst="rect">
            <a:avLst/>
          </a:prstGeom>
          <a:solidFill>
            <a:schemeClr val="accent1"/>
          </a:solidFill>
          <a:ln w="9525">
            <a:noFill/>
            <a:round/>
            <a:headEnd/>
            <a:tailEnd/>
          </a:ln>
        </p:spPr>
        <p:txBody>
          <a:bodyPr vert="horz" wrap="square" lIns="91440" tIns="45720" rIns="91440" bIns="45720" numCol="1" rtlCol="0" anchor="t" anchorCtr="0" compatLnSpc="1">
            <a:prstTxWarp prst="textNoShape">
              <a:avLst/>
            </a:prstTxWarp>
          </a:bodyPr>
          <a:lstStyle/>
          <a:p>
            <a:pPr algn="ctr"/>
            <a:endParaRPr lang="en-US" dirty="0"/>
          </a:p>
        </p:txBody>
      </p:sp>
      <p:sp>
        <p:nvSpPr>
          <p:cNvPr id="15" name="Triangle 14">
            <a:extLst>
              <a:ext uri="{FF2B5EF4-FFF2-40B4-BE49-F238E27FC236}">
                <a16:creationId xmlns:a16="http://schemas.microsoft.com/office/drawing/2014/main" id="{675B5178-C91A-3A49-B815-D6E2F5C48186}"/>
              </a:ext>
            </a:extLst>
          </p:cNvPr>
          <p:cNvSpPr/>
          <p:nvPr userDrawn="1"/>
        </p:nvSpPr>
        <p:spPr bwMode="auto">
          <a:xfrm rot="5400000">
            <a:off x="7886700" y="323850"/>
            <a:ext cx="685800" cy="457200"/>
          </a:xfrm>
          <a:prstGeom prst="triangle">
            <a:avLst/>
          </a:prstGeom>
          <a:solidFill>
            <a:schemeClr val="accent1"/>
          </a:solidFill>
          <a:ln w="9525">
            <a:noFill/>
            <a:round/>
            <a:headEnd/>
            <a:tailEnd/>
          </a:ln>
        </p:spPr>
        <p:txBody>
          <a:bodyPr vert="horz" wrap="square" lIns="91440" tIns="45720" rIns="91440" bIns="45720" numCol="1" rtlCol="0" anchor="t" anchorCtr="0" compatLnSpc="1">
            <a:prstTxWarp prst="textNoShape">
              <a:avLst/>
            </a:prstTxWarp>
          </a:bodyPr>
          <a:lstStyle/>
          <a:p>
            <a:pPr algn="ctr"/>
            <a:endParaRPr lang="en-US" dirty="0"/>
          </a:p>
        </p:txBody>
      </p:sp>
      <p:sp>
        <p:nvSpPr>
          <p:cNvPr id="3" name="Text Placeholder 2">
            <a:extLst>
              <a:ext uri="{FF2B5EF4-FFF2-40B4-BE49-F238E27FC236}">
                <a16:creationId xmlns:a16="http://schemas.microsoft.com/office/drawing/2014/main" id="{2F087AF5-099A-C74A-A77D-159208F45351}"/>
              </a:ext>
            </a:extLst>
          </p:cNvPr>
          <p:cNvSpPr>
            <a:spLocks noGrp="1"/>
          </p:cNvSpPr>
          <p:nvPr>
            <p:ph type="body" sz="quarter" idx="10" hasCustomPrompt="1"/>
          </p:nvPr>
        </p:nvSpPr>
        <p:spPr>
          <a:xfrm>
            <a:off x="304800" y="209550"/>
            <a:ext cx="7239000" cy="685800"/>
          </a:xfrm>
          <a:prstGeom prst="rect">
            <a:avLst/>
          </a:prstGeom>
        </p:spPr>
        <p:txBody>
          <a:bodyPr/>
          <a:lstStyle>
            <a:lvl1pPr marL="0" indent="0">
              <a:buFontTx/>
              <a:buNone/>
              <a:defRPr sz="3600">
                <a:solidFill>
                  <a:schemeClr val="bg1"/>
                </a:solidFill>
                <a:latin typeface="+mj-lt"/>
              </a:defRPr>
            </a:lvl1pPr>
          </a:lstStyle>
          <a:p>
            <a:pPr lvl="0"/>
            <a:r>
              <a:rPr lang="en-US" dirty="0"/>
              <a:t>Chapter 1 Internal Slide</a:t>
            </a:r>
          </a:p>
        </p:txBody>
      </p:sp>
      <p:sp>
        <p:nvSpPr>
          <p:cNvPr id="5" name="Content Placeholder 4">
            <a:extLst>
              <a:ext uri="{FF2B5EF4-FFF2-40B4-BE49-F238E27FC236}">
                <a16:creationId xmlns:a16="http://schemas.microsoft.com/office/drawing/2014/main" id="{22E6885C-FEA1-AD4F-9ED6-F63E61869783}"/>
              </a:ext>
            </a:extLst>
          </p:cNvPr>
          <p:cNvSpPr>
            <a:spLocks noGrp="1"/>
          </p:cNvSpPr>
          <p:nvPr>
            <p:ph sz="quarter" idx="11" hasCustomPrompt="1"/>
          </p:nvPr>
        </p:nvSpPr>
        <p:spPr>
          <a:xfrm>
            <a:off x="304800" y="971550"/>
            <a:ext cx="5486400" cy="381000"/>
          </a:xfrm>
          <a:prstGeom prst="rect">
            <a:avLst/>
          </a:prstGeom>
        </p:spPr>
        <p:txBody>
          <a:bodyPr/>
          <a:lstStyle>
            <a:lvl1pPr marL="0" indent="0">
              <a:buFontTx/>
              <a:buNone/>
              <a:defRPr sz="1400">
                <a:solidFill>
                  <a:schemeClr val="tx2"/>
                </a:solidFill>
              </a:defRPr>
            </a:lvl1pPr>
          </a:lstStyle>
          <a:p>
            <a:pPr lvl="0"/>
            <a:r>
              <a:rPr lang="en-US" dirty="0"/>
              <a:t>Subtext goes here in sentence form</a:t>
            </a:r>
          </a:p>
        </p:txBody>
      </p:sp>
      <p:sp>
        <p:nvSpPr>
          <p:cNvPr id="12" name="Text Placeholder 11">
            <a:extLst>
              <a:ext uri="{FF2B5EF4-FFF2-40B4-BE49-F238E27FC236}">
                <a16:creationId xmlns:a16="http://schemas.microsoft.com/office/drawing/2014/main" id="{B6FF3D60-D57A-B145-BCEE-ADA3CB52E8C7}"/>
              </a:ext>
            </a:extLst>
          </p:cNvPr>
          <p:cNvSpPr>
            <a:spLocks noGrp="1"/>
          </p:cNvSpPr>
          <p:nvPr>
            <p:ph type="body" sz="quarter" idx="12" hasCustomPrompt="1"/>
          </p:nvPr>
        </p:nvSpPr>
        <p:spPr>
          <a:xfrm>
            <a:off x="228600" y="1593965"/>
            <a:ext cx="4267200" cy="3429000"/>
          </a:xfrm>
          <a:prstGeom prst="rect">
            <a:avLst/>
          </a:prstGeom>
        </p:spPr>
        <p:txBody>
          <a:bodyPr/>
          <a:lstStyle>
            <a:lvl1pPr marL="171450" indent="-171450">
              <a:lnSpc>
                <a:spcPct val="150000"/>
              </a:lnSpc>
              <a:buFont typeface="Arial" panose="020B0604020202020204" pitchFamily="34" charset="0"/>
              <a:buChar char="•"/>
              <a:defRPr sz="1200">
                <a:solidFill>
                  <a:schemeClr val="tx2"/>
                </a:solidFill>
              </a:defRPr>
            </a:lvl1pPr>
            <a:lvl2pPr marL="457200" indent="0">
              <a:buFontTx/>
              <a:buNone/>
              <a:defRPr sz="1200">
                <a:solidFill>
                  <a:schemeClr val="accent1"/>
                </a:solidFill>
              </a:defRPr>
            </a:lvl2pPr>
            <a:lvl3pPr marL="914400" indent="0">
              <a:buFontTx/>
              <a:buNone/>
              <a:defRPr sz="1200">
                <a:solidFill>
                  <a:schemeClr val="accent1"/>
                </a:solidFill>
              </a:defRPr>
            </a:lvl3pPr>
            <a:lvl4pPr marL="1371600" indent="0">
              <a:buFontTx/>
              <a:buNone/>
              <a:defRPr sz="1200">
                <a:solidFill>
                  <a:schemeClr val="accent1"/>
                </a:solidFill>
              </a:defRPr>
            </a:lvl4pPr>
            <a:lvl5pPr marL="1828800" indent="0">
              <a:buFontTx/>
              <a:buNone/>
              <a:defRPr sz="1200">
                <a:solidFill>
                  <a:schemeClr val="accent1"/>
                </a:solidFill>
              </a:defRPr>
            </a:lvl5pPr>
          </a:lstStyle>
          <a:p>
            <a:pPr lvl="0"/>
            <a:r>
              <a:rPr lang="en-US" dirty="0"/>
              <a:t>Briefly describe your business, outlining the different product(s) and/or service(s) you offer</a:t>
            </a:r>
          </a:p>
          <a:p>
            <a:pPr lvl="0"/>
            <a:r>
              <a:rPr lang="en-US" dirty="0"/>
              <a:t>How many potential customers do you estimate are in your target regions for this financial year?</a:t>
            </a:r>
          </a:p>
          <a:p>
            <a:pPr lvl="0"/>
            <a:r>
              <a:rPr lang="en-US" dirty="0"/>
              <a:t>Briefly describe your target customers and any other distinguishing features, expanding on any of the areas you have already highlighted What customer need or problem does your product(s) and/or service(s) address?</a:t>
            </a:r>
          </a:p>
          <a:p>
            <a:pPr lvl="0"/>
            <a:r>
              <a:rPr lang="en-US" dirty="0"/>
              <a:t>Explain your approach to pricing your product(s) and/or service(s)</a:t>
            </a:r>
          </a:p>
        </p:txBody>
      </p:sp>
      <p:sp>
        <p:nvSpPr>
          <p:cNvPr id="13" name="Text Placeholder 11">
            <a:extLst>
              <a:ext uri="{FF2B5EF4-FFF2-40B4-BE49-F238E27FC236}">
                <a16:creationId xmlns:a16="http://schemas.microsoft.com/office/drawing/2014/main" id="{4098980F-2F5A-4341-9D3D-4E3C0A36974E}"/>
              </a:ext>
            </a:extLst>
          </p:cNvPr>
          <p:cNvSpPr>
            <a:spLocks noGrp="1"/>
          </p:cNvSpPr>
          <p:nvPr>
            <p:ph type="body" sz="quarter" idx="13" hasCustomPrompt="1"/>
          </p:nvPr>
        </p:nvSpPr>
        <p:spPr>
          <a:xfrm>
            <a:off x="4648200" y="1593965"/>
            <a:ext cx="4267200" cy="3429000"/>
          </a:xfrm>
          <a:prstGeom prst="rect">
            <a:avLst/>
          </a:prstGeom>
        </p:spPr>
        <p:txBody>
          <a:bodyPr/>
          <a:lstStyle>
            <a:lvl1pPr marL="171450" indent="-171450">
              <a:lnSpc>
                <a:spcPct val="150000"/>
              </a:lnSpc>
              <a:buFont typeface="Arial" panose="020B0604020202020204" pitchFamily="34" charset="0"/>
              <a:buChar char="•"/>
              <a:defRPr sz="1200">
                <a:solidFill>
                  <a:schemeClr val="tx2"/>
                </a:solidFill>
              </a:defRPr>
            </a:lvl1pPr>
            <a:lvl2pPr marL="457200" indent="0">
              <a:buFontTx/>
              <a:buNone/>
              <a:defRPr sz="1200">
                <a:solidFill>
                  <a:schemeClr val="accent1"/>
                </a:solidFill>
              </a:defRPr>
            </a:lvl2pPr>
            <a:lvl3pPr marL="914400" indent="0">
              <a:buFontTx/>
              <a:buNone/>
              <a:defRPr sz="1200">
                <a:solidFill>
                  <a:schemeClr val="accent1"/>
                </a:solidFill>
              </a:defRPr>
            </a:lvl3pPr>
            <a:lvl4pPr marL="1371600" indent="0">
              <a:buFontTx/>
              <a:buNone/>
              <a:defRPr sz="1200">
                <a:solidFill>
                  <a:schemeClr val="accent1"/>
                </a:solidFill>
              </a:defRPr>
            </a:lvl4pPr>
            <a:lvl5pPr marL="1828800" indent="0">
              <a:buFontTx/>
              <a:buNone/>
              <a:defRPr sz="1200">
                <a:solidFill>
                  <a:schemeClr val="accent1"/>
                </a:solidFill>
              </a:defRPr>
            </a:lvl5pPr>
          </a:lstStyle>
          <a:p>
            <a:pPr lvl="0"/>
            <a:r>
              <a:rPr lang="en-US" dirty="0"/>
              <a:t>Briefly describe your business, outlining the different product(s) and/or service(s) you offer</a:t>
            </a:r>
          </a:p>
          <a:p>
            <a:pPr lvl="0"/>
            <a:r>
              <a:rPr lang="en-US" dirty="0"/>
              <a:t>How many potential customers do you estimate are in your target regions for this financial year?</a:t>
            </a:r>
          </a:p>
          <a:p>
            <a:pPr lvl="0"/>
            <a:r>
              <a:rPr lang="en-US" dirty="0"/>
              <a:t>Briefly describe your target customers and any other distinguishing features, expanding on any of the areas you have already highlighted What customer need or problem does your product(s) and/or service(s) address?</a:t>
            </a:r>
          </a:p>
          <a:p>
            <a:pPr lvl="0"/>
            <a:r>
              <a:rPr lang="en-US" dirty="0"/>
              <a:t>Explain your approach to pricing your product(s) and/or service(s)</a:t>
            </a:r>
          </a:p>
        </p:txBody>
      </p:sp>
    </p:spTree>
    <p:extLst>
      <p:ext uri="{BB962C8B-B14F-4D97-AF65-F5344CB8AC3E}">
        <p14:creationId xmlns:p14="http://schemas.microsoft.com/office/powerpoint/2010/main" val="47145805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Internal Blank Slide">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EAB0ABB-E322-AC4F-B2C1-E83A7933C249}"/>
              </a:ext>
            </a:extLst>
          </p:cNvPr>
          <p:cNvSpPr/>
          <p:nvPr userDrawn="1"/>
        </p:nvSpPr>
        <p:spPr bwMode="auto">
          <a:xfrm>
            <a:off x="304800" y="209550"/>
            <a:ext cx="7696200" cy="685800"/>
          </a:xfrm>
          <a:prstGeom prst="rect">
            <a:avLst/>
          </a:prstGeom>
          <a:solidFill>
            <a:schemeClr val="accent1"/>
          </a:solidFill>
          <a:ln w="9525">
            <a:noFill/>
            <a:round/>
            <a:headEnd/>
            <a:tailEnd/>
          </a:ln>
        </p:spPr>
        <p:txBody>
          <a:bodyPr vert="horz" wrap="square" lIns="91440" tIns="45720" rIns="91440" bIns="45720" numCol="1" rtlCol="0" anchor="t" anchorCtr="0" compatLnSpc="1">
            <a:prstTxWarp prst="textNoShape">
              <a:avLst/>
            </a:prstTxWarp>
          </a:bodyPr>
          <a:lstStyle/>
          <a:p>
            <a:pPr algn="ctr"/>
            <a:endParaRPr lang="en-US" dirty="0"/>
          </a:p>
        </p:txBody>
      </p:sp>
      <p:sp>
        <p:nvSpPr>
          <p:cNvPr id="11" name="Triangle 10">
            <a:extLst>
              <a:ext uri="{FF2B5EF4-FFF2-40B4-BE49-F238E27FC236}">
                <a16:creationId xmlns:a16="http://schemas.microsoft.com/office/drawing/2014/main" id="{72095A3B-EBF8-244A-8E82-41C8A6809BED}"/>
              </a:ext>
            </a:extLst>
          </p:cNvPr>
          <p:cNvSpPr/>
          <p:nvPr userDrawn="1"/>
        </p:nvSpPr>
        <p:spPr bwMode="auto">
          <a:xfrm rot="5400000">
            <a:off x="7886700" y="323850"/>
            <a:ext cx="685800" cy="457200"/>
          </a:xfrm>
          <a:prstGeom prst="triangle">
            <a:avLst/>
          </a:prstGeom>
          <a:solidFill>
            <a:schemeClr val="accent1"/>
          </a:solidFill>
          <a:ln w="9525">
            <a:noFill/>
            <a:round/>
            <a:headEnd/>
            <a:tailEnd/>
          </a:ln>
        </p:spPr>
        <p:txBody>
          <a:bodyPr vert="horz" wrap="square" lIns="91440" tIns="45720" rIns="91440" bIns="45720" numCol="1" rtlCol="0" anchor="t" anchorCtr="0" compatLnSpc="1">
            <a:prstTxWarp prst="textNoShape">
              <a:avLst/>
            </a:prstTxWarp>
          </a:bodyPr>
          <a:lstStyle/>
          <a:p>
            <a:pPr algn="ctr"/>
            <a:endParaRPr lang="en-US" dirty="0"/>
          </a:p>
        </p:txBody>
      </p:sp>
      <p:sp>
        <p:nvSpPr>
          <p:cNvPr id="8" name="Text Placeholder 3"/>
          <p:cNvSpPr>
            <a:spLocks noGrp="1"/>
          </p:cNvSpPr>
          <p:nvPr>
            <p:ph type="body" sz="half" idx="2" hasCustomPrompt="1"/>
          </p:nvPr>
        </p:nvSpPr>
        <p:spPr>
          <a:xfrm>
            <a:off x="318437" y="1026895"/>
            <a:ext cx="8368363" cy="173255"/>
          </a:xfrm>
          <a:prstGeom prst="rect">
            <a:avLst/>
          </a:prstGeom>
        </p:spPr>
        <p:txBody>
          <a:bodyPr wrap="none" lIns="0" tIns="0" rIns="0" bIns="0" anchor="ctr">
            <a:noAutofit/>
          </a:bodyPr>
          <a:lstStyle>
            <a:lvl1pPr marL="0" indent="0" algn="l">
              <a:buNone/>
              <a:defRPr sz="1400" b="0" baseline="0">
                <a:solidFill>
                  <a:schemeClr val="tx2"/>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 subtitle</a:t>
            </a:r>
          </a:p>
        </p:txBody>
      </p:sp>
      <p:sp>
        <p:nvSpPr>
          <p:cNvPr id="9" name="Title 2"/>
          <p:cNvSpPr>
            <a:spLocks noGrp="1"/>
          </p:cNvSpPr>
          <p:nvPr>
            <p:ph type="title" hasCustomPrompt="1"/>
          </p:nvPr>
        </p:nvSpPr>
        <p:spPr>
          <a:xfrm>
            <a:off x="381000" y="285750"/>
            <a:ext cx="8368363" cy="495383"/>
          </a:xfrm>
          <a:prstGeom prst="rect">
            <a:avLst/>
          </a:prstGeom>
        </p:spPr>
        <p:txBody>
          <a:bodyPr lIns="0" tIns="0" rIns="0" bIns="0" anchor="ctr"/>
          <a:lstStyle>
            <a:lvl1pPr algn="l">
              <a:defRPr sz="3600">
                <a:solidFill>
                  <a:schemeClr val="bg1"/>
                </a:solidFill>
              </a:defRPr>
            </a:lvl1pPr>
          </a:lstStyle>
          <a:p>
            <a:r>
              <a:rPr lang="en-US" dirty="0"/>
              <a:t>Chapter Blank Internal Slide</a:t>
            </a:r>
          </a:p>
        </p:txBody>
      </p:sp>
    </p:spTree>
    <p:extLst>
      <p:ext uri="{BB962C8B-B14F-4D97-AF65-F5344CB8AC3E}">
        <p14:creationId xmlns:p14="http://schemas.microsoft.com/office/powerpoint/2010/main" val="170584952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Internal Image Slide">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82926001-541D-4C4F-8679-960A6A812FAD}"/>
              </a:ext>
            </a:extLst>
          </p:cNvPr>
          <p:cNvSpPr/>
          <p:nvPr userDrawn="1"/>
        </p:nvSpPr>
        <p:spPr bwMode="auto">
          <a:xfrm>
            <a:off x="304800" y="209550"/>
            <a:ext cx="7696200" cy="685800"/>
          </a:xfrm>
          <a:prstGeom prst="rect">
            <a:avLst/>
          </a:prstGeom>
          <a:solidFill>
            <a:schemeClr val="accent1"/>
          </a:solidFill>
          <a:ln w="9525">
            <a:noFill/>
            <a:round/>
            <a:headEnd/>
            <a:tailEnd/>
          </a:ln>
        </p:spPr>
        <p:txBody>
          <a:bodyPr vert="horz" wrap="square" lIns="91440" tIns="45720" rIns="91440" bIns="45720" numCol="1" rtlCol="0" anchor="t" anchorCtr="0" compatLnSpc="1">
            <a:prstTxWarp prst="textNoShape">
              <a:avLst/>
            </a:prstTxWarp>
          </a:bodyPr>
          <a:lstStyle/>
          <a:p>
            <a:pPr algn="ctr"/>
            <a:endParaRPr lang="en-US" dirty="0"/>
          </a:p>
        </p:txBody>
      </p:sp>
      <p:sp>
        <p:nvSpPr>
          <p:cNvPr id="8" name="Triangle 7">
            <a:extLst>
              <a:ext uri="{FF2B5EF4-FFF2-40B4-BE49-F238E27FC236}">
                <a16:creationId xmlns:a16="http://schemas.microsoft.com/office/drawing/2014/main" id="{C38808A6-2ADF-A442-AD53-B9DC0F6FA481}"/>
              </a:ext>
            </a:extLst>
          </p:cNvPr>
          <p:cNvSpPr/>
          <p:nvPr userDrawn="1"/>
        </p:nvSpPr>
        <p:spPr bwMode="auto">
          <a:xfrm rot="5400000">
            <a:off x="7886700" y="323850"/>
            <a:ext cx="685800" cy="457200"/>
          </a:xfrm>
          <a:prstGeom prst="triangle">
            <a:avLst/>
          </a:prstGeom>
          <a:solidFill>
            <a:schemeClr val="accent1"/>
          </a:solidFill>
          <a:ln w="9525">
            <a:noFill/>
            <a:round/>
            <a:headEnd/>
            <a:tailEnd/>
          </a:ln>
        </p:spPr>
        <p:txBody>
          <a:bodyPr vert="horz" wrap="square" lIns="91440" tIns="45720" rIns="91440" bIns="45720" numCol="1" rtlCol="0" anchor="t" anchorCtr="0" compatLnSpc="1">
            <a:prstTxWarp prst="textNoShape">
              <a:avLst/>
            </a:prstTxWarp>
          </a:bodyPr>
          <a:lstStyle/>
          <a:p>
            <a:pPr algn="ctr"/>
            <a:endParaRPr lang="en-US" dirty="0"/>
          </a:p>
        </p:txBody>
      </p:sp>
      <p:sp>
        <p:nvSpPr>
          <p:cNvPr id="6" name="Picture Placeholder 5"/>
          <p:cNvSpPr>
            <a:spLocks noGrp="1"/>
          </p:cNvSpPr>
          <p:nvPr>
            <p:ph type="pic" sz="quarter" idx="11" hasCustomPrompt="1"/>
          </p:nvPr>
        </p:nvSpPr>
        <p:spPr>
          <a:xfrm>
            <a:off x="381000" y="1401003"/>
            <a:ext cx="4191000" cy="3380547"/>
          </a:xfrm>
          <a:prstGeom prst="roundRect">
            <a:avLst>
              <a:gd name="adj" fmla="val 1007"/>
            </a:avLst>
          </a:prstGeom>
          <a:solidFill>
            <a:schemeClr val="bg1">
              <a:lumMod val="95000"/>
            </a:schemeClr>
          </a:solidFill>
          <a:ln w="19050">
            <a:noFill/>
          </a:ln>
        </p:spPr>
        <p:txBody>
          <a:bodyPr wrap="square" lIns="0" tIns="0" rIns="0" bIns="182880" anchor="b">
            <a:noAutofit/>
          </a:bodyPr>
          <a:lstStyle>
            <a:lvl1pPr algn="ctr" rtl="0">
              <a:buNone/>
              <a:defRPr sz="1400">
                <a:solidFill>
                  <a:schemeClr val="tx1">
                    <a:lumMod val="75000"/>
                    <a:lumOff val="25000"/>
                  </a:schemeClr>
                </a:solidFill>
              </a:defRPr>
            </a:lvl1pPr>
          </a:lstStyle>
          <a:p>
            <a:r>
              <a:rPr lang="en-US" dirty="0"/>
              <a:t>Image Holder</a:t>
            </a:r>
          </a:p>
        </p:txBody>
      </p:sp>
      <p:sp>
        <p:nvSpPr>
          <p:cNvPr id="5" name="Text Placeholder 3"/>
          <p:cNvSpPr>
            <a:spLocks noGrp="1"/>
          </p:cNvSpPr>
          <p:nvPr>
            <p:ph type="body" sz="half" idx="2" hasCustomPrompt="1"/>
          </p:nvPr>
        </p:nvSpPr>
        <p:spPr>
          <a:xfrm>
            <a:off x="381000" y="950695"/>
            <a:ext cx="8368363" cy="173255"/>
          </a:xfrm>
          <a:prstGeom prst="rect">
            <a:avLst/>
          </a:prstGeom>
        </p:spPr>
        <p:txBody>
          <a:bodyPr wrap="none" lIns="0" tIns="0" rIns="0" bIns="0" anchor="ctr">
            <a:noAutofit/>
          </a:bodyPr>
          <a:lstStyle>
            <a:lvl1pPr marL="0" indent="0" algn="l">
              <a:buNone/>
              <a:defRPr sz="1400" b="0" baseline="0">
                <a:solidFill>
                  <a:schemeClr val="tx2"/>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 Subtitle</a:t>
            </a:r>
          </a:p>
        </p:txBody>
      </p:sp>
      <p:sp>
        <p:nvSpPr>
          <p:cNvPr id="9" name="Title 2"/>
          <p:cNvSpPr>
            <a:spLocks noGrp="1"/>
          </p:cNvSpPr>
          <p:nvPr>
            <p:ph type="title" hasCustomPrompt="1"/>
          </p:nvPr>
        </p:nvSpPr>
        <p:spPr>
          <a:xfrm>
            <a:off x="381000" y="285750"/>
            <a:ext cx="8368363" cy="495383"/>
          </a:xfrm>
          <a:prstGeom prst="rect">
            <a:avLst/>
          </a:prstGeom>
        </p:spPr>
        <p:txBody>
          <a:bodyPr lIns="0" tIns="0" rIns="0" bIns="0" anchor="ctr"/>
          <a:lstStyle>
            <a:lvl1pPr algn="l">
              <a:defRPr sz="3600">
                <a:solidFill>
                  <a:schemeClr val="bg1"/>
                </a:solidFill>
              </a:defRPr>
            </a:lvl1pPr>
          </a:lstStyle>
          <a:p>
            <a:r>
              <a:rPr lang="en-US" dirty="0"/>
              <a:t>Chapter Image Slide</a:t>
            </a:r>
          </a:p>
        </p:txBody>
      </p:sp>
      <p:sp>
        <p:nvSpPr>
          <p:cNvPr id="4" name="Text Placeholder 3">
            <a:extLst>
              <a:ext uri="{FF2B5EF4-FFF2-40B4-BE49-F238E27FC236}">
                <a16:creationId xmlns:a16="http://schemas.microsoft.com/office/drawing/2014/main" id="{CA6241D4-4FFB-2842-8E76-C03C45B5D32F}"/>
              </a:ext>
            </a:extLst>
          </p:cNvPr>
          <p:cNvSpPr>
            <a:spLocks noGrp="1"/>
          </p:cNvSpPr>
          <p:nvPr>
            <p:ph type="body" sz="quarter" idx="12" hasCustomPrompt="1"/>
          </p:nvPr>
        </p:nvSpPr>
        <p:spPr>
          <a:xfrm>
            <a:off x="4724400" y="1401763"/>
            <a:ext cx="4024313" cy="3379787"/>
          </a:xfrm>
          <a:prstGeom prst="rect">
            <a:avLst/>
          </a:prstGeom>
        </p:spPr>
        <p:txBody>
          <a:bodyPr/>
          <a:lstStyle>
            <a:lvl1pPr marL="171450" indent="-171450">
              <a:lnSpc>
                <a:spcPct val="150000"/>
              </a:lnSpc>
              <a:buFont typeface="Arial" panose="020B0604020202020204" pitchFamily="34" charset="0"/>
              <a:buChar char="•"/>
              <a:defRPr sz="1200"/>
            </a:lvl1pPr>
            <a:lvl2pPr marL="457200" indent="0">
              <a:buFontTx/>
              <a:buNone/>
              <a:defRPr sz="1100"/>
            </a:lvl2pPr>
            <a:lvl3pPr marL="914400" indent="0">
              <a:buFontTx/>
              <a:buNone/>
              <a:defRPr sz="1100"/>
            </a:lvl3pPr>
            <a:lvl4pPr marL="1371600" indent="0">
              <a:buFontTx/>
              <a:buNone/>
              <a:defRPr sz="1100"/>
            </a:lvl4pPr>
            <a:lvl5pPr marL="1828800" indent="0">
              <a:buFontTx/>
              <a:buNone/>
              <a:defRPr sz="1100"/>
            </a:lvl5pPr>
          </a:lstStyle>
          <a:p>
            <a:pPr lvl="0"/>
            <a:r>
              <a:rPr lang="en-US" dirty="0"/>
              <a:t>Briefly describe your business, outlining the different product(s) and/or service(s) you offer</a:t>
            </a:r>
          </a:p>
          <a:p>
            <a:pPr lvl="0"/>
            <a:r>
              <a:rPr lang="en-US" dirty="0"/>
              <a:t>How many potential customers do you estimate are in your target regions for this financial year?</a:t>
            </a:r>
          </a:p>
          <a:p>
            <a:pPr lvl="0"/>
            <a:r>
              <a:rPr lang="en-US" dirty="0"/>
              <a:t>Briefly describe your target customers and any other distinguishing features, expanding on any of the areas you have already highlighted What customer need or problem does your product(s) and/or service(s) address?</a:t>
            </a:r>
          </a:p>
          <a:p>
            <a:pPr lvl="0"/>
            <a:r>
              <a:rPr lang="en-US" dirty="0"/>
              <a:t>Explain your approach to pricing your product(s) and/or service(s)</a:t>
            </a:r>
          </a:p>
        </p:txBody>
      </p:sp>
    </p:spTree>
    <p:extLst>
      <p:ext uri="{BB962C8B-B14F-4D97-AF65-F5344CB8AC3E}">
        <p14:creationId xmlns:p14="http://schemas.microsoft.com/office/powerpoint/2010/main" val="2450939351"/>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losing Thank You Slide">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269D6739-B881-524F-B8CD-A187881B4CEA}"/>
              </a:ext>
            </a:extLst>
          </p:cNvPr>
          <p:cNvSpPr/>
          <p:nvPr userDrawn="1"/>
        </p:nvSpPr>
        <p:spPr bwMode="auto">
          <a:xfrm>
            <a:off x="4565182" y="0"/>
            <a:ext cx="4578818" cy="5143500"/>
          </a:xfrm>
          <a:prstGeom prst="rect">
            <a:avLst/>
          </a:prstGeom>
          <a:solidFill>
            <a:schemeClr val="accent1"/>
          </a:solidFill>
          <a:ln w="9525">
            <a:noFill/>
            <a:round/>
            <a:headEnd/>
            <a:tailEnd/>
          </a:ln>
        </p:spPr>
        <p:txBody>
          <a:bodyPr vert="horz" wrap="square" lIns="91440" tIns="45720" rIns="91440" bIns="45720" numCol="1" rtlCol="0" anchor="t" anchorCtr="0" compatLnSpc="1">
            <a:prstTxWarp prst="textNoShape">
              <a:avLst/>
            </a:prstTxWarp>
          </a:bodyPr>
          <a:lstStyle/>
          <a:p>
            <a:pPr algn="ctr"/>
            <a:endParaRPr lang="en-US" dirty="0"/>
          </a:p>
        </p:txBody>
      </p:sp>
      <p:pic>
        <p:nvPicPr>
          <p:cNvPr id="6" name="Picture 5">
            <a:extLst>
              <a:ext uri="{FF2B5EF4-FFF2-40B4-BE49-F238E27FC236}">
                <a16:creationId xmlns:a16="http://schemas.microsoft.com/office/drawing/2014/main" id="{B865A69A-BFC0-BC43-A865-52F55BC05FD7}"/>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9943" y="1505207"/>
            <a:ext cx="4060432" cy="1446529"/>
          </a:xfrm>
          <a:prstGeom prst="rect">
            <a:avLst/>
          </a:prstGeom>
        </p:spPr>
      </p:pic>
      <p:pic>
        <p:nvPicPr>
          <p:cNvPr id="7" name="Picture 6">
            <a:extLst>
              <a:ext uri="{FF2B5EF4-FFF2-40B4-BE49-F238E27FC236}">
                <a16:creationId xmlns:a16="http://schemas.microsoft.com/office/drawing/2014/main" id="{3EE2E649-EAEB-9045-8915-BDB7CC66BDF0}"/>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40959" y="4193888"/>
            <a:ext cx="2438400" cy="571500"/>
          </a:xfrm>
          <a:prstGeom prst="rect">
            <a:avLst/>
          </a:prstGeom>
        </p:spPr>
      </p:pic>
      <p:sp>
        <p:nvSpPr>
          <p:cNvPr id="9" name="Freeform 8">
            <a:extLst>
              <a:ext uri="{FF2B5EF4-FFF2-40B4-BE49-F238E27FC236}">
                <a16:creationId xmlns:a16="http://schemas.microsoft.com/office/drawing/2014/main" id="{8E12B962-C6CB-464C-AF3B-80D6F7AB4DE8}"/>
              </a:ext>
            </a:extLst>
          </p:cNvPr>
          <p:cNvSpPr>
            <a:spLocks noEditPoints="1"/>
          </p:cNvSpPr>
          <p:nvPr userDrawn="1"/>
        </p:nvSpPr>
        <p:spPr bwMode="auto">
          <a:xfrm>
            <a:off x="4957751" y="2514220"/>
            <a:ext cx="242413" cy="365824"/>
          </a:xfrm>
          <a:custGeom>
            <a:avLst/>
            <a:gdLst/>
            <a:ahLst/>
            <a:cxnLst>
              <a:cxn ang="0">
                <a:pos x="89" y="0"/>
              </a:cxn>
              <a:cxn ang="0">
                <a:pos x="0" y="89"/>
              </a:cxn>
              <a:cxn ang="0">
                <a:pos x="38" y="188"/>
              </a:cxn>
              <a:cxn ang="0">
                <a:pos x="76" y="249"/>
              </a:cxn>
              <a:cxn ang="0">
                <a:pos x="89" y="269"/>
              </a:cxn>
              <a:cxn ang="0">
                <a:pos x="102" y="249"/>
              </a:cxn>
              <a:cxn ang="0">
                <a:pos x="139" y="188"/>
              </a:cxn>
              <a:cxn ang="0">
                <a:pos x="178" y="89"/>
              </a:cxn>
              <a:cxn ang="0">
                <a:pos x="89" y="0"/>
              </a:cxn>
              <a:cxn ang="0">
                <a:pos x="89" y="135"/>
              </a:cxn>
              <a:cxn ang="0">
                <a:pos x="43" y="89"/>
              </a:cxn>
              <a:cxn ang="0">
                <a:pos x="89" y="43"/>
              </a:cxn>
              <a:cxn ang="0">
                <a:pos x="135" y="89"/>
              </a:cxn>
              <a:cxn ang="0">
                <a:pos x="89" y="135"/>
              </a:cxn>
              <a:cxn ang="0">
                <a:pos x="89" y="135"/>
              </a:cxn>
              <a:cxn ang="0">
                <a:pos x="89" y="135"/>
              </a:cxn>
            </a:cxnLst>
            <a:rect l="0" t="0" r="r" b="b"/>
            <a:pathLst>
              <a:path w="178" h="269">
                <a:moveTo>
                  <a:pt x="89" y="0"/>
                </a:moveTo>
                <a:cubicBezTo>
                  <a:pt x="40" y="0"/>
                  <a:pt x="0" y="40"/>
                  <a:pt x="0" y="89"/>
                </a:cubicBezTo>
                <a:cubicBezTo>
                  <a:pt x="0" y="109"/>
                  <a:pt x="13" y="141"/>
                  <a:pt x="38" y="188"/>
                </a:cubicBezTo>
                <a:cubicBezTo>
                  <a:pt x="57" y="220"/>
                  <a:pt x="75" y="248"/>
                  <a:pt x="76" y="249"/>
                </a:cubicBezTo>
                <a:cubicBezTo>
                  <a:pt x="89" y="269"/>
                  <a:pt x="89" y="269"/>
                  <a:pt x="89" y="269"/>
                </a:cubicBezTo>
                <a:cubicBezTo>
                  <a:pt x="102" y="249"/>
                  <a:pt x="102" y="249"/>
                  <a:pt x="102" y="249"/>
                </a:cubicBezTo>
                <a:cubicBezTo>
                  <a:pt x="103" y="248"/>
                  <a:pt x="121" y="220"/>
                  <a:pt x="139" y="188"/>
                </a:cubicBezTo>
                <a:cubicBezTo>
                  <a:pt x="165" y="141"/>
                  <a:pt x="178" y="109"/>
                  <a:pt x="178" y="89"/>
                </a:cubicBezTo>
                <a:cubicBezTo>
                  <a:pt x="178" y="40"/>
                  <a:pt x="138" y="0"/>
                  <a:pt x="89" y="0"/>
                </a:cubicBezTo>
                <a:close/>
                <a:moveTo>
                  <a:pt x="89" y="135"/>
                </a:moveTo>
                <a:cubicBezTo>
                  <a:pt x="63" y="135"/>
                  <a:pt x="43" y="114"/>
                  <a:pt x="43" y="89"/>
                </a:cubicBezTo>
                <a:cubicBezTo>
                  <a:pt x="43" y="63"/>
                  <a:pt x="63" y="43"/>
                  <a:pt x="89" y="43"/>
                </a:cubicBezTo>
                <a:cubicBezTo>
                  <a:pt x="114" y="43"/>
                  <a:pt x="135" y="63"/>
                  <a:pt x="135" y="89"/>
                </a:cubicBezTo>
                <a:cubicBezTo>
                  <a:pt x="135" y="114"/>
                  <a:pt x="114" y="135"/>
                  <a:pt x="89" y="135"/>
                </a:cubicBezTo>
                <a:close/>
                <a:moveTo>
                  <a:pt x="89" y="135"/>
                </a:moveTo>
                <a:cubicBezTo>
                  <a:pt x="89" y="135"/>
                  <a:pt x="89" y="135"/>
                  <a:pt x="89" y="135"/>
                </a:cubicBezTo>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10" name="Freeform 143">
            <a:extLst>
              <a:ext uri="{FF2B5EF4-FFF2-40B4-BE49-F238E27FC236}">
                <a16:creationId xmlns:a16="http://schemas.microsoft.com/office/drawing/2014/main" id="{5A49E9B1-70FA-C14D-B12B-566DB48E243B}"/>
              </a:ext>
            </a:extLst>
          </p:cNvPr>
          <p:cNvSpPr>
            <a:spLocks noEditPoints="1"/>
          </p:cNvSpPr>
          <p:nvPr userDrawn="1"/>
        </p:nvSpPr>
        <p:spPr bwMode="auto">
          <a:xfrm>
            <a:off x="4908923" y="3649587"/>
            <a:ext cx="340068" cy="224205"/>
          </a:xfrm>
          <a:custGeom>
            <a:avLst/>
            <a:gdLst/>
            <a:ahLst/>
            <a:cxnLst>
              <a:cxn ang="0">
                <a:pos x="107" y="0"/>
              </a:cxn>
              <a:cxn ang="0">
                <a:pos x="15" y="0"/>
              </a:cxn>
              <a:cxn ang="0">
                <a:pos x="0" y="16"/>
              </a:cxn>
              <a:cxn ang="0">
                <a:pos x="0" y="65"/>
              </a:cxn>
              <a:cxn ang="0">
                <a:pos x="15" y="81"/>
              </a:cxn>
              <a:cxn ang="0">
                <a:pos x="107" y="81"/>
              </a:cxn>
              <a:cxn ang="0">
                <a:pos x="123" y="65"/>
              </a:cxn>
              <a:cxn ang="0">
                <a:pos x="123" y="16"/>
              </a:cxn>
              <a:cxn ang="0">
                <a:pos x="107" y="0"/>
              </a:cxn>
              <a:cxn ang="0">
                <a:pos x="8" y="20"/>
              </a:cxn>
              <a:cxn ang="0">
                <a:pos x="34" y="41"/>
              </a:cxn>
              <a:cxn ang="0">
                <a:pos x="8" y="61"/>
              </a:cxn>
              <a:cxn ang="0">
                <a:pos x="8" y="20"/>
              </a:cxn>
              <a:cxn ang="0">
                <a:pos x="115" y="65"/>
              </a:cxn>
              <a:cxn ang="0">
                <a:pos x="107" y="73"/>
              </a:cxn>
              <a:cxn ang="0">
                <a:pos x="15" y="73"/>
              </a:cxn>
              <a:cxn ang="0">
                <a:pos x="8" y="65"/>
              </a:cxn>
              <a:cxn ang="0">
                <a:pos x="38" y="43"/>
              </a:cxn>
              <a:cxn ang="0">
                <a:pos x="54" y="56"/>
              </a:cxn>
              <a:cxn ang="0">
                <a:pos x="61" y="58"/>
              </a:cxn>
              <a:cxn ang="0">
                <a:pos x="68" y="56"/>
              </a:cxn>
              <a:cxn ang="0">
                <a:pos x="85" y="43"/>
              </a:cxn>
              <a:cxn ang="0">
                <a:pos x="115" y="65"/>
              </a:cxn>
              <a:cxn ang="0">
                <a:pos x="115" y="61"/>
              </a:cxn>
              <a:cxn ang="0">
                <a:pos x="88" y="41"/>
              </a:cxn>
              <a:cxn ang="0">
                <a:pos x="115" y="20"/>
              </a:cxn>
              <a:cxn ang="0">
                <a:pos x="115" y="61"/>
              </a:cxn>
              <a:cxn ang="0">
                <a:pos x="66" y="52"/>
              </a:cxn>
              <a:cxn ang="0">
                <a:pos x="61" y="54"/>
              </a:cxn>
              <a:cxn ang="0">
                <a:pos x="57" y="52"/>
              </a:cxn>
              <a:cxn ang="0">
                <a:pos x="41" y="41"/>
              </a:cxn>
              <a:cxn ang="0">
                <a:pos x="38" y="38"/>
              </a:cxn>
              <a:cxn ang="0">
                <a:pos x="8" y="16"/>
              </a:cxn>
              <a:cxn ang="0">
                <a:pos x="15" y="8"/>
              </a:cxn>
              <a:cxn ang="0">
                <a:pos x="107" y="8"/>
              </a:cxn>
              <a:cxn ang="0">
                <a:pos x="115" y="16"/>
              </a:cxn>
              <a:cxn ang="0">
                <a:pos x="66" y="52"/>
              </a:cxn>
              <a:cxn ang="0">
                <a:pos x="66" y="52"/>
              </a:cxn>
              <a:cxn ang="0">
                <a:pos x="66" y="52"/>
              </a:cxn>
            </a:cxnLst>
            <a:rect l="0" t="0" r="r" b="b"/>
            <a:pathLst>
              <a:path w="123" h="81">
                <a:moveTo>
                  <a:pt x="107" y="0"/>
                </a:moveTo>
                <a:cubicBezTo>
                  <a:pt x="15" y="0"/>
                  <a:pt x="15" y="0"/>
                  <a:pt x="15" y="0"/>
                </a:cubicBezTo>
                <a:cubicBezTo>
                  <a:pt x="7" y="0"/>
                  <a:pt x="0" y="7"/>
                  <a:pt x="0" y="16"/>
                </a:cubicBezTo>
                <a:cubicBezTo>
                  <a:pt x="0" y="65"/>
                  <a:pt x="0" y="65"/>
                  <a:pt x="0" y="65"/>
                </a:cubicBezTo>
                <a:cubicBezTo>
                  <a:pt x="0" y="74"/>
                  <a:pt x="7" y="81"/>
                  <a:pt x="15" y="81"/>
                </a:cubicBezTo>
                <a:cubicBezTo>
                  <a:pt x="107" y="81"/>
                  <a:pt x="107" y="81"/>
                  <a:pt x="107" y="81"/>
                </a:cubicBezTo>
                <a:cubicBezTo>
                  <a:pt x="116" y="81"/>
                  <a:pt x="123" y="74"/>
                  <a:pt x="123" y="65"/>
                </a:cubicBezTo>
                <a:cubicBezTo>
                  <a:pt x="123" y="16"/>
                  <a:pt x="123" y="16"/>
                  <a:pt x="123" y="16"/>
                </a:cubicBezTo>
                <a:cubicBezTo>
                  <a:pt x="123" y="7"/>
                  <a:pt x="116" y="0"/>
                  <a:pt x="107" y="0"/>
                </a:cubicBezTo>
                <a:close/>
                <a:moveTo>
                  <a:pt x="8" y="20"/>
                </a:moveTo>
                <a:cubicBezTo>
                  <a:pt x="34" y="41"/>
                  <a:pt x="34" y="41"/>
                  <a:pt x="34" y="41"/>
                </a:cubicBezTo>
                <a:cubicBezTo>
                  <a:pt x="8" y="61"/>
                  <a:pt x="8" y="61"/>
                  <a:pt x="8" y="61"/>
                </a:cubicBezTo>
                <a:lnTo>
                  <a:pt x="8" y="20"/>
                </a:lnTo>
                <a:close/>
                <a:moveTo>
                  <a:pt x="115" y="65"/>
                </a:moveTo>
                <a:cubicBezTo>
                  <a:pt x="115" y="70"/>
                  <a:pt x="112" y="73"/>
                  <a:pt x="107" y="73"/>
                </a:cubicBezTo>
                <a:cubicBezTo>
                  <a:pt x="15" y="73"/>
                  <a:pt x="15" y="73"/>
                  <a:pt x="15" y="73"/>
                </a:cubicBezTo>
                <a:cubicBezTo>
                  <a:pt x="11" y="73"/>
                  <a:pt x="8" y="70"/>
                  <a:pt x="8" y="65"/>
                </a:cubicBezTo>
                <a:cubicBezTo>
                  <a:pt x="38" y="43"/>
                  <a:pt x="38" y="43"/>
                  <a:pt x="38" y="43"/>
                </a:cubicBezTo>
                <a:cubicBezTo>
                  <a:pt x="54" y="56"/>
                  <a:pt x="54" y="56"/>
                  <a:pt x="54" y="56"/>
                </a:cubicBezTo>
                <a:cubicBezTo>
                  <a:pt x="56" y="57"/>
                  <a:pt x="59" y="58"/>
                  <a:pt x="61" y="58"/>
                </a:cubicBezTo>
                <a:cubicBezTo>
                  <a:pt x="64" y="58"/>
                  <a:pt x="66" y="57"/>
                  <a:pt x="68" y="56"/>
                </a:cubicBezTo>
                <a:cubicBezTo>
                  <a:pt x="85" y="43"/>
                  <a:pt x="85" y="43"/>
                  <a:pt x="85" y="43"/>
                </a:cubicBezTo>
                <a:lnTo>
                  <a:pt x="115" y="65"/>
                </a:lnTo>
                <a:close/>
                <a:moveTo>
                  <a:pt x="115" y="61"/>
                </a:moveTo>
                <a:cubicBezTo>
                  <a:pt x="88" y="41"/>
                  <a:pt x="88" y="41"/>
                  <a:pt x="88" y="41"/>
                </a:cubicBezTo>
                <a:cubicBezTo>
                  <a:pt x="115" y="20"/>
                  <a:pt x="115" y="20"/>
                  <a:pt x="115" y="20"/>
                </a:cubicBezTo>
                <a:lnTo>
                  <a:pt x="115" y="61"/>
                </a:lnTo>
                <a:close/>
                <a:moveTo>
                  <a:pt x="66" y="52"/>
                </a:moveTo>
                <a:cubicBezTo>
                  <a:pt x="65" y="53"/>
                  <a:pt x="63" y="54"/>
                  <a:pt x="61" y="54"/>
                </a:cubicBezTo>
                <a:cubicBezTo>
                  <a:pt x="60" y="54"/>
                  <a:pt x="58" y="53"/>
                  <a:pt x="57" y="52"/>
                </a:cubicBezTo>
                <a:cubicBezTo>
                  <a:pt x="41" y="41"/>
                  <a:pt x="41" y="41"/>
                  <a:pt x="41" y="41"/>
                </a:cubicBezTo>
                <a:cubicBezTo>
                  <a:pt x="38" y="38"/>
                  <a:pt x="38" y="38"/>
                  <a:pt x="38" y="38"/>
                </a:cubicBezTo>
                <a:cubicBezTo>
                  <a:pt x="8" y="16"/>
                  <a:pt x="8" y="16"/>
                  <a:pt x="8" y="16"/>
                </a:cubicBezTo>
                <a:cubicBezTo>
                  <a:pt x="8" y="11"/>
                  <a:pt x="11" y="8"/>
                  <a:pt x="15" y="8"/>
                </a:cubicBezTo>
                <a:cubicBezTo>
                  <a:pt x="107" y="8"/>
                  <a:pt x="107" y="8"/>
                  <a:pt x="107" y="8"/>
                </a:cubicBezTo>
                <a:cubicBezTo>
                  <a:pt x="112" y="8"/>
                  <a:pt x="115" y="11"/>
                  <a:pt x="115" y="16"/>
                </a:cubicBezTo>
                <a:lnTo>
                  <a:pt x="66" y="52"/>
                </a:lnTo>
                <a:close/>
                <a:moveTo>
                  <a:pt x="66" y="52"/>
                </a:moveTo>
                <a:cubicBezTo>
                  <a:pt x="66" y="52"/>
                  <a:pt x="66" y="52"/>
                  <a:pt x="66" y="52"/>
                </a:cubicBezTo>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p>
            <a:endParaRPr lang="en-US" dirty="0"/>
          </a:p>
        </p:txBody>
      </p:sp>
      <p:grpSp>
        <p:nvGrpSpPr>
          <p:cNvPr id="11" name="Group 10">
            <a:extLst>
              <a:ext uri="{FF2B5EF4-FFF2-40B4-BE49-F238E27FC236}">
                <a16:creationId xmlns:a16="http://schemas.microsoft.com/office/drawing/2014/main" id="{225098DC-28A5-A746-88BF-E574C14ED03E}"/>
              </a:ext>
            </a:extLst>
          </p:cNvPr>
          <p:cNvGrpSpPr/>
          <p:nvPr userDrawn="1"/>
        </p:nvGrpSpPr>
        <p:grpSpPr>
          <a:xfrm>
            <a:off x="4919548" y="4081731"/>
            <a:ext cx="318819" cy="318819"/>
            <a:chOff x="3721100" y="6330951"/>
            <a:chExt cx="530225" cy="530225"/>
          </a:xfrm>
          <a:solidFill>
            <a:schemeClr val="bg1"/>
          </a:solidFill>
        </p:grpSpPr>
        <p:sp>
          <p:nvSpPr>
            <p:cNvPr id="12" name="Freeform 11">
              <a:extLst>
                <a:ext uri="{FF2B5EF4-FFF2-40B4-BE49-F238E27FC236}">
                  <a16:creationId xmlns:a16="http://schemas.microsoft.com/office/drawing/2014/main" id="{CF6DC2B1-44FC-0444-87BA-033C027D4E42}"/>
                </a:ext>
              </a:extLst>
            </p:cNvPr>
            <p:cNvSpPr>
              <a:spLocks noEditPoints="1"/>
            </p:cNvSpPr>
            <p:nvPr/>
          </p:nvSpPr>
          <p:spPr bwMode="auto">
            <a:xfrm>
              <a:off x="3959225" y="6383338"/>
              <a:ext cx="292100" cy="469900"/>
            </a:xfrm>
            <a:custGeom>
              <a:avLst/>
              <a:gdLst/>
              <a:ahLst/>
              <a:cxnLst>
                <a:cxn ang="0">
                  <a:pos x="126" y="33"/>
                </a:cxn>
                <a:cxn ang="0">
                  <a:pos x="122" y="34"/>
                </a:cxn>
                <a:cxn ang="0">
                  <a:pos x="101" y="36"/>
                </a:cxn>
                <a:cxn ang="0">
                  <a:pos x="95" y="46"/>
                </a:cxn>
                <a:cxn ang="0">
                  <a:pos x="90" y="44"/>
                </a:cxn>
                <a:cxn ang="0">
                  <a:pos x="73" y="29"/>
                </a:cxn>
                <a:cxn ang="0">
                  <a:pos x="70" y="21"/>
                </a:cxn>
                <a:cxn ang="0">
                  <a:pos x="67" y="12"/>
                </a:cxn>
                <a:cxn ang="0">
                  <a:pos x="56" y="2"/>
                </a:cxn>
                <a:cxn ang="0">
                  <a:pos x="43" y="0"/>
                </a:cxn>
                <a:cxn ang="0">
                  <a:pos x="43" y="6"/>
                </a:cxn>
                <a:cxn ang="0">
                  <a:pos x="56" y="18"/>
                </a:cxn>
                <a:cxn ang="0">
                  <a:pos x="62" y="25"/>
                </a:cxn>
                <a:cxn ang="0">
                  <a:pos x="55" y="29"/>
                </a:cxn>
                <a:cxn ang="0">
                  <a:pos x="49" y="27"/>
                </a:cxn>
                <a:cxn ang="0">
                  <a:pos x="41" y="24"/>
                </a:cxn>
                <a:cxn ang="0">
                  <a:pos x="41" y="17"/>
                </a:cxn>
                <a:cxn ang="0">
                  <a:pos x="30" y="12"/>
                </a:cxn>
                <a:cxn ang="0">
                  <a:pos x="27" y="28"/>
                </a:cxn>
                <a:cxn ang="0">
                  <a:pos x="15" y="31"/>
                </a:cxn>
                <a:cxn ang="0">
                  <a:pos x="17" y="40"/>
                </a:cxn>
                <a:cxn ang="0">
                  <a:pos x="31" y="42"/>
                </a:cxn>
                <a:cxn ang="0">
                  <a:pos x="34" y="28"/>
                </a:cxn>
                <a:cxn ang="0">
                  <a:pos x="45" y="30"/>
                </a:cxn>
                <a:cxn ang="0">
                  <a:pos x="51" y="33"/>
                </a:cxn>
                <a:cxn ang="0">
                  <a:pos x="60" y="33"/>
                </a:cxn>
                <a:cxn ang="0">
                  <a:pos x="66" y="45"/>
                </a:cxn>
                <a:cxn ang="0">
                  <a:pos x="82" y="62"/>
                </a:cxn>
                <a:cxn ang="0">
                  <a:pos x="81" y="68"/>
                </a:cxn>
                <a:cxn ang="0">
                  <a:pos x="68" y="66"/>
                </a:cxn>
                <a:cxn ang="0">
                  <a:pos x="45" y="78"/>
                </a:cxn>
                <a:cxn ang="0">
                  <a:pos x="29" y="97"/>
                </a:cxn>
                <a:cxn ang="0">
                  <a:pos x="27" y="106"/>
                </a:cxn>
                <a:cxn ang="0">
                  <a:pos x="21" y="106"/>
                </a:cxn>
                <a:cxn ang="0">
                  <a:pos x="11" y="101"/>
                </a:cxn>
                <a:cxn ang="0">
                  <a:pos x="0" y="106"/>
                </a:cxn>
                <a:cxn ang="0">
                  <a:pos x="3" y="117"/>
                </a:cxn>
                <a:cxn ang="0">
                  <a:pos x="7" y="112"/>
                </a:cxn>
                <a:cxn ang="0">
                  <a:pos x="15" y="111"/>
                </a:cxn>
                <a:cxn ang="0">
                  <a:pos x="15" y="121"/>
                </a:cxn>
                <a:cxn ang="0">
                  <a:pos x="21" y="123"/>
                </a:cxn>
                <a:cxn ang="0">
                  <a:pos x="28" y="131"/>
                </a:cxn>
                <a:cxn ang="0">
                  <a:pos x="39" y="128"/>
                </a:cxn>
                <a:cxn ang="0">
                  <a:pos x="51" y="130"/>
                </a:cxn>
                <a:cxn ang="0">
                  <a:pos x="66" y="134"/>
                </a:cxn>
                <a:cxn ang="0">
                  <a:pos x="73" y="134"/>
                </a:cxn>
                <a:cxn ang="0">
                  <a:pos x="85" y="148"/>
                </a:cxn>
                <a:cxn ang="0">
                  <a:pos x="109" y="162"/>
                </a:cxn>
                <a:cxn ang="0">
                  <a:pos x="93" y="191"/>
                </a:cxn>
                <a:cxn ang="0">
                  <a:pos x="77" y="199"/>
                </a:cxn>
                <a:cxn ang="0">
                  <a:pos x="71" y="215"/>
                </a:cxn>
                <a:cxn ang="0">
                  <a:pos x="48" y="231"/>
                </a:cxn>
                <a:cxn ang="0">
                  <a:pos x="45" y="240"/>
                </a:cxn>
                <a:cxn ang="0">
                  <a:pos x="149" y="108"/>
                </a:cxn>
                <a:cxn ang="0">
                  <a:pos x="126" y="33"/>
                </a:cxn>
                <a:cxn ang="0">
                  <a:pos x="126" y="33"/>
                </a:cxn>
                <a:cxn ang="0">
                  <a:pos x="126" y="33"/>
                </a:cxn>
              </a:cxnLst>
              <a:rect l="0" t="0" r="r" b="b"/>
              <a:pathLst>
                <a:path w="149" h="240">
                  <a:moveTo>
                    <a:pt x="126" y="33"/>
                  </a:moveTo>
                  <a:cubicBezTo>
                    <a:pt x="122" y="34"/>
                    <a:pt x="122" y="34"/>
                    <a:pt x="122" y="34"/>
                  </a:cubicBezTo>
                  <a:cubicBezTo>
                    <a:pt x="101" y="36"/>
                    <a:pt x="101" y="36"/>
                    <a:pt x="101" y="36"/>
                  </a:cubicBezTo>
                  <a:cubicBezTo>
                    <a:pt x="95" y="46"/>
                    <a:pt x="95" y="46"/>
                    <a:pt x="95" y="46"/>
                  </a:cubicBezTo>
                  <a:cubicBezTo>
                    <a:pt x="90" y="44"/>
                    <a:pt x="90" y="44"/>
                    <a:pt x="90" y="44"/>
                  </a:cubicBezTo>
                  <a:cubicBezTo>
                    <a:pt x="73" y="29"/>
                    <a:pt x="73" y="29"/>
                    <a:pt x="73" y="29"/>
                  </a:cubicBezTo>
                  <a:cubicBezTo>
                    <a:pt x="70" y="21"/>
                    <a:pt x="70" y="21"/>
                    <a:pt x="70" y="21"/>
                  </a:cubicBezTo>
                  <a:cubicBezTo>
                    <a:pt x="67" y="12"/>
                    <a:pt x="67" y="12"/>
                    <a:pt x="67" y="12"/>
                  </a:cubicBezTo>
                  <a:cubicBezTo>
                    <a:pt x="56" y="2"/>
                    <a:pt x="56" y="2"/>
                    <a:pt x="56" y="2"/>
                  </a:cubicBezTo>
                  <a:cubicBezTo>
                    <a:pt x="43" y="0"/>
                    <a:pt x="43" y="0"/>
                    <a:pt x="43" y="0"/>
                  </a:cubicBezTo>
                  <a:cubicBezTo>
                    <a:pt x="43" y="6"/>
                    <a:pt x="43" y="6"/>
                    <a:pt x="43" y="6"/>
                  </a:cubicBezTo>
                  <a:cubicBezTo>
                    <a:pt x="56" y="18"/>
                    <a:pt x="56" y="18"/>
                    <a:pt x="56" y="18"/>
                  </a:cubicBezTo>
                  <a:cubicBezTo>
                    <a:pt x="62" y="25"/>
                    <a:pt x="62" y="25"/>
                    <a:pt x="62" y="25"/>
                  </a:cubicBezTo>
                  <a:cubicBezTo>
                    <a:pt x="55" y="29"/>
                    <a:pt x="55" y="29"/>
                    <a:pt x="55" y="29"/>
                  </a:cubicBezTo>
                  <a:cubicBezTo>
                    <a:pt x="49" y="27"/>
                    <a:pt x="49" y="27"/>
                    <a:pt x="49" y="27"/>
                  </a:cubicBezTo>
                  <a:cubicBezTo>
                    <a:pt x="41" y="24"/>
                    <a:pt x="41" y="24"/>
                    <a:pt x="41" y="24"/>
                  </a:cubicBezTo>
                  <a:cubicBezTo>
                    <a:pt x="41" y="17"/>
                    <a:pt x="41" y="17"/>
                    <a:pt x="41" y="17"/>
                  </a:cubicBezTo>
                  <a:cubicBezTo>
                    <a:pt x="30" y="12"/>
                    <a:pt x="30" y="12"/>
                    <a:pt x="30" y="12"/>
                  </a:cubicBezTo>
                  <a:cubicBezTo>
                    <a:pt x="27" y="28"/>
                    <a:pt x="27" y="28"/>
                    <a:pt x="27" y="28"/>
                  </a:cubicBezTo>
                  <a:cubicBezTo>
                    <a:pt x="15" y="31"/>
                    <a:pt x="15" y="31"/>
                    <a:pt x="15" y="31"/>
                  </a:cubicBezTo>
                  <a:cubicBezTo>
                    <a:pt x="17" y="40"/>
                    <a:pt x="17" y="40"/>
                    <a:pt x="17" y="40"/>
                  </a:cubicBezTo>
                  <a:cubicBezTo>
                    <a:pt x="31" y="42"/>
                    <a:pt x="31" y="42"/>
                    <a:pt x="31" y="42"/>
                  </a:cubicBezTo>
                  <a:cubicBezTo>
                    <a:pt x="34" y="28"/>
                    <a:pt x="34" y="28"/>
                    <a:pt x="34" y="28"/>
                  </a:cubicBezTo>
                  <a:cubicBezTo>
                    <a:pt x="45" y="30"/>
                    <a:pt x="45" y="30"/>
                    <a:pt x="45" y="30"/>
                  </a:cubicBezTo>
                  <a:cubicBezTo>
                    <a:pt x="51" y="33"/>
                    <a:pt x="51" y="33"/>
                    <a:pt x="51" y="33"/>
                  </a:cubicBezTo>
                  <a:cubicBezTo>
                    <a:pt x="60" y="33"/>
                    <a:pt x="60" y="33"/>
                    <a:pt x="60" y="33"/>
                  </a:cubicBezTo>
                  <a:cubicBezTo>
                    <a:pt x="66" y="45"/>
                    <a:pt x="66" y="45"/>
                    <a:pt x="66" y="45"/>
                  </a:cubicBezTo>
                  <a:cubicBezTo>
                    <a:pt x="82" y="62"/>
                    <a:pt x="82" y="62"/>
                    <a:pt x="82" y="62"/>
                  </a:cubicBezTo>
                  <a:cubicBezTo>
                    <a:pt x="81" y="68"/>
                    <a:pt x="81" y="68"/>
                    <a:pt x="81" y="68"/>
                  </a:cubicBezTo>
                  <a:cubicBezTo>
                    <a:pt x="68" y="66"/>
                    <a:pt x="68" y="66"/>
                    <a:pt x="68" y="66"/>
                  </a:cubicBezTo>
                  <a:cubicBezTo>
                    <a:pt x="45" y="78"/>
                    <a:pt x="45" y="78"/>
                    <a:pt x="45" y="78"/>
                  </a:cubicBezTo>
                  <a:cubicBezTo>
                    <a:pt x="29" y="97"/>
                    <a:pt x="29" y="97"/>
                    <a:pt x="29" y="97"/>
                  </a:cubicBezTo>
                  <a:cubicBezTo>
                    <a:pt x="27" y="106"/>
                    <a:pt x="27" y="106"/>
                    <a:pt x="27" y="106"/>
                  </a:cubicBezTo>
                  <a:cubicBezTo>
                    <a:pt x="21" y="106"/>
                    <a:pt x="21" y="106"/>
                    <a:pt x="21" y="106"/>
                  </a:cubicBezTo>
                  <a:cubicBezTo>
                    <a:pt x="11" y="101"/>
                    <a:pt x="11" y="101"/>
                    <a:pt x="11" y="101"/>
                  </a:cubicBezTo>
                  <a:cubicBezTo>
                    <a:pt x="0" y="106"/>
                    <a:pt x="0" y="106"/>
                    <a:pt x="0" y="106"/>
                  </a:cubicBezTo>
                  <a:cubicBezTo>
                    <a:pt x="3" y="117"/>
                    <a:pt x="3" y="117"/>
                    <a:pt x="3" y="117"/>
                  </a:cubicBezTo>
                  <a:cubicBezTo>
                    <a:pt x="7" y="112"/>
                    <a:pt x="7" y="112"/>
                    <a:pt x="7" y="112"/>
                  </a:cubicBezTo>
                  <a:cubicBezTo>
                    <a:pt x="15" y="111"/>
                    <a:pt x="15" y="111"/>
                    <a:pt x="15" y="111"/>
                  </a:cubicBezTo>
                  <a:cubicBezTo>
                    <a:pt x="15" y="121"/>
                    <a:pt x="15" y="121"/>
                    <a:pt x="15" y="121"/>
                  </a:cubicBezTo>
                  <a:cubicBezTo>
                    <a:pt x="21" y="123"/>
                    <a:pt x="21" y="123"/>
                    <a:pt x="21" y="123"/>
                  </a:cubicBezTo>
                  <a:cubicBezTo>
                    <a:pt x="28" y="131"/>
                    <a:pt x="28" y="131"/>
                    <a:pt x="28" y="131"/>
                  </a:cubicBezTo>
                  <a:cubicBezTo>
                    <a:pt x="39" y="128"/>
                    <a:pt x="39" y="128"/>
                    <a:pt x="39" y="128"/>
                  </a:cubicBezTo>
                  <a:cubicBezTo>
                    <a:pt x="51" y="130"/>
                    <a:pt x="51" y="130"/>
                    <a:pt x="51" y="130"/>
                  </a:cubicBezTo>
                  <a:cubicBezTo>
                    <a:pt x="66" y="134"/>
                    <a:pt x="66" y="134"/>
                    <a:pt x="66" y="134"/>
                  </a:cubicBezTo>
                  <a:cubicBezTo>
                    <a:pt x="73" y="134"/>
                    <a:pt x="73" y="134"/>
                    <a:pt x="73" y="134"/>
                  </a:cubicBezTo>
                  <a:cubicBezTo>
                    <a:pt x="85" y="148"/>
                    <a:pt x="85" y="148"/>
                    <a:pt x="85" y="148"/>
                  </a:cubicBezTo>
                  <a:cubicBezTo>
                    <a:pt x="109" y="162"/>
                    <a:pt x="109" y="162"/>
                    <a:pt x="109" y="162"/>
                  </a:cubicBezTo>
                  <a:cubicBezTo>
                    <a:pt x="93" y="191"/>
                    <a:pt x="93" y="191"/>
                    <a:pt x="93" y="191"/>
                  </a:cubicBezTo>
                  <a:cubicBezTo>
                    <a:pt x="77" y="199"/>
                    <a:pt x="77" y="199"/>
                    <a:pt x="77" y="199"/>
                  </a:cubicBezTo>
                  <a:cubicBezTo>
                    <a:pt x="71" y="215"/>
                    <a:pt x="71" y="215"/>
                    <a:pt x="71" y="215"/>
                  </a:cubicBezTo>
                  <a:cubicBezTo>
                    <a:pt x="48" y="231"/>
                    <a:pt x="48" y="231"/>
                    <a:pt x="48" y="231"/>
                  </a:cubicBezTo>
                  <a:cubicBezTo>
                    <a:pt x="45" y="240"/>
                    <a:pt x="45" y="240"/>
                    <a:pt x="45" y="240"/>
                  </a:cubicBezTo>
                  <a:cubicBezTo>
                    <a:pt x="105" y="226"/>
                    <a:pt x="149" y="172"/>
                    <a:pt x="149" y="108"/>
                  </a:cubicBezTo>
                  <a:cubicBezTo>
                    <a:pt x="149" y="80"/>
                    <a:pt x="141" y="54"/>
                    <a:pt x="126" y="33"/>
                  </a:cubicBezTo>
                  <a:close/>
                  <a:moveTo>
                    <a:pt x="126" y="33"/>
                  </a:moveTo>
                  <a:cubicBezTo>
                    <a:pt x="126" y="33"/>
                    <a:pt x="126" y="33"/>
                    <a:pt x="126" y="33"/>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13" name="Freeform 12">
              <a:extLst>
                <a:ext uri="{FF2B5EF4-FFF2-40B4-BE49-F238E27FC236}">
                  <a16:creationId xmlns:a16="http://schemas.microsoft.com/office/drawing/2014/main" id="{82A253D9-9F8C-1842-9202-2EBC3DBD67BC}"/>
                </a:ext>
              </a:extLst>
            </p:cNvPr>
            <p:cNvSpPr>
              <a:spLocks noEditPoints="1"/>
            </p:cNvSpPr>
            <p:nvPr/>
          </p:nvSpPr>
          <p:spPr bwMode="auto">
            <a:xfrm>
              <a:off x="3721100" y="6457951"/>
              <a:ext cx="307975" cy="403225"/>
            </a:xfrm>
            <a:custGeom>
              <a:avLst/>
              <a:gdLst/>
              <a:ahLst/>
              <a:cxnLst>
                <a:cxn ang="0">
                  <a:pos x="151" y="141"/>
                </a:cxn>
                <a:cxn ang="0">
                  <a:pos x="141" y="123"/>
                </a:cxn>
                <a:cxn ang="0">
                  <a:pos x="150" y="104"/>
                </a:cxn>
                <a:cxn ang="0">
                  <a:pos x="141" y="101"/>
                </a:cxn>
                <a:cxn ang="0">
                  <a:pos x="131" y="91"/>
                </a:cxn>
                <a:cxn ang="0">
                  <a:pos x="109" y="86"/>
                </a:cxn>
                <a:cxn ang="0">
                  <a:pos x="101" y="70"/>
                </a:cxn>
                <a:cxn ang="0">
                  <a:pos x="101" y="80"/>
                </a:cxn>
                <a:cxn ang="0">
                  <a:pos x="98" y="80"/>
                </a:cxn>
                <a:cxn ang="0">
                  <a:pos x="78" y="53"/>
                </a:cxn>
                <a:cxn ang="0">
                  <a:pos x="78" y="31"/>
                </a:cxn>
                <a:cxn ang="0">
                  <a:pos x="64" y="8"/>
                </a:cxn>
                <a:cxn ang="0">
                  <a:pos x="42" y="12"/>
                </a:cxn>
                <a:cxn ang="0">
                  <a:pos x="26" y="12"/>
                </a:cxn>
                <a:cxn ang="0">
                  <a:pos x="19" y="7"/>
                </a:cxn>
                <a:cxn ang="0">
                  <a:pos x="28" y="0"/>
                </a:cxn>
                <a:cxn ang="0">
                  <a:pos x="19" y="2"/>
                </a:cxn>
                <a:cxn ang="0">
                  <a:pos x="0" y="70"/>
                </a:cxn>
                <a:cxn ang="0">
                  <a:pos x="136" y="206"/>
                </a:cxn>
                <a:cxn ang="0">
                  <a:pos x="153" y="205"/>
                </a:cxn>
                <a:cxn ang="0">
                  <a:pos x="151" y="188"/>
                </a:cxn>
                <a:cxn ang="0">
                  <a:pos x="157" y="163"/>
                </a:cxn>
                <a:cxn ang="0">
                  <a:pos x="151" y="141"/>
                </a:cxn>
                <a:cxn ang="0">
                  <a:pos x="151" y="141"/>
                </a:cxn>
                <a:cxn ang="0">
                  <a:pos x="151" y="141"/>
                </a:cxn>
              </a:cxnLst>
              <a:rect l="0" t="0" r="r" b="b"/>
              <a:pathLst>
                <a:path w="157" h="206">
                  <a:moveTo>
                    <a:pt x="151" y="141"/>
                  </a:moveTo>
                  <a:cubicBezTo>
                    <a:pt x="141" y="123"/>
                    <a:pt x="141" y="123"/>
                    <a:pt x="141" y="123"/>
                  </a:cubicBezTo>
                  <a:cubicBezTo>
                    <a:pt x="150" y="104"/>
                    <a:pt x="150" y="104"/>
                    <a:pt x="150" y="104"/>
                  </a:cubicBezTo>
                  <a:cubicBezTo>
                    <a:pt x="141" y="101"/>
                    <a:pt x="141" y="101"/>
                    <a:pt x="141" y="101"/>
                  </a:cubicBezTo>
                  <a:cubicBezTo>
                    <a:pt x="131" y="91"/>
                    <a:pt x="131" y="91"/>
                    <a:pt x="131" y="91"/>
                  </a:cubicBezTo>
                  <a:cubicBezTo>
                    <a:pt x="109" y="86"/>
                    <a:pt x="109" y="86"/>
                    <a:pt x="109" y="86"/>
                  </a:cubicBezTo>
                  <a:cubicBezTo>
                    <a:pt x="101" y="70"/>
                    <a:pt x="101" y="70"/>
                    <a:pt x="101" y="70"/>
                  </a:cubicBezTo>
                  <a:cubicBezTo>
                    <a:pt x="101" y="80"/>
                    <a:pt x="101" y="80"/>
                    <a:pt x="101" y="80"/>
                  </a:cubicBezTo>
                  <a:cubicBezTo>
                    <a:pt x="98" y="80"/>
                    <a:pt x="98" y="80"/>
                    <a:pt x="98" y="80"/>
                  </a:cubicBezTo>
                  <a:cubicBezTo>
                    <a:pt x="78" y="53"/>
                    <a:pt x="78" y="53"/>
                    <a:pt x="78" y="53"/>
                  </a:cubicBezTo>
                  <a:cubicBezTo>
                    <a:pt x="78" y="31"/>
                    <a:pt x="78" y="31"/>
                    <a:pt x="78" y="31"/>
                  </a:cubicBezTo>
                  <a:cubicBezTo>
                    <a:pt x="64" y="8"/>
                    <a:pt x="64" y="8"/>
                    <a:pt x="64" y="8"/>
                  </a:cubicBezTo>
                  <a:cubicBezTo>
                    <a:pt x="42" y="12"/>
                    <a:pt x="42" y="12"/>
                    <a:pt x="42" y="12"/>
                  </a:cubicBezTo>
                  <a:cubicBezTo>
                    <a:pt x="26" y="12"/>
                    <a:pt x="26" y="12"/>
                    <a:pt x="26" y="12"/>
                  </a:cubicBezTo>
                  <a:cubicBezTo>
                    <a:pt x="19" y="7"/>
                    <a:pt x="19" y="7"/>
                    <a:pt x="19" y="7"/>
                  </a:cubicBezTo>
                  <a:cubicBezTo>
                    <a:pt x="28" y="0"/>
                    <a:pt x="28" y="0"/>
                    <a:pt x="28" y="0"/>
                  </a:cubicBezTo>
                  <a:cubicBezTo>
                    <a:pt x="19" y="2"/>
                    <a:pt x="19" y="2"/>
                    <a:pt x="19" y="2"/>
                  </a:cubicBezTo>
                  <a:cubicBezTo>
                    <a:pt x="7" y="22"/>
                    <a:pt x="0" y="45"/>
                    <a:pt x="0" y="70"/>
                  </a:cubicBezTo>
                  <a:cubicBezTo>
                    <a:pt x="0" y="145"/>
                    <a:pt x="61" y="206"/>
                    <a:pt x="136" y="206"/>
                  </a:cubicBezTo>
                  <a:cubicBezTo>
                    <a:pt x="141" y="206"/>
                    <a:pt x="147" y="205"/>
                    <a:pt x="153" y="205"/>
                  </a:cubicBezTo>
                  <a:cubicBezTo>
                    <a:pt x="151" y="188"/>
                    <a:pt x="151" y="188"/>
                    <a:pt x="151" y="188"/>
                  </a:cubicBezTo>
                  <a:cubicBezTo>
                    <a:pt x="151" y="188"/>
                    <a:pt x="157" y="164"/>
                    <a:pt x="157" y="163"/>
                  </a:cubicBezTo>
                  <a:cubicBezTo>
                    <a:pt x="157" y="162"/>
                    <a:pt x="151" y="141"/>
                    <a:pt x="151" y="141"/>
                  </a:cubicBezTo>
                  <a:close/>
                  <a:moveTo>
                    <a:pt x="151" y="141"/>
                  </a:moveTo>
                  <a:cubicBezTo>
                    <a:pt x="151" y="141"/>
                    <a:pt x="151" y="141"/>
                    <a:pt x="151" y="141"/>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14" name="Freeform 13">
              <a:extLst>
                <a:ext uri="{FF2B5EF4-FFF2-40B4-BE49-F238E27FC236}">
                  <a16:creationId xmlns:a16="http://schemas.microsoft.com/office/drawing/2014/main" id="{38DE89CB-18B3-2247-B754-E18D09C96214}"/>
                </a:ext>
              </a:extLst>
            </p:cNvPr>
            <p:cNvSpPr>
              <a:spLocks noEditPoints="1"/>
            </p:cNvSpPr>
            <p:nvPr/>
          </p:nvSpPr>
          <p:spPr bwMode="auto">
            <a:xfrm>
              <a:off x="3781425" y="6330951"/>
              <a:ext cx="317500" cy="95250"/>
            </a:xfrm>
            <a:custGeom>
              <a:avLst/>
              <a:gdLst/>
              <a:ahLst/>
              <a:cxnLst>
                <a:cxn ang="0">
                  <a:pos x="19" y="43"/>
                </a:cxn>
                <a:cxn ang="0">
                  <a:pos x="44" y="40"/>
                </a:cxn>
                <a:cxn ang="0">
                  <a:pos x="55" y="34"/>
                </a:cxn>
                <a:cxn ang="0">
                  <a:pos x="67" y="37"/>
                </a:cxn>
                <a:cxn ang="0">
                  <a:pos x="87" y="36"/>
                </a:cxn>
                <a:cxn ang="0">
                  <a:pos x="94" y="26"/>
                </a:cxn>
                <a:cxn ang="0">
                  <a:pos x="104" y="27"/>
                </a:cxn>
                <a:cxn ang="0">
                  <a:pos x="128" y="25"/>
                </a:cxn>
                <a:cxn ang="0">
                  <a:pos x="135" y="18"/>
                </a:cxn>
                <a:cxn ang="0">
                  <a:pos x="144" y="11"/>
                </a:cxn>
                <a:cxn ang="0">
                  <a:pos x="157" y="13"/>
                </a:cxn>
                <a:cxn ang="0">
                  <a:pos x="162" y="13"/>
                </a:cxn>
                <a:cxn ang="0">
                  <a:pos x="105" y="0"/>
                </a:cxn>
                <a:cxn ang="0">
                  <a:pos x="0" y="49"/>
                </a:cxn>
                <a:cxn ang="0">
                  <a:pos x="0" y="49"/>
                </a:cxn>
                <a:cxn ang="0">
                  <a:pos x="19" y="43"/>
                </a:cxn>
                <a:cxn ang="0">
                  <a:pos x="110" y="13"/>
                </a:cxn>
                <a:cxn ang="0">
                  <a:pos x="124" y="5"/>
                </a:cxn>
                <a:cxn ang="0">
                  <a:pos x="133" y="11"/>
                </a:cxn>
                <a:cxn ang="0">
                  <a:pos x="120" y="20"/>
                </a:cxn>
                <a:cxn ang="0">
                  <a:pos x="108" y="22"/>
                </a:cxn>
                <a:cxn ang="0">
                  <a:pos x="102" y="18"/>
                </a:cxn>
                <a:cxn ang="0">
                  <a:pos x="110" y="13"/>
                </a:cxn>
                <a:cxn ang="0">
                  <a:pos x="69" y="14"/>
                </a:cxn>
                <a:cxn ang="0">
                  <a:pos x="75" y="17"/>
                </a:cxn>
                <a:cxn ang="0">
                  <a:pos x="83" y="14"/>
                </a:cxn>
                <a:cxn ang="0">
                  <a:pos x="88" y="22"/>
                </a:cxn>
                <a:cxn ang="0">
                  <a:pos x="69" y="27"/>
                </a:cxn>
                <a:cxn ang="0">
                  <a:pos x="60" y="21"/>
                </a:cxn>
                <a:cxn ang="0">
                  <a:pos x="69" y="14"/>
                </a:cxn>
                <a:cxn ang="0">
                  <a:pos x="69" y="14"/>
                </a:cxn>
                <a:cxn ang="0">
                  <a:pos x="69" y="14"/>
                </a:cxn>
              </a:cxnLst>
              <a:rect l="0" t="0" r="r" b="b"/>
              <a:pathLst>
                <a:path w="162" h="49">
                  <a:moveTo>
                    <a:pt x="19" y="43"/>
                  </a:moveTo>
                  <a:cubicBezTo>
                    <a:pt x="44" y="40"/>
                    <a:pt x="44" y="40"/>
                    <a:pt x="44" y="40"/>
                  </a:cubicBezTo>
                  <a:cubicBezTo>
                    <a:pt x="55" y="34"/>
                    <a:pt x="55" y="34"/>
                    <a:pt x="55" y="34"/>
                  </a:cubicBezTo>
                  <a:cubicBezTo>
                    <a:pt x="67" y="37"/>
                    <a:pt x="67" y="37"/>
                    <a:pt x="67" y="37"/>
                  </a:cubicBezTo>
                  <a:cubicBezTo>
                    <a:pt x="87" y="36"/>
                    <a:pt x="87" y="36"/>
                    <a:pt x="87" y="36"/>
                  </a:cubicBezTo>
                  <a:cubicBezTo>
                    <a:pt x="94" y="26"/>
                    <a:pt x="94" y="26"/>
                    <a:pt x="94" y="26"/>
                  </a:cubicBezTo>
                  <a:cubicBezTo>
                    <a:pt x="104" y="27"/>
                    <a:pt x="104" y="27"/>
                    <a:pt x="104" y="27"/>
                  </a:cubicBezTo>
                  <a:cubicBezTo>
                    <a:pt x="128" y="25"/>
                    <a:pt x="128" y="25"/>
                    <a:pt x="128" y="25"/>
                  </a:cubicBezTo>
                  <a:cubicBezTo>
                    <a:pt x="135" y="18"/>
                    <a:pt x="135" y="18"/>
                    <a:pt x="135" y="18"/>
                  </a:cubicBezTo>
                  <a:cubicBezTo>
                    <a:pt x="144" y="11"/>
                    <a:pt x="144" y="11"/>
                    <a:pt x="144" y="11"/>
                  </a:cubicBezTo>
                  <a:cubicBezTo>
                    <a:pt x="157" y="13"/>
                    <a:pt x="157" y="13"/>
                    <a:pt x="157" y="13"/>
                  </a:cubicBezTo>
                  <a:cubicBezTo>
                    <a:pt x="162" y="13"/>
                    <a:pt x="162" y="13"/>
                    <a:pt x="162" y="13"/>
                  </a:cubicBezTo>
                  <a:cubicBezTo>
                    <a:pt x="145" y="4"/>
                    <a:pt x="125" y="0"/>
                    <a:pt x="105" y="0"/>
                  </a:cubicBezTo>
                  <a:cubicBezTo>
                    <a:pt x="63" y="0"/>
                    <a:pt x="25" y="19"/>
                    <a:pt x="0" y="49"/>
                  </a:cubicBezTo>
                  <a:cubicBezTo>
                    <a:pt x="0" y="49"/>
                    <a:pt x="0" y="49"/>
                    <a:pt x="0" y="49"/>
                  </a:cubicBezTo>
                  <a:lnTo>
                    <a:pt x="19" y="43"/>
                  </a:lnTo>
                  <a:close/>
                  <a:moveTo>
                    <a:pt x="110" y="13"/>
                  </a:moveTo>
                  <a:cubicBezTo>
                    <a:pt x="124" y="5"/>
                    <a:pt x="124" y="5"/>
                    <a:pt x="124" y="5"/>
                  </a:cubicBezTo>
                  <a:cubicBezTo>
                    <a:pt x="133" y="11"/>
                    <a:pt x="133" y="11"/>
                    <a:pt x="133" y="11"/>
                  </a:cubicBezTo>
                  <a:cubicBezTo>
                    <a:pt x="120" y="20"/>
                    <a:pt x="120" y="20"/>
                    <a:pt x="120" y="20"/>
                  </a:cubicBezTo>
                  <a:cubicBezTo>
                    <a:pt x="108" y="22"/>
                    <a:pt x="108" y="22"/>
                    <a:pt x="108" y="22"/>
                  </a:cubicBezTo>
                  <a:cubicBezTo>
                    <a:pt x="102" y="18"/>
                    <a:pt x="102" y="18"/>
                    <a:pt x="102" y="18"/>
                  </a:cubicBezTo>
                  <a:lnTo>
                    <a:pt x="110" y="13"/>
                  </a:lnTo>
                  <a:close/>
                  <a:moveTo>
                    <a:pt x="69" y="14"/>
                  </a:moveTo>
                  <a:cubicBezTo>
                    <a:pt x="75" y="17"/>
                    <a:pt x="75" y="17"/>
                    <a:pt x="75" y="17"/>
                  </a:cubicBezTo>
                  <a:cubicBezTo>
                    <a:pt x="83" y="14"/>
                    <a:pt x="83" y="14"/>
                    <a:pt x="83" y="14"/>
                  </a:cubicBezTo>
                  <a:cubicBezTo>
                    <a:pt x="88" y="22"/>
                    <a:pt x="88" y="22"/>
                    <a:pt x="88" y="22"/>
                  </a:cubicBezTo>
                  <a:cubicBezTo>
                    <a:pt x="69" y="27"/>
                    <a:pt x="69" y="27"/>
                    <a:pt x="69" y="27"/>
                  </a:cubicBezTo>
                  <a:cubicBezTo>
                    <a:pt x="60" y="21"/>
                    <a:pt x="60" y="21"/>
                    <a:pt x="60" y="21"/>
                  </a:cubicBezTo>
                  <a:cubicBezTo>
                    <a:pt x="60" y="21"/>
                    <a:pt x="69" y="16"/>
                    <a:pt x="69" y="14"/>
                  </a:cubicBezTo>
                  <a:close/>
                  <a:moveTo>
                    <a:pt x="69" y="14"/>
                  </a:moveTo>
                  <a:cubicBezTo>
                    <a:pt x="69" y="14"/>
                    <a:pt x="69" y="14"/>
                    <a:pt x="69" y="14"/>
                  </a:cubicBezTo>
                </a:path>
              </a:pathLst>
            </a:custGeom>
            <a:grpFill/>
            <a:ln w="9525">
              <a:no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grpSp>
      <p:sp>
        <p:nvSpPr>
          <p:cNvPr id="15" name="Freeform 14">
            <a:extLst>
              <a:ext uri="{FF2B5EF4-FFF2-40B4-BE49-F238E27FC236}">
                <a16:creationId xmlns:a16="http://schemas.microsoft.com/office/drawing/2014/main" id="{78BFB831-992F-7A4B-B6E7-7D1C48209EF4}"/>
              </a:ext>
            </a:extLst>
          </p:cNvPr>
          <p:cNvSpPr>
            <a:spLocks noEditPoints="1"/>
          </p:cNvSpPr>
          <p:nvPr userDrawn="1"/>
        </p:nvSpPr>
        <p:spPr bwMode="auto">
          <a:xfrm>
            <a:off x="4919061" y="3040393"/>
            <a:ext cx="319793" cy="360867"/>
          </a:xfrm>
          <a:custGeom>
            <a:avLst/>
            <a:gdLst/>
            <a:ahLst/>
            <a:cxnLst>
              <a:cxn ang="0">
                <a:pos x="256" y="248"/>
              </a:cxn>
              <a:cxn ang="0">
                <a:pos x="247" y="253"/>
              </a:cxn>
              <a:cxn ang="0">
                <a:pos x="242" y="244"/>
              </a:cxn>
              <a:cxn ang="0">
                <a:pos x="236" y="204"/>
              </a:cxn>
              <a:cxn ang="0">
                <a:pos x="214" y="199"/>
              </a:cxn>
              <a:cxn ang="0">
                <a:pos x="171" y="236"/>
              </a:cxn>
              <a:cxn ang="0">
                <a:pos x="127" y="281"/>
              </a:cxn>
              <a:cxn ang="0">
                <a:pos x="68" y="299"/>
              </a:cxn>
              <a:cxn ang="0">
                <a:pos x="62" y="298"/>
              </a:cxn>
              <a:cxn ang="0">
                <a:pos x="12" y="274"/>
              </a:cxn>
              <a:cxn ang="0">
                <a:pos x="16" y="225"/>
              </a:cxn>
              <a:cxn ang="0">
                <a:pos x="9" y="215"/>
              </a:cxn>
              <a:cxn ang="0">
                <a:pos x="12" y="191"/>
              </a:cxn>
              <a:cxn ang="0">
                <a:pos x="60" y="154"/>
              </a:cxn>
              <a:cxn ang="0">
                <a:pos x="71" y="151"/>
              </a:cxn>
              <a:cxn ang="0">
                <a:pos x="84" y="158"/>
              </a:cxn>
              <a:cxn ang="0">
                <a:pos x="102" y="181"/>
              </a:cxn>
              <a:cxn ang="0">
                <a:pos x="150" y="146"/>
              </a:cxn>
              <a:cxn ang="0">
                <a:pos x="184" y="98"/>
              </a:cxn>
              <a:cxn ang="0">
                <a:pos x="161" y="79"/>
              </a:cxn>
              <a:cxn ang="0">
                <a:pos x="158" y="56"/>
              </a:cxn>
              <a:cxn ang="0">
                <a:pos x="194" y="7"/>
              </a:cxn>
              <a:cxn ang="0">
                <a:pos x="208" y="0"/>
              </a:cxn>
              <a:cxn ang="0">
                <a:pos x="218" y="3"/>
              </a:cxn>
              <a:cxn ang="0">
                <a:pos x="246" y="25"/>
              </a:cxn>
              <a:cxn ang="0">
                <a:pos x="246" y="25"/>
              </a:cxn>
              <a:cxn ang="0">
                <a:pos x="247" y="25"/>
              </a:cxn>
              <a:cxn ang="0">
                <a:pos x="247" y="26"/>
              </a:cxn>
              <a:cxn ang="0">
                <a:pos x="247" y="26"/>
              </a:cxn>
              <a:cxn ang="0">
                <a:pos x="248" y="27"/>
              </a:cxn>
              <a:cxn ang="0">
                <a:pos x="248" y="27"/>
              </a:cxn>
              <a:cxn ang="0">
                <a:pos x="249" y="29"/>
              </a:cxn>
              <a:cxn ang="0">
                <a:pos x="249" y="29"/>
              </a:cxn>
              <a:cxn ang="0">
                <a:pos x="181" y="178"/>
              </a:cxn>
              <a:cxn ang="0">
                <a:pos x="49" y="248"/>
              </a:cxn>
              <a:cxn ang="0">
                <a:pos x="49" y="248"/>
              </a:cxn>
              <a:cxn ang="0">
                <a:pos x="34" y="246"/>
              </a:cxn>
              <a:cxn ang="0">
                <a:pos x="34" y="246"/>
              </a:cxn>
              <a:cxn ang="0">
                <a:pos x="33" y="246"/>
              </a:cxn>
              <a:cxn ang="0">
                <a:pos x="32" y="246"/>
              </a:cxn>
              <a:cxn ang="0">
                <a:pos x="32" y="245"/>
              </a:cxn>
              <a:cxn ang="0">
                <a:pos x="31" y="245"/>
              </a:cxn>
              <a:cxn ang="0">
                <a:pos x="31" y="244"/>
              </a:cxn>
              <a:cxn ang="0">
                <a:pos x="30" y="244"/>
              </a:cxn>
              <a:cxn ang="0">
                <a:pos x="30" y="244"/>
              </a:cxn>
              <a:cxn ang="0">
                <a:pos x="26" y="238"/>
              </a:cxn>
              <a:cxn ang="0">
                <a:pos x="24" y="266"/>
              </a:cxn>
              <a:cxn ang="0">
                <a:pos x="120" y="269"/>
              </a:cxn>
              <a:cxn ang="0">
                <a:pos x="159" y="228"/>
              </a:cxn>
              <a:cxn ang="0">
                <a:pos x="212" y="184"/>
              </a:cxn>
              <a:cxn ang="0">
                <a:pos x="247" y="194"/>
              </a:cxn>
              <a:cxn ang="0">
                <a:pos x="256" y="248"/>
              </a:cxn>
              <a:cxn ang="0">
                <a:pos x="256" y="248"/>
              </a:cxn>
              <a:cxn ang="0">
                <a:pos x="256" y="248"/>
              </a:cxn>
            </a:cxnLst>
            <a:rect l="0" t="0" r="r" b="b"/>
            <a:pathLst>
              <a:path w="265" h="299">
                <a:moveTo>
                  <a:pt x="256" y="248"/>
                </a:moveTo>
                <a:cubicBezTo>
                  <a:pt x="255" y="252"/>
                  <a:pt x="251" y="254"/>
                  <a:pt x="247" y="253"/>
                </a:cubicBezTo>
                <a:cubicBezTo>
                  <a:pt x="243" y="252"/>
                  <a:pt x="241" y="248"/>
                  <a:pt x="242" y="244"/>
                </a:cubicBezTo>
                <a:cubicBezTo>
                  <a:pt x="246" y="227"/>
                  <a:pt x="244" y="212"/>
                  <a:pt x="236" y="204"/>
                </a:cubicBezTo>
                <a:cubicBezTo>
                  <a:pt x="231" y="199"/>
                  <a:pt x="224" y="197"/>
                  <a:pt x="214" y="199"/>
                </a:cubicBezTo>
                <a:cubicBezTo>
                  <a:pt x="196" y="202"/>
                  <a:pt x="184" y="218"/>
                  <a:pt x="171" y="236"/>
                </a:cubicBezTo>
                <a:cubicBezTo>
                  <a:pt x="159" y="252"/>
                  <a:pt x="146" y="269"/>
                  <a:pt x="127" y="281"/>
                </a:cubicBezTo>
                <a:cubicBezTo>
                  <a:pt x="109" y="292"/>
                  <a:pt x="88" y="299"/>
                  <a:pt x="68" y="299"/>
                </a:cubicBezTo>
                <a:cubicBezTo>
                  <a:pt x="66" y="299"/>
                  <a:pt x="64" y="299"/>
                  <a:pt x="62" y="298"/>
                </a:cubicBezTo>
                <a:cubicBezTo>
                  <a:pt x="40" y="297"/>
                  <a:pt x="22" y="288"/>
                  <a:pt x="12" y="274"/>
                </a:cubicBezTo>
                <a:cubicBezTo>
                  <a:pt x="0" y="256"/>
                  <a:pt x="7" y="238"/>
                  <a:pt x="16" y="225"/>
                </a:cubicBezTo>
                <a:cubicBezTo>
                  <a:pt x="9" y="215"/>
                  <a:pt x="9" y="215"/>
                  <a:pt x="9" y="215"/>
                </a:cubicBezTo>
                <a:cubicBezTo>
                  <a:pt x="3" y="208"/>
                  <a:pt x="5" y="197"/>
                  <a:pt x="12" y="191"/>
                </a:cubicBezTo>
                <a:cubicBezTo>
                  <a:pt x="60" y="154"/>
                  <a:pt x="60" y="154"/>
                  <a:pt x="60" y="154"/>
                </a:cubicBezTo>
                <a:cubicBezTo>
                  <a:pt x="63" y="152"/>
                  <a:pt x="67" y="151"/>
                  <a:pt x="71" y="151"/>
                </a:cubicBezTo>
                <a:cubicBezTo>
                  <a:pt x="76" y="151"/>
                  <a:pt x="81" y="153"/>
                  <a:pt x="84" y="158"/>
                </a:cubicBezTo>
                <a:cubicBezTo>
                  <a:pt x="102" y="181"/>
                  <a:pt x="102" y="181"/>
                  <a:pt x="102" y="181"/>
                </a:cubicBezTo>
                <a:cubicBezTo>
                  <a:pt x="116" y="175"/>
                  <a:pt x="132" y="164"/>
                  <a:pt x="150" y="146"/>
                </a:cubicBezTo>
                <a:cubicBezTo>
                  <a:pt x="168" y="128"/>
                  <a:pt x="178" y="112"/>
                  <a:pt x="184" y="98"/>
                </a:cubicBezTo>
                <a:cubicBezTo>
                  <a:pt x="161" y="79"/>
                  <a:pt x="161" y="79"/>
                  <a:pt x="161" y="79"/>
                </a:cubicBezTo>
                <a:cubicBezTo>
                  <a:pt x="153" y="74"/>
                  <a:pt x="152" y="63"/>
                  <a:pt x="158" y="56"/>
                </a:cubicBezTo>
                <a:cubicBezTo>
                  <a:pt x="194" y="7"/>
                  <a:pt x="194" y="7"/>
                  <a:pt x="194" y="7"/>
                </a:cubicBezTo>
                <a:cubicBezTo>
                  <a:pt x="197" y="2"/>
                  <a:pt x="202" y="0"/>
                  <a:pt x="208" y="0"/>
                </a:cubicBezTo>
                <a:cubicBezTo>
                  <a:pt x="212" y="0"/>
                  <a:pt x="215" y="1"/>
                  <a:pt x="218" y="3"/>
                </a:cubicBezTo>
                <a:cubicBezTo>
                  <a:pt x="246" y="25"/>
                  <a:pt x="246" y="25"/>
                  <a:pt x="246" y="25"/>
                </a:cubicBezTo>
                <a:cubicBezTo>
                  <a:pt x="246" y="25"/>
                  <a:pt x="246" y="25"/>
                  <a:pt x="246" y="25"/>
                </a:cubicBezTo>
                <a:cubicBezTo>
                  <a:pt x="246" y="25"/>
                  <a:pt x="246" y="25"/>
                  <a:pt x="247" y="25"/>
                </a:cubicBezTo>
                <a:cubicBezTo>
                  <a:pt x="247" y="26"/>
                  <a:pt x="247" y="26"/>
                  <a:pt x="247" y="26"/>
                </a:cubicBezTo>
                <a:cubicBezTo>
                  <a:pt x="247" y="26"/>
                  <a:pt x="247" y="26"/>
                  <a:pt x="247" y="26"/>
                </a:cubicBezTo>
                <a:cubicBezTo>
                  <a:pt x="248" y="27"/>
                  <a:pt x="248" y="27"/>
                  <a:pt x="248" y="27"/>
                </a:cubicBezTo>
                <a:cubicBezTo>
                  <a:pt x="248" y="27"/>
                  <a:pt x="248" y="27"/>
                  <a:pt x="248" y="27"/>
                </a:cubicBezTo>
                <a:cubicBezTo>
                  <a:pt x="248" y="28"/>
                  <a:pt x="248" y="28"/>
                  <a:pt x="249" y="29"/>
                </a:cubicBezTo>
                <a:cubicBezTo>
                  <a:pt x="249" y="29"/>
                  <a:pt x="249" y="29"/>
                  <a:pt x="249" y="29"/>
                </a:cubicBezTo>
                <a:cubicBezTo>
                  <a:pt x="249" y="31"/>
                  <a:pt x="265" y="93"/>
                  <a:pt x="181" y="178"/>
                </a:cubicBezTo>
                <a:cubicBezTo>
                  <a:pt x="121" y="239"/>
                  <a:pt x="72" y="248"/>
                  <a:pt x="49" y="248"/>
                </a:cubicBezTo>
                <a:cubicBezTo>
                  <a:pt x="49" y="248"/>
                  <a:pt x="49" y="248"/>
                  <a:pt x="49" y="248"/>
                </a:cubicBezTo>
                <a:cubicBezTo>
                  <a:pt x="40" y="248"/>
                  <a:pt x="34" y="246"/>
                  <a:pt x="34" y="246"/>
                </a:cubicBezTo>
                <a:cubicBezTo>
                  <a:pt x="34" y="246"/>
                  <a:pt x="34" y="246"/>
                  <a:pt x="34" y="246"/>
                </a:cubicBezTo>
                <a:cubicBezTo>
                  <a:pt x="33" y="246"/>
                  <a:pt x="33" y="246"/>
                  <a:pt x="33" y="246"/>
                </a:cubicBezTo>
                <a:cubicBezTo>
                  <a:pt x="33" y="246"/>
                  <a:pt x="33" y="246"/>
                  <a:pt x="32" y="246"/>
                </a:cubicBezTo>
                <a:cubicBezTo>
                  <a:pt x="32" y="245"/>
                  <a:pt x="32" y="245"/>
                  <a:pt x="32" y="245"/>
                </a:cubicBezTo>
                <a:cubicBezTo>
                  <a:pt x="31" y="245"/>
                  <a:pt x="31" y="245"/>
                  <a:pt x="31" y="245"/>
                </a:cubicBezTo>
                <a:cubicBezTo>
                  <a:pt x="31" y="245"/>
                  <a:pt x="31" y="244"/>
                  <a:pt x="31" y="244"/>
                </a:cubicBezTo>
                <a:cubicBezTo>
                  <a:pt x="30" y="244"/>
                  <a:pt x="30" y="244"/>
                  <a:pt x="30" y="244"/>
                </a:cubicBezTo>
                <a:cubicBezTo>
                  <a:pt x="30" y="244"/>
                  <a:pt x="30" y="244"/>
                  <a:pt x="30" y="244"/>
                </a:cubicBezTo>
                <a:cubicBezTo>
                  <a:pt x="26" y="238"/>
                  <a:pt x="26" y="238"/>
                  <a:pt x="26" y="238"/>
                </a:cubicBezTo>
                <a:cubicBezTo>
                  <a:pt x="21" y="245"/>
                  <a:pt x="17" y="256"/>
                  <a:pt x="24" y="266"/>
                </a:cubicBezTo>
                <a:cubicBezTo>
                  <a:pt x="38" y="286"/>
                  <a:pt x="82" y="292"/>
                  <a:pt x="120" y="269"/>
                </a:cubicBezTo>
                <a:cubicBezTo>
                  <a:pt x="136" y="258"/>
                  <a:pt x="148" y="243"/>
                  <a:pt x="159" y="228"/>
                </a:cubicBezTo>
                <a:cubicBezTo>
                  <a:pt x="174" y="208"/>
                  <a:pt x="188" y="189"/>
                  <a:pt x="212" y="184"/>
                </a:cubicBezTo>
                <a:cubicBezTo>
                  <a:pt x="226" y="182"/>
                  <a:pt x="238" y="185"/>
                  <a:pt x="247" y="194"/>
                </a:cubicBezTo>
                <a:cubicBezTo>
                  <a:pt x="258" y="206"/>
                  <a:pt x="261" y="226"/>
                  <a:pt x="256" y="248"/>
                </a:cubicBezTo>
                <a:close/>
                <a:moveTo>
                  <a:pt x="256" y="248"/>
                </a:moveTo>
                <a:cubicBezTo>
                  <a:pt x="256" y="248"/>
                  <a:pt x="256" y="248"/>
                  <a:pt x="256" y="248"/>
                </a:cubicBezTo>
              </a:path>
            </a:pathLst>
          </a:custGeom>
          <a:solidFill>
            <a:schemeClr val="bg1"/>
          </a:solidFill>
          <a:ln w="9525">
            <a:noFill/>
            <a:round/>
            <a:headEnd/>
            <a:tailEnd/>
          </a:ln>
        </p:spPr>
        <p:txBody>
          <a:bodyPr vert="horz" wrap="square" lIns="91440" tIns="45720" rIns="91440" bIns="45720" numCol="1" anchor="t" anchorCtr="0" compatLnSpc="1">
            <a:prstTxWarp prst="textNoShape">
              <a:avLst/>
            </a:prstTxWarp>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dirty="0"/>
          </a:p>
        </p:txBody>
      </p:sp>
      <p:sp>
        <p:nvSpPr>
          <p:cNvPr id="16" name="Title 2">
            <a:extLst>
              <a:ext uri="{FF2B5EF4-FFF2-40B4-BE49-F238E27FC236}">
                <a16:creationId xmlns:a16="http://schemas.microsoft.com/office/drawing/2014/main" id="{513EA5BE-AD54-234B-8498-37B12DDD8F53}"/>
              </a:ext>
            </a:extLst>
          </p:cNvPr>
          <p:cNvSpPr txBox="1">
            <a:spLocks/>
          </p:cNvSpPr>
          <p:nvPr userDrawn="1"/>
        </p:nvSpPr>
        <p:spPr>
          <a:xfrm>
            <a:off x="4876800" y="1779398"/>
            <a:ext cx="3872563" cy="495383"/>
          </a:xfrm>
          <a:prstGeom prst="rect">
            <a:avLst/>
          </a:prstGeom>
        </p:spPr>
        <p:txBody>
          <a:bodyPr lIns="0" tIns="0" rIns="0" bIns="0" anchor="ctr"/>
          <a:lstStyle>
            <a:lvl1pPr algn="l" defTabSz="914400" rtl="0" eaLnBrk="1" latinLnBrk="0" hangingPunct="1">
              <a:spcBef>
                <a:spcPct val="0"/>
              </a:spcBef>
              <a:buNone/>
              <a:defRPr sz="3600" kern="1200">
                <a:solidFill>
                  <a:schemeClr val="bg1"/>
                </a:solidFill>
                <a:latin typeface="+mj-lt"/>
                <a:ea typeface="+mj-ea"/>
                <a:cs typeface="+mj-cs"/>
              </a:defRPr>
            </a:lvl1pPr>
          </a:lstStyle>
          <a:p>
            <a:r>
              <a:rPr lang="en-US" sz="2400" dirty="0"/>
              <a:t>CONTACT</a:t>
            </a:r>
          </a:p>
        </p:txBody>
      </p:sp>
      <p:sp>
        <p:nvSpPr>
          <p:cNvPr id="18" name="Text Placeholder 17">
            <a:extLst>
              <a:ext uri="{FF2B5EF4-FFF2-40B4-BE49-F238E27FC236}">
                <a16:creationId xmlns:a16="http://schemas.microsoft.com/office/drawing/2014/main" id="{3A48045B-B0FB-1F4E-8E68-668995FC4437}"/>
              </a:ext>
            </a:extLst>
          </p:cNvPr>
          <p:cNvSpPr>
            <a:spLocks noGrp="1"/>
          </p:cNvSpPr>
          <p:nvPr>
            <p:ph type="body" sz="quarter" idx="10" hasCustomPrompt="1"/>
          </p:nvPr>
        </p:nvSpPr>
        <p:spPr>
          <a:xfrm>
            <a:off x="4800600" y="438150"/>
            <a:ext cx="3948113" cy="609600"/>
          </a:xfrm>
          <a:prstGeom prst="rect">
            <a:avLst/>
          </a:prstGeom>
        </p:spPr>
        <p:txBody>
          <a:bodyPr/>
          <a:lstStyle>
            <a:lvl1pPr marL="0" indent="0">
              <a:buFontTx/>
              <a:buNone/>
              <a:defRPr>
                <a:solidFill>
                  <a:schemeClr val="bg1"/>
                </a:solidFill>
                <a:latin typeface="+mj-lt"/>
              </a:defRPr>
            </a:lvl1pPr>
            <a:lvl2pPr marL="457200" indent="0">
              <a:buFontTx/>
              <a:buNone/>
              <a:defRPr>
                <a:latin typeface="+mj-lt"/>
              </a:defRPr>
            </a:lvl2pPr>
            <a:lvl3pPr marL="914400" indent="0">
              <a:buFontTx/>
              <a:buNone/>
              <a:defRPr>
                <a:latin typeface="+mj-lt"/>
              </a:defRPr>
            </a:lvl3pPr>
            <a:lvl4pPr marL="1371600" indent="0">
              <a:buFontTx/>
              <a:buNone/>
              <a:defRPr>
                <a:latin typeface="+mj-lt"/>
              </a:defRPr>
            </a:lvl4pPr>
            <a:lvl5pPr marL="1828800" indent="0">
              <a:buFontTx/>
              <a:buNone/>
              <a:defRPr>
                <a:latin typeface="+mj-lt"/>
              </a:defRPr>
            </a:lvl5pPr>
          </a:lstStyle>
          <a:p>
            <a:pPr lvl="0"/>
            <a:r>
              <a:rPr lang="en-US" dirty="0"/>
              <a:t>THANK YOU</a:t>
            </a:r>
          </a:p>
        </p:txBody>
      </p:sp>
      <p:sp>
        <p:nvSpPr>
          <p:cNvPr id="20" name="Text Placeholder 19">
            <a:extLst>
              <a:ext uri="{FF2B5EF4-FFF2-40B4-BE49-F238E27FC236}">
                <a16:creationId xmlns:a16="http://schemas.microsoft.com/office/drawing/2014/main" id="{CE4ECAAC-8464-0740-BAB8-5BC8E28BEA65}"/>
              </a:ext>
            </a:extLst>
          </p:cNvPr>
          <p:cNvSpPr>
            <a:spLocks noGrp="1"/>
          </p:cNvSpPr>
          <p:nvPr>
            <p:ph type="body" sz="quarter" idx="11" hasCustomPrompt="1"/>
          </p:nvPr>
        </p:nvSpPr>
        <p:spPr>
          <a:xfrm>
            <a:off x="5474971" y="2507425"/>
            <a:ext cx="2590800" cy="379413"/>
          </a:xfrm>
          <a:prstGeom prst="rect">
            <a:avLst/>
          </a:prstGeom>
        </p:spPr>
        <p:txBody>
          <a:bodyPr/>
          <a:lstStyle>
            <a:lvl1pPr marL="0" indent="0">
              <a:buFontTx/>
              <a:buNone/>
              <a:defRPr sz="1400">
                <a:solidFill>
                  <a:schemeClr val="bg1"/>
                </a:solidFill>
              </a:defRPr>
            </a:lvl1pPr>
            <a:lvl2pPr marL="457200" indent="0">
              <a:buFontTx/>
              <a:buNone/>
              <a:defRPr sz="1400">
                <a:solidFill>
                  <a:schemeClr val="bg1"/>
                </a:solidFill>
              </a:defRPr>
            </a:lvl2pPr>
            <a:lvl3pPr marL="914400" indent="0">
              <a:buFontTx/>
              <a:buNone/>
              <a:defRPr sz="1400">
                <a:solidFill>
                  <a:schemeClr val="bg1"/>
                </a:solidFill>
              </a:defRPr>
            </a:lvl3pPr>
            <a:lvl4pPr marL="1371600" indent="0">
              <a:buFontTx/>
              <a:buNone/>
              <a:defRPr sz="1400">
                <a:solidFill>
                  <a:schemeClr val="bg1"/>
                </a:solidFill>
              </a:defRPr>
            </a:lvl4pPr>
            <a:lvl5pPr marL="1828800" indent="0">
              <a:buFontTx/>
              <a:buNone/>
              <a:defRPr sz="1400">
                <a:solidFill>
                  <a:schemeClr val="bg1"/>
                </a:solidFill>
              </a:defRPr>
            </a:lvl5pPr>
          </a:lstStyle>
          <a:p>
            <a:pPr lvl="0"/>
            <a:r>
              <a:rPr lang="en-US" dirty="0"/>
              <a:t>ADDRESS</a:t>
            </a:r>
          </a:p>
        </p:txBody>
      </p:sp>
      <p:sp>
        <p:nvSpPr>
          <p:cNvPr id="21" name="Text Placeholder 19">
            <a:extLst>
              <a:ext uri="{FF2B5EF4-FFF2-40B4-BE49-F238E27FC236}">
                <a16:creationId xmlns:a16="http://schemas.microsoft.com/office/drawing/2014/main" id="{E94DA6EA-7608-5648-A615-5716518B44BA}"/>
              </a:ext>
            </a:extLst>
          </p:cNvPr>
          <p:cNvSpPr>
            <a:spLocks noGrp="1"/>
          </p:cNvSpPr>
          <p:nvPr>
            <p:ph type="body" sz="quarter" idx="12" hasCustomPrompt="1"/>
          </p:nvPr>
        </p:nvSpPr>
        <p:spPr>
          <a:xfrm>
            <a:off x="5474971" y="3023698"/>
            <a:ext cx="2590800" cy="379413"/>
          </a:xfrm>
          <a:prstGeom prst="rect">
            <a:avLst/>
          </a:prstGeom>
        </p:spPr>
        <p:txBody>
          <a:bodyPr/>
          <a:lstStyle>
            <a:lvl1pPr marL="0" indent="0">
              <a:buFontTx/>
              <a:buNone/>
              <a:defRPr sz="1400">
                <a:solidFill>
                  <a:schemeClr val="bg1"/>
                </a:solidFill>
              </a:defRPr>
            </a:lvl1pPr>
            <a:lvl2pPr marL="457200" indent="0">
              <a:buFontTx/>
              <a:buNone/>
              <a:defRPr sz="1400">
                <a:solidFill>
                  <a:schemeClr val="bg1"/>
                </a:solidFill>
              </a:defRPr>
            </a:lvl2pPr>
            <a:lvl3pPr marL="914400" indent="0">
              <a:buFontTx/>
              <a:buNone/>
              <a:defRPr sz="1400">
                <a:solidFill>
                  <a:schemeClr val="bg1"/>
                </a:solidFill>
              </a:defRPr>
            </a:lvl3pPr>
            <a:lvl4pPr marL="1371600" indent="0">
              <a:buFontTx/>
              <a:buNone/>
              <a:defRPr sz="1400">
                <a:solidFill>
                  <a:schemeClr val="bg1"/>
                </a:solidFill>
              </a:defRPr>
            </a:lvl4pPr>
            <a:lvl5pPr marL="1828800" indent="0">
              <a:buFontTx/>
              <a:buNone/>
              <a:defRPr sz="1400">
                <a:solidFill>
                  <a:schemeClr val="bg1"/>
                </a:solidFill>
              </a:defRPr>
            </a:lvl5pPr>
          </a:lstStyle>
          <a:p>
            <a:pPr lvl="0"/>
            <a:r>
              <a:rPr lang="en-US" dirty="0"/>
              <a:t>PHONE</a:t>
            </a:r>
          </a:p>
        </p:txBody>
      </p:sp>
      <p:sp>
        <p:nvSpPr>
          <p:cNvPr id="22" name="Text Placeholder 19">
            <a:extLst>
              <a:ext uri="{FF2B5EF4-FFF2-40B4-BE49-F238E27FC236}">
                <a16:creationId xmlns:a16="http://schemas.microsoft.com/office/drawing/2014/main" id="{BBE81641-AD44-C14A-B350-4768997F3485}"/>
              </a:ext>
            </a:extLst>
          </p:cNvPr>
          <p:cNvSpPr>
            <a:spLocks noGrp="1"/>
          </p:cNvSpPr>
          <p:nvPr>
            <p:ph type="body" sz="quarter" idx="13" hasCustomPrompt="1"/>
          </p:nvPr>
        </p:nvSpPr>
        <p:spPr>
          <a:xfrm>
            <a:off x="5474971" y="3539971"/>
            <a:ext cx="2590800" cy="379413"/>
          </a:xfrm>
          <a:prstGeom prst="rect">
            <a:avLst/>
          </a:prstGeom>
        </p:spPr>
        <p:txBody>
          <a:bodyPr/>
          <a:lstStyle>
            <a:lvl1pPr marL="0" indent="0">
              <a:buFontTx/>
              <a:buNone/>
              <a:defRPr sz="1400">
                <a:solidFill>
                  <a:schemeClr val="bg1"/>
                </a:solidFill>
              </a:defRPr>
            </a:lvl1pPr>
            <a:lvl2pPr marL="457200" indent="0">
              <a:buFontTx/>
              <a:buNone/>
              <a:defRPr sz="1400">
                <a:solidFill>
                  <a:schemeClr val="bg1"/>
                </a:solidFill>
              </a:defRPr>
            </a:lvl2pPr>
            <a:lvl3pPr marL="914400" indent="0">
              <a:buFontTx/>
              <a:buNone/>
              <a:defRPr sz="1400">
                <a:solidFill>
                  <a:schemeClr val="bg1"/>
                </a:solidFill>
              </a:defRPr>
            </a:lvl3pPr>
            <a:lvl4pPr marL="1371600" indent="0">
              <a:buFontTx/>
              <a:buNone/>
              <a:defRPr sz="1400">
                <a:solidFill>
                  <a:schemeClr val="bg1"/>
                </a:solidFill>
              </a:defRPr>
            </a:lvl4pPr>
            <a:lvl5pPr marL="1828800" indent="0">
              <a:buFontTx/>
              <a:buNone/>
              <a:defRPr sz="1400">
                <a:solidFill>
                  <a:schemeClr val="bg1"/>
                </a:solidFill>
              </a:defRPr>
            </a:lvl5pPr>
          </a:lstStyle>
          <a:p>
            <a:pPr lvl="0"/>
            <a:r>
              <a:rPr lang="en-US" dirty="0"/>
              <a:t>EMAIL</a:t>
            </a:r>
          </a:p>
        </p:txBody>
      </p:sp>
      <p:sp>
        <p:nvSpPr>
          <p:cNvPr id="23" name="Text Placeholder 19">
            <a:extLst>
              <a:ext uri="{FF2B5EF4-FFF2-40B4-BE49-F238E27FC236}">
                <a16:creationId xmlns:a16="http://schemas.microsoft.com/office/drawing/2014/main" id="{5086914E-D905-FE43-95DD-64CD39261155}"/>
              </a:ext>
            </a:extLst>
          </p:cNvPr>
          <p:cNvSpPr>
            <a:spLocks noGrp="1"/>
          </p:cNvSpPr>
          <p:nvPr>
            <p:ph type="body" sz="quarter" idx="14" hasCustomPrompt="1"/>
          </p:nvPr>
        </p:nvSpPr>
        <p:spPr>
          <a:xfrm>
            <a:off x="5474971" y="4056969"/>
            <a:ext cx="2590800" cy="379413"/>
          </a:xfrm>
          <a:prstGeom prst="rect">
            <a:avLst/>
          </a:prstGeom>
        </p:spPr>
        <p:txBody>
          <a:bodyPr/>
          <a:lstStyle>
            <a:lvl1pPr marL="0" indent="0">
              <a:buFontTx/>
              <a:buNone/>
              <a:defRPr sz="1400">
                <a:solidFill>
                  <a:schemeClr val="bg1"/>
                </a:solidFill>
              </a:defRPr>
            </a:lvl1pPr>
            <a:lvl2pPr marL="457200" indent="0">
              <a:buFontTx/>
              <a:buNone/>
              <a:defRPr sz="1400">
                <a:solidFill>
                  <a:schemeClr val="bg1"/>
                </a:solidFill>
              </a:defRPr>
            </a:lvl2pPr>
            <a:lvl3pPr marL="914400" indent="0">
              <a:buFontTx/>
              <a:buNone/>
              <a:defRPr sz="1400">
                <a:solidFill>
                  <a:schemeClr val="bg1"/>
                </a:solidFill>
              </a:defRPr>
            </a:lvl3pPr>
            <a:lvl4pPr marL="1371600" indent="0">
              <a:buFontTx/>
              <a:buNone/>
              <a:defRPr sz="1400">
                <a:solidFill>
                  <a:schemeClr val="bg1"/>
                </a:solidFill>
              </a:defRPr>
            </a:lvl4pPr>
            <a:lvl5pPr marL="1828800" indent="0">
              <a:buFontTx/>
              <a:buNone/>
              <a:defRPr sz="1400">
                <a:solidFill>
                  <a:schemeClr val="bg1"/>
                </a:solidFill>
              </a:defRPr>
            </a:lvl5pPr>
          </a:lstStyle>
          <a:p>
            <a:pPr lvl="0"/>
            <a:r>
              <a:rPr lang="en-US" dirty="0"/>
              <a:t>WEBSITE</a:t>
            </a:r>
          </a:p>
        </p:txBody>
      </p:sp>
    </p:spTree>
    <p:extLst>
      <p:ext uri="{BB962C8B-B14F-4D97-AF65-F5344CB8AC3E}">
        <p14:creationId xmlns:p14="http://schemas.microsoft.com/office/powerpoint/2010/main" val="4082925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18000" decel="82000"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accel="18000" decel="82000" fill="hold" grpId="0" nodeType="afterEffect">
                                  <p:stCondLst>
                                    <p:cond delay="0"/>
                                  </p:stCondLst>
                                  <p:childTnLst>
                                    <p:set>
                                      <p:cBhvr>
                                        <p:cTn id="11" dur="1" fill="hold">
                                          <p:stCondLst>
                                            <p:cond delay="0"/>
                                          </p:stCondLst>
                                        </p:cTn>
                                        <p:tgtEl>
                                          <p:spTgt spid="15"/>
                                        </p:tgtEl>
                                        <p:attrNameLst>
                                          <p:attrName>style.visibility</p:attrName>
                                        </p:attrNameLst>
                                      </p:cBhvr>
                                      <p:to>
                                        <p:strVal val="visible"/>
                                      </p:to>
                                    </p:set>
                                    <p:anim calcmode="lin" valueType="num">
                                      <p:cBhvr additive="base">
                                        <p:cTn id="12" dur="500" fill="hold"/>
                                        <p:tgtEl>
                                          <p:spTgt spid="15"/>
                                        </p:tgtEl>
                                        <p:attrNameLst>
                                          <p:attrName>ppt_x</p:attrName>
                                        </p:attrNameLst>
                                      </p:cBhvr>
                                      <p:tavLst>
                                        <p:tav tm="0">
                                          <p:val>
                                            <p:strVal val="#ppt_x"/>
                                          </p:val>
                                        </p:tav>
                                        <p:tav tm="100000">
                                          <p:val>
                                            <p:strVal val="#ppt_x"/>
                                          </p:val>
                                        </p:tav>
                                      </p:tavLst>
                                    </p:anim>
                                    <p:anim calcmode="lin" valueType="num">
                                      <p:cBhvr additive="base">
                                        <p:cTn id="13" dur="500" fill="hold"/>
                                        <p:tgtEl>
                                          <p:spTgt spid="15"/>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accel="18000" decel="82000" fill="hold" grpId="0" nodeType="afterEffect">
                                  <p:stCondLst>
                                    <p:cond delay="0"/>
                                  </p:stCondLst>
                                  <p:childTnLst>
                                    <p:set>
                                      <p:cBhvr>
                                        <p:cTn id="16" dur="1" fill="hold">
                                          <p:stCondLst>
                                            <p:cond delay="0"/>
                                          </p:stCondLst>
                                        </p:cTn>
                                        <p:tgtEl>
                                          <p:spTgt spid="10"/>
                                        </p:tgtEl>
                                        <p:attrNameLst>
                                          <p:attrName>style.visibility</p:attrName>
                                        </p:attrNameLst>
                                      </p:cBhvr>
                                      <p:to>
                                        <p:strVal val="visible"/>
                                      </p:to>
                                    </p:set>
                                    <p:anim calcmode="lin" valueType="num">
                                      <p:cBhvr additive="base">
                                        <p:cTn id="17" dur="500" fill="hold"/>
                                        <p:tgtEl>
                                          <p:spTgt spid="10"/>
                                        </p:tgtEl>
                                        <p:attrNameLst>
                                          <p:attrName>ppt_x</p:attrName>
                                        </p:attrNameLst>
                                      </p:cBhvr>
                                      <p:tavLst>
                                        <p:tav tm="0">
                                          <p:val>
                                            <p:strVal val="#ppt_x"/>
                                          </p:val>
                                        </p:tav>
                                        <p:tav tm="100000">
                                          <p:val>
                                            <p:strVal val="#ppt_x"/>
                                          </p:val>
                                        </p:tav>
                                      </p:tavLst>
                                    </p:anim>
                                    <p:anim calcmode="lin" valueType="num">
                                      <p:cBhvr additive="base">
                                        <p:cTn id="18" dur="500" fill="hold"/>
                                        <p:tgtEl>
                                          <p:spTgt spid="10"/>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accel="18000" decel="82000" fill="hold" nodeType="afterEffect">
                                  <p:stCondLst>
                                    <p:cond delay="0"/>
                                  </p:stCondLst>
                                  <p:childTnLst>
                                    <p:set>
                                      <p:cBhvr>
                                        <p:cTn id="21" dur="1" fill="hold">
                                          <p:stCondLst>
                                            <p:cond delay="0"/>
                                          </p:stCondLst>
                                        </p:cTn>
                                        <p:tgtEl>
                                          <p:spTgt spid="11"/>
                                        </p:tgtEl>
                                        <p:attrNameLst>
                                          <p:attrName>style.visibility</p:attrName>
                                        </p:attrNameLst>
                                      </p:cBhvr>
                                      <p:to>
                                        <p:strVal val="visible"/>
                                      </p:to>
                                    </p:set>
                                    <p:anim calcmode="lin" valueType="num">
                                      <p:cBhvr additive="base">
                                        <p:cTn id="22" dur="500" fill="hold"/>
                                        <p:tgtEl>
                                          <p:spTgt spid="11"/>
                                        </p:tgtEl>
                                        <p:attrNameLst>
                                          <p:attrName>ppt_x</p:attrName>
                                        </p:attrNameLst>
                                      </p:cBhvr>
                                      <p:tavLst>
                                        <p:tav tm="0">
                                          <p:val>
                                            <p:strVal val="#ppt_x"/>
                                          </p:val>
                                        </p:tav>
                                        <p:tav tm="100000">
                                          <p:val>
                                            <p:strVal val="#ppt_x"/>
                                          </p:val>
                                        </p:tav>
                                      </p:tavLst>
                                    </p:anim>
                                    <p:anim calcmode="lin" valueType="num">
                                      <p:cBhvr additive="base">
                                        <p:cTn id="23"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P spid="15" grpId="0" animBg="1"/>
    </p:bld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P4">
    <p:spTree>
      <p:nvGrpSpPr>
        <p:cNvPr id="1" name=""/>
        <p:cNvGrpSpPr/>
        <p:nvPr/>
      </p:nvGrpSpPr>
      <p:grpSpPr>
        <a:xfrm>
          <a:off x="0" y="0"/>
          <a:ext cx="0" cy="0"/>
          <a:chOff x="0" y="0"/>
          <a:chExt cx="0" cy="0"/>
        </a:xfrm>
      </p:grpSpPr>
      <p:sp>
        <p:nvSpPr>
          <p:cNvPr id="8" name="Text Placeholder 3"/>
          <p:cNvSpPr>
            <a:spLocks noGrp="1"/>
          </p:cNvSpPr>
          <p:nvPr>
            <p:ph type="body" sz="half" idx="2" hasCustomPrompt="1"/>
          </p:nvPr>
        </p:nvSpPr>
        <p:spPr>
          <a:xfrm>
            <a:off x="381000" y="883820"/>
            <a:ext cx="8368363" cy="173255"/>
          </a:xfrm>
          <a:prstGeom prst="rect">
            <a:avLst/>
          </a:prstGeom>
        </p:spPr>
        <p:txBody>
          <a:bodyPr wrap="none" lIns="0" tIns="0" rIns="0" bIns="0" anchor="ctr">
            <a:noAutofit/>
          </a:bodyPr>
          <a:lstStyle>
            <a:lvl1pPr marL="0" indent="0" algn="l">
              <a:buNone/>
              <a:defRPr sz="1200" b="0" baseline="0">
                <a:solidFill>
                  <a:schemeClr val="bg1">
                    <a:lumMod val="65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 SUBTITLE</a:t>
            </a:r>
          </a:p>
        </p:txBody>
      </p:sp>
      <p:sp>
        <p:nvSpPr>
          <p:cNvPr id="9" name="Title 2"/>
          <p:cNvSpPr>
            <a:spLocks noGrp="1"/>
          </p:cNvSpPr>
          <p:nvPr>
            <p:ph type="title" hasCustomPrompt="1"/>
          </p:nvPr>
        </p:nvSpPr>
        <p:spPr>
          <a:xfrm>
            <a:off x="381000" y="341313"/>
            <a:ext cx="8368363" cy="495383"/>
          </a:xfrm>
          <a:prstGeom prst="rect">
            <a:avLst/>
          </a:prstGeom>
        </p:spPr>
        <p:txBody>
          <a:bodyPr lIns="0" tIns="0" rIns="0" bIns="0" anchor="ctr"/>
          <a:lstStyle>
            <a:lvl1pPr algn="l">
              <a:defRPr sz="3600">
                <a:solidFill>
                  <a:schemeClr val="tx1">
                    <a:lumMod val="75000"/>
                    <a:lumOff val="25000"/>
                  </a:schemeClr>
                </a:solidFill>
              </a:defRPr>
            </a:lvl1pPr>
          </a:lstStyle>
          <a:p>
            <a:r>
              <a:rPr lang="en-US" dirty="0"/>
              <a:t>Chapter 1 Internal Slide</a:t>
            </a:r>
          </a:p>
        </p:txBody>
      </p:sp>
      <p:sp>
        <p:nvSpPr>
          <p:cNvPr id="10" name="Inhaltsplatzhalter 4"/>
          <p:cNvSpPr txBox="1">
            <a:spLocks/>
          </p:cNvSpPr>
          <p:nvPr userDrawn="1"/>
        </p:nvSpPr>
        <p:spPr>
          <a:xfrm>
            <a:off x="1143000" y="4079819"/>
            <a:ext cx="3048000" cy="680186"/>
          </a:xfrm>
          <a:prstGeom prst="rect">
            <a:avLst/>
          </a:prstGeom>
        </p:spPr>
        <p:txBody>
          <a:bodyPr wrap="square" lIns="0" tIns="0" rIns="0" bIns="0" anchor="ctr">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30000"/>
              </a:lnSpc>
              <a:buNone/>
            </a:pPr>
            <a:r>
              <a:rPr lang="en-US" sz="1400" b="1" dirty="0">
                <a:solidFill>
                  <a:schemeClr val="accent4"/>
                </a:solidFill>
                <a:latin typeface="+mj-lt"/>
              </a:rPr>
              <a:t>Product / Service #4</a:t>
            </a:r>
            <a:br>
              <a:rPr lang="en-US" sz="1400" b="1" dirty="0">
                <a:solidFill>
                  <a:schemeClr val="accent1"/>
                </a:solidFill>
                <a:latin typeface="+mj-lt"/>
              </a:rPr>
            </a:br>
            <a:r>
              <a:rPr lang="en-US" sz="1000" dirty="0">
                <a:solidFill>
                  <a:schemeClr val="bg1">
                    <a:lumMod val="65000"/>
                  </a:schemeClr>
                </a:solidFill>
                <a:latin typeface="+mn-lt"/>
              </a:rPr>
              <a:t>This is a sample text. You simply add your own text and description here. This text is fully editable. </a:t>
            </a:r>
            <a:endParaRPr lang="en-US" sz="1050" dirty="0">
              <a:solidFill>
                <a:schemeClr val="bg1">
                  <a:lumMod val="65000"/>
                </a:schemeClr>
              </a:solidFill>
              <a:latin typeface="+mn-lt"/>
            </a:endParaRPr>
          </a:p>
        </p:txBody>
      </p:sp>
      <p:sp>
        <p:nvSpPr>
          <p:cNvPr id="2" name="Slide Number Placeholder 1"/>
          <p:cNvSpPr>
            <a:spLocks noGrp="1"/>
          </p:cNvSpPr>
          <p:nvPr>
            <p:ph type="sldNum" sz="quarter" idx="16"/>
          </p:nvPr>
        </p:nvSpPr>
        <p:spPr/>
        <p:txBody>
          <a:bodyPr/>
          <a:lstStyle/>
          <a:p>
            <a:fld id="{CE550BC9-9021-4DE5-AD6A-2C4C956D7ABF}" type="slidenum">
              <a:rPr lang="en-US" smtClean="0"/>
              <a:t>‹#›</a:t>
            </a:fld>
            <a:endParaRPr lang="en-US" dirty="0"/>
          </a:p>
        </p:txBody>
      </p:sp>
      <p:sp>
        <p:nvSpPr>
          <p:cNvPr id="11" name="Inhaltsplatzhalter 4"/>
          <p:cNvSpPr txBox="1">
            <a:spLocks/>
          </p:cNvSpPr>
          <p:nvPr userDrawn="1"/>
        </p:nvSpPr>
        <p:spPr>
          <a:xfrm>
            <a:off x="5701363" y="1422547"/>
            <a:ext cx="3048000" cy="680186"/>
          </a:xfrm>
          <a:prstGeom prst="rect">
            <a:avLst/>
          </a:prstGeom>
        </p:spPr>
        <p:txBody>
          <a:bodyPr wrap="square" lIns="0" tIns="0" rIns="0" bIns="0" anchor="ctr">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30000"/>
              </a:lnSpc>
              <a:buNone/>
            </a:pPr>
            <a:r>
              <a:rPr lang="en-US" sz="1400" b="1" dirty="0">
                <a:solidFill>
                  <a:schemeClr val="accent1"/>
                </a:solidFill>
                <a:latin typeface="+mj-lt"/>
              </a:rPr>
              <a:t>Product / Service #5</a:t>
            </a:r>
            <a:br>
              <a:rPr lang="en-US" sz="1400" b="1" dirty="0">
                <a:solidFill>
                  <a:schemeClr val="accent1"/>
                </a:solidFill>
                <a:latin typeface="+mj-lt"/>
              </a:rPr>
            </a:br>
            <a:r>
              <a:rPr lang="en-US" sz="1000" dirty="0">
                <a:solidFill>
                  <a:schemeClr val="bg1">
                    <a:lumMod val="65000"/>
                  </a:schemeClr>
                </a:solidFill>
                <a:latin typeface="+mn-lt"/>
              </a:rPr>
              <a:t>This is a sample text. You simply add your own text and description here. This text is fully editable. </a:t>
            </a:r>
            <a:endParaRPr lang="en-US" sz="1050" dirty="0">
              <a:solidFill>
                <a:schemeClr val="bg1">
                  <a:lumMod val="65000"/>
                </a:schemeClr>
              </a:solidFill>
              <a:latin typeface="+mn-lt"/>
            </a:endParaRPr>
          </a:p>
        </p:txBody>
      </p:sp>
      <p:sp>
        <p:nvSpPr>
          <p:cNvPr id="12" name="Oval 11"/>
          <p:cNvSpPr/>
          <p:nvPr userDrawn="1"/>
        </p:nvSpPr>
        <p:spPr bwMode="auto">
          <a:xfrm>
            <a:off x="4939363" y="1452691"/>
            <a:ext cx="619899" cy="619899"/>
          </a:xfrm>
          <a:prstGeom prst="ellipse">
            <a:avLst/>
          </a:prstGeom>
          <a:solidFill>
            <a:schemeClr val="accent1"/>
          </a:solidFill>
          <a:ln w="9525">
            <a:noFill/>
            <a:round/>
            <a:headEnd/>
            <a:tailEnd/>
          </a:ln>
        </p:spPr>
        <p:txBody>
          <a:bodyPr vert="horz" wrap="square" lIns="0" tIns="0" rIns="0" bIns="0" numCol="1" rtlCol="0" anchor="ctr" anchorCtr="0" compatLnSpc="1">
            <a:prstTxWarp prst="textNoShape">
              <a:avLst/>
            </a:prstTxWarp>
          </a:bodyPr>
          <a:lstStyle/>
          <a:p>
            <a:pPr algn="ctr"/>
            <a:r>
              <a:rPr lang="en-US" sz="2000" b="1" dirty="0">
                <a:solidFill>
                  <a:schemeClr val="bg1"/>
                </a:solidFill>
              </a:rPr>
              <a:t>05</a:t>
            </a:r>
          </a:p>
        </p:txBody>
      </p:sp>
      <p:sp>
        <p:nvSpPr>
          <p:cNvPr id="13" name="Inhaltsplatzhalter 4"/>
          <p:cNvSpPr txBox="1">
            <a:spLocks/>
          </p:cNvSpPr>
          <p:nvPr userDrawn="1"/>
        </p:nvSpPr>
        <p:spPr>
          <a:xfrm>
            <a:off x="5701363" y="2308304"/>
            <a:ext cx="3048000" cy="680186"/>
          </a:xfrm>
          <a:prstGeom prst="rect">
            <a:avLst/>
          </a:prstGeom>
        </p:spPr>
        <p:txBody>
          <a:bodyPr wrap="square" lIns="0" tIns="0" rIns="0" bIns="0" anchor="ctr">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30000"/>
              </a:lnSpc>
              <a:buNone/>
            </a:pPr>
            <a:r>
              <a:rPr lang="en-US" sz="1400" b="1" dirty="0">
                <a:solidFill>
                  <a:schemeClr val="accent2"/>
                </a:solidFill>
                <a:latin typeface="+mj-lt"/>
              </a:rPr>
              <a:t>Product / Service #6</a:t>
            </a:r>
            <a:br>
              <a:rPr lang="en-US" sz="1400" b="1" dirty="0">
                <a:solidFill>
                  <a:schemeClr val="accent1"/>
                </a:solidFill>
                <a:latin typeface="+mj-lt"/>
              </a:rPr>
            </a:br>
            <a:r>
              <a:rPr lang="en-US" sz="1000" dirty="0">
                <a:solidFill>
                  <a:schemeClr val="bg1">
                    <a:lumMod val="65000"/>
                  </a:schemeClr>
                </a:solidFill>
                <a:latin typeface="+mn-lt"/>
              </a:rPr>
              <a:t>This is a sample text. You simply add your own text and description here. This text is fully editable. </a:t>
            </a:r>
            <a:endParaRPr lang="en-US" sz="1050" dirty="0">
              <a:solidFill>
                <a:schemeClr val="bg1">
                  <a:lumMod val="65000"/>
                </a:schemeClr>
              </a:solidFill>
              <a:latin typeface="+mn-lt"/>
            </a:endParaRPr>
          </a:p>
        </p:txBody>
      </p:sp>
      <p:sp>
        <p:nvSpPr>
          <p:cNvPr id="14" name="Oval 13"/>
          <p:cNvSpPr/>
          <p:nvPr userDrawn="1"/>
        </p:nvSpPr>
        <p:spPr bwMode="auto">
          <a:xfrm>
            <a:off x="4939363" y="2338448"/>
            <a:ext cx="619899" cy="619899"/>
          </a:xfrm>
          <a:prstGeom prst="ellipse">
            <a:avLst/>
          </a:prstGeom>
          <a:solidFill>
            <a:schemeClr val="accent2"/>
          </a:solidFill>
          <a:ln w="9525">
            <a:noFill/>
            <a:round/>
            <a:headEnd/>
            <a:tailEnd/>
          </a:ln>
        </p:spPr>
        <p:txBody>
          <a:bodyPr vert="horz" wrap="square" lIns="0" tIns="0" rIns="0" bIns="0" numCol="1" rtlCol="0" anchor="ctr" anchorCtr="0" compatLnSpc="1">
            <a:prstTxWarp prst="textNoShape">
              <a:avLst/>
            </a:prstTxWarp>
          </a:bodyPr>
          <a:lstStyle/>
          <a:p>
            <a:pPr algn="ctr"/>
            <a:r>
              <a:rPr lang="en-US" sz="2000" b="1" dirty="0">
                <a:solidFill>
                  <a:schemeClr val="bg1"/>
                </a:solidFill>
              </a:rPr>
              <a:t>06</a:t>
            </a:r>
          </a:p>
        </p:txBody>
      </p:sp>
      <p:sp>
        <p:nvSpPr>
          <p:cNvPr id="15" name="Inhaltsplatzhalter 4"/>
          <p:cNvSpPr txBox="1">
            <a:spLocks/>
          </p:cNvSpPr>
          <p:nvPr userDrawn="1"/>
        </p:nvSpPr>
        <p:spPr>
          <a:xfrm>
            <a:off x="5701363" y="3194061"/>
            <a:ext cx="3048000" cy="680186"/>
          </a:xfrm>
          <a:prstGeom prst="rect">
            <a:avLst/>
          </a:prstGeom>
        </p:spPr>
        <p:txBody>
          <a:bodyPr wrap="square" lIns="0" tIns="0" rIns="0" bIns="0" anchor="ctr">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30000"/>
              </a:lnSpc>
              <a:buNone/>
            </a:pPr>
            <a:r>
              <a:rPr lang="en-US" sz="1400" b="1" dirty="0">
                <a:solidFill>
                  <a:schemeClr val="accent3"/>
                </a:solidFill>
                <a:latin typeface="+mj-lt"/>
              </a:rPr>
              <a:t>Product / Service #7</a:t>
            </a:r>
            <a:br>
              <a:rPr lang="en-US" sz="1400" b="1" dirty="0">
                <a:solidFill>
                  <a:schemeClr val="accent1"/>
                </a:solidFill>
                <a:latin typeface="+mj-lt"/>
              </a:rPr>
            </a:br>
            <a:r>
              <a:rPr lang="en-US" sz="1000" dirty="0">
                <a:solidFill>
                  <a:schemeClr val="bg1">
                    <a:lumMod val="65000"/>
                  </a:schemeClr>
                </a:solidFill>
                <a:latin typeface="+mn-lt"/>
              </a:rPr>
              <a:t>This is a sample text. You simply add your own text and description here. This text is fully editable. </a:t>
            </a:r>
            <a:endParaRPr lang="en-US" sz="1050" dirty="0">
              <a:solidFill>
                <a:schemeClr val="bg1">
                  <a:lumMod val="65000"/>
                </a:schemeClr>
              </a:solidFill>
              <a:latin typeface="+mn-lt"/>
            </a:endParaRPr>
          </a:p>
        </p:txBody>
      </p:sp>
      <p:sp>
        <p:nvSpPr>
          <p:cNvPr id="16" name="Oval 15"/>
          <p:cNvSpPr/>
          <p:nvPr userDrawn="1"/>
        </p:nvSpPr>
        <p:spPr bwMode="auto">
          <a:xfrm>
            <a:off x="4939363" y="3224205"/>
            <a:ext cx="619899" cy="619899"/>
          </a:xfrm>
          <a:prstGeom prst="ellipse">
            <a:avLst/>
          </a:prstGeom>
          <a:solidFill>
            <a:schemeClr val="accent3"/>
          </a:solidFill>
          <a:ln w="9525">
            <a:noFill/>
            <a:round/>
            <a:headEnd/>
            <a:tailEnd/>
          </a:ln>
        </p:spPr>
        <p:txBody>
          <a:bodyPr vert="horz" wrap="square" lIns="0" tIns="0" rIns="0" bIns="0" numCol="1" rtlCol="0" anchor="ctr" anchorCtr="0" compatLnSpc="1">
            <a:prstTxWarp prst="textNoShape">
              <a:avLst/>
            </a:prstTxWarp>
          </a:bodyPr>
          <a:lstStyle/>
          <a:p>
            <a:pPr algn="ctr"/>
            <a:r>
              <a:rPr lang="en-US" sz="2000" b="1" dirty="0">
                <a:solidFill>
                  <a:schemeClr val="bg1"/>
                </a:solidFill>
              </a:rPr>
              <a:t>07</a:t>
            </a:r>
          </a:p>
        </p:txBody>
      </p:sp>
      <p:sp>
        <p:nvSpPr>
          <p:cNvPr id="17" name="Inhaltsplatzhalter 4"/>
          <p:cNvSpPr txBox="1">
            <a:spLocks/>
          </p:cNvSpPr>
          <p:nvPr userDrawn="1"/>
        </p:nvSpPr>
        <p:spPr>
          <a:xfrm>
            <a:off x="5701363" y="4079819"/>
            <a:ext cx="3048000" cy="680186"/>
          </a:xfrm>
          <a:prstGeom prst="rect">
            <a:avLst/>
          </a:prstGeom>
        </p:spPr>
        <p:txBody>
          <a:bodyPr wrap="square" lIns="0" tIns="0" rIns="0" bIns="0" anchor="ctr">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30000"/>
              </a:lnSpc>
              <a:buNone/>
            </a:pPr>
            <a:r>
              <a:rPr lang="en-US" sz="1400" b="1" dirty="0">
                <a:solidFill>
                  <a:schemeClr val="accent4"/>
                </a:solidFill>
                <a:latin typeface="+mj-lt"/>
              </a:rPr>
              <a:t>Product / Service #8</a:t>
            </a:r>
            <a:br>
              <a:rPr lang="en-US" sz="1400" b="1" dirty="0">
                <a:solidFill>
                  <a:schemeClr val="accent1"/>
                </a:solidFill>
                <a:latin typeface="+mj-lt"/>
              </a:rPr>
            </a:br>
            <a:r>
              <a:rPr lang="en-US" sz="1000" dirty="0">
                <a:solidFill>
                  <a:schemeClr val="bg1">
                    <a:lumMod val="65000"/>
                  </a:schemeClr>
                </a:solidFill>
                <a:latin typeface="+mn-lt"/>
              </a:rPr>
              <a:t>This is a sample text. You simply add your own text and description here. This text is fully editable. </a:t>
            </a:r>
            <a:endParaRPr lang="en-US" sz="1050" dirty="0">
              <a:solidFill>
                <a:schemeClr val="bg1">
                  <a:lumMod val="65000"/>
                </a:schemeClr>
              </a:solidFill>
              <a:latin typeface="+mn-lt"/>
            </a:endParaRPr>
          </a:p>
        </p:txBody>
      </p:sp>
      <p:sp>
        <p:nvSpPr>
          <p:cNvPr id="18" name="Oval 17"/>
          <p:cNvSpPr/>
          <p:nvPr userDrawn="1"/>
        </p:nvSpPr>
        <p:spPr bwMode="auto">
          <a:xfrm>
            <a:off x="4939363" y="4109963"/>
            <a:ext cx="619899" cy="619899"/>
          </a:xfrm>
          <a:prstGeom prst="ellipse">
            <a:avLst/>
          </a:prstGeom>
          <a:solidFill>
            <a:schemeClr val="accent4"/>
          </a:solidFill>
          <a:ln w="9525">
            <a:noFill/>
            <a:round/>
            <a:headEnd/>
            <a:tailEnd/>
          </a:ln>
        </p:spPr>
        <p:txBody>
          <a:bodyPr vert="horz" wrap="square" lIns="0" tIns="0" rIns="0" bIns="0" numCol="1" rtlCol="0" anchor="ctr" anchorCtr="0" compatLnSpc="1">
            <a:prstTxWarp prst="textNoShape">
              <a:avLst/>
            </a:prstTxWarp>
          </a:bodyPr>
          <a:lstStyle/>
          <a:p>
            <a:pPr algn="ctr"/>
            <a:r>
              <a:rPr lang="en-US" sz="2000" b="1" dirty="0">
                <a:solidFill>
                  <a:schemeClr val="bg1"/>
                </a:solidFill>
              </a:rPr>
              <a:t>08</a:t>
            </a:r>
          </a:p>
        </p:txBody>
      </p:sp>
      <p:sp>
        <p:nvSpPr>
          <p:cNvPr id="19" name="Inhaltsplatzhalter 4"/>
          <p:cNvSpPr txBox="1">
            <a:spLocks/>
          </p:cNvSpPr>
          <p:nvPr userDrawn="1"/>
        </p:nvSpPr>
        <p:spPr>
          <a:xfrm>
            <a:off x="1143000" y="1440283"/>
            <a:ext cx="3048000" cy="680186"/>
          </a:xfrm>
          <a:prstGeom prst="rect">
            <a:avLst/>
          </a:prstGeom>
        </p:spPr>
        <p:txBody>
          <a:bodyPr wrap="square" lIns="0" tIns="0" rIns="0" bIns="0" anchor="ctr">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30000"/>
              </a:lnSpc>
              <a:buNone/>
            </a:pPr>
            <a:r>
              <a:rPr lang="en-US" sz="1400" b="1" dirty="0">
                <a:solidFill>
                  <a:schemeClr val="accent1"/>
                </a:solidFill>
                <a:latin typeface="+mj-lt"/>
              </a:rPr>
              <a:t>Product / Service #1</a:t>
            </a:r>
            <a:br>
              <a:rPr lang="en-US" sz="1400" b="1" dirty="0">
                <a:solidFill>
                  <a:schemeClr val="accent1"/>
                </a:solidFill>
                <a:latin typeface="+mj-lt"/>
              </a:rPr>
            </a:br>
            <a:r>
              <a:rPr lang="en-US" sz="1000" dirty="0">
                <a:solidFill>
                  <a:schemeClr val="bg1">
                    <a:lumMod val="65000"/>
                  </a:schemeClr>
                </a:solidFill>
                <a:latin typeface="+mn-lt"/>
              </a:rPr>
              <a:t>This is a sample text. You simply add your own text and description here. This text is fully editable. </a:t>
            </a:r>
            <a:endParaRPr lang="en-US" sz="1050" dirty="0">
              <a:solidFill>
                <a:schemeClr val="bg1">
                  <a:lumMod val="65000"/>
                </a:schemeClr>
              </a:solidFill>
              <a:latin typeface="+mn-lt"/>
            </a:endParaRPr>
          </a:p>
        </p:txBody>
      </p:sp>
      <p:sp>
        <p:nvSpPr>
          <p:cNvPr id="24" name="Oval 23"/>
          <p:cNvSpPr/>
          <p:nvPr userDrawn="1"/>
        </p:nvSpPr>
        <p:spPr bwMode="auto">
          <a:xfrm>
            <a:off x="381000" y="1470427"/>
            <a:ext cx="619899" cy="619899"/>
          </a:xfrm>
          <a:prstGeom prst="ellipse">
            <a:avLst/>
          </a:prstGeom>
          <a:solidFill>
            <a:schemeClr val="accent1"/>
          </a:solidFill>
          <a:ln w="9525">
            <a:noFill/>
            <a:round/>
            <a:headEnd/>
            <a:tailEnd/>
          </a:ln>
        </p:spPr>
        <p:txBody>
          <a:bodyPr vert="horz" wrap="square" lIns="0" tIns="0" rIns="0" bIns="0" numCol="1" rtlCol="0" anchor="ctr" anchorCtr="0" compatLnSpc="1">
            <a:prstTxWarp prst="textNoShape">
              <a:avLst/>
            </a:prstTxWarp>
          </a:bodyPr>
          <a:lstStyle/>
          <a:p>
            <a:pPr algn="ctr"/>
            <a:r>
              <a:rPr lang="en-US" sz="2000" b="1" dirty="0">
                <a:solidFill>
                  <a:schemeClr val="bg1"/>
                </a:solidFill>
              </a:rPr>
              <a:t>01</a:t>
            </a:r>
          </a:p>
        </p:txBody>
      </p:sp>
      <p:sp>
        <p:nvSpPr>
          <p:cNvPr id="25" name="Inhaltsplatzhalter 4"/>
          <p:cNvSpPr txBox="1">
            <a:spLocks/>
          </p:cNvSpPr>
          <p:nvPr userDrawn="1"/>
        </p:nvSpPr>
        <p:spPr>
          <a:xfrm>
            <a:off x="1143000" y="2326040"/>
            <a:ext cx="3048000" cy="680186"/>
          </a:xfrm>
          <a:prstGeom prst="rect">
            <a:avLst/>
          </a:prstGeom>
        </p:spPr>
        <p:txBody>
          <a:bodyPr wrap="square" lIns="0" tIns="0" rIns="0" bIns="0" anchor="ctr">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30000"/>
              </a:lnSpc>
              <a:buNone/>
            </a:pPr>
            <a:r>
              <a:rPr lang="en-US" sz="1400" b="1" dirty="0">
                <a:solidFill>
                  <a:schemeClr val="accent2"/>
                </a:solidFill>
                <a:latin typeface="+mj-lt"/>
              </a:rPr>
              <a:t>Product / Service #2</a:t>
            </a:r>
            <a:br>
              <a:rPr lang="en-US" sz="1400" b="1" dirty="0">
                <a:solidFill>
                  <a:schemeClr val="accent1"/>
                </a:solidFill>
                <a:latin typeface="+mj-lt"/>
              </a:rPr>
            </a:br>
            <a:r>
              <a:rPr lang="en-US" sz="1000" dirty="0">
                <a:solidFill>
                  <a:schemeClr val="bg1">
                    <a:lumMod val="65000"/>
                  </a:schemeClr>
                </a:solidFill>
                <a:latin typeface="+mn-lt"/>
              </a:rPr>
              <a:t>This is a sample text. You simply add your own text and description here. This text is fully editable. </a:t>
            </a:r>
            <a:endParaRPr lang="en-US" sz="1200" dirty="0">
              <a:solidFill>
                <a:schemeClr val="bg1">
                  <a:lumMod val="65000"/>
                </a:schemeClr>
              </a:solidFill>
              <a:latin typeface="+mn-lt"/>
            </a:endParaRPr>
          </a:p>
        </p:txBody>
      </p:sp>
      <p:sp>
        <p:nvSpPr>
          <p:cNvPr id="26" name="Oval 25"/>
          <p:cNvSpPr/>
          <p:nvPr userDrawn="1"/>
        </p:nvSpPr>
        <p:spPr bwMode="auto">
          <a:xfrm>
            <a:off x="381000" y="2356184"/>
            <a:ext cx="619899" cy="619899"/>
          </a:xfrm>
          <a:prstGeom prst="ellipse">
            <a:avLst/>
          </a:prstGeom>
          <a:solidFill>
            <a:schemeClr val="accent2"/>
          </a:solidFill>
          <a:ln w="9525">
            <a:noFill/>
            <a:round/>
            <a:headEnd/>
            <a:tailEnd/>
          </a:ln>
        </p:spPr>
        <p:txBody>
          <a:bodyPr vert="horz" wrap="square" lIns="0" tIns="0" rIns="0" bIns="0" numCol="1" rtlCol="0" anchor="ctr" anchorCtr="0" compatLnSpc="1">
            <a:prstTxWarp prst="textNoShape">
              <a:avLst/>
            </a:prstTxWarp>
          </a:bodyPr>
          <a:lstStyle/>
          <a:p>
            <a:pPr algn="ctr"/>
            <a:r>
              <a:rPr lang="en-US" sz="2000" b="1" dirty="0">
                <a:solidFill>
                  <a:schemeClr val="bg1"/>
                </a:solidFill>
              </a:rPr>
              <a:t>02</a:t>
            </a:r>
          </a:p>
        </p:txBody>
      </p:sp>
      <p:sp>
        <p:nvSpPr>
          <p:cNvPr id="27" name="Inhaltsplatzhalter 4"/>
          <p:cNvSpPr txBox="1">
            <a:spLocks/>
          </p:cNvSpPr>
          <p:nvPr userDrawn="1"/>
        </p:nvSpPr>
        <p:spPr>
          <a:xfrm>
            <a:off x="1143000" y="3211797"/>
            <a:ext cx="3048000" cy="680186"/>
          </a:xfrm>
          <a:prstGeom prst="rect">
            <a:avLst/>
          </a:prstGeom>
        </p:spPr>
        <p:txBody>
          <a:bodyPr wrap="square" lIns="0" tIns="0" rIns="0" bIns="0" anchor="ctr">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30000"/>
              </a:lnSpc>
              <a:buNone/>
            </a:pPr>
            <a:r>
              <a:rPr lang="en-US" sz="1400" b="1" dirty="0">
                <a:solidFill>
                  <a:schemeClr val="accent3"/>
                </a:solidFill>
                <a:latin typeface="+mj-lt"/>
              </a:rPr>
              <a:t>Product / Service #3</a:t>
            </a:r>
            <a:br>
              <a:rPr lang="en-US" sz="1400" b="1" dirty="0">
                <a:solidFill>
                  <a:schemeClr val="accent1"/>
                </a:solidFill>
                <a:latin typeface="+mj-lt"/>
              </a:rPr>
            </a:br>
            <a:r>
              <a:rPr lang="en-US" sz="1000" dirty="0">
                <a:solidFill>
                  <a:schemeClr val="bg1">
                    <a:lumMod val="65000"/>
                  </a:schemeClr>
                </a:solidFill>
                <a:latin typeface="+mn-lt"/>
              </a:rPr>
              <a:t>This is a sample text. You simply add your own text and description here. This text is fully editable. </a:t>
            </a:r>
            <a:endParaRPr lang="en-US" sz="1050" dirty="0">
              <a:solidFill>
                <a:schemeClr val="bg1">
                  <a:lumMod val="65000"/>
                </a:schemeClr>
              </a:solidFill>
              <a:latin typeface="+mn-lt"/>
            </a:endParaRPr>
          </a:p>
        </p:txBody>
      </p:sp>
      <p:sp>
        <p:nvSpPr>
          <p:cNvPr id="28" name="Oval 27"/>
          <p:cNvSpPr/>
          <p:nvPr userDrawn="1"/>
        </p:nvSpPr>
        <p:spPr bwMode="auto">
          <a:xfrm>
            <a:off x="381000" y="3241941"/>
            <a:ext cx="619899" cy="619899"/>
          </a:xfrm>
          <a:prstGeom prst="ellipse">
            <a:avLst/>
          </a:prstGeom>
          <a:solidFill>
            <a:schemeClr val="accent3"/>
          </a:solidFill>
          <a:ln w="9525">
            <a:noFill/>
            <a:round/>
            <a:headEnd/>
            <a:tailEnd/>
          </a:ln>
        </p:spPr>
        <p:txBody>
          <a:bodyPr vert="horz" wrap="square" lIns="0" tIns="0" rIns="0" bIns="0" numCol="1" rtlCol="0" anchor="ctr" anchorCtr="0" compatLnSpc="1">
            <a:prstTxWarp prst="textNoShape">
              <a:avLst/>
            </a:prstTxWarp>
          </a:bodyPr>
          <a:lstStyle/>
          <a:p>
            <a:pPr algn="ctr"/>
            <a:r>
              <a:rPr lang="en-US" sz="2000" b="1" dirty="0">
                <a:solidFill>
                  <a:schemeClr val="bg1"/>
                </a:solidFill>
              </a:rPr>
              <a:t>03</a:t>
            </a:r>
          </a:p>
        </p:txBody>
      </p:sp>
      <p:sp>
        <p:nvSpPr>
          <p:cNvPr id="29" name="Oval 28"/>
          <p:cNvSpPr/>
          <p:nvPr userDrawn="1"/>
        </p:nvSpPr>
        <p:spPr bwMode="auto">
          <a:xfrm>
            <a:off x="381000" y="4127699"/>
            <a:ext cx="619899" cy="619899"/>
          </a:xfrm>
          <a:prstGeom prst="ellipse">
            <a:avLst/>
          </a:prstGeom>
          <a:solidFill>
            <a:schemeClr val="accent4"/>
          </a:solidFill>
          <a:ln w="9525">
            <a:noFill/>
            <a:round/>
            <a:headEnd/>
            <a:tailEnd/>
          </a:ln>
        </p:spPr>
        <p:txBody>
          <a:bodyPr vert="horz" wrap="square" lIns="0" tIns="0" rIns="0" bIns="0" numCol="1" rtlCol="0" anchor="ctr" anchorCtr="0" compatLnSpc="1">
            <a:prstTxWarp prst="textNoShape">
              <a:avLst/>
            </a:prstTxWarp>
          </a:bodyPr>
          <a:lstStyle/>
          <a:p>
            <a:pPr algn="ctr"/>
            <a:r>
              <a:rPr lang="en-US" sz="2000" b="1" dirty="0">
                <a:solidFill>
                  <a:schemeClr val="bg1"/>
                </a:solidFill>
              </a:rPr>
              <a:t>04</a:t>
            </a:r>
          </a:p>
        </p:txBody>
      </p:sp>
    </p:spTree>
    <p:extLst>
      <p:ext uri="{BB962C8B-B14F-4D97-AF65-F5344CB8AC3E}">
        <p14:creationId xmlns:p14="http://schemas.microsoft.com/office/powerpoint/2010/main" val="2065476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18000" decel="82000" fill="hold" grpId="0" nodeType="withEffect">
                                  <p:stCondLst>
                                    <p:cond delay="0"/>
                                  </p:stCondLst>
                                  <p:childTnLst>
                                    <p:set>
                                      <p:cBhvr>
                                        <p:cTn id="6" dur="1" fill="hold">
                                          <p:stCondLst>
                                            <p:cond delay="0"/>
                                          </p:stCondLst>
                                        </p:cTn>
                                        <p:tgtEl>
                                          <p:spTgt spid="10"/>
                                        </p:tgtEl>
                                        <p:attrNameLst>
                                          <p:attrName>style.visibility</p:attrName>
                                        </p:attrNameLst>
                                      </p:cBhvr>
                                      <p:to>
                                        <p:strVal val="visible"/>
                                      </p:to>
                                    </p:set>
                                    <p:anim calcmode="lin" valueType="num">
                                      <p:cBhvr additive="base">
                                        <p:cTn id="7" dur="500" fill="hold"/>
                                        <p:tgtEl>
                                          <p:spTgt spid="10"/>
                                        </p:tgtEl>
                                        <p:attrNameLst>
                                          <p:attrName>ppt_x</p:attrName>
                                        </p:attrNameLst>
                                      </p:cBhvr>
                                      <p:tavLst>
                                        <p:tav tm="0">
                                          <p:val>
                                            <p:strVal val="#ppt_x"/>
                                          </p:val>
                                        </p:tav>
                                        <p:tav tm="100000">
                                          <p:val>
                                            <p:strVal val="#ppt_x"/>
                                          </p:val>
                                        </p:tav>
                                      </p:tavLst>
                                    </p:anim>
                                    <p:anim calcmode="lin" valueType="num">
                                      <p:cBhvr additive="base">
                                        <p:cTn id="8" dur="500" fill="hold"/>
                                        <p:tgtEl>
                                          <p:spTgt spid="10"/>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53" presetClass="entr" presetSubtype="16" fill="hold" grpId="0" nodeType="afterEffect">
                                  <p:stCondLst>
                                    <p:cond delay="0"/>
                                  </p:stCondLst>
                                  <p:childTnLst>
                                    <p:set>
                                      <p:cBhvr>
                                        <p:cTn id="11" dur="1" fill="hold">
                                          <p:stCondLst>
                                            <p:cond delay="0"/>
                                          </p:stCondLst>
                                        </p:cTn>
                                        <p:tgtEl>
                                          <p:spTgt spid="12"/>
                                        </p:tgtEl>
                                        <p:attrNameLst>
                                          <p:attrName>style.visibility</p:attrName>
                                        </p:attrNameLst>
                                      </p:cBhvr>
                                      <p:to>
                                        <p:strVal val="visible"/>
                                      </p:to>
                                    </p:set>
                                    <p:anim calcmode="lin" valueType="num">
                                      <p:cBhvr>
                                        <p:cTn id="12" dur="500" fill="hold"/>
                                        <p:tgtEl>
                                          <p:spTgt spid="12"/>
                                        </p:tgtEl>
                                        <p:attrNameLst>
                                          <p:attrName>ppt_w</p:attrName>
                                        </p:attrNameLst>
                                      </p:cBhvr>
                                      <p:tavLst>
                                        <p:tav tm="0">
                                          <p:val>
                                            <p:fltVal val="0"/>
                                          </p:val>
                                        </p:tav>
                                        <p:tav tm="100000">
                                          <p:val>
                                            <p:strVal val="#ppt_w"/>
                                          </p:val>
                                        </p:tav>
                                      </p:tavLst>
                                    </p:anim>
                                    <p:anim calcmode="lin" valueType="num">
                                      <p:cBhvr>
                                        <p:cTn id="13" dur="500" fill="hold"/>
                                        <p:tgtEl>
                                          <p:spTgt spid="12"/>
                                        </p:tgtEl>
                                        <p:attrNameLst>
                                          <p:attrName>ppt_h</p:attrName>
                                        </p:attrNameLst>
                                      </p:cBhvr>
                                      <p:tavLst>
                                        <p:tav tm="0">
                                          <p:val>
                                            <p:fltVal val="0"/>
                                          </p:val>
                                        </p:tav>
                                        <p:tav tm="100000">
                                          <p:val>
                                            <p:strVal val="#ppt_h"/>
                                          </p:val>
                                        </p:tav>
                                      </p:tavLst>
                                    </p:anim>
                                    <p:animEffect transition="in" filter="fade">
                                      <p:cBhvr>
                                        <p:cTn id="14" dur="500"/>
                                        <p:tgtEl>
                                          <p:spTgt spid="12"/>
                                        </p:tgtEl>
                                      </p:cBhvr>
                                    </p:animEffect>
                                  </p:childTnLst>
                                </p:cTn>
                              </p:par>
                              <p:par>
                                <p:cTn id="15" presetID="2" presetClass="entr" presetSubtype="4" accel="18000" decel="8200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anim calcmode="lin" valueType="num">
                                      <p:cBhvr additive="base">
                                        <p:cTn id="17" dur="500" fill="hold"/>
                                        <p:tgtEl>
                                          <p:spTgt spid="11"/>
                                        </p:tgtEl>
                                        <p:attrNameLst>
                                          <p:attrName>ppt_x</p:attrName>
                                        </p:attrNameLst>
                                      </p:cBhvr>
                                      <p:tavLst>
                                        <p:tav tm="0">
                                          <p:val>
                                            <p:strVal val="#ppt_x"/>
                                          </p:val>
                                        </p:tav>
                                        <p:tav tm="100000">
                                          <p:val>
                                            <p:strVal val="#ppt_x"/>
                                          </p:val>
                                        </p:tav>
                                      </p:tavLst>
                                    </p:anim>
                                    <p:anim calcmode="lin" valueType="num">
                                      <p:cBhvr additive="base">
                                        <p:cTn id="18" dur="500" fill="hold"/>
                                        <p:tgtEl>
                                          <p:spTgt spid="11"/>
                                        </p:tgtEl>
                                        <p:attrNameLst>
                                          <p:attrName>ppt_y</p:attrName>
                                        </p:attrNameLst>
                                      </p:cBhvr>
                                      <p:tavLst>
                                        <p:tav tm="0">
                                          <p:val>
                                            <p:strVal val="1+#ppt_h/2"/>
                                          </p:val>
                                        </p:tav>
                                        <p:tav tm="100000">
                                          <p:val>
                                            <p:strVal val="#ppt_y"/>
                                          </p:val>
                                        </p:tav>
                                      </p:tavLst>
                                    </p:anim>
                                  </p:childTnLst>
                                </p:cTn>
                              </p:par>
                            </p:childTnLst>
                          </p:cTn>
                        </p:par>
                        <p:par>
                          <p:cTn id="19" fill="hold">
                            <p:stCondLst>
                              <p:cond delay="1000"/>
                            </p:stCondLst>
                            <p:childTnLst>
                              <p:par>
                                <p:cTn id="20" presetID="53" presetClass="entr" presetSubtype="16" fill="hold" grpId="0" nodeType="afterEffect">
                                  <p:stCondLst>
                                    <p:cond delay="0"/>
                                  </p:stCondLst>
                                  <p:childTnLst>
                                    <p:set>
                                      <p:cBhvr>
                                        <p:cTn id="21" dur="1" fill="hold">
                                          <p:stCondLst>
                                            <p:cond delay="0"/>
                                          </p:stCondLst>
                                        </p:cTn>
                                        <p:tgtEl>
                                          <p:spTgt spid="14"/>
                                        </p:tgtEl>
                                        <p:attrNameLst>
                                          <p:attrName>style.visibility</p:attrName>
                                        </p:attrNameLst>
                                      </p:cBhvr>
                                      <p:to>
                                        <p:strVal val="visible"/>
                                      </p:to>
                                    </p:set>
                                    <p:anim calcmode="lin" valueType="num">
                                      <p:cBhvr>
                                        <p:cTn id="22" dur="500" fill="hold"/>
                                        <p:tgtEl>
                                          <p:spTgt spid="14"/>
                                        </p:tgtEl>
                                        <p:attrNameLst>
                                          <p:attrName>ppt_w</p:attrName>
                                        </p:attrNameLst>
                                      </p:cBhvr>
                                      <p:tavLst>
                                        <p:tav tm="0">
                                          <p:val>
                                            <p:fltVal val="0"/>
                                          </p:val>
                                        </p:tav>
                                        <p:tav tm="100000">
                                          <p:val>
                                            <p:strVal val="#ppt_w"/>
                                          </p:val>
                                        </p:tav>
                                      </p:tavLst>
                                    </p:anim>
                                    <p:anim calcmode="lin" valueType="num">
                                      <p:cBhvr>
                                        <p:cTn id="23" dur="500" fill="hold"/>
                                        <p:tgtEl>
                                          <p:spTgt spid="14"/>
                                        </p:tgtEl>
                                        <p:attrNameLst>
                                          <p:attrName>ppt_h</p:attrName>
                                        </p:attrNameLst>
                                      </p:cBhvr>
                                      <p:tavLst>
                                        <p:tav tm="0">
                                          <p:val>
                                            <p:fltVal val="0"/>
                                          </p:val>
                                        </p:tav>
                                        <p:tav tm="100000">
                                          <p:val>
                                            <p:strVal val="#ppt_h"/>
                                          </p:val>
                                        </p:tav>
                                      </p:tavLst>
                                    </p:anim>
                                    <p:animEffect transition="in" filter="fade">
                                      <p:cBhvr>
                                        <p:cTn id="24" dur="500"/>
                                        <p:tgtEl>
                                          <p:spTgt spid="14"/>
                                        </p:tgtEl>
                                      </p:cBhvr>
                                    </p:animEffect>
                                  </p:childTnLst>
                                </p:cTn>
                              </p:par>
                              <p:par>
                                <p:cTn id="25" presetID="2" presetClass="entr" presetSubtype="4" accel="18000" decel="82000" fill="hold" grpId="0" nodeType="withEffect">
                                  <p:stCondLst>
                                    <p:cond delay="0"/>
                                  </p:stCondLst>
                                  <p:childTnLst>
                                    <p:set>
                                      <p:cBhvr>
                                        <p:cTn id="26" dur="1" fill="hold">
                                          <p:stCondLst>
                                            <p:cond delay="0"/>
                                          </p:stCondLst>
                                        </p:cTn>
                                        <p:tgtEl>
                                          <p:spTgt spid="13"/>
                                        </p:tgtEl>
                                        <p:attrNameLst>
                                          <p:attrName>style.visibility</p:attrName>
                                        </p:attrNameLst>
                                      </p:cBhvr>
                                      <p:to>
                                        <p:strVal val="visible"/>
                                      </p:to>
                                    </p:set>
                                    <p:anim calcmode="lin" valueType="num">
                                      <p:cBhvr additive="base">
                                        <p:cTn id="27" dur="500" fill="hold"/>
                                        <p:tgtEl>
                                          <p:spTgt spid="13"/>
                                        </p:tgtEl>
                                        <p:attrNameLst>
                                          <p:attrName>ppt_x</p:attrName>
                                        </p:attrNameLst>
                                      </p:cBhvr>
                                      <p:tavLst>
                                        <p:tav tm="0">
                                          <p:val>
                                            <p:strVal val="#ppt_x"/>
                                          </p:val>
                                        </p:tav>
                                        <p:tav tm="100000">
                                          <p:val>
                                            <p:strVal val="#ppt_x"/>
                                          </p:val>
                                        </p:tav>
                                      </p:tavLst>
                                    </p:anim>
                                    <p:anim calcmode="lin" valueType="num">
                                      <p:cBhvr additive="base">
                                        <p:cTn id="28" dur="500" fill="hold"/>
                                        <p:tgtEl>
                                          <p:spTgt spid="13"/>
                                        </p:tgtEl>
                                        <p:attrNameLst>
                                          <p:attrName>ppt_y</p:attrName>
                                        </p:attrNameLst>
                                      </p:cBhvr>
                                      <p:tavLst>
                                        <p:tav tm="0">
                                          <p:val>
                                            <p:strVal val="1+#ppt_h/2"/>
                                          </p:val>
                                        </p:tav>
                                        <p:tav tm="100000">
                                          <p:val>
                                            <p:strVal val="#ppt_y"/>
                                          </p:val>
                                        </p:tav>
                                      </p:tavLst>
                                    </p:anim>
                                  </p:childTnLst>
                                </p:cTn>
                              </p:par>
                            </p:childTnLst>
                          </p:cTn>
                        </p:par>
                        <p:par>
                          <p:cTn id="29" fill="hold">
                            <p:stCondLst>
                              <p:cond delay="1500"/>
                            </p:stCondLst>
                            <p:childTnLst>
                              <p:par>
                                <p:cTn id="30" presetID="53" presetClass="entr" presetSubtype="16" fill="hold" grpId="0" nodeType="afterEffect">
                                  <p:stCondLst>
                                    <p:cond delay="0"/>
                                  </p:stCondLst>
                                  <p:childTnLst>
                                    <p:set>
                                      <p:cBhvr>
                                        <p:cTn id="31" dur="1" fill="hold">
                                          <p:stCondLst>
                                            <p:cond delay="0"/>
                                          </p:stCondLst>
                                        </p:cTn>
                                        <p:tgtEl>
                                          <p:spTgt spid="16"/>
                                        </p:tgtEl>
                                        <p:attrNameLst>
                                          <p:attrName>style.visibility</p:attrName>
                                        </p:attrNameLst>
                                      </p:cBhvr>
                                      <p:to>
                                        <p:strVal val="visible"/>
                                      </p:to>
                                    </p:set>
                                    <p:anim calcmode="lin" valueType="num">
                                      <p:cBhvr>
                                        <p:cTn id="32" dur="500" fill="hold"/>
                                        <p:tgtEl>
                                          <p:spTgt spid="16"/>
                                        </p:tgtEl>
                                        <p:attrNameLst>
                                          <p:attrName>ppt_w</p:attrName>
                                        </p:attrNameLst>
                                      </p:cBhvr>
                                      <p:tavLst>
                                        <p:tav tm="0">
                                          <p:val>
                                            <p:fltVal val="0"/>
                                          </p:val>
                                        </p:tav>
                                        <p:tav tm="100000">
                                          <p:val>
                                            <p:strVal val="#ppt_w"/>
                                          </p:val>
                                        </p:tav>
                                      </p:tavLst>
                                    </p:anim>
                                    <p:anim calcmode="lin" valueType="num">
                                      <p:cBhvr>
                                        <p:cTn id="33" dur="500" fill="hold"/>
                                        <p:tgtEl>
                                          <p:spTgt spid="16"/>
                                        </p:tgtEl>
                                        <p:attrNameLst>
                                          <p:attrName>ppt_h</p:attrName>
                                        </p:attrNameLst>
                                      </p:cBhvr>
                                      <p:tavLst>
                                        <p:tav tm="0">
                                          <p:val>
                                            <p:fltVal val="0"/>
                                          </p:val>
                                        </p:tav>
                                        <p:tav tm="100000">
                                          <p:val>
                                            <p:strVal val="#ppt_h"/>
                                          </p:val>
                                        </p:tav>
                                      </p:tavLst>
                                    </p:anim>
                                    <p:animEffect transition="in" filter="fade">
                                      <p:cBhvr>
                                        <p:cTn id="34" dur="500"/>
                                        <p:tgtEl>
                                          <p:spTgt spid="16"/>
                                        </p:tgtEl>
                                      </p:cBhvr>
                                    </p:animEffect>
                                  </p:childTnLst>
                                </p:cTn>
                              </p:par>
                              <p:par>
                                <p:cTn id="35" presetID="2" presetClass="entr" presetSubtype="4" accel="18000" decel="82000" fill="hold" grpId="0" nodeType="withEffect">
                                  <p:stCondLst>
                                    <p:cond delay="0"/>
                                  </p:stCondLst>
                                  <p:childTnLst>
                                    <p:set>
                                      <p:cBhvr>
                                        <p:cTn id="36" dur="1" fill="hold">
                                          <p:stCondLst>
                                            <p:cond delay="0"/>
                                          </p:stCondLst>
                                        </p:cTn>
                                        <p:tgtEl>
                                          <p:spTgt spid="15"/>
                                        </p:tgtEl>
                                        <p:attrNameLst>
                                          <p:attrName>style.visibility</p:attrName>
                                        </p:attrNameLst>
                                      </p:cBhvr>
                                      <p:to>
                                        <p:strVal val="visible"/>
                                      </p:to>
                                    </p:set>
                                    <p:anim calcmode="lin" valueType="num">
                                      <p:cBhvr additive="base">
                                        <p:cTn id="37" dur="500" fill="hold"/>
                                        <p:tgtEl>
                                          <p:spTgt spid="15"/>
                                        </p:tgtEl>
                                        <p:attrNameLst>
                                          <p:attrName>ppt_x</p:attrName>
                                        </p:attrNameLst>
                                      </p:cBhvr>
                                      <p:tavLst>
                                        <p:tav tm="0">
                                          <p:val>
                                            <p:strVal val="#ppt_x"/>
                                          </p:val>
                                        </p:tav>
                                        <p:tav tm="100000">
                                          <p:val>
                                            <p:strVal val="#ppt_x"/>
                                          </p:val>
                                        </p:tav>
                                      </p:tavLst>
                                    </p:anim>
                                    <p:anim calcmode="lin" valueType="num">
                                      <p:cBhvr additive="base">
                                        <p:cTn id="38" dur="500" fill="hold"/>
                                        <p:tgtEl>
                                          <p:spTgt spid="15"/>
                                        </p:tgtEl>
                                        <p:attrNameLst>
                                          <p:attrName>ppt_y</p:attrName>
                                        </p:attrNameLst>
                                      </p:cBhvr>
                                      <p:tavLst>
                                        <p:tav tm="0">
                                          <p:val>
                                            <p:strVal val="1+#ppt_h/2"/>
                                          </p:val>
                                        </p:tav>
                                        <p:tav tm="100000">
                                          <p:val>
                                            <p:strVal val="#ppt_y"/>
                                          </p:val>
                                        </p:tav>
                                      </p:tavLst>
                                    </p:anim>
                                  </p:childTnLst>
                                </p:cTn>
                              </p:par>
                            </p:childTnLst>
                          </p:cTn>
                        </p:par>
                        <p:par>
                          <p:cTn id="39" fill="hold">
                            <p:stCondLst>
                              <p:cond delay="2000"/>
                            </p:stCondLst>
                            <p:childTnLst>
                              <p:par>
                                <p:cTn id="40" presetID="53" presetClass="entr" presetSubtype="16" fill="hold" grpId="0" nodeType="afterEffect">
                                  <p:stCondLst>
                                    <p:cond delay="0"/>
                                  </p:stCondLst>
                                  <p:childTnLst>
                                    <p:set>
                                      <p:cBhvr>
                                        <p:cTn id="41" dur="1" fill="hold">
                                          <p:stCondLst>
                                            <p:cond delay="0"/>
                                          </p:stCondLst>
                                        </p:cTn>
                                        <p:tgtEl>
                                          <p:spTgt spid="18"/>
                                        </p:tgtEl>
                                        <p:attrNameLst>
                                          <p:attrName>style.visibility</p:attrName>
                                        </p:attrNameLst>
                                      </p:cBhvr>
                                      <p:to>
                                        <p:strVal val="visible"/>
                                      </p:to>
                                    </p:set>
                                    <p:anim calcmode="lin" valueType="num">
                                      <p:cBhvr>
                                        <p:cTn id="42" dur="500" fill="hold"/>
                                        <p:tgtEl>
                                          <p:spTgt spid="18"/>
                                        </p:tgtEl>
                                        <p:attrNameLst>
                                          <p:attrName>ppt_w</p:attrName>
                                        </p:attrNameLst>
                                      </p:cBhvr>
                                      <p:tavLst>
                                        <p:tav tm="0">
                                          <p:val>
                                            <p:fltVal val="0"/>
                                          </p:val>
                                        </p:tav>
                                        <p:tav tm="100000">
                                          <p:val>
                                            <p:strVal val="#ppt_w"/>
                                          </p:val>
                                        </p:tav>
                                      </p:tavLst>
                                    </p:anim>
                                    <p:anim calcmode="lin" valueType="num">
                                      <p:cBhvr>
                                        <p:cTn id="43" dur="500" fill="hold"/>
                                        <p:tgtEl>
                                          <p:spTgt spid="18"/>
                                        </p:tgtEl>
                                        <p:attrNameLst>
                                          <p:attrName>ppt_h</p:attrName>
                                        </p:attrNameLst>
                                      </p:cBhvr>
                                      <p:tavLst>
                                        <p:tav tm="0">
                                          <p:val>
                                            <p:fltVal val="0"/>
                                          </p:val>
                                        </p:tav>
                                        <p:tav tm="100000">
                                          <p:val>
                                            <p:strVal val="#ppt_h"/>
                                          </p:val>
                                        </p:tav>
                                      </p:tavLst>
                                    </p:anim>
                                    <p:animEffect transition="in" filter="fade">
                                      <p:cBhvr>
                                        <p:cTn id="44" dur="500"/>
                                        <p:tgtEl>
                                          <p:spTgt spid="18"/>
                                        </p:tgtEl>
                                      </p:cBhvr>
                                    </p:animEffect>
                                  </p:childTnLst>
                                </p:cTn>
                              </p:par>
                              <p:par>
                                <p:cTn id="45" presetID="2" presetClass="entr" presetSubtype="4" accel="18000" decel="82000" fill="hold" grpId="0" nodeType="withEffect">
                                  <p:stCondLst>
                                    <p:cond delay="0"/>
                                  </p:stCondLst>
                                  <p:childTnLst>
                                    <p:set>
                                      <p:cBhvr>
                                        <p:cTn id="46" dur="1" fill="hold">
                                          <p:stCondLst>
                                            <p:cond delay="0"/>
                                          </p:stCondLst>
                                        </p:cTn>
                                        <p:tgtEl>
                                          <p:spTgt spid="17"/>
                                        </p:tgtEl>
                                        <p:attrNameLst>
                                          <p:attrName>style.visibility</p:attrName>
                                        </p:attrNameLst>
                                      </p:cBhvr>
                                      <p:to>
                                        <p:strVal val="visible"/>
                                      </p:to>
                                    </p:set>
                                    <p:anim calcmode="lin" valueType="num">
                                      <p:cBhvr additive="base">
                                        <p:cTn id="47" dur="500" fill="hold"/>
                                        <p:tgtEl>
                                          <p:spTgt spid="17"/>
                                        </p:tgtEl>
                                        <p:attrNameLst>
                                          <p:attrName>ppt_x</p:attrName>
                                        </p:attrNameLst>
                                      </p:cBhvr>
                                      <p:tavLst>
                                        <p:tav tm="0">
                                          <p:val>
                                            <p:strVal val="#ppt_x"/>
                                          </p:val>
                                        </p:tav>
                                        <p:tav tm="100000">
                                          <p:val>
                                            <p:strVal val="#ppt_x"/>
                                          </p:val>
                                        </p:tav>
                                      </p:tavLst>
                                    </p:anim>
                                    <p:anim calcmode="lin" valueType="num">
                                      <p:cBhvr additive="base">
                                        <p:cTn id="48" dur="500" fill="hold"/>
                                        <p:tgtEl>
                                          <p:spTgt spid="17"/>
                                        </p:tgtEl>
                                        <p:attrNameLst>
                                          <p:attrName>ppt_y</p:attrName>
                                        </p:attrNameLst>
                                      </p:cBhvr>
                                      <p:tavLst>
                                        <p:tav tm="0">
                                          <p:val>
                                            <p:strVal val="1+#ppt_h/2"/>
                                          </p:val>
                                        </p:tav>
                                        <p:tav tm="100000">
                                          <p:val>
                                            <p:strVal val="#ppt_y"/>
                                          </p:val>
                                        </p:tav>
                                      </p:tavLst>
                                    </p:anim>
                                  </p:childTnLst>
                                </p:cTn>
                              </p:par>
                            </p:childTnLst>
                          </p:cTn>
                        </p:par>
                        <p:par>
                          <p:cTn id="49" fill="hold">
                            <p:stCondLst>
                              <p:cond delay="2500"/>
                            </p:stCondLst>
                            <p:childTnLst>
                              <p:par>
                                <p:cTn id="50" presetID="53" presetClass="entr" presetSubtype="16" fill="hold" grpId="0" nodeType="afterEffect">
                                  <p:stCondLst>
                                    <p:cond delay="0"/>
                                  </p:stCondLst>
                                  <p:childTnLst>
                                    <p:set>
                                      <p:cBhvr>
                                        <p:cTn id="51" dur="1" fill="hold">
                                          <p:stCondLst>
                                            <p:cond delay="0"/>
                                          </p:stCondLst>
                                        </p:cTn>
                                        <p:tgtEl>
                                          <p:spTgt spid="24"/>
                                        </p:tgtEl>
                                        <p:attrNameLst>
                                          <p:attrName>style.visibility</p:attrName>
                                        </p:attrNameLst>
                                      </p:cBhvr>
                                      <p:to>
                                        <p:strVal val="visible"/>
                                      </p:to>
                                    </p:set>
                                    <p:anim calcmode="lin" valueType="num">
                                      <p:cBhvr>
                                        <p:cTn id="52" dur="500" fill="hold"/>
                                        <p:tgtEl>
                                          <p:spTgt spid="24"/>
                                        </p:tgtEl>
                                        <p:attrNameLst>
                                          <p:attrName>ppt_w</p:attrName>
                                        </p:attrNameLst>
                                      </p:cBhvr>
                                      <p:tavLst>
                                        <p:tav tm="0">
                                          <p:val>
                                            <p:fltVal val="0"/>
                                          </p:val>
                                        </p:tav>
                                        <p:tav tm="100000">
                                          <p:val>
                                            <p:strVal val="#ppt_w"/>
                                          </p:val>
                                        </p:tav>
                                      </p:tavLst>
                                    </p:anim>
                                    <p:anim calcmode="lin" valueType="num">
                                      <p:cBhvr>
                                        <p:cTn id="53" dur="500" fill="hold"/>
                                        <p:tgtEl>
                                          <p:spTgt spid="24"/>
                                        </p:tgtEl>
                                        <p:attrNameLst>
                                          <p:attrName>ppt_h</p:attrName>
                                        </p:attrNameLst>
                                      </p:cBhvr>
                                      <p:tavLst>
                                        <p:tav tm="0">
                                          <p:val>
                                            <p:fltVal val="0"/>
                                          </p:val>
                                        </p:tav>
                                        <p:tav tm="100000">
                                          <p:val>
                                            <p:strVal val="#ppt_h"/>
                                          </p:val>
                                        </p:tav>
                                      </p:tavLst>
                                    </p:anim>
                                    <p:animEffect transition="in" filter="fade">
                                      <p:cBhvr>
                                        <p:cTn id="54" dur="500"/>
                                        <p:tgtEl>
                                          <p:spTgt spid="24"/>
                                        </p:tgtEl>
                                      </p:cBhvr>
                                    </p:animEffect>
                                  </p:childTnLst>
                                </p:cTn>
                              </p:par>
                              <p:par>
                                <p:cTn id="55" presetID="2" presetClass="entr" presetSubtype="4" accel="18000" decel="82000" fill="hold" grpId="0" nodeType="withEffect">
                                  <p:stCondLst>
                                    <p:cond delay="0"/>
                                  </p:stCondLst>
                                  <p:childTnLst>
                                    <p:set>
                                      <p:cBhvr>
                                        <p:cTn id="56" dur="1" fill="hold">
                                          <p:stCondLst>
                                            <p:cond delay="0"/>
                                          </p:stCondLst>
                                        </p:cTn>
                                        <p:tgtEl>
                                          <p:spTgt spid="19"/>
                                        </p:tgtEl>
                                        <p:attrNameLst>
                                          <p:attrName>style.visibility</p:attrName>
                                        </p:attrNameLst>
                                      </p:cBhvr>
                                      <p:to>
                                        <p:strVal val="visible"/>
                                      </p:to>
                                    </p:set>
                                    <p:anim calcmode="lin" valueType="num">
                                      <p:cBhvr additive="base">
                                        <p:cTn id="57" dur="500" fill="hold"/>
                                        <p:tgtEl>
                                          <p:spTgt spid="19"/>
                                        </p:tgtEl>
                                        <p:attrNameLst>
                                          <p:attrName>ppt_x</p:attrName>
                                        </p:attrNameLst>
                                      </p:cBhvr>
                                      <p:tavLst>
                                        <p:tav tm="0">
                                          <p:val>
                                            <p:strVal val="#ppt_x"/>
                                          </p:val>
                                        </p:tav>
                                        <p:tav tm="100000">
                                          <p:val>
                                            <p:strVal val="#ppt_x"/>
                                          </p:val>
                                        </p:tav>
                                      </p:tavLst>
                                    </p:anim>
                                    <p:anim calcmode="lin" valueType="num">
                                      <p:cBhvr additive="base">
                                        <p:cTn id="58" dur="500" fill="hold"/>
                                        <p:tgtEl>
                                          <p:spTgt spid="19"/>
                                        </p:tgtEl>
                                        <p:attrNameLst>
                                          <p:attrName>ppt_y</p:attrName>
                                        </p:attrNameLst>
                                      </p:cBhvr>
                                      <p:tavLst>
                                        <p:tav tm="0">
                                          <p:val>
                                            <p:strVal val="1+#ppt_h/2"/>
                                          </p:val>
                                        </p:tav>
                                        <p:tav tm="100000">
                                          <p:val>
                                            <p:strVal val="#ppt_y"/>
                                          </p:val>
                                        </p:tav>
                                      </p:tavLst>
                                    </p:anim>
                                  </p:childTnLst>
                                </p:cTn>
                              </p:par>
                            </p:childTnLst>
                          </p:cTn>
                        </p:par>
                        <p:par>
                          <p:cTn id="59" fill="hold">
                            <p:stCondLst>
                              <p:cond delay="3000"/>
                            </p:stCondLst>
                            <p:childTnLst>
                              <p:par>
                                <p:cTn id="60" presetID="53" presetClass="entr" presetSubtype="16" fill="hold" grpId="0" nodeType="afterEffect">
                                  <p:stCondLst>
                                    <p:cond delay="0"/>
                                  </p:stCondLst>
                                  <p:childTnLst>
                                    <p:set>
                                      <p:cBhvr>
                                        <p:cTn id="61" dur="1" fill="hold">
                                          <p:stCondLst>
                                            <p:cond delay="0"/>
                                          </p:stCondLst>
                                        </p:cTn>
                                        <p:tgtEl>
                                          <p:spTgt spid="26"/>
                                        </p:tgtEl>
                                        <p:attrNameLst>
                                          <p:attrName>style.visibility</p:attrName>
                                        </p:attrNameLst>
                                      </p:cBhvr>
                                      <p:to>
                                        <p:strVal val="visible"/>
                                      </p:to>
                                    </p:set>
                                    <p:anim calcmode="lin" valueType="num">
                                      <p:cBhvr>
                                        <p:cTn id="62" dur="500" fill="hold"/>
                                        <p:tgtEl>
                                          <p:spTgt spid="26"/>
                                        </p:tgtEl>
                                        <p:attrNameLst>
                                          <p:attrName>ppt_w</p:attrName>
                                        </p:attrNameLst>
                                      </p:cBhvr>
                                      <p:tavLst>
                                        <p:tav tm="0">
                                          <p:val>
                                            <p:fltVal val="0"/>
                                          </p:val>
                                        </p:tav>
                                        <p:tav tm="100000">
                                          <p:val>
                                            <p:strVal val="#ppt_w"/>
                                          </p:val>
                                        </p:tav>
                                      </p:tavLst>
                                    </p:anim>
                                    <p:anim calcmode="lin" valueType="num">
                                      <p:cBhvr>
                                        <p:cTn id="63" dur="500" fill="hold"/>
                                        <p:tgtEl>
                                          <p:spTgt spid="26"/>
                                        </p:tgtEl>
                                        <p:attrNameLst>
                                          <p:attrName>ppt_h</p:attrName>
                                        </p:attrNameLst>
                                      </p:cBhvr>
                                      <p:tavLst>
                                        <p:tav tm="0">
                                          <p:val>
                                            <p:fltVal val="0"/>
                                          </p:val>
                                        </p:tav>
                                        <p:tav tm="100000">
                                          <p:val>
                                            <p:strVal val="#ppt_h"/>
                                          </p:val>
                                        </p:tav>
                                      </p:tavLst>
                                    </p:anim>
                                    <p:animEffect transition="in" filter="fade">
                                      <p:cBhvr>
                                        <p:cTn id="64" dur="500"/>
                                        <p:tgtEl>
                                          <p:spTgt spid="26"/>
                                        </p:tgtEl>
                                      </p:cBhvr>
                                    </p:animEffect>
                                  </p:childTnLst>
                                </p:cTn>
                              </p:par>
                              <p:par>
                                <p:cTn id="65" presetID="2" presetClass="entr" presetSubtype="4" accel="18000" decel="82000" fill="hold" grpId="0" nodeType="withEffect">
                                  <p:stCondLst>
                                    <p:cond delay="0"/>
                                  </p:stCondLst>
                                  <p:childTnLst>
                                    <p:set>
                                      <p:cBhvr>
                                        <p:cTn id="66" dur="1" fill="hold">
                                          <p:stCondLst>
                                            <p:cond delay="0"/>
                                          </p:stCondLst>
                                        </p:cTn>
                                        <p:tgtEl>
                                          <p:spTgt spid="25"/>
                                        </p:tgtEl>
                                        <p:attrNameLst>
                                          <p:attrName>style.visibility</p:attrName>
                                        </p:attrNameLst>
                                      </p:cBhvr>
                                      <p:to>
                                        <p:strVal val="visible"/>
                                      </p:to>
                                    </p:set>
                                    <p:anim calcmode="lin" valueType="num">
                                      <p:cBhvr additive="base">
                                        <p:cTn id="67" dur="500" fill="hold"/>
                                        <p:tgtEl>
                                          <p:spTgt spid="25"/>
                                        </p:tgtEl>
                                        <p:attrNameLst>
                                          <p:attrName>ppt_x</p:attrName>
                                        </p:attrNameLst>
                                      </p:cBhvr>
                                      <p:tavLst>
                                        <p:tav tm="0">
                                          <p:val>
                                            <p:strVal val="#ppt_x"/>
                                          </p:val>
                                        </p:tav>
                                        <p:tav tm="100000">
                                          <p:val>
                                            <p:strVal val="#ppt_x"/>
                                          </p:val>
                                        </p:tav>
                                      </p:tavLst>
                                    </p:anim>
                                    <p:anim calcmode="lin" valueType="num">
                                      <p:cBhvr additive="base">
                                        <p:cTn id="68" dur="500" fill="hold"/>
                                        <p:tgtEl>
                                          <p:spTgt spid="25"/>
                                        </p:tgtEl>
                                        <p:attrNameLst>
                                          <p:attrName>ppt_y</p:attrName>
                                        </p:attrNameLst>
                                      </p:cBhvr>
                                      <p:tavLst>
                                        <p:tav tm="0">
                                          <p:val>
                                            <p:strVal val="1+#ppt_h/2"/>
                                          </p:val>
                                        </p:tav>
                                        <p:tav tm="100000">
                                          <p:val>
                                            <p:strVal val="#ppt_y"/>
                                          </p:val>
                                        </p:tav>
                                      </p:tavLst>
                                    </p:anim>
                                  </p:childTnLst>
                                </p:cTn>
                              </p:par>
                            </p:childTnLst>
                          </p:cTn>
                        </p:par>
                        <p:par>
                          <p:cTn id="69" fill="hold">
                            <p:stCondLst>
                              <p:cond delay="3500"/>
                            </p:stCondLst>
                            <p:childTnLst>
                              <p:par>
                                <p:cTn id="70" presetID="53" presetClass="entr" presetSubtype="16" fill="hold" grpId="0" nodeType="afterEffect">
                                  <p:stCondLst>
                                    <p:cond delay="0"/>
                                  </p:stCondLst>
                                  <p:childTnLst>
                                    <p:set>
                                      <p:cBhvr>
                                        <p:cTn id="71" dur="1" fill="hold">
                                          <p:stCondLst>
                                            <p:cond delay="0"/>
                                          </p:stCondLst>
                                        </p:cTn>
                                        <p:tgtEl>
                                          <p:spTgt spid="28"/>
                                        </p:tgtEl>
                                        <p:attrNameLst>
                                          <p:attrName>style.visibility</p:attrName>
                                        </p:attrNameLst>
                                      </p:cBhvr>
                                      <p:to>
                                        <p:strVal val="visible"/>
                                      </p:to>
                                    </p:set>
                                    <p:anim calcmode="lin" valueType="num">
                                      <p:cBhvr>
                                        <p:cTn id="72" dur="500" fill="hold"/>
                                        <p:tgtEl>
                                          <p:spTgt spid="28"/>
                                        </p:tgtEl>
                                        <p:attrNameLst>
                                          <p:attrName>ppt_w</p:attrName>
                                        </p:attrNameLst>
                                      </p:cBhvr>
                                      <p:tavLst>
                                        <p:tav tm="0">
                                          <p:val>
                                            <p:fltVal val="0"/>
                                          </p:val>
                                        </p:tav>
                                        <p:tav tm="100000">
                                          <p:val>
                                            <p:strVal val="#ppt_w"/>
                                          </p:val>
                                        </p:tav>
                                      </p:tavLst>
                                    </p:anim>
                                    <p:anim calcmode="lin" valueType="num">
                                      <p:cBhvr>
                                        <p:cTn id="73" dur="500" fill="hold"/>
                                        <p:tgtEl>
                                          <p:spTgt spid="28"/>
                                        </p:tgtEl>
                                        <p:attrNameLst>
                                          <p:attrName>ppt_h</p:attrName>
                                        </p:attrNameLst>
                                      </p:cBhvr>
                                      <p:tavLst>
                                        <p:tav tm="0">
                                          <p:val>
                                            <p:fltVal val="0"/>
                                          </p:val>
                                        </p:tav>
                                        <p:tav tm="100000">
                                          <p:val>
                                            <p:strVal val="#ppt_h"/>
                                          </p:val>
                                        </p:tav>
                                      </p:tavLst>
                                    </p:anim>
                                    <p:animEffect transition="in" filter="fade">
                                      <p:cBhvr>
                                        <p:cTn id="74" dur="500"/>
                                        <p:tgtEl>
                                          <p:spTgt spid="28"/>
                                        </p:tgtEl>
                                      </p:cBhvr>
                                    </p:animEffect>
                                  </p:childTnLst>
                                </p:cTn>
                              </p:par>
                              <p:par>
                                <p:cTn id="75" presetID="2" presetClass="entr" presetSubtype="4" accel="18000" decel="82000" fill="hold" grpId="0" nodeType="withEffect">
                                  <p:stCondLst>
                                    <p:cond delay="0"/>
                                  </p:stCondLst>
                                  <p:childTnLst>
                                    <p:set>
                                      <p:cBhvr>
                                        <p:cTn id="76" dur="1" fill="hold">
                                          <p:stCondLst>
                                            <p:cond delay="0"/>
                                          </p:stCondLst>
                                        </p:cTn>
                                        <p:tgtEl>
                                          <p:spTgt spid="27"/>
                                        </p:tgtEl>
                                        <p:attrNameLst>
                                          <p:attrName>style.visibility</p:attrName>
                                        </p:attrNameLst>
                                      </p:cBhvr>
                                      <p:to>
                                        <p:strVal val="visible"/>
                                      </p:to>
                                    </p:set>
                                    <p:anim calcmode="lin" valueType="num">
                                      <p:cBhvr additive="base">
                                        <p:cTn id="77" dur="500" fill="hold"/>
                                        <p:tgtEl>
                                          <p:spTgt spid="27"/>
                                        </p:tgtEl>
                                        <p:attrNameLst>
                                          <p:attrName>ppt_x</p:attrName>
                                        </p:attrNameLst>
                                      </p:cBhvr>
                                      <p:tavLst>
                                        <p:tav tm="0">
                                          <p:val>
                                            <p:strVal val="#ppt_x"/>
                                          </p:val>
                                        </p:tav>
                                        <p:tav tm="100000">
                                          <p:val>
                                            <p:strVal val="#ppt_x"/>
                                          </p:val>
                                        </p:tav>
                                      </p:tavLst>
                                    </p:anim>
                                    <p:anim calcmode="lin" valueType="num">
                                      <p:cBhvr additive="base">
                                        <p:cTn id="78" dur="500" fill="hold"/>
                                        <p:tgtEl>
                                          <p:spTgt spid="27"/>
                                        </p:tgtEl>
                                        <p:attrNameLst>
                                          <p:attrName>ppt_y</p:attrName>
                                        </p:attrNameLst>
                                      </p:cBhvr>
                                      <p:tavLst>
                                        <p:tav tm="0">
                                          <p:val>
                                            <p:strVal val="1+#ppt_h/2"/>
                                          </p:val>
                                        </p:tav>
                                        <p:tav tm="100000">
                                          <p:val>
                                            <p:strVal val="#ppt_y"/>
                                          </p:val>
                                        </p:tav>
                                      </p:tavLst>
                                    </p:anim>
                                  </p:childTnLst>
                                </p:cTn>
                              </p:par>
                            </p:childTnLst>
                          </p:cTn>
                        </p:par>
                        <p:par>
                          <p:cTn id="79" fill="hold">
                            <p:stCondLst>
                              <p:cond delay="4000"/>
                            </p:stCondLst>
                            <p:childTnLst>
                              <p:par>
                                <p:cTn id="80" presetID="53" presetClass="entr" presetSubtype="16" fill="hold" grpId="0" nodeType="afterEffect">
                                  <p:stCondLst>
                                    <p:cond delay="0"/>
                                  </p:stCondLst>
                                  <p:childTnLst>
                                    <p:set>
                                      <p:cBhvr>
                                        <p:cTn id="81" dur="1" fill="hold">
                                          <p:stCondLst>
                                            <p:cond delay="0"/>
                                          </p:stCondLst>
                                        </p:cTn>
                                        <p:tgtEl>
                                          <p:spTgt spid="29"/>
                                        </p:tgtEl>
                                        <p:attrNameLst>
                                          <p:attrName>style.visibility</p:attrName>
                                        </p:attrNameLst>
                                      </p:cBhvr>
                                      <p:to>
                                        <p:strVal val="visible"/>
                                      </p:to>
                                    </p:set>
                                    <p:anim calcmode="lin" valueType="num">
                                      <p:cBhvr>
                                        <p:cTn id="82" dur="500" fill="hold"/>
                                        <p:tgtEl>
                                          <p:spTgt spid="29"/>
                                        </p:tgtEl>
                                        <p:attrNameLst>
                                          <p:attrName>ppt_w</p:attrName>
                                        </p:attrNameLst>
                                      </p:cBhvr>
                                      <p:tavLst>
                                        <p:tav tm="0">
                                          <p:val>
                                            <p:fltVal val="0"/>
                                          </p:val>
                                        </p:tav>
                                        <p:tav tm="100000">
                                          <p:val>
                                            <p:strVal val="#ppt_w"/>
                                          </p:val>
                                        </p:tav>
                                      </p:tavLst>
                                    </p:anim>
                                    <p:anim calcmode="lin" valueType="num">
                                      <p:cBhvr>
                                        <p:cTn id="83" dur="500" fill="hold"/>
                                        <p:tgtEl>
                                          <p:spTgt spid="29"/>
                                        </p:tgtEl>
                                        <p:attrNameLst>
                                          <p:attrName>ppt_h</p:attrName>
                                        </p:attrNameLst>
                                      </p:cBhvr>
                                      <p:tavLst>
                                        <p:tav tm="0">
                                          <p:val>
                                            <p:fltVal val="0"/>
                                          </p:val>
                                        </p:tav>
                                        <p:tav tm="100000">
                                          <p:val>
                                            <p:strVal val="#ppt_h"/>
                                          </p:val>
                                        </p:tav>
                                      </p:tavLst>
                                    </p:anim>
                                    <p:animEffect transition="in" filter="fade">
                                      <p:cBhvr>
                                        <p:cTn id="84"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animBg="1"/>
      <p:bldP spid="13" grpId="0"/>
      <p:bldP spid="14" grpId="0" animBg="1"/>
      <p:bldP spid="15" grpId="0"/>
      <p:bldP spid="16" grpId="0" animBg="1"/>
      <p:bldP spid="17" grpId="0"/>
      <p:bldP spid="18" grpId="0" animBg="1"/>
      <p:bldP spid="19" grpId="0"/>
      <p:bldP spid="24" grpId="0" animBg="1"/>
      <p:bldP spid="25" grpId="0"/>
      <p:bldP spid="26" grpId="0" animBg="1"/>
      <p:bldP spid="27" grpId="0"/>
      <p:bldP spid="28" grpId="0" animBg="1"/>
      <p:bldP spid="29" grpId="0" animBg="1"/>
    </p:bld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P3">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fld id="{CE550BC9-9021-4DE5-AD6A-2C4C956D7ABF}" type="slidenum">
              <a:rPr lang="en-US" smtClean="0"/>
              <a:t>‹#›</a:t>
            </a:fld>
            <a:endParaRPr lang="en-US" dirty="0"/>
          </a:p>
        </p:txBody>
      </p:sp>
      <p:sp>
        <p:nvSpPr>
          <p:cNvPr id="4" name="Rectangle 3"/>
          <p:cNvSpPr/>
          <p:nvPr userDrawn="1"/>
        </p:nvSpPr>
        <p:spPr bwMode="auto">
          <a:xfrm>
            <a:off x="0" y="0"/>
            <a:ext cx="9144000" cy="5143499"/>
          </a:xfrm>
          <a:prstGeom prst="rect">
            <a:avLst/>
          </a:prstGeom>
          <a:solidFill>
            <a:schemeClr val="accent1"/>
          </a:solidFill>
          <a:ln w="9525">
            <a:noFill/>
            <a:round/>
            <a:headEnd/>
            <a:tailEnd/>
          </a:ln>
        </p:spPr>
        <p:txBody>
          <a:bodyPr vert="horz" wrap="square" lIns="91440" tIns="45720" rIns="91440" bIns="45720" numCol="1" rtlCol="0" anchor="t" anchorCtr="0" compatLnSpc="1">
            <a:prstTxWarp prst="textNoShape">
              <a:avLst/>
            </a:prstTxWarp>
          </a:bodyPr>
          <a:lstStyle/>
          <a:p>
            <a:pPr algn="ctr"/>
            <a:endParaRPr lang="en-US" dirty="0"/>
          </a:p>
        </p:txBody>
      </p:sp>
      <p:sp>
        <p:nvSpPr>
          <p:cNvPr id="5" name="Title 2"/>
          <p:cNvSpPr txBox="1">
            <a:spLocks/>
          </p:cNvSpPr>
          <p:nvPr userDrawn="1"/>
        </p:nvSpPr>
        <p:spPr>
          <a:xfrm>
            <a:off x="685800" y="2156252"/>
            <a:ext cx="7772400" cy="830997"/>
          </a:xfrm>
          <a:prstGeom prst="rect">
            <a:avLst/>
          </a:prstGeom>
        </p:spPr>
        <p:txBody>
          <a:bodyPr wrap="square" lIns="0" tIns="0" rIns="0" bIns="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5400" dirty="0">
                <a:solidFill>
                  <a:schemeClr val="bg1"/>
                </a:solidFill>
                <a:effectLst>
                  <a:outerShdw blurRad="60007" dist="310007" dir="7680000" sy="30000" kx="1300200" algn="ctr" rotWithShape="0">
                    <a:prstClr val="black">
                      <a:alpha val="13000"/>
                    </a:prstClr>
                  </a:outerShdw>
                </a:effectLst>
              </a:rPr>
              <a:t>CHAPTER 1</a:t>
            </a:r>
          </a:p>
        </p:txBody>
      </p:sp>
      <p:grpSp>
        <p:nvGrpSpPr>
          <p:cNvPr id="6" name="Group 5"/>
          <p:cNvGrpSpPr/>
          <p:nvPr userDrawn="1"/>
        </p:nvGrpSpPr>
        <p:grpSpPr>
          <a:xfrm>
            <a:off x="174324" y="355600"/>
            <a:ext cx="4363052" cy="4432300"/>
            <a:chOff x="-647700" y="1546225"/>
            <a:chExt cx="600075" cy="609600"/>
          </a:xfrm>
          <a:solidFill>
            <a:schemeClr val="bg1">
              <a:alpha val="10000"/>
            </a:schemeClr>
          </a:solidFill>
        </p:grpSpPr>
        <p:sp>
          <p:nvSpPr>
            <p:cNvPr id="7" name="Freeform 6"/>
            <p:cNvSpPr>
              <a:spLocks/>
            </p:cNvSpPr>
            <p:nvPr/>
          </p:nvSpPr>
          <p:spPr bwMode="auto">
            <a:xfrm>
              <a:off x="-546100" y="1770063"/>
              <a:ext cx="274638" cy="20638"/>
            </a:xfrm>
            <a:custGeom>
              <a:avLst/>
              <a:gdLst>
                <a:gd name="T0" fmla="*/ 58 w 1555"/>
                <a:gd name="T1" fmla="*/ 0 h 115"/>
                <a:gd name="T2" fmla="*/ 1498 w 1555"/>
                <a:gd name="T3" fmla="*/ 0 h 115"/>
                <a:gd name="T4" fmla="*/ 1515 w 1555"/>
                <a:gd name="T5" fmla="*/ 3 h 115"/>
                <a:gd name="T6" fmla="*/ 1532 w 1555"/>
                <a:gd name="T7" fmla="*/ 12 h 115"/>
                <a:gd name="T8" fmla="*/ 1544 w 1555"/>
                <a:gd name="T9" fmla="*/ 24 h 115"/>
                <a:gd name="T10" fmla="*/ 1552 w 1555"/>
                <a:gd name="T11" fmla="*/ 40 h 115"/>
                <a:gd name="T12" fmla="*/ 1555 w 1555"/>
                <a:gd name="T13" fmla="*/ 58 h 115"/>
                <a:gd name="T14" fmla="*/ 1552 w 1555"/>
                <a:gd name="T15" fmla="*/ 76 h 115"/>
                <a:gd name="T16" fmla="*/ 1544 w 1555"/>
                <a:gd name="T17" fmla="*/ 91 h 115"/>
                <a:gd name="T18" fmla="*/ 1532 w 1555"/>
                <a:gd name="T19" fmla="*/ 104 h 115"/>
                <a:gd name="T20" fmla="*/ 1515 w 1555"/>
                <a:gd name="T21" fmla="*/ 112 h 115"/>
                <a:gd name="T22" fmla="*/ 1498 w 1555"/>
                <a:gd name="T23" fmla="*/ 115 h 115"/>
                <a:gd name="T24" fmla="*/ 58 w 1555"/>
                <a:gd name="T25" fmla="*/ 115 h 115"/>
                <a:gd name="T26" fmla="*/ 40 w 1555"/>
                <a:gd name="T27" fmla="*/ 112 h 115"/>
                <a:gd name="T28" fmla="*/ 24 w 1555"/>
                <a:gd name="T29" fmla="*/ 104 h 115"/>
                <a:gd name="T30" fmla="*/ 12 w 1555"/>
                <a:gd name="T31" fmla="*/ 91 h 115"/>
                <a:gd name="T32" fmla="*/ 3 w 1555"/>
                <a:gd name="T33" fmla="*/ 76 h 115"/>
                <a:gd name="T34" fmla="*/ 0 w 1555"/>
                <a:gd name="T35" fmla="*/ 58 h 115"/>
                <a:gd name="T36" fmla="*/ 3 w 1555"/>
                <a:gd name="T37" fmla="*/ 40 h 115"/>
                <a:gd name="T38" fmla="*/ 12 w 1555"/>
                <a:gd name="T39" fmla="*/ 24 h 115"/>
                <a:gd name="T40" fmla="*/ 24 w 1555"/>
                <a:gd name="T41" fmla="*/ 12 h 115"/>
                <a:gd name="T42" fmla="*/ 40 w 1555"/>
                <a:gd name="T43" fmla="*/ 3 h 115"/>
                <a:gd name="T44" fmla="*/ 58 w 1555"/>
                <a:gd name="T45"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55" h="115">
                  <a:moveTo>
                    <a:pt x="58" y="0"/>
                  </a:moveTo>
                  <a:lnTo>
                    <a:pt x="1498" y="0"/>
                  </a:lnTo>
                  <a:lnTo>
                    <a:pt x="1515" y="3"/>
                  </a:lnTo>
                  <a:lnTo>
                    <a:pt x="1532" y="12"/>
                  </a:lnTo>
                  <a:lnTo>
                    <a:pt x="1544" y="24"/>
                  </a:lnTo>
                  <a:lnTo>
                    <a:pt x="1552" y="40"/>
                  </a:lnTo>
                  <a:lnTo>
                    <a:pt x="1555" y="58"/>
                  </a:lnTo>
                  <a:lnTo>
                    <a:pt x="1552" y="76"/>
                  </a:lnTo>
                  <a:lnTo>
                    <a:pt x="1544" y="91"/>
                  </a:lnTo>
                  <a:lnTo>
                    <a:pt x="1532" y="104"/>
                  </a:lnTo>
                  <a:lnTo>
                    <a:pt x="1515" y="112"/>
                  </a:lnTo>
                  <a:lnTo>
                    <a:pt x="1498" y="115"/>
                  </a:lnTo>
                  <a:lnTo>
                    <a:pt x="58" y="115"/>
                  </a:lnTo>
                  <a:lnTo>
                    <a:pt x="40" y="112"/>
                  </a:lnTo>
                  <a:lnTo>
                    <a:pt x="24" y="104"/>
                  </a:lnTo>
                  <a:lnTo>
                    <a:pt x="12" y="91"/>
                  </a:lnTo>
                  <a:lnTo>
                    <a:pt x="3" y="76"/>
                  </a:lnTo>
                  <a:lnTo>
                    <a:pt x="0" y="58"/>
                  </a:lnTo>
                  <a:lnTo>
                    <a:pt x="3" y="40"/>
                  </a:lnTo>
                  <a:lnTo>
                    <a:pt x="12" y="24"/>
                  </a:lnTo>
                  <a:lnTo>
                    <a:pt x="24" y="12"/>
                  </a:lnTo>
                  <a:lnTo>
                    <a:pt x="40" y="3"/>
                  </a:lnTo>
                  <a:lnTo>
                    <a:pt x="5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7"/>
            <p:cNvSpPr>
              <a:spLocks/>
            </p:cNvSpPr>
            <p:nvPr/>
          </p:nvSpPr>
          <p:spPr bwMode="auto">
            <a:xfrm>
              <a:off x="-546100" y="1689100"/>
              <a:ext cx="122238" cy="19050"/>
            </a:xfrm>
            <a:custGeom>
              <a:avLst/>
              <a:gdLst>
                <a:gd name="T0" fmla="*/ 58 w 691"/>
                <a:gd name="T1" fmla="*/ 0 h 116"/>
                <a:gd name="T2" fmla="*/ 634 w 691"/>
                <a:gd name="T3" fmla="*/ 0 h 116"/>
                <a:gd name="T4" fmla="*/ 651 w 691"/>
                <a:gd name="T5" fmla="*/ 4 h 116"/>
                <a:gd name="T6" fmla="*/ 668 w 691"/>
                <a:gd name="T7" fmla="*/ 12 h 116"/>
                <a:gd name="T8" fmla="*/ 680 w 691"/>
                <a:gd name="T9" fmla="*/ 24 h 116"/>
                <a:gd name="T10" fmla="*/ 688 w 691"/>
                <a:gd name="T11" fmla="*/ 40 h 116"/>
                <a:gd name="T12" fmla="*/ 691 w 691"/>
                <a:gd name="T13" fmla="*/ 58 h 116"/>
                <a:gd name="T14" fmla="*/ 688 w 691"/>
                <a:gd name="T15" fmla="*/ 76 h 116"/>
                <a:gd name="T16" fmla="*/ 680 w 691"/>
                <a:gd name="T17" fmla="*/ 92 h 116"/>
                <a:gd name="T18" fmla="*/ 668 w 691"/>
                <a:gd name="T19" fmla="*/ 104 h 116"/>
                <a:gd name="T20" fmla="*/ 651 w 691"/>
                <a:gd name="T21" fmla="*/ 112 h 116"/>
                <a:gd name="T22" fmla="*/ 634 w 691"/>
                <a:gd name="T23" fmla="*/ 116 h 116"/>
                <a:gd name="T24" fmla="*/ 58 w 691"/>
                <a:gd name="T25" fmla="*/ 116 h 116"/>
                <a:gd name="T26" fmla="*/ 40 w 691"/>
                <a:gd name="T27" fmla="*/ 112 h 116"/>
                <a:gd name="T28" fmla="*/ 24 w 691"/>
                <a:gd name="T29" fmla="*/ 104 h 116"/>
                <a:gd name="T30" fmla="*/ 12 w 691"/>
                <a:gd name="T31" fmla="*/ 92 h 116"/>
                <a:gd name="T32" fmla="*/ 3 w 691"/>
                <a:gd name="T33" fmla="*/ 76 h 116"/>
                <a:gd name="T34" fmla="*/ 0 w 691"/>
                <a:gd name="T35" fmla="*/ 58 h 116"/>
                <a:gd name="T36" fmla="*/ 3 w 691"/>
                <a:gd name="T37" fmla="*/ 40 h 116"/>
                <a:gd name="T38" fmla="*/ 12 w 691"/>
                <a:gd name="T39" fmla="*/ 24 h 116"/>
                <a:gd name="T40" fmla="*/ 24 w 691"/>
                <a:gd name="T41" fmla="*/ 12 h 116"/>
                <a:gd name="T42" fmla="*/ 40 w 691"/>
                <a:gd name="T43" fmla="*/ 4 h 116"/>
                <a:gd name="T44" fmla="*/ 58 w 691"/>
                <a:gd name="T45" fmla="*/ 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91" h="116">
                  <a:moveTo>
                    <a:pt x="58" y="0"/>
                  </a:moveTo>
                  <a:lnTo>
                    <a:pt x="634" y="0"/>
                  </a:lnTo>
                  <a:lnTo>
                    <a:pt x="651" y="4"/>
                  </a:lnTo>
                  <a:lnTo>
                    <a:pt x="668" y="12"/>
                  </a:lnTo>
                  <a:lnTo>
                    <a:pt x="680" y="24"/>
                  </a:lnTo>
                  <a:lnTo>
                    <a:pt x="688" y="40"/>
                  </a:lnTo>
                  <a:lnTo>
                    <a:pt x="691" y="58"/>
                  </a:lnTo>
                  <a:lnTo>
                    <a:pt x="688" y="76"/>
                  </a:lnTo>
                  <a:lnTo>
                    <a:pt x="680" y="92"/>
                  </a:lnTo>
                  <a:lnTo>
                    <a:pt x="668" y="104"/>
                  </a:lnTo>
                  <a:lnTo>
                    <a:pt x="651" y="112"/>
                  </a:lnTo>
                  <a:lnTo>
                    <a:pt x="634" y="116"/>
                  </a:lnTo>
                  <a:lnTo>
                    <a:pt x="58" y="116"/>
                  </a:lnTo>
                  <a:lnTo>
                    <a:pt x="40" y="112"/>
                  </a:lnTo>
                  <a:lnTo>
                    <a:pt x="24" y="104"/>
                  </a:lnTo>
                  <a:lnTo>
                    <a:pt x="12" y="92"/>
                  </a:lnTo>
                  <a:lnTo>
                    <a:pt x="3" y="76"/>
                  </a:lnTo>
                  <a:lnTo>
                    <a:pt x="0" y="58"/>
                  </a:lnTo>
                  <a:lnTo>
                    <a:pt x="3" y="40"/>
                  </a:lnTo>
                  <a:lnTo>
                    <a:pt x="12" y="24"/>
                  </a:lnTo>
                  <a:lnTo>
                    <a:pt x="24" y="12"/>
                  </a:lnTo>
                  <a:lnTo>
                    <a:pt x="40" y="4"/>
                  </a:lnTo>
                  <a:lnTo>
                    <a:pt x="5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8"/>
            <p:cNvSpPr>
              <a:spLocks/>
            </p:cNvSpPr>
            <p:nvPr/>
          </p:nvSpPr>
          <p:spPr bwMode="auto">
            <a:xfrm>
              <a:off x="-546100" y="1851025"/>
              <a:ext cx="274638" cy="20638"/>
            </a:xfrm>
            <a:custGeom>
              <a:avLst/>
              <a:gdLst>
                <a:gd name="T0" fmla="*/ 58 w 1555"/>
                <a:gd name="T1" fmla="*/ 0 h 115"/>
                <a:gd name="T2" fmla="*/ 1498 w 1555"/>
                <a:gd name="T3" fmla="*/ 0 h 115"/>
                <a:gd name="T4" fmla="*/ 1515 w 1555"/>
                <a:gd name="T5" fmla="*/ 3 h 115"/>
                <a:gd name="T6" fmla="*/ 1532 w 1555"/>
                <a:gd name="T7" fmla="*/ 12 h 115"/>
                <a:gd name="T8" fmla="*/ 1544 w 1555"/>
                <a:gd name="T9" fmla="*/ 24 h 115"/>
                <a:gd name="T10" fmla="*/ 1552 w 1555"/>
                <a:gd name="T11" fmla="*/ 40 h 115"/>
                <a:gd name="T12" fmla="*/ 1555 w 1555"/>
                <a:gd name="T13" fmla="*/ 58 h 115"/>
                <a:gd name="T14" fmla="*/ 1552 w 1555"/>
                <a:gd name="T15" fmla="*/ 75 h 115"/>
                <a:gd name="T16" fmla="*/ 1544 w 1555"/>
                <a:gd name="T17" fmla="*/ 92 h 115"/>
                <a:gd name="T18" fmla="*/ 1532 w 1555"/>
                <a:gd name="T19" fmla="*/ 104 h 115"/>
                <a:gd name="T20" fmla="*/ 1515 w 1555"/>
                <a:gd name="T21" fmla="*/ 112 h 115"/>
                <a:gd name="T22" fmla="*/ 1498 w 1555"/>
                <a:gd name="T23" fmla="*/ 115 h 115"/>
                <a:gd name="T24" fmla="*/ 58 w 1555"/>
                <a:gd name="T25" fmla="*/ 115 h 115"/>
                <a:gd name="T26" fmla="*/ 40 w 1555"/>
                <a:gd name="T27" fmla="*/ 112 h 115"/>
                <a:gd name="T28" fmla="*/ 24 w 1555"/>
                <a:gd name="T29" fmla="*/ 104 h 115"/>
                <a:gd name="T30" fmla="*/ 12 w 1555"/>
                <a:gd name="T31" fmla="*/ 92 h 115"/>
                <a:gd name="T32" fmla="*/ 3 w 1555"/>
                <a:gd name="T33" fmla="*/ 75 h 115"/>
                <a:gd name="T34" fmla="*/ 0 w 1555"/>
                <a:gd name="T35" fmla="*/ 58 h 115"/>
                <a:gd name="T36" fmla="*/ 3 w 1555"/>
                <a:gd name="T37" fmla="*/ 40 h 115"/>
                <a:gd name="T38" fmla="*/ 12 w 1555"/>
                <a:gd name="T39" fmla="*/ 24 h 115"/>
                <a:gd name="T40" fmla="*/ 24 w 1555"/>
                <a:gd name="T41" fmla="*/ 12 h 115"/>
                <a:gd name="T42" fmla="*/ 40 w 1555"/>
                <a:gd name="T43" fmla="*/ 3 h 115"/>
                <a:gd name="T44" fmla="*/ 58 w 1555"/>
                <a:gd name="T45"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55" h="115">
                  <a:moveTo>
                    <a:pt x="58" y="0"/>
                  </a:moveTo>
                  <a:lnTo>
                    <a:pt x="1498" y="0"/>
                  </a:lnTo>
                  <a:lnTo>
                    <a:pt x="1515" y="3"/>
                  </a:lnTo>
                  <a:lnTo>
                    <a:pt x="1532" y="12"/>
                  </a:lnTo>
                  <a:lnTo>
                    <a:pt x="1544" y="24"/>
                  </a:lnTo>
                  <a:lnTo>
                    <a:pt x="1552" y="40"/>
                  </a:lnTo>
                  <a:lnTo>
                    <a:pt x="1555" y="58"/>
                  </a:lnTo>
                  <a:lnTo>
                    <a:pt x="1552" y="75"/>
                  </a:lnTo>
                  <a:lnTo>
                    <a:pt x="1544" y="92"/>
                  </a:lnTo>
                  <a:lnTo>
                    <a:pt x="1532" y="104"/>
                  </a:lnTo>
                  <a:lnTo>
                    <a:pt x="1515" y="112"/>
                  </a:lnTo>
                  <a:lnTo>
                    <a:pt x="1498" y="115"/>
                  </a:lnTo>
                  <a:lnTo>
                    <a:pt x="58" y="115"/>
                  </a:lnTo>
                  <a:lnTo>
                    <a:pt x="40" y="112"/>
                  </a:lnTo>
                  <a:lnTo>
                    <a:pt x="24" y="104"/>
                  </a:lnTo>
                  <a:lnTo>
                    <a:pt x="12" y="92"/>
                  </a:lnTo>
                  <a:lnTo>
                    <a:pt x="3" y="75"/>
                  </a:lnTo>
                  <a:lnTo>
                    <a:pt x="0" y="58"/>
                  </a:lnTo>
                  <a:lnTo>
                    <a:pt x="3" y="40"/>
                  </a:lnTo>
                  <a:lnTo>
                    <a:pt x="12" y="24"/>
                  </a:lnTo>
                  <a:lnTo>
                    <a:pt x="24" y="12"/>
                  </a:lnTo>
                  <a:lnTo>
                    <a:pt x="40" y="3"/>
                  </a:lnTo>
                  <a:lnTo>
                    <a:pt x="5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0" name="Freeform 9"/>
            <p:cNvSpPr>
              <a:spLocks/>
            </p:cNvSpPr>
            <p:nvPr/>
          </p:nvSpPr>
          <p:spPr bwMode="auto">
            <a:xfrm>
              <a:off x="-546100" y="1931988"/>
              <a:ext cx="193675" cy="20638"/>
            </a:xfrm>
            <a:custGeom>
              <a:avLst/>
              <a:gdLst>
                <a:gd name="T0" fmla="*/ 58 w 1094"/>
                <a:gd name="T1" fmla="*/ 0 h 115"/>
                <a:gd name="T2" fmla="*/ 1037 w 1094"/>
                <a:gd name="T3" fmla="*/ 0 h 115"/>
                <a:gd name="T4" fmla="*/ 1055 w 1094"/>
                <a:gd name="T5" fmla="*/ 3 h 115"/>
                <a:gd name="T6" fmla="*/ 1070 w 1094"/>
                <a:gd name="T7" fmla="*/ 11 h 115"/>
                <a:gd name="T8" fmla="*/ 1083 w 1094"/>
                <a:gd name="T9" fmla="*/ 23 h 115"/>
                <a:gd name="T10" fmla="*/ 1091 w 1094"/>
                <a:gd name="T11" fmla="*/ 40 h 115"/>
                <a:gd name="T12" fmla="*/ 1094 w 1094"/>
                <a:gd name="T13" fmla="*/ 57 h 115"/>
                <a:gd name="T14" fmla="*/ 1091 w 1094"/>
                <a:gd name="T15" fmla="*/ 75 h 115"/>
                <a:gd name="T16" fmla="*/ 1083 w 1094"/>
                <a:gd name="T17" fmla="*/ 91 h 115"/>
                <a:gd name="T18" fmla="*/ 1070 w 1094"/>
                <a:gd name="T19" fmla="*/ 103 h 115"/>
                <a:gd name="T20" fmla="*/ 1055 w 1094"/>
                <a:gd name="T21" fmla="*/ 112 h 115"/>
                <a:gd name="T22" fmla="*/ 1037 w 1094"/>
                <a:gd name="T23" fmla="*/ 115 h 115"/>
                <a:gd name="T24" fmla="*/ 58 w 1094"/>
                <a:gd name="T25" fmla="*/ 115 h 115"/>
                <a:gd name="T26" fmla="*/ 40 w 1094"/>
                <a:gd name="T27" fmla="*/ 112 h 115"/>
                <a:gd name="T28" fmla="*/ 24 w 1094"/>
                <a:gd name="T29" fmla="*/ 103 h 115"/>
                <a:gd name="T30" fmla="*/ 12 w 1094"/>
                <a:gd name="T31" fmla="*/ 91 h 115"/>
                <a:gd name="T32" fmla="*/ 3 w 1094"/>
                <a:gd name="T33" fmla="*/ 75 h 115"/>
                <a:gd name="T34" fmla="*/ 0 w 1094"/>
                <a:gd name="T35" fmla="*/ 57 h 115"/>
                <a:gd name="T36" fmla="*/ 3 w 1094"/>
                <a:gd name="T37" fmla="*/ 40 h 115"/>
                <a:gd name="T38" fmla="*/ 12 w 1094"/>
                <a:gd name="T39" fmla="*/ 23 h 115"/>
                <a:gd name="T40" fmla="*/ 24 w 1094"/>
                <a:gd name="T41" fmla="*/ 11 h 115"/>
                <a:gd name="T42" fmla="*/ 40 w 1094"/>
                <a:gd name="T43" fmla="*/ 3 h 115"/>
                <a:gd name="T44" fmla="*/ 58 w 1094"/>
                <a:gd name="T45"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094" h="115">
                  <a:moveTo>
                    <a:pt x="58" y="0"/>
                  </a:moveTo>
                  <a:lnTo>
                    <a:pt x="1037" y="0"/>
                  </a:lnTo>
                  <a:lnTo>
                    <a:pt x="1055" y="3"/>
                  </a:lnTo>
                  <a:lnTo>
                    <a:pt x="1070" y="11"/>
                  </a:lnTo>
                  <a:lnTo>
                    <a:pt x="1083" y="23"/>
                  </a:lnTo>
                  <a:lnTo>
                    <a:pt x="1091" y="40"/>
                  </a:lnTo>
                  <a:lnTo>
                    <a:pt x="1094" y="57"/>
                  </a:lnTo>
                  <a:lnTo>
                    <a:pt x="1091" y="75"/>
                  </a:lnTo>
                  <a:lnTo>
                    <a:pt x="1083" y="91"/>
                  </a:lnTo>
                  <a:lnTo>
                    <a:pt x="1070" y="103"/>
                  </a:lnTo>
                  <a:lnTo>
                    <a:pt x="1055" y="112"/>
                  </a:lnTo>
                  <a:lnTo>
                    <a:pt x="1037" y="115"/>
                  </a:lnTo>
                  <a:lnTo>
                    <a:pt x="58" y="115"/>
                  </a:lnTo>
                  <a:lnTo>
                    <a:pt x="40" y="112"/>
                  </a:lnTo>
                  <a:lnTo>
                    <a:pt x="24" y="103"/>
                  </a:lnTo>
                  <a:lnTo>
                    <a:pt x="12" y="91"/>
                  </a:lnTo>
                  <a:lnTo>
                    <a:pt x="3" y="75"/>
                  </a:lnTo>
                  <a:lnTo>
                    <a:pt x="0" y="57"/>
                  </a:lnTo>
                  <a:lnTo>
                    <a:pt x="3" y="40"/>
                  </a:lnTo>
                  <a:lnTo>
                    <a:pt x="12" y="23"/>
                  </a:lnTo>
                  <a:lnTo>
                    <a:pt x="24" y="11"/>
                  </a:lnTo>
                  <a:lnTo>
                    <a:pt x="40" y="3"/>
                  </a:lnTo>
                  <a:lnTo>
                    <a:pt x="5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0"/>
            <p:cNvSpPr>
              <a:spLocks/>
            </p:cNvSpPr>
            <p:nvPr/>
          </p:nvSpPr>
          <p:spPr bwMode="auto">
            <a:xfrm>
              <a:off x="-546100" y="2012950"/>
              <a:ext cx="161925" cy="20638"/>
            </a:xfrm>
            <a:custGeom>
              <a:avLst/>
              <a:gdLst>
                <a:gd name="T0" fmla="*/ 58 w 922"/>
                <a:gd name="T1" fmla="*/ 0 h 115"/>
                <a:gd name="T2" fmla="*/ 864 w 922"/>
                <a:gd name="T3" fmla="*/ 0 h 115"/>
                <a:gd name="T4" fmla="*/ 882 w 922"/>
                <a:gd name="T5" fmla="*/ 3 h 115"/>
                <a:gd name="T6" fmla="*/ 898 w 922"/>
                <a:gd name="T7" fmla="*/ 11 h 115"/>
                <a:gd name="T8" fmla="*/ 910 w 922"/>
                <a:gd name="T9" fmla="*/ 24 h 115"/>
                <a:gd name="T10" fmla="*/ 918 w 922"/>
                <a:gd name="T11" fmla="*/ 39 h 115"/>
                <a:gd name="T12" fmla="*/ 922 w 922"/>
                <a:gd name="T13" fmla="*/ 57 h 115"/>
                <a:gd name="T14" fmla="*/ 918 w 922"/>
                <a:gd name="T15" fmla="*/ 75 h 115"/>
                <a:gd name="T16" fmla="*/ 910 w 922"/>
                <a:gd name="T17" fmla="*/ 91 h 115"/>
                <a:gd name="T18" fmla="*/ 898 w 922"/>
                <a:gd name="T19" fmla="*/ 103 h 115"/>
                <a:gd name="T20" fmla="*/ 882 w 922"/>
                <a:gd name="T21" fmla="*/ 112 h 115"/>
                <a:gd name="T22" fmla="*/ 864 w 922"/>
                <a:gd name="T23" fmla="*/ 115 h 115"/>
                <a:gd name="T24" fmla="*/ 58 w 922"/>
                <a:gd name="T25" fmla="*/ 115 h 115"/>
                <a:gd name="T26" fmla="*/ 40 w 922"/>
                <a:gd name="T27" fmla="*/ 112 h 115"/>
                <a:gd name="T28" fmla="*/ 24 w 922"/>
                <a:gd name="T29" fmla="*/ 103 h 115"/>
                <a:gd name="T30" fmla="*/ 12 w 922"/>
                <a:gd name="T31" fmla="*/ 91 h 115"/>
                <a:gd name="T32" fmla="*/ 3 w 922"/>
                <a:gd name="T33" fmla="*/ 75 h 115"/>
                <a:gd name="T34" fmla="*/ 0 w 922"/>
                <a:gd name="T35" fmla="*/ 57 h 115"/>
                <a:gd name="T36" fmla="*/ 3 w 922"/>
                <a:gd name="T37" fmla="*/ 39 h 115"/>
                <a:gd name="T38" fmla="*/ 12 w 922"/>
                <a:gd name="T39" fmla="*/ 24 h 115"/>
                <a:gd name="T40" fmla="*/ 24 w 922"/>
                <a:gd name="T41" fmla="*/ 11 h 115"/>
                <a:gd name="T42" fmla="*/ 40 w 922"/>
                <a:gd name="T43" fmla="*/ 3 h 115"/>
                <a:gd name="T44" fmla="*/ 58 w 922"/>
                <a:gd name="T45"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22" h="115">
                  <a:moveTo>
                    <a:pt x="58" y="0"/>
                  </a:moveTo>
                  <a:lnTo>
                    <a:pt x="864" y="0"/>
                  </a:lnTo>
                  <a:lnTo>
                    <a:pt x="882" y="3"/>
                  </a:lnTo>
                  <a:lnTo>
                    <a:pt x="898" y="11"/>
                  </a:lnTo>
                  <a:lnTo>
                    <a:pt x="910" y="24"/>
                  </a:lnTo>
                  <a:lnTo>
                    <a:pt x="918" y="39"/>
                  </a:lnTo>
                  <a:lnTo>
                    <a:pt x="922" y="57"/>
                  </a:lnTo>
                  <a:lnTo>
                    <a:pt x="918" y="75"/>
                  </a:lnTo>
                  <a:lnTo>
                    <a:pt x="910" y="91"/>
                  </a:lnTo>
                  <a:lnTo>
                    <a:pt x="898" y="103"/>
                  </a:lnTo>
                  <a:lnTo>
                    <a:pt x="882" y="112"/>
                  </a:lnTo>
                  <a:lnTo>
                    <a:pt x="864" y="115"/>
                  </a:lnTo>
                  <a:lnTo>
                    <a:pt x="58" y="115"/>
                  </a:lnTo>
                  <a:lnTo>
                    <a:pt x="40" y="112"/>
                  </a:lnTo>
                  <a:lnTo>
                    <a:pt x="24" y="103"/>
                  </a:lnTo>
                  <a:lnTo>
                    <a:pt x="12" y="91"/>
                  </a:lnTo>
                  <a:lnTo>
                    <a:pt x="3" y="75"/>
                  </a:lnTo>
                  <a:lnTo>
                    <a:pt x="0" y="57"/>
                  </a:lnTo>
                  <a:lnTo>
                    <a:pt x="3" y="39"/>
                  </a:lnTo>
                  <a:lnTo>
                    <a:pt x="12" y="24"/>
                  </a:lnTo>
                  <a:lnTo>
                    <a:pt x="24" y="11"/>
                  </a:lnTo>
                  <a:lnTo>
                    <a:pt x="40" y="3"/>
                  </a:lnTo>
                  <a:lnTo>
                    <a:pt x="5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1"/>
            <p:cNvSpPr>
              <a:spLocks noEditPoints="1"/>
            </p:cNvSpPr>
            <p:nvPr/>
          </p:nvSpPr>
          <p:spPr bwMode="auto">
            <a:xfrm>
              <a:off x="-647700" y="1546225"/>
              <a:ext cx="477838" cy="609600"/>
            </a:xfrm>
            <a:custGeom>
              <a:avLst/>
              <a:gdLst>
                <a:gd name="T0" fmla="*/ 1901 w 2707"/>
                <a:gd name="T1" fmla="*/ 197 h 3456"/>
                <a:gd name="T2" fmla="*/ 1901 w 2707"/>
                <a:gd name="T3" fmla="*/ 806 h 3456"/>
                <a:gd name="T4" fmla="*/ 2510 w 2707"/>
                <a:gd name="T5" fmla="*/ 806 h 3456"/>
                <a:gd name="T6" fmla="*/ 1901 w 2707"/>
                <a:gd name="T7" fmla="*/ 197 h 3456"/>
                <a:gd name="T8" fmla="*/ 0 w 2707"/>
                <a:gd name="T9" fmla="*/ 0 h 3456"/>
                <a:gd name="T10" fmla="*/ 1867 w 2707"/>
                <a:gd name="T11" fmla="*/ 0 h 3456"/>
                <a:gd name="T12" fmla="*/ 2707 w 2707"/>
                <a:gd name="T13" fmla="*/ 840 h 3456"/>
                <a:gd name="T14" fmla="*/ 2707 w 2707"/>
                <a:gd name="T15" fmla="*/ 1786 h 3456"/>
                <a:gd name="T16" fmla="*/ 2592 w 2707"/>
                <a:gd name="T17" fmla="*/ 1786 h 3456"/>
                <a:gd name="T18" fmla="*/ 2592 w 2707"/>
                <a:gd name="T19" fmla="*/ 922 h 3456"/>
                <a:gd name="T20" fmla="*/ 1786 w 2707"/>
                <a:gd name="T21" fmla="*/ 922 h 3456"/>
                <a:gd name="T22" fmla="*/ 1786 w 2707"/>
                <a:gd name="T23" fmla="*/ 115 h 3456"/>
                <a:gd name="T24" fmla="*/ 115 w 2707"/>
                <a:gd name="T25" fmla="*/ 115 h 3456"/>
                <a:gd name="T26" fmla="*/ 115 w 2707"/>
                <a:gd name="T27" fmla="*/ 3341 h 3456"/>
                <a:gd name="T28" fmla="*/ 2131 w 2707"/>
                <a:gd name="T29" fmla="*/ 3341 h 3456"/>
                <a:gd name="T30" fmla="*/ 2131 w 2707"/>
                <a:gd name="T31" fmla="*/ 3456 h 3456"/>
                <a:gd name="T32" fmla="*/ 0 w 2707"/>
                <a:gd name="T33" fmla="*/ 3456 h 3456"/>
                <a:gd name="T34" fmla="*/ 0 w 2707"/>
                <a:gd name="T35" fmla="*/ 0 h 34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07" h="3456">
                  <a:moveTo>
                    <a:pt x="1901" y="197"/>
                  </a:moveTo>
                  <a:lnTo>
                    <a:pt x="1901" y="806"/>
                  </a:lnTo>
                  <a:lnTo>
                    <a:pt x="2510" y="806"/>
                  </a:lnTo>
                  <a:lnTo>
                    <a:pt x="1901" y="197"/>
                  </a:lnTo>
                  <a:close/>
                  <a:moveTo>
                    <a:pt x="0" y="0"/>
                  </a:moveTo>
                  <a:lnTo>
                    <a:pt x="1867" y="0"/>
                  </a:lnTo>
                  <a:lnTo>
                    <a:pt x="2707" y="840"/>
                  </a:lnTo>
                  <a:lnTo>
                    <a:pt x="2707" y="1786"/>
                  </a:lnTo>
                  <a:lnTo>
                    <a:pt x="2592" y="1786"/>
                  </a:lnTo>
                  <a:lnTo>
                    <a:pt x="2592" y="922"/>
                  </a:lnTo>
                  <a:lnTo>
                    <a:pt x="1786" y="922"/>
                  </a:lnTo>
                  <a:lnTo>
                    <a:pt x="1786" y="115"/>
                  </a:lnTo>
                  <a:lnTo>
                    <a:pt x="115" y="115"/>
                  </a:lnTo>
                  <a:lnTo>
                    <a:pt x="115" y="3341"/>
                  </a:lnTo>
                  <a:lnTo>
                    <a:pt x="2131" y="3341"/>
                  </a:lnTo>
                  <a:lnTo>
                    <a:pt x="2131" y="3456"/>
                  </a:lnTo>
                  <a:lnTo>
                    <a:pt x="0" y="3456"/>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12"/>
            <p:cNvSpPr>
              <a:spLocks noEditPoints="1"/>
            </p:cNvSpPr>
            <p:nvPr/>
          </p:nvSpPr>
          <p:spPr bwMode="auto">
            <a:xfrm>
              <a:off x="-301625" y="1892300"/>
              <a:ext cx="254000" cy="263525"/>
            </a:xfrm>
            <a:custGeom>
              <a:avLst/>
              <a:gdLst>
                <a:gd name="T0" fmla="*/ 514 w 1441"/>
                <a:gd name="T1" fmla="*/ 127 h 1497"/>
                <a:gd name="T2" fmla="*/ 367 w 1441"/>
                <a:gd name="T3" fmla="*/ 185 h 1497"/>
                <a:gd name="T4" fmla="*/ 247 w 1441"/>
                <a:gd name="T5" fmla="*/ 283 h 1497"/>
                <a:gd name="T6" fmla="*/ 161 w 1441"/>
                <a:gd name="T7" fmla="*/ 413 h 1497"/>
                <a:gd name="T8" fmla="*/ 119 w 1441"/>
                <a:gd name="T9" fmla="*/ 567 h 1497"/>
                <a:gd name="T10" fmla="*/ 127 w 1441"/>
                <a:gd name="T11" fmla="*/ 730 h 1497"/>
                <a:gd name="T12" fmla="*/ 185 w 1441"/>
                <a:gd name="T13" fmla="*/ 878 h 1497"/>
                <a:gd name="T14" fmla="*/ 283 w 1441"/>
                <a:gd name="T15" fmla="*/ 998 h 1497"/>
                <a:gd name="T16" fmla="*/ 413 w 1441"/>
                <a:gd name="T17" fmla="*/ 1084 h 1497"/>
                <a:gd name="T18" fmla="*/ 567 w 1441"/>
                <a:gd name="T19" fmla="*/ 1126 h 1497"/>
                <a:gd name="T20" fmla="*/ 730 w 1441"/>
                <a:gd name="T21" fmla="*/ 1117 h 1497"/>
                <a:gd name="T22" fmla="*/ 878 w 1441"/>
                <a:gd name="T23" fmla="*/ 1060 h 1497"/>
                <a:gd name="T24" fmla="*/ 998 w 1441"/>
                <a:gd name="T25" fmla="*/ 962 h 1497"/>
                <a:gd name="T26" fmla="*/ 1084 w 1441"/>
                <a:gd name="T27" fmla="*/ 831 h 1497"/>
                <a:gd name="T28" fmla="*/ 1126 w 1441"/>
                <a:gd name="T29" fmla="*/ 677 h 1497"/>
                <a:gd name="T30" fmla="*/ 1117 w 1441"/>
                <a:gd name="T31" fmla="*/ 514 h 1497"/>
                <a:gd name="T32" fmla="*/ 1060 w 1441"/>
                <a:gd name="T33" fmla="*/ 367 h 1497"/>
                <a:gd name="T34" fmla="*/ 962 w 1441"/>
                <a:gd name="T35" fmla="*/ 247 h 1497"/>
                <a:gd name="T36" fmla="*/ 831 w 1441"/>
                <a:gd name="T37" fmla="*/ 161 h 1497"/>
                <a:gd name="T38" fmla="*/ 677 w 1441"/>
                <a:gd name="T39" fmla="*/ 119 h 1497"/>
                <a:gd name="T40" fmla="*/ 685 w 1441"/>
                <a:gd name="T41" fmla="*/ 4 h 1497"/>
                <a:gd name="T42" fmla="*/ 864 w 1441"/>
                <a:gd name="T43" fmla="*/ 50 h 1497"/>
                <a:gd name="T44" fmla="*/ 1017 w 1441"/>
                <a:gd name="T45" fmla="*/ 143 h 1497"/>
                <a:gd name="T46" fmla="*/ 1138 w 1441"/>
                <a:gd name="T47" fmla="*/ 275 h 1497"/>
                <a:gd name="T48" fmla="*/ 1216 w 1441"/>
                <a:gd name="T49" fmla="*/ 437 h 1497"/>
                <a:gd name="T50" fmla="*/ 1245 w 1441"/>
                <a:gd name="T51" fmla="*/ 622 h 1497"/>
                <a:gd name="T52" fmla="*/ 1219 w 1441"/>
                <a:gd name="T53" fmla="*/ 796 h 1497"/>
                <a:gd name="T54" fmla="*/ 1149 w 1441"/>
                <a:gd name="T55" fmla="*/ 950 h 1497"/>
                <a:gd name="T56" fmla="*/ 1426 w 1441"/>
                <a:gd name="T57" fmla="*/ 1400 h 1497"/>
                <a:gd name="T58" fmla="*/ 1441 w 1441"/>
                <a:gd name="T59" fmla="*/ 1440 h 1497"/>
                <a:gd name="T60" fmla="*/ 1424 w 1441"/>
                <a:gd name="T61" fmla="*/ 1481 h 1497"/>
                <a:gd name="T62" fmla="*/ 1384 w 1441"/>
                <a:gd name="T63" fmla="*/ 1497 h 1497"/>
                <a:gd name="T64" fmla="*/ 1342 w 1441"/>
                <a:gd name="T65" fmla="*/ 1479 h 1497"/>
                <a:gd name="T66" fmla="*/ 901 w 1441"/>
                <a:gd name="T67" fmla="*/ 1178 h 1497"/>
                <a:gd name="T68" fmla="*/ 740 w 1441"/>
                <a:gd name="T69" fmla="*/ 1233 h 1497"/>
                <a:gd name="T70" fmla="*/ 559 w 1441"/>
                <a:gd name="T71" fmla="*/ 1240 h 1497"/>
                <a:gd name="T72" fmla="*/ 381 w 1441"/>
                <a:gd name="T73" fmla="*/ 1195 h 1497"/>
                <a:gd name="T74" fmla="*/ 227 w 1441"/>
                <a:gd name="T75" fmla="*/ 1102 h 1497"/>
                <a:gd name="T76" fmla="*/ 106 w 1441"/>
                <a:gd name="T77" fmla="*/ 969 h 1497"/>
                <a:gd name="T78" fmla="*/ 29 w 1441"/>
                <a:gd name="T79" fmla="*/ 807 h 1497"/>
                <a:gd name="T80" fmla="*/ 0 w 1441"/>
                <a:gd name="T81" fmla="*/ 622 h 1497"/>
                <a:gd name="T82" fmla="*/ 29 w 1441"/>
                <a:gd name="T83" fmla="*/ 437 h 1497"/>
                <a:gd name="T84" fmla="*/ 106 w 1441"/>
                <a:gd name="T85" fmla="*/ 275 h 1497"/>
                <a:gd name="T86" fmla="*/ 227 w 1441"/>
                <a:gd name="T87" fmla="*/ 143 h 1497"/>
                <a:gd name="T88" fmla="*/ 381 w 1441"/>
                <a:gd name="T89" fmla="*/ 50 h 1497"/>
                <a:gd name="T90" fmla="*/ 559 w 1441"/>
                <a:gd name="T91" fmla="*/ 4 h 1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441" h="1497">
                  <a:moveTo>
                    <a:pt x="622" y="116"/>
                  </a:moveTo>
                  <a:lnTo>
                    <a:pt x="567" y="119"/>
                  </a:lnTo>
                  <a:lnTo>
                    <a:pt x="514" y="127"/>
                  </a:lnTo>
                  <a:lnTo>
                    <a:pt x="462" y="142"/>
                  </a:lnTo>
                  <a:lnTo>
                    <a:pt x="413" y="161"/>
                  </a:lnTo>
                  <a:lnTo>
                    <a:pt x="367" y="185"/>
                  </a:lnTo>
                  <a:lnTo>
                    <a:pt x="323" y="214"/>
                  </a:lnTo>
                  <a:lnTo>
                    <a:pt x="283" y="247"/>
                  </a:lnTo>
                  <a:lnTo>
                    <a:pt x="247" y="283"/>
                  </a:lnTo>
                  <a:lnTo>
                    <a:pt x="214" y="323"/>
                  </a:lnTo>
                  <a:lnTo>
                    <a:pt x="185" y="367"/>
                  </a:lnTo>
                  <a:lnTo>
                    <a:pt x="161" y="413"/>
                  </a:lnTo>
                  <a:lnTo>
                    <a:pt x="142" y="462"/>
                  </a:lnTo>
                  <a:lnTo>
                    <a:pt x="127" y="514"/>
                  </a:lnTo>
                  <a:lnTo>
                    <a:pt x="119" y="567"/>
                  </a:lnTo>
                  <a:lnTo>
                    <a:pt x="116" y="622"/>
                  </a:lnTo>
                  <a:lnTo>
                    <a:pt x="119" y="677"/>
                  </a:lnTo>
                  <a:lnTo>
                    <a:pt x="127" y="730"/>
                  </a:lnTo>
                  <a:lnTo>
                    <a:pt x="142" y="783"/>
                  </a:lnTo>
                  <a:lnTo>
                    <a:pt x="161" y="831"/>
                  </a:lnTo>
                  <a:lnTo>
                    <a:pt x="185" y="878"/>
                  </a:lnTo>
                  <a:lnTo>
                    <a:pt x="214" y="921"/>
                  </a:lnTo>
                  <a:lnTo>
                    <a:pt x="247" y="962"/>
                  </a:lnTo>
                  <a:lnTo>
                    <a:pt x="283" y="998"/>
                  </a:lnTo>
                  <a:lnTo>
                    <a:pt x="323" y="1031"/>
                  </a:lnTo>
                  <a:lnTo>
                    <a:pt x="367" y="1060"/>
                  </a:lnTo>
                  <a:lnTo>
                    <a:pt x="413" y="1084"/>
                  </a:lnTo>
                  <a:lnTo>
                    <a:pt x="462" y="1103"/>
                  </a:lnTo>
                  <a:lnTo>
                    <a:pt x="514" y="1117"/>
                  </a:lnTo>
                  <a:lnTo>
                    <a:pt x="567" y="1126"/>
                  </a:lnTo>
                  <a:lnTo>
                    <a:pt x="622" y="1129"/>
                  </a:lnTo>
                  <a:lnTo>
                    <a:pt x="677" y="1126"/>
                  </a:lnTo>
                  <a:lnTo>
                    <a:pt x="730" y="1117"/>
                  </a:lnTo>
                  <a:lnTo>
                    <a:pt x="783" y="1103"/>
                  </a:lnTo>
                  <a:lnTo>
                    <a:pt x="831" y="1084"/>
                  </a:lnTo>
                  <a:lnTo>
                    <a:pt x="878" y="1060"/>
                  </a:lnTo>
                  <a:lnTo>
                    <a:pt x="921" y="1031"/>
                  </a:lnTo>
                  <a:lnTo>
                    <a:pt x="962" y="998"/>
                  </a:lnTo>
                  <a:lnTo>
                    <a:pt x="998" y="962"/>
                  </a:lnTo>
                  <a:lnTo>
                    <a:pt x="1031" y="921"/>
                  </a:lnTo>
                  <a:lnTo>
                    <a:pt x="1060" y="878"/>
                  </a:lnTo>
                  <a:lnTo>
                    <a:pt x="1084" y="831"/>
                  </a:lnTo>
                  <a:lnTo>
                    <a:pt x="1103" y="783"/>
                  </a:lnTo>
                  <a:lnTo>
                    <a:pt x="1117" y="730"/>
                  </a:lnTo>
                  <a:lnTo>
                    <a:pt x="1126" y="677"/>
                  </a:lnTo>
                  <a:lnTo>
                    <a:pt x="1129" y="622"/>
                  </a:lnTo>
                  <a:lnTo>
                    <a:pt x="1126" y="567"/>
                  </a:lnTo>
                  <a:lnTo>
                    <a:pt x="1117" y="514"/>
                  </a:lnTo>
                  <a:lnTo>
                    <a:pt x="1103" y="462"/>
                  </a:lnTo>
                  <a:lnTo>
                    <a:pt x="1084" y="413"/>
                  </a:lnTo>
                  <a:lnTo>
                    <a:pt x="1060" y="367"/>
                  </a:lnTo>
                  <a:lnTo>
                    <a:pt x="1031" y="323"/>
                  </a:lnTo>
                  <a:lnTo>
                    <a:pt x="998" y="283"/>
                  </a:lnTo>
                  <a:lnTo>
                    <a:pt x="962" y="247"/>
                  </a:lnTo>
                  <a:lnTo>
                    <a:pt x="921" y="214"/>
                  </a:lnTo>
                  <a:lnTo>
                    <a:pt x="878" y="185"/>
                  </a:lnTo>
                  <a:lnTo>
                    <a:pt x="831" y="161"/>
                  </a:lnTo>
                  <a:lnTo>
                    <a:pt x="783" y="142"/>
                  </a:lnTo>
                  <a:lnTo>
                    <a:pt x="730" y="127"/>
                  </a:lnTo>
                  <a:lnTo>
                    <a:pt x="677" y="119"/>
                  </a:lnTo>
                  <a:lnTo>
                    <a:pt x="622" y="116"/>
                  </a:lnTo>
                  <a:close/>
                  <a:moveTo>
                    <a:pt x="622" y="0"/>
                  </a:moveTo>
                  <a:lnTo>
                    <a:pt x="685" y="4"/>
                  </a:lnTo>
                  <a:lnTo>
                    <a:pt x="747" y="13"/>
                  </a:lnTo>
                  <a:lnTo>
                    <a:pt x="807" y="29"/>
                  </a:lnTo>
                  <a:lnTo>
                    <a:pt x="864" y="50"/>
                  </a:lnTo>
                  <a:lnTo>
                    <a:pt x="919" y="76"/>
                  </a:lnTo>
                  <a:lnTo>
                    <a:pt x="969" y="106"/>
                  </a:lnTo>
                  <a:lnTo>
                    <a:pt x="1017" y="143"/>
                  </a:lnTo>
                  <a:lnTo>
                    <a:pt x="1061" y="183"/>
                  </a:lnTo>
                  <a:lnTo>
                    <a:pt x="1102" y="227"/>
                  </a:lnTo>
                  <a:lnTo>
                    <a:pt x="1138" y="275"/>
                  </a:lnTo>
                  <a:lnTo>
                    <a:pt x="1169" y="326"/>
                  </a:lnTo>
                  <a:lnTo>
                    <a:pt x="1195" y="381"/>
                  </a:lnTo>
                  <a:lnTo>
                    <a:pt x="1216" y="437"/>
                  </a:lnTo>
                  <a:lnTo>
                    <a:pt x="1231" y="497"/>
                  </a:lnTo>
                  <a:lnTo>
                    <a:pt x="1240" y="559"/>
                  </a:lnTo>
                  <a:lnTo>
                    <a:pt x="1245" y="622"/>
                  </a:lnTo>
                  <a:lnTo>
                    <a:pt x="1241" y="682"/>
                  </a:lnTo>
                  <a:lnTo>
                    <a:pt x="1233" y="740"/>
                  </a:lnTo>
                  <a:lnTo>
                    <a:pt x="1219" y="796"/>
                  </a:lnTo>
                  <a:lnTo>
                    <a:pt x="1201" y="850"/>
                  </a:lnTo>
                  <a:lnTo>
                    <a:pt x="1178" y="901"/>
                  </a:lnTo>
                  <a:lnTo>
                    <a:pt x="1149" y="950"/>
                  </a:lnTo>
                  <a:lnTo>
                    <a:pt x="1118" y="996"/>
                  </a:lnTo>
                  <a:lnTo>
                    <a:pt x="1082" y="1040"/>
                  </a:lnTo>
                  <a:lnTo>
                    <a:pt x="1426" y="1400"/>
                  </a:lnTo>
                  <a:lnTo>
                    <a:pt x="1434" y="1412"/>
                  </a:lnTo>
                  <a:lnTo>
                    <a:pt x="1439" y="1426"/>
                  </a:lnTo>
                  <a:lnTo>
                    <a:pt x="1441" y="1440"/>
                  </a:lnTo>
                  <a:lnTo>
                    <a:pt x="1439" y="1455"/>
                  </a:lnTo>
                  <a:lnTo>
                    <a:pt x="1433" y="1469"/>
                  </a:lnTo>
                  <a:lnTo>
                    <a:pt x="1424" y="1481"/>
                  </a:lnTo>
                  <a:lnTo>
                    <a:pt x="1411" y="1490"/>
                  </a:lnTo>
                  <a:lnTo>
                    <a:pt x="1399" y="1495"/>
                  </a:lnTo>
                  <a:lnTo>
                    <a:pt x="1384" y="1497"/>
                  </a:lnTo>
                  <a:lnTo>
                    <a:pt x="1369" y="1495"/>
                  </a:lnTo>
                  <a:lnTo>
                    <a:pt x="1355" y="1489"/>
                  </a:lnTo>
                  <a:lnTo>
                    <a:pt x="1342" y="1479"/>
                  </a:lnTo>
                  <a:lnTo>
                    <a:pt x="996" y="1118"/>
                  </a:lnTo>
                  <a:lnTo>
                    <a:pt x="950" y="1149"/>
                  </a:lnTo>
                  <a:lnTo>
                    <a:pt x="901" y="1178"/>
                  </a:lnTo>
                  <a:lnTo>
                    <a:pt x="850" y="1201"/>
                  </a:lnTo>
                  <a:lnTo>
                    <a:pt x="795" y="1219"/>
                  </a:lnTo>
                  <a:lnTo>
                    <a:pt x="740" y="1233"/>
                  </a:lnTo>
                  <a:lnTo>
                    <a:pt x="682" y="1241"/>
                  </a:lnTo>
                  <a:lnTo>
                    <a:pt x="622" y="1245"/>
                  </a:lnTo>
                  <a:lnTo>
                    <a:pt x="559" y="1240"/>
                  </a:lnTo>
                  <a:lnTo>
                    <a:pt x="497" y="1231"/>
                  </a:lnTo>
                  <a:lnTo>
                    <a:pt x="437" y="1216"/>
                  </a:lnTo>
                  <a:lnTo>
                    <a:pt x="381" y="1195"/>
                  </a:lnTo>
                  <a:lnTo>
                    <a:pt x="326" y="1169"/>
                  </a:lnTo>
                  <a:lnTo>
                    <a:pt x="275" y="1138"/>
                  </a:lnTo>
                  <a:lnTo>
                    <a:pt x="227" y="1102"/>
                  </a:lnTo>
                  <a:lnTo>
                    <a:pt x="183" y="1061"/>
                  </a:lnTo>
                  <a:lnTo>
                    <a:pt x="143" y="1017"/>
                  </a:lnTo>
                  <a:lnTo>
                    <a:pt x="106" y="969"/>
                  </a:lnTo>
                  <a:lnTo>
                    <a:pt x="76" y="919"/>
                  </a:lnTo>
                  <a:lnTo>
                    <a:pt x="50" y="864"/>
                  </a:lnTo>
                  <a:lnTo>
                    <a:pt x="29" y="807"/>
                  </a:lnTo>
                  <a:lnTo>
                    <a:pt x="13" y="747"/>
                  </a:lnTo>
                  <a:lnTo>
                    <a:pt x="4" y="685"/>
                  </a:lnTo>
                  <a:lnTo>
                    <a:pt x="0" y="622"/>
                  </a:lnTo>
                  <a:lnTo>
                    <a:pt x="4" y="559"/>
                  </a:lnTo>
                  <a:lnTo>
                    <a:pt x="13" y="497"/>
                  </a:lnTo>
                  <a:lnTo>
                    <a:pt x="29" y="437"/>
                  </a:lnTo>
                  <a:lnTo>
                    <a:pt x="50" y="381"/>
                  </a:lnTo>
                  <a:lnTo>
                    <a:pt x="76" y="326"/>
                  </a:lnTo>
                  <a:lnTo>
                    <a:pt x="106" y="275"/>
                  </a:lnTo>
                  <a:lnTo>
                    <a:pt x="143" y="227"/>
                  </a:lnTo>
                  <a:lnTo>
                    <a:pt x="183" y="183"/>
                  </a:lnTo>
                  <a:lnTo>
                    <a:pt x="227" y="143"/>
                  </a:lnTo>
                  <a:lnTo>
                    <a:pt x="275" y="106"/>
                  </a:lnTo>
                  <a:lnTo>
                    <a:pt x="326" y="76"/>
                  </a:lnTo>
                  <a:lnTo>
                    <a:pt x="381" y="50"/>
                  </a:lnTo>
                  <a:lnTo>
                    <a:pt x="437" y="29"/>
                  </a:lnTo>
                  <a:lnTo>
                    <a:pt x="497" y="13"/>
                  </a:lnTo>
                  <a:lnTo>
                    <a:pt x="559" y="4"/>
                  </a:lnTo>
                  <a:lnTo>
                    <a:pt x="62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grpSp>
    </p:spTree>
    <p:extLst>
      <p:ext uri="{BB962C8B-B14F-4D97-AF65-F5344CB8AC3E}">
        <p14:creationId xmlns:p14="http://schemas.microsoft.com/office/powerpoint/2010/main" val="3966644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accel="20000" decel="60000" fill="hold" grpId="0" nodeType="withEffect">
                                  <p:stCondLst>
                                    <p:cond delay="0"/>
                                  </p:stCondLst>
                                  <p:iterate type="wd">
                                    <p:tmPct val="10000"/>
                                  </p:iterate>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BP5">
    <p:spTree>
      <p:nvGrpSpPr>
        <p:cNvPr id="1" name=""/>
        <p:cNvGrpSpPr/>
        <p:nvPr/>
      </p:nvGrpSpPr>
      <p:grpSpPr>
        <a:xfrm>
          <a:off x="0" y="0"/>
          <a:ext cx="0" cy="0"/>
          <a:chOff x="0" y="0"/>
          <a:chExt cx="0" cy="0"/>
        </a:xfrm>
      </p:grpSpPr>
      <p:sp>
        <p:nvSpPr>
          <p:cNvPr id="31" name="Text Placeholder 5"/>
          <p:cNvSpPr>
            <a:spLocks noGrp="1"/>
          </p:cNvSpPr>
          <p:nvPr>
            <p:ph type="body" sz="half" idx="2"/>
          </p:nvPr>
        </p:nvSpPr>
        <p:spPr>
          <a:xfrm>
            <a:off x="380999" y="1104248"/>
            <a:ext cx="8368363" cy="173255"/>
          </a:xfrm>
          <a:prstGeom prst="rect">
            <a:avLst/>
          </a:prstGeom>
        </p:spPr>
        <p:txBody>
          <a:bodyPr/>
          <a:lstStyle>
            <a:lvl1pPr>
              <a:defRPr sz="1200">
                <a:solidFill>
                  <a:schemeClr val="bg1">
                    <a:lumMod val="85000"/>
                  </a:schemeClr>
                </a:solidFill>
              </a:defRPr>
            </a:lvl1pPr>
          </a:lstStyle>
          <a:p>
            <a:pPr lvl="0"/>
            <a:r>
              <a:rPr lang="en-US"/>
              <a:t>Edit Master text styles</a:t>
            </a:r>
          </a:p>
        </p:txBody>
      </p:sp>
      <p:sp>
        <p:nvSpPr>
          <p:cNvPr id="32" name="Title 1"/>
          <p:cNvSpPr>
            <a:spLocks noGrp="1"/>
          </p:cNvSpPr>
          <p:nvPr>
            <p:ph type="title" hasCustomPrompt="1"/>
          </p:nvPr>
        </p:nvSpPr>
        <p:spPr>
          <a:xfrm>
            <a:off x="381000" y="341313"/>
            <a:ext cx="8368363" cy="739370"/>
          </a:xfrm>
          <a:prstGeom prst="rect">
            <a:avLst/>
          </a:prstGeom>
        </p:spPr>
        <p:txBody>
          <a:bodyPr/>
          <a:lstStyle/>
          <a:p>
            <a:r>
              <a:rPr lang="en-US" dirty="0"/>
              <a:t>Chapter 1 Graph Option One</a:t>
            </a:r>
          </a:p>
        </p:txBody>
      </p:sp>
      <p:graphicFrame>
        <p:nvGraphicFramePr>
          <p:cNvPr id="33" name="Chart 32"/>
          <p:cNvGraphicFramePr/>
          <p:nvPr userDrawn="1">
            <p:extLst>
              <p:ext uri="{D42A27DB-BD31-4B8C-83A1-F6EECF244321}">
                <p14:modId xmlns:p14="http://schemas.microsoft.com/office/powerpoint/2010/main" val="3650428797"/>
              </p:ext>
            </p:extLst>
          </p:nvPr>
        </p:nvGraphicFramePr>
        <p:xfrm>
          <a:off x="1565820" y="1290906"/>
          <a:ext cx="3505200" cy="3505200"/>
        </p:xfrm>
        <a:graphic>
          <a:graphicData uri="http://schemas.openxmlformats.org/drawingml/2006/chart">
            <c:chart xmlns:c="http://schemas.openxmlformats.org/drawingml/2006/chart" xmlns:r="http://schemas.openxmlformats.org/officeDocument/2006/relationships" r:id="rId2"/>
          </a:graphicData>
        </a:graphic>
      </p:graphicFrame>
      <p:sp>
        <p:nvSpPr>
          <p:cNvPr id="34" name="Inhaltsplatzhalter 4"/>
          <p:cNvSpPr txBox="1">
            <a:spLocks/>
          </p:cNvSpPr>
          <p:nvPr userDrawn="1"/>
        </p:nvSpPr>
        <p:spPr>
          <a:xfrm>
            <a:off x="5604420" y="2054033"/>
            <a:ext cx="2644636" cy="204095"/>
          </a:xfrm>
          <a:prstGeom prst="rect">
            <a:avLst/>
          </a:prstGeom>
        </p:spPr>
        <p:txBody>
          <a:bodyPr wrap="square" lIns="0" tIns="0" rIns="0" bIns="0" anchor="ctr">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20000"/>
              </a:lnSpc>
              <a:buNone/>
            </a:pPr>
            <a:r>
              <a:rPr lang="en-US" sz="1200" dirty="0">
                <a:solidFill>
                  <a:schemeClr val="accent1"/>
                </a:solidFill>
                <a:latin typeface="+mj-lt"/>
              </a:rPr>
              <a:t>Group #1 - </a:t>
            </a:r>
            <a:r>
              <a:rPr lang="en-US" sz="1200" b="1" dirty="0">
                <a:solidFill>
                  <a:schemeClr val="accent1"/>
                </a:solidFill>
                <a:latin typeface="+mj-lt"/>
              </a:rPr>
              <a:t>43% ($22.5M)</a:t>
            </a:r>
            <a:endParaRPr lang="en-US" sz="1200" b="1" dirty="0">
              <a:solidFill>
                <a:schemeClr val="bg1">
                  <a:lumMod val="65000"/>
                </a:schemeClr>
              </a:solidFill>
              <a:latin typeface="+mn-lt"/>
            </a:endParaRPr>
          </a:p>
        </p:txBody>
      </p:sp>
      <p:sp>
        <p:nvSpPr>
          <p:cNvPr id="35" name="Oval 34"/>
          <p:cNvSpPr/>
          <p:nvPr userDrawn="1"/>
        </p:nvSpPr>
        <p:spPr bwMode="auto">
          <a:xfrm>
            <a:off x="5223420" y="2041781"/>
            <a:ext cx="228600" cy="228600"/>
          </a:xfrm>
          <a:prstGeom prst="ellipse">
            <a:avLst/>
          </a:prstGeom>
          <a:solidFill>
            <a:schemeClr val="accent1"/>
          </a:solidFill>
          <a:ln w="9525">
            <a:noFill/>
            <a:round/>
            <a:headEnd/>
            <a:tailEnd/>
          </a:ln>
        </p:spPr>
        <p:txBody>
          <a:bodyPr vert="horz" wrap="square" lIns="91440" tIns="45720" rIns="91440" bIns="45720" numCol="1" rtlCol="0" anchor="ctr" anchorCtr="0" compatLnSpc="1">
            <a:prstTxWarp prst="textNoShape">
              <a:avLst/>
            </a:prstTxWarp>
          </a:bodyPr>
          <a:lstStyle/>
          <a:p>
            <a:pPr algn="ctr"/>
            <a:endParaRPr lang="en-US" dirty="0"/>
          </a:p>
        </p:txBody>
      </p:sp>
      <p:sp>
        <p:nvSpPr>
          <p:cNvPr id="36" name="Inhaltsplatzhalter 4"/>
          <p:cNvSpPr txBox="1">
            <a:spLocks/>
          </p:cNvSpPr>
          <p:nvPr userDrawn="1"/>
        </p:nvSpPr>
        <p:spPr>
          <a:xfrm>
            <a:off x="5604420" y="2458189"/>
            <a:ext cx="2644636" cy="204095"/>
          </a:xfrm>
          <a:prstGeom prst="rect">
            <a:avLst/>
          </a:prstGeom>
        </p:spPr>
        <p:txBody>
          <a:bodyPr wrap="square" lIns="0" tIns="0" rIns="0" bIns="0" anchor="ctr">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20000"/>
              </a:lnSpc>
              <a:buNone/>
            </a:pPr>
            <a:r>
              <a:rPr lang="en-US" sz="1200" dirty="0">
                <a:solidFill>
                  <a:schemeClr val="accent2"/>
                </a:solidFill>
                <a:latin typeface="+mj-lt"/>
              </a:rPr>
              <a:t>Group #2 - </a:t>
            </a:r>
            <a:r>
              <a:rPr lang="en-US" sz="1200" b="1" dirty="0">
                <a:solidFill>
                  <a:schemeClr val="accent2"/>
                </a:solidFill>
                <a:latin typeface="+mj-lt"/>
              </a:rPr>
              <a:t>34% ($6M)</a:t>
            </a:r>
            <a:endParaRPr lang="en-US" sz="1200" b="1" dirty="0">
              <a:solidFill>
                <a:schemeClr val="accent2"/>
              </a:solidFill>
              <a:latin typeface="+mn-lt"/>
            </a:endParaRPr>
          </a:p>
        </p:txBody>
      </p:sp>
      <p:sp>
        <p:nvSpPr>
          <p:cNvPr id="37" name="Oval 36"/>
          <p:cNvSpPr/>
          <p:nvPr userDrawn="1"/>
        </p:nvSpPr>
        <p:spPr bwMode="auto">
          <a:xfrm>
            <a:off x="5223420" y="2453559"/>
            <a:ext cx="228600" cy="228600"/>
          </a:xfrm>
          <a:prstGeom prst="ellipse">
            <a:avLst/>
          </a:prstGeom>
          <a:solidFill>
            <a:schemeClr val="accent2"/>
          </a:solidFill>
          <a:ln w="9525">
            <a:noFill/>
            <a:round/>
            <a:headEnd/>
            <a:tailEnd/>
          </a:ln>
        </p:spPr>
        <p:txBody>
          <a:bodyPr vert="horz" wrap="square" lIns="91440" tIns="45720" rIns="91440" bIns="45720" numCol="1" rtlCol="0" anchor="ctr" anchorCtr="0" compatLnSpc="1">
            <a:prstTxWarp prst="textNoShape">
              <a:avLst/>
            </a:prstTxWarp>
          </a:bodyPr>
          <a:lstStyle/>
          <a:p>
            <a:pPr algn="ctr"/>
            <a:endParaRPr lang="en-US" dirty="0"/>
          </a:p>
        </p:txBody>
      </p:sp>
      <p:sp>
        <p:nvSpPr>
          <p:cNvPr id="38" name="Inhaltsplatzhalter 4"/>
          <p:cNvSpPr txBox="1">
            <a:spLocks/>
          </p:cNvSpPr>
          <p:nvPr userDrawn="1"/>
        </p:nvSpPr>
        <p:spPr>
          <a:xfrm>
            <a:off x="5604420" y="2862345"/>
            <a:ext cx="2644636" cy="204095"/>
          </a:xfrm>
          <a:prstGeom prst="rect">
            <a:avLst/>
          </a:prstGeom>
        </p:spPr>
        <p:txBody>
          <a:bodyPr wrap="square" lIns="0" tIns="0" rIns="0" bIns="0" anchor="ctr">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20000"/>
              </a:lnSpc>
              <a:buNone/>
            </a:pPr>
            <a:r>
              <a:rPr lang="en-US" sz="1200" dirty="0">
                <a:solidFill>
                  <a:schemeClr val="accent3"/>
                </a:solidFill>
                <a:latin typeface="+mj-lt"/>
              </a:rPr>
              <a:t>Group #3 - </a:t>
            </a:r>
            <a:r>
              <a:rPr lang="en-US" sz="1200" b="1" dirty="0">
                <a:solidFill>
                  <a:schemeClr val="accent3"/>
                </a:solidFill>
                <a:latin typeface="+mj-lt"/>
              </a:rPr>
              <a:t>12% ($3.5M)</a:t>
            </a:r>
            <a:endParaRPr lang="en-US" sz="1200" b="1" dirty="0">
              <a:solidFill>
                <a:schemeClr val="accent3"/>
              </a:solidFill>
              <a:latin typeface="+mn-lt"/>
            </a:endParaRPr>
          </a:p>
        </p:txBody>
      </p:sp>
      <p:sp>
        <p:nvSpPr>
          <p:cNvPr id="39" name="Oval 38"/>
          <p:cNvSpPr/>
          <p:nvPr userDrawn="1"/>
        </p:nvSpPr>
        <p:spPr bwMode="auto">
          <a:xfrm>
            <a:off x="5223420" y="2865337"/>
            <a:ext cx="228600" cy="228600"/>
          </a:xfrm>
          <a:prstGeom prst="ellipse">
            <a:avLst/>
          </a:prstGeom>
          <a:solidFill>
            <a:schemeClr val="accent3"/>
          </a:solidFill>
          <a:ln w="9525">
            <a:noFill/>
            <a:round/>
            <a:headEnd/>
            <a:tailEnd/>
          </a:ln>
        </p:spPr>
        <p:txBody>
          <a:bodyPr vert="horz" wrap="square" lIns="91440" tIns="45720" rIns="91440" bIns="45720" numCol="1" rtlCol="0" anchor="ctr" anchorCtr="0" compatLnSpc="1">
            <a:prstTxWarp prst="textNoShape">
              <a:avLst/>
            </a:prstTxWarp>
          </a:bodyPr>
          <a:lstStyle/>
          <a:p>
            <a:pPr algn="ctr"/>
            <a:endParaRPr lang="en-US" dirty="0"/>
          </a:p>
        </p:txBody>
      </p:sp>
      <p:sp>
        <p:nvSpPr>
          <p:cNvPr id="40" name="Inhaltsplatzhalter 4"/>
          <p:cNvSpPr txBox="1">
            <a:spLocks/>
          </p:cNvSpPr>
          <p:nvPr userDrawn="1"/>
        </p:nvSpPr>
        <p:spPr>
          <a:xfrm>
            <a:off x="5604420" y="3276663"/>
            <a:ext cx="2644636" cy="204095"/>
          </a:xfrm>
          <a:prstGeom prst="rect">
            <a:avLst/>
          </a:prstGeom>
        </p:spPr>
        <p:txBody>
          <a:bodyPr wrap="square" lIns="0" tIns="0" rIns="0" bIns="0" anchor="ctr">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20000"/>
              </a:lnSpc>
              <a:buNone/>
            </a:pPr>
            <a:r>
              <a:rPr lang="en-US" sz="1200" dirty="0">
                <a:solidFill>
                  <a:schemeClr val="accent4"/>
                </a:solidFill>
                <a:latin typeface="+mj-lt"/>
              </a:rPr>
              <a:t>Group #4 - </a:t>
            </a:r>
            <a:r>
              <a:rPr lang="en-US" sz="1200" b="1" dirty="0">
                <a:solidFill>
                  <a:schemeClr val="accent4"/>
                </a:solidFill>
                <a:latin typeface="+mj-lt"/>
              </a:rPr>
              <a:t>10% ($1.8M)</a:t>
            </a:r>
            <a:endParaRPr lang="en-US" sz="1200" b="1" dirty="0">
              <a:solidFill>
                <a:schemeClr val="accent4"/>
              </a:solidFill>
              <a:latin typeface="+mn-lt"/>
            </a:endParaRPr>
          </a:p>
        </p:txBody>
      </p:sp>
      <p:sp>
        <p:nvSpPr>
          <p:cNvPr id="41" name="Oval 40"/>
          <p:cNvSpPr/>
          <p:nvPr userDrawn="1"/>
        </p:nvSpPr>
        <p:spPr bwMode="auto">
          <a:xfrm>
            <a:off x="5223420" y="3277115"/>
            <a:ext cx="228600" cy="228600"/>
          </a:xfrm>
          <a:prstGeom prst="ellipse">
            <a:avLst/>
          </a:prstGeom>
          <a:solidFill>
            <a:schemeClr val="accent4"/>
          </a:solidFill>
          <a:ln w="9525">
            <a:noFill/>
            <a:round/>
            <a:headEnd/>
            <a:tailEnd/>
          </a:ln>
        </p:spPr>
        <p:txBody>
          <a:bodyPr vert="horz" wrap="square" lIns="91440" tIns="45720" rIns="91440" bIns="45720" numCol="1" rtlCol="0" anchor="ctr" anchorCtr="0" compatLnSpc="1">
            <a:prstTxWarp prst="textNoShape">
              <a:avLst/>
            </a:prstTxWarp>
          </a:bodyPr>
          <a:lstStyle/>
          <a:p>
            <a:pPr algn="ctr"/>
            <a:endParaRPr lang="en-US" dirty="0"/>
          </a:p>
        </p:txBody>
      </p:sp>
      <p:sp>
        <p:nvSpPr>
          <p:cNvPr id="42" name="Inhaltsplatzhalter 4"/>
          <p:cNvSpPr txBox="1">
            <a:spLocks/>
          </p:cNvSpPr>
          <p:nvPr userDrawn="1"/>
        </p:nvSpPr>
        <p:spPr>
          <a:xfrm>
            <a:off x="5604420" y="3701145"/>
            <a:ext cx="2644636" cy="204095"/>
          </a:xfrm>
          <a:prstGeom prst="rect">
            <a:avLst/>
          </a:prstGeom>
        </p:spPr>
        <p:txBody>
          <a:bodyPr wrap="square" lIns="0" tIns="0" rIns="0" bIns="0" anchor="ctr">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20000"/>
              </a:lnSpc>
              <a:buNone/>
            </a:pPr>
            <a:r>
              <a:rPr lang="en-US" sz="1200" dirty="0">
                <a:solidFill>
                  <a:schemeClr val="accent5"/>
                </a:solidFill>
                <a:latin typeface="+mj-lt"/>
              </a:rPr>
              <a:t>Group #5 - </a:t>
            </a:r>
            <a:r>
              <a:rPr lang="en-US" sz="1200" b="1" dirty="0">
                <a:solidFill>
                  <a:schemeClr val="accent5"/>
                </a:solidFill>
                <a:latin typeface="+mj-lt"/>
              </a:rPr>
              <a:t>3% &lt; ($100K)</a:t>
            </a:r>
            <a:endParaRPr lang="en-US" sz="1200" b="1" dirty="0">
              <a:solidFill>
                <a:schemeClr val="accent5"/>
              </a:solidFill>
              <a:latin typeface="+mn-lt"/>
            </a:endParaRPr>
          </a:p>
        </p:txBody>
      </p:sp>
      <p:sp>
        <p:nvSpPr>
          <p:cNvPr id="43" name="Oval 42"/>
          <p:cNvSpPr/>
          <p:nvPr userDrawn="1"/>
        </p:nvSpPr>
        <p:spPr bwMode="auto">
          <a:xfrm>
            <a:off x="5223420" y="3688893"/>
            <a:ext cx="228600" cy="228600"/>
          </a:xfrm>
          <a:prstGeom prst="ellipse">
            <a:avLst/>
          </a:prstGeom>
          <a:solidFill>
            <a:schemeClr val="accent5"/>
          </a:solidFill>
          <a:ln w="9525">
            <a:noFill/>
            <a:round/>
            <a:headEnd/>
            <a:tailEnd/>
          </a:ln>
        </p:spPr>
        <p:txBody>
          <a:bodyPr vert="horz" wrap="square" lIns="91440" tIns="45720" rIns="91440" bIns="45720" numCol="1" rtlCol="0" anchor="ctr" anchorCtr="0" compatLnSpc="1">
            <a:prstTxWarp prst="textNoShape">
              <a:avLst/>
            </a:prstTxWarp>
          </a:bodyPr>
          <a:lstStyle/>
          <a:p>
            <a:pPr algn="ctr"/>
            <a:endParaRPr lang="en-US" dirty="0"/>
          </a:p>
        </p:txBody>
      </p:sp>
      <p:sp>
        <p:nvSpPr>
          <p:cNvPr id="44" name="Rounded Rectangle 43"/>
          <p:cNvSpPr/>
          <p:nvPr userDrawn="1"/>
        </p:nvSpPr>
        <p:spPr bwMode="auto">
          <a:xfrm>
            <a:off x="5223420" y="4154549"/>
            <a:ext cx="2416036" cy="381000"/>
          </a:xfrm>
          <a:prstGeom prst="roundRect">
            <a:avLst/>
          </a:prstGeom>
          <a:solidFill>
            <a:schemeClr val="accent1"/>
          </a:solidFill>
          <a:ln w="9525">
            <a:noFill/>
            <a:round/>
            <a:headEnd/>
            <a:tailEnd/>
          </a:ln>
        </p:spPr>
        <p:txBody>
          <a:bodyPr vert="horz" wrap="square" lIns="91440" tIns="45720" rIns="91440" bIns="45720" numCol="1" rtlCol="0" anchor="ctr" anchorCtr="0" compatLnSpc="1">
            <a:prstTxWarp prst="textNoShape">
              <a:avLst/>
            </a:prstTxWarp>
          </a:bodyPr>
          <a:lstStyle/>
          <a:p>
            <a:pPr algn="ctr"/>
            <a:r>
              <a:rPr lang="en-US" sz="1600" dirty="0">
                <a:solidFill>
                  <a:schemeClr val="bg1"/>
                </a:solidFill>
              </a:rPr>
              <a:t>Market Size $33.9M</a:t>
            </a:r>
          </a:p>
        </p:txBody>
      </p:sp>
      <p:sp>
        <p:nvSpPr>
          <p:cNvPr id="45" name="Inhaltsplatzhalter 4"/>
          <p:cNvSpPr txBox="1">
            <a:spLocks/>
          </p:cNvSpPr>
          <p:nvPr userDrawn="1"/>
        </p:nvSpPr>
        <p:spPr>
          <a:xfrm>
            <a:off x="5223420" y="1602516"/>
            <a:ext cx="2644636" cy="272190"/>
          </a:xfrm>
          <a:prstGeom prst="rect">
            <a:avLst/>
          </a:prstGeom>
        </p:spPr>
        <p:txBody>
          <a:bodyPr wrap="square" lIns="0" tIns="0" rIns="0" bIns="0" anchor="ctr">
            <a:spAutoFit/>
          </a:bodyPr>
          <a:lstStyle>
            <a:lvl1pPr marL="272967" indent="-272967" algn="l" defTabSz="914127" rtl="0" eaLnBrk="1" latinLnBrk="0" hangingPunct="1">
              <a:lnSpc>
                <a:spcPct val="90000"/>
              </a:lnSpc>
              <a:spcBef>
                <a:spcPts val="0"/>
              </a:spcBef>
              <a:spcAft>
                <a:spcPts val="1000"/>
              </a:spcAft>
              <a:buFont typeface="Wingdings" panose="05000000000000000000" pitchFamily="2" charset="2"/>
              <a:buChar char="§"/>
              <a:defRPr sz="2300" kern="1200">
                <a:solidFill>
                  <a:schemeClr val="bg1"/>
                </a:solidFill>
                <a:latin typeface="Calibri Light" panose="020F0302020204030204" pitchFamily="34" charset="0"/>
                <a:ea typeface="+mn-ea"/>
                <a:cs typeface="+mn-cs"/>
              </a:defRPr>
            </a:lvl1pPr>
            <a:lvl2pPr marL="807798" indent="-272967" algn="l" defTabSz="914127" rtl="0" eaLnBrk="1" latinLnBrk="0" hangingPunct="1">
              <a:lnSpc>
                <a:spcPct val="90000"/>
              </a:lnSpc>
              <a:spcBef>
                <a:spcPts val="0"/>
              </a:spcBef>
              <a:spcAft>
                <a:spcPts val="1000"/>
              </a:spcAft>
              <a:buFont typeface="Symbol" panose="05050102010706020507" pitchFamily="18" charset="2"/>
              <a:buChar char="-"/>
              <a:defRPr sz="2000" kern="1200">
                <a:solidFill>
                  <a:schemeClr val="bg1"/>
                </a:solidFill>
                <a:latin typeface="Calibri Light" panose="020F0302020204030204" pitchFamily="34" charset="0"/>
                <a:ea typeface="+mn-ea"/>
                <a:cs typeface="+mn-cs"/>
              </a:defRPr>
            </a:lvl2pPr>
            <a:lvl3pPr marL="1080764" indent="-177748" algn="l" defTabSz="914127" rtl="0" eaLnBrk="1" latinLnBrk="0" hangingPunct="1">
              <a:lnSpc>
                <a:spcPct val="90000"/>
              </a:lnSpc>
              <a:spcBef>
                <a:spcPts val="0"/>
              </a:spcBef>
              <a:spcAft>
                <a:spcPts val="1000"/>
              </a:spcAft>
              <a:buFont typeface="Symbol" panose="05050102010706020507" pitchFamily="18" charset="2"/>
              <a:buChar char="-"/>
              <a:defRPr sz="1900" kern="1200">
                <a:solidFill>
                  <a:schemeClr val="bg1"/>
                </a:solidFill>
                <a:latin typeface="Calibri Light" panose="020F0302020204030204" pitchFamily="34" charset="0"/>
                <a:ea typeface="+mn-ea"/>
                <a:cs typeface="+mn-cs"/>
              </a:defRPr>
            </a:lvl3pPr>
            <a:lvl4pPr marL="1436256" indent="-177748"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4pPr>
            <a:lvl5pPr marL="1793335" indent="-179335" algn="l" defTabSz="914127" rtl="0" eaLnBrk="1" latinLnBrk="0" hangingPunct="1">
              <a:lnSpc>
                <a:spcPct val="90000"/>
              </a:lnSpc>
              <a:spcBef>
                <a:spcPts val="0"/>
              </a:spcBef>
              <a:spcAft>
                <a:spcPts val="1000"/>
              </a:spcAft>
              <a:buFont typeface="Symbol" panose="05050102010706020507" pitchFamily="18" charset="2"/>
              <a:buChar char="-"/>
              <a:defRPr sz="1600" kern="1200">
                <a:solidFill>
                  <a:schemeClr val="bg1"/>
                </a:solidFill>
                <a:latin typeface="Calibri Light" panose="020F0302020204030204" pitchFamily="34" charset="0"/>
                <a:ea typeface="+mn-ea"/>
                <a:cs typeface="+mn-cs"/>
              </a:defRPr>
            </a:lvl5pPr>
            <a:lvl6pPr marL="2513847"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0910"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7972"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034" indent="-228532" algn="l" defTabSz="914127"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20000"/>
              </a:lnSpc>
              <a:buNone/>
            </a:pPr>
            <a:r>
              <a:rPr lang="en-US" sz="1600" b="1" dirty="0">
                <a:solidFill>
                  <a:schemeClr val="bg1">
                    <a:lumMod val="50000"/>
                  </a:schemeClr>
                </a:solidFill>
                <a:latin typeface="+mj-lt"/>
              </a:rPr>
              <a:t>Target Market:</a:t>
            </a:r>
            <a:endParaRPr lang="en-US" sz="1100" b="1" dirty="0">
              <a:solidFill>
                <a:schemeClr val="bg1">
                  <a:lumMod val="50000"/>
                </a:schemeClr>
              </a:solidFill>
              <a:latin typeface="+mn-lt"/>
            </a:endParaRPr>
          </a:p>
        </p:txBody>
      </p:sp>
    </p:spTree>
    <p:extLst>
      <p:ext uri="{BB962C8B-B14F-4D97-AF65-F5344CB8AC3E}">
        <p14:creationId xmlns:p14="http://schemas.microsoft.com/office/powerpoint/2010/main" val="20688291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33">
                                            <p:graphicEl>
                                              <a:chart seriesIdx="-3" categoryIdx="-3" bldStep="gridLegend"/>
                                            </p:graphicEl>
                                          </p:spTgt>
                                        </p:tgtEl>
                                        <p:attrNameLst>
                                          <p:attrName>style.visibility</p:attrName>
                                        </p:attrNameLst>
                                      </p:cBhvr>
                                      <p:to>
                                        <p:strVal val="visible"/>
                                      </p:to>
                                    </p:set>
                                    <p:anim calcmode="lin" valueType="num">
                                      <p:cBhvr>
                                        <p:cTn id="7" dur="500" fill="hold"/>
                                        <p:tgtEl>
                                          <p:spTgt spid="33">
                                            <p:graphicEl>
                                              <a:chart seriesIdx="-3" categoryIdx="-3" bldStep="gridLegend"/>
                                            </p:graphicEl>
                                          </p:spTgt>
                                        </p:tgtEl>
                                        <p:attrNameLst>
                                          <p:attrName>ppt_w</p:attrName>
                                        </p:attrNameLst>
                                      </p:cBhvr>
                                      <p:tavLst>
                                        <p:tav tm="0">
                                          <p:val>
                                            <p:fltVal val="0"/>
                                          </p:val>
                                        </p:tav>
                                        <p:tav tm="100000">
                                          <p:val>
                                            <p:strVal val="#ppt_w"/>
                                          </p:val>
                                        </p:tav>
                                      </p:tavLst>
                                    </p:anim>
                                    <p:anim calcmode="lin" valueType="num">
                                      <p:cBhvr>
                                        <p:cTn id="8" dur="500" fill="hold"/>
                                        <p:tgtEl>
                                          <p:spTgt spid="33">
                                            <p:graphicEl>
                                              <a:chart seriesIdx="-3" categoryIdx="-3" bldStep="gridLegend"/>
                                            </p:graphicEl>
                                          </p:spTgt>
                                        </p:tgtEl>
                                        <p:attrNameLst>
                                          <p:attrName>ppt_h</p:attrName>
                                        </p:attrNameLst>
                                      </p:cBhvr>
                                      <p:tavLst>
                                        <p:tav tm="0">
                                          <p:val>
                                            <p:fltVal val="0"/>
                                          </p:val>
                                        </p:tav>
                                        <p:tav tm="100000">
                                          <p:val>
                                            <p:strVal val="#ppt_h"/>
                                          </p:val>
                                        </p:tav>
                                      </p:tavLst>
                                    </p:anim>
                                    <p:animEffect transition="in" filter="fade">
                                      <p:cBhvr>
                                        <p:cTn id="9" dur="500"/>
                                        <p:tgtEl>
                                          <p:spTgt spid="33">
                                            <p:graphicEl>
                                              <a:chart seriesIdx="-3" categoryIdx="-3" bldStep="gridLegend"/>
                                            </p:graphicEl>
                                          </p:spTgt>
                                        </p:tgtEl>
                                      </p:cBhvr>
                                    </p:animEffect>
                                  </p:childTnLst>
                                </p:cTn>
                              </p:par>
                            </p:childTnLst>
                          </p:cTn>
                        </p:par>
                        <p:par>
                          <p:cTn id="10" fill="hold">
                            <p:stCondLst>
                              <p:cond delay="500"/>
                            </p:stCondLst>
                            <p:childTnLst>
                              <p:par>
                                <p:cTn id="11" presetID="53" presetClass="entr" presetSubtype="16" fill="hold" grpId="0" nodeType="afterEffect">
                                  <p:stCondLst>
                                    <p:cond delay="0"/>
                                  </p:stCondLst>
                                  <p:childTnLst>
                                    <p:set>
                                      <p:cBhvr>
                                        <p:cTn id="12" dur="1" fill="hold">
                                          <p:stCondLst>
                                            <p:cond delay="0"/>
                                          </p:stCondLst>
                                        </p:cTn>
                                        <p:tgtEl>
                                          <p:spTgt spid="33">
                                            <p:graphicEl>
                                              <a:chart seriesIdx="-4" categoryIdx="0" bldStep="category"/>
                                            </p:graphicEl>
                                          </p:spTgt>
                                        </p:tgtEl>
                                        <p:attrNameLst>
                                          <p:attrName>style.visibility</p:attrName>
                                        </p:attrNameLst>
                                      </p:cBhvr>
                                      <p:to>
                                        <p:strVal val="visible"/>
                                      </p:to>
                                    </p:set>
                                    <p:anim calcmode="lin" valueType="num">
                                      <p:cBhvr>
                                        <p:cTn id="13" dur="500" fill="hold"/>
                                        <p:tgtEl>
                                          <p:spTgt spid="33">
                                            <p:graphicEl>
                                              <a:chart seriesIdx="-4" categoryIdx="0" bldStep="category"/>
                                            </p:graphicEl>
                                          </p:spTgt>
                                        </p:tgtEl>
                                        <p:attrNameLst>
                                          <p:attrName>ppt_w</p:attrName>
                                        </p:attrNameLst>
                                      </p:cBhvr>
                                      <p:tavLst>
                                        <p:tav tm="0">
                                          <p:val>
                                            <p:fltVal val="0"/>
                                          </p:val>
                                        </p:tav>
                                        <p:tav tm="100000">
                                          <p:val>
                                            <p:strVal val="#ppt_w"/>
                                          </p:val>
                                        </p:tav>
                                      </p:tavLst>
                                    </p:anim>
                                    <p:anim calcmode="lin" valueType="num">
                                      <p:cBhvr>
                                        <p:cTn id="14" dur="500" fill="hold"/>
                                        <p:tgtEl>
                                          <p:spTgt spid="33">
                                            <p:graphicEl>
                                              <a:chart seriesIdx="-4" categoryIdx="0" bldStep="category"/>
                                            </p:graphicEl>
                                          </p:spTgt>
                                        </p:tgtEl>
                                        <p:attrNameLst>
                                          <p:attrName>ppt_h</p:attrName>
                                        </p:attrNameLst>
                                      </p:cBhvr>
                                      <p:tavLst>
                                        <p:tav tm="0">
                                          <p:val>
                                            <p:fltVal val="0"/>
                                          </p:val>
                                        </p:tav>
                                        <p:tav tm="100000">
                                          <p:val>
                                            <p:strVal val="#ppt_h"/>
                                          </p:val>
                                        </p:tav>
                                      </p:tavLst>
                                    </p:anim>
                                    <p:animEffect transition="in" filter="fade">
                                      <p:cBhvr>
                                        <p:cTn id="15" dur="500"/>
                                        <p:tgtEl>
                                          <p:spTgt spid="33">
                                            <p:graphicEl>
                                              <a:chart seriesIdx="-4" categoryIdx="0" bldStep="category"/>
                                            </p:graphicEl>
                                          </p:spTgt>
                                        </p:tgtEl>
                                      </p:cBhvr>
                                    </p:animEffect>
                                  </p:childTnLst>
                                </p:cTn>
                              </p:par>
                            </p:childTnLst>
                          </p:cTn>
                        </p:par>
                        <p:par>
                          <p:cTn id="16" fill="hold">
                            <p:stCondLst>
                              <p:cond delay="1000"/>
                            </p:stCondLst>
                            <p:childTnLst>
                              <p:par>
                                <p:cTn id="17" presetID="53" presetClass="entr" presetSubtype="16" fill="hold" grpId="0" nodeType="afterEffect">
                                  <p:stCondLst>
                                    <p:cond delay="0"/>
                                  </p:stCondLst>
                                  <p:childTnLst>
                                    <p:set>
                                      <p:cBhvr>
                                        <p:cTn id="18" dur="1" fill="hold">
                                          <p:stCondLst>
                                            <p:cond delay="0"/>
                                          </p:stCondLst>
                                        </p:cTn>
                                        <p:tgtEl>
                                          <p:spTgt spid="33">
                                            <p:graphicEl>
                                              <a:chart seriesIdx="-4" categoryIdx="1" bldStep="category"/>
                                            </p:graphicEl>
                                          </p:spTgt>
                                        </p:tgtEl>
                                        <p:attrNameLst>
                                          <p:attrName>style.visibility</p:attrName>
                                        </p:attrNameLst>
                                      </p:cBhvr>
                                      <p:to>
                                        <p:strVal val="visible"/>
                                      </p:to>
                                    </p:set>
                                    <p:anim calcmode="lin" valueType="num">
                                      <p:cBhvr>
                                        <p:cTn id="19" dur="500" fill="hold"/>
                                        <p:tgtEl>
                                          <p:spTgt spid="33">
                                            <p:graphicEl>
                                              <a:chart seriesIdx="-4" categoryIdx="1" bldStep="category"/>
                                            </p:graphicEl>
                                          </p:spTgt>
                                        </p:tgtEl>
                                        <p:attrNameLst>
                                          <p:attrName>ppt_w</p:attrName>
                                        </p:attrNameLst>
                                      </p:cBhvr>
                                      <p:tavLst>
                                        <p:tav tm="0">
                                          <p:val>
                                            <p:fltVal val="0"/>
                                          </p:val>
                                        </p:tav>
                                        <p:tav tm="100000">
                                          <p:val>
                                            <p:strVal val="#ppt_w"/>
                                          </p:val>
                                        </p:tav>
                                      </p:tavLst>
                                    </p:anim>
                                    <p:anim calcmode="lin" valueType="num">
                                      <p:cBhvr>
                                        <p:cTn id="20" dur="500" fill="hold"/>
                                        <p:tgtEl>
                                          <p:spTgt spid="33">
                                            <p:graphicEl>
                                              <a:chart seriesIdx="-4" categoryIdx="1" bldStep="category"/>
                                            </p:graphicEl>
                                          </p:spTgt>
                                        </p:tgtEl>
                                        <p:attrNameLst>
                                          <p:attrName>ppt_h</p:attrName>
                                        </p:attrNameLst>
                                      </p:cBhvr>
                                      <p:tavLst>
                                        <p:tav tm="0">
                                          <p:val>
                                            <p:fltVal val="0"/>
                                          </p:val>
                                        </p:tav>
                                        <p:tav tm="100000">
                                          <p:val>
                                            <p:strVal val="#ppt_h"/>
                                          </p:val>
                                        </p:tav>
                                      </p:tavLst>
                                    </p:anim>
                                    <p:animEffect transition="in" filter="fade">
                                      <p:cBhvr>
                                        <p:cTn id="21" dur="500"/>
                                        <p:tgtEl>
                                          <p:spTgt spid="33">
                                            <p:graphicEl>
                                              <a:chart seriesIdx="-4" categoryIdx="1" bldStep="category"/>
                                            </p:graphicEl>
                                          </p:spTgt>
                                        </p:tgtEl>
                                      </p:cBhvr>
                                    </p:animEffect>
                                  </p:childTnLst>
                                </p:cTn>
                              </p:par>
                            </p:childTnLst>
                          </p:cTn>
                        </p:par>
                        <p:par>
                          <p:cTn id="22" fill="hold">
                            <p:stCondLst>
                              <p:cond delay="1500"/>
                            </p:stCondLst>
                            <p:childTnLst>
                              <p:par>
                                <p:cTn id="23" presetID="53" presetClass="entr" presetSubtype="16" fill="hold" grpId="0" nodeType="afterEffect">
                                  <p:stCondLst>
                                    <p:cond delay="0"/>
                                  </p:stCondLst>
                                  <p:childTnLst>
                                    <p:set>
                                      <p:cBhvr>
                                        <p:cTn id="24" dur="1" fill="hold">
                                          <p:stCondLst>
                                            <p:cond delay="0"/>
                                          </p:stCondLst>
                                        </p:cTn>
                                        <p:tgtEl>
                                          <p:spTgt spid="33">
                                            <p:graphicEl>
                                              <a:chart seriesIdx="-4" categoryIdx="2" bldStep="category"/>
                                            </p:graphicEl>
                                          </p:spTgt>
                                        </p:tgtEl>
                                        <p:attrNameLst>
                                          <p:attrName>style.visibility</p:attrName>
                                        </p:attrNameLst>
                                      </p:cBhvr>
                                      <p:to>
                                        <p:strVal val="visible"/>
                                      </p:to>
                                    </p:set>
                                    <p:anim calcmode="lin" valueType="num">
                                      <p:cBhvr>
                                        <p:cTn id="25" dur="500" fill="hold"/>
                                        <p:tgtEl>
                                          <p:spTgt spid="33">
                                            <p:graphicEl>
                                              <a:chart seriesIdx="-4" categoryIdx="2" bldStep="category"/>
                                            </p:graphicEl>
                                          </p:spTgt>
                                        </p:tgtEl>
                                        <p:attrNameLst>
                                          <p:attrName>ppt_w</p:attrName>
                                        </p:attrNameLst>
                                      </p:cBhvr>
                                      <p:tavLst>
                                        <p:tav tm="0">
                                          <p:val>
                                            <p:fltVal val="0"/>
                                          </p:val>
                                        </p:tav>
                                        <p:tav tm="100000">
                                          <p:val>
                                            <p:strVal val="#ppt_w"/>
                                          </p:val>
                                        </p:tav>
                                      </p:tavLst>
                                    </p:anim>
                                    <p:anim calcmode="lin" valueType="num">
                                      <p:cBhvr>
                                        <p:cTn id="26" dur="500" fill="hold"/>
                                        <p:tgtEl>
                                          <p:spTgt spid="33">
                                            <p:graphicEl>
                                              <a:chart seriesIdx="-4" categoryIdx="2" bldStep="category"/>
                                            </p:graphicEl>
                                          </p:spTgt>
                                        </p:tgtEl>
                                        <p:attrNameLst>
                                          <p:attrName>ppt_h</p:attrName>
                                        </p:attrNameLst>
                                      </p:cBhvr>
                                      <p:tavLst>
                                        <p:tav tm="0">
                                          <p:val>
                                            <p:fltVal val="0"/>
                                          </p:val>
                                        </p:tav>
                                        <p:tav tm="100000">
                                          <p:val>
                                            <p:strVal val="#ppt_h"/>
                                          </p:val>
                                        </p:tav>
                                      </p:tavLst>
                                    </p:anim>
                                    <p:animEffect transition="in" filter="fade">
                                      <p:cBhvr>
                                        <p:cTn id="27" dur="500"/>
                                        <p:tgtEl>
                                          <p:spTgt spid="33">
                                            <p:graphicEl>
                                              <a:chart seriesIdx="-4" categoryIdx="2" bldStep="category"/>
                                            </p:graphicEl>
                                          </p:spTgt>
                                        </p:tgtEl>
                                      </p:cBhvr>
                                    </p:animEffect>
                                  </p:childTnLst>
                                </p:cTn>
                              </p:par>
                            </p:childTnLst>
                          </p:cTn>
                        </p:par>
                        <p:par>
                          <p:cTn id="28" fill="hold">
                            <p:stCondLst>
                              <p:cond delay="2000"/>
                            </p:stCondLst>
                            <p:childTnLst>
                              <p:par>
                                <p:cTn id="29" presetID="53" presetClass="entr" presetSubtype="16" fill="hold" grpId="0" nodeType="afterEffect">
                                  <p:stCondLst>
                                    <p:cond delay="0"/>
                                  </p:stCondLst>
                                  <p:childTnLst>
                                    <p:set>
                                      <p:cBhvr>
                                        <p:cTn id="30" dur="1" fill="hold">
                                          <p:stCondLst>
                                            <p:cond delay="0"/>
                                          </p:stCondLst>
                                        </p:cTn>
                                        <p:tgtEl>
                                          <p:spTgt spid="33">
                                            <p:graphicEl>
                                              <a:chart seriesIdx="-4" categoryIdx="3" bldStep="category"/>
                                            </p:graphicEl>
                                          </p:spTgt>
                                        </p:tgtEl>
                                        <p:attrNameLst>
                                          <p:attrName>style.visibility</p:attrName>
                                        </p:attrNameLst>
                                      </p:cBhvr>
                                      <p:to>
                                        <p:strVal val="visible"/>
                                      </p:to>
                                    </p:set>
                                    <p:anim calcmode="lin" valueType="num">
                                      <p:cBhvr>
                                        <p:cTn id="31" dur="500" fill="hold"/>
                                        <p:tgtEl>
                                          <p:spTgt spid="33">
                                            <p:graphicEl>
                                              <a:chart seriesIdx="-4" categoryIdx="3" bldStep="category"/>
                                            </p:graphicEl>
                                          </p:spTgt>
                                        </p:tgtEl>
                                        <p:attrNameLst>
                                          <p:attrName>ppt_w</p:attrName>
                                        </p:attrNameLst>
                                      </p:cBhvr>
                                      <p:tavLst>
                                        <p:tav tm="0">
                                          <p:val>
                                            <p:fltVal val="0"/>
                                          </p:val>
                                        </p:tav>
                                        <p:tav tm="100000">
                                          <p:val>
                                            <p:strVal val="#ppt_w"/>
                                          </p:val>
                                        </p:tav>
                                      </p:tavLst>
                                    </p:anim>
                                    <p:anim calcmode="lin" valueType="num">
                                      <p:cBhvr>
                                        <p:cTn id="32" dur="500" fill="hold"/>
                                        <p:tgtEl>
                                          <p:spTgt spid="33">
                                            <p:graphicEl>
                                              <a:chart seriesIdx="-4" categoryIdx="3" bldStep="category"/>
                                            </p:graphicEl>
                                          </p:spTgt>
                                        </p:tgtEl>
                                        <p:attrNameLst>
                                          <p:attrName>ppt_h</p:attrName>
                                        </p:attrNameLst>
                                      </p:cBhvr>
                                      <p:tavLst>
                                        <p:tav tm="0">
                                          <p:val>
                                            <p:fltVal val="0"/>
                                          </p:val>
                                        </p:tav>
                                        <p:tav tm="100000">
                                          <p:val>
                                            <p:strVal val="#ppt_h"/>
                                          </p:val>
                                        </p:tav>
                                      </p:tavLst>
                                    </p:anim>
                                    <p:animEffect transition="in" filter="fade">
                                      <p:cBhvr>
                                        <p:cTn id="33" dur="500"/>
                                        <p:tgtEl>
                                          <p:spTgt spid="33">
                                            <p:graphicEl>
                                              <a:chart seriesIdx="-4" categoryIdx="3" bldStep="category"/>
                                            </p:graphicEl>
                                          </p:spTgt>
                                        </p:tgtEl>
                                      </p:cBhvr>
                                    </p:animEffect>
                                  </p:childTnLst>
                                </p:cTn>
                              </p:par>
                            </p:childTnLst>
                          </p:cTn>
                        </p:par>
                      </p:childTnLst>
                    </p:cTn>
                  </p:par>
                  <p:par>
                    <p:cTn id="34" fill="hold">
                      <p:stCondLst>
                        <p:cond delay="indefinite"/>
                      </p:stCondLst>
                      <p:childTnLst>
                        <p:par>
                          <p:cTn id="35" fill="hold">
                            <p:stCondLst>
                              <p:cond delay="0"/>
                            </p:stCondLst>
                            <p:childTnLst>
                              <p:par>
                                <p:cTn id="36" presetID="53" presetClass="entr" presetSubtype="16" fill="hold" grpId="0" nodeType="clickEffect">
                                  <p:stCondLst>
                                    <p:cond delay="0"/>
                                  </p:stCondLst>
                                  <p:childTnLst>
                                    <p:set>
                                      <p:cBhvr>
                                        <p:cTn id="37" dur="1" fill="hold">
                                          <p:stCondLst>
                                            <p:cond delay="0"/>
                                          </p:stCondLst>
                                        </p:cTn>
                                        <p:tgtEl>
                                          <p:spTgt spid="33">
                                            <p:graphicEl>
                                              <a:chart seriesIdx="-4" categoryIdx="4" bldStep="category"/>
                                            </p:graphicEl>
                                          </p:spTgt>
                                        </p:tgtEl>
                                        <p:attrNameLst>
                                          <p:attrName>style.visibility</p:attrName>
                                        </p:attrNameLst>
                                      </p:cBhvr>
                                      <p:to>
                                        <p:strVal val="visible"/>
                                      </p:to>
                                    </p:set>
                                    <p:anim calcmode="lin" valueType="num">
                                      <p:cBhvr>
                                        <p:cTn id="38" dur="500" fill="hold"/>
                                        <p:tgtEl>
                                          <p:spTgt spid="33">
                                            <p:graphicEl>
                                              <a:chart seriesIdx="-4" categoryIdx="4" bldStep="category"/>
                                            </p:graphicEl>
                                          </p:spTgt>
                                        </p:tgtEl>
                                        <p:attrNameLst>
                                          <p:attrName>ppt_w</p:attrName>
                                        </p:attrNameLst>
                                      </p:cBhvr>
                                      <p:tavLst>
                                        <p:tav tm="0">
                                          <p:val>
                                            <p:fltVal val="0"/>
                                          </p:val>
                                        </p:tav>
                                        <p:tav tm="100000">
                                          <p:val>
                                            <p:strVal val="#ppt_w"/>
                                          </p:val>
                                        </p:tav>
                                      </p:tavLst>
                                    </p:anim>
                                    <p:anim calcmode="lin" valueType="num">
                                      <p:cBhvr>
                                        <p:cTn id="39" dur="500" fill="hold"/>
                                        <p:tgtEl>
                                          <p:spTgt spid="33">
                                            <p:graphicEl>
                                              <a:chart seriesIdx="-4" categoryIdx="4" bldStep="category"/>
                                            </p:graphicEl>
                                          </p:spTgt>
                                        </p:tgtEl>
                                        <p:attrNameLst>
                                          <p:attrName>ppt_h</p:attrName>
                                        </p:attrNameLst>
                                      </p:cBhvr>
                                      <p:tavLst>
                                        <p:tav tm="0">
                                          <p:val>
                                            <p:fltVal val="0"/>
                                          </p:val>
                                        </p:tav>
                                        <p:tav tm="100000">
                                          <p:val>
                                            <p:strVal val="#ppt_h"/>
                                          </p:val>
                                        </p:tav>
                                      </p:tavLst>
                                    </p:anim>
                                    <p:animEffect transition="in" filter="fade">
                                      <p:cBhvr>
                                        <p:cTn id="40" dur="500"/>
                                        <p:tgtEl>
                                          <p:spTgt spid="33">
                                            <p:graphicEl>
                                              <a:chart seriesIdx="-4" categoryIdx="4" bldStep="category"/>
                                            </p:graphicEl>
                                          </p:spTgt>
                                        </p:tgtEl>
                                      </p:cBhvr>
                                    </p:animEffect>
                                  </p:childTnLst>
                                </p:cTn>
                              </p:par>
                            </p:childTnLst>
                          </p:cTn>
                        </p:par>
                        <p:par>
                          <p:cTn id="41" fill="hold">
                            <p:stCondLst>
                              <p:cond delay="500"/>
                            </p:stCondLst>
                            <p:childTnLst>
                              <p:par>
                                <p:cTn id="42" presetID="22" presetClass="entr" presetSubtype="8" fill="hold" grpId="0" nodeType="afterEffect">
                                  <p:stCondLst>
                                    <p:cond delay="0"/>
                                  </p:stCondLst>
                                  <p:childTnLst>
                                    <p:set>
                                      <p:cBhvr>
                                        <p:cTn id="43" dur="1" fill="hold">
                                          <p:stCondLst>
                                            <p:cond delay="0"/>
                                          </p:stCondLst>
                                        </p:cTn>
                                        <p:tgtEl>
                                          <p:spTgt spid="45"/>
                                        </p:tgtEl>
                                        <p:attrNameLst>
                                          <p:attrName>style.visibility</p:attrName>
                                        </p:attrNameLst>
                                      </p:cBhvr>
                                      <p:to>
                                        <p:strVal val="visible"/>
                                      </p:to>
                                    </p:set>
                                    <p:animEffect transition="in" filter="wipe(left)">
                                      <p:cBhvr>
                                        <p:cTn id="44" dur="500"/>
                                        <p:tgtEl>
                                          <p:spTgt spid="45"/>
                                        </p:tgtEl>
                                      </p:cBhvr>
                                    </p:animEffect>
                                  </p:childTnLst>
                                </p:cTn>
                              </p:par>
                            </p:childTnLst>
                          </p:cTn>
                        </p:par>
                        <p:par>
                          <p:cTn id="45" fill="hold">
                            <p:stCondLst>
                              <p:cond delay="1000"/>
                            </p:stCondLst>
                            <p:childTnLst>
                              <p:par>
                                <p:cTn id="46" presetID="53" presetClass="entr" presetSubtype="16" fill="hold" grpId="0" nodeType="afterEffect">
                                  <p:stCondLst>
                                    <p:cond delay="0"/>
                                  </p:stCondLst>
                                  <p:childTnLst>
                                    <p:set>
                                      <p:cBhvr>
                                        <p:cTn id="47" dur="1" fill="hold">
                                          <p:stCondLst>
                                            <p:cond delay="0"/>
                                          </p:stCondLst>
                                        </p:cTn>
                                        <p:tgtEl>
                                          <p:spTgt spid="35"/>
                                        </p:tgtEl>
                                        <p:attrNameLst>
                                          <p:attrName>style.visibility</p:attrName>
                                        </p:attrNameLst>
                                      </p:cBhvr>
                                      <p:to>
                                        <p:strVal val="visible"/>
                                      </p:to>
                                    </p:set>
                                    <p:anim calcmode="lin" valueType="num">
                                      <p:cBhvr>
                                        <p:cTn id="48" dur="500" fill="hold"/>
                                        <p:tgtEl>
                                          <p:spTgt spid="35"/>
                                        </p:tgtEl>
                                        <p:attrNameLst>
                                          <p:attrName>ppt_w</p:attrName>
                                        </p:attrNameLst>
                                      </p:cBhvr>
                                      <p:tavLst>
                                        <p:tav tm="0">
                                          <p:val>
                                            <p:fltVal val="0"/>
                                          </p:val>
                                        </p:tav>
                                        <p:tav tm="100000">
                                          <p:val>
                                            <p:strVal val="#ppt_w"/>
                                          </p:val>
                                        </p:tav>
                                      </p:tavLst>
                                    </p:anim>
                                    <p:anim calcmode="lin" valueType="num">
                                      <p:cBhvr>
                                        <p:cTn id="49" dur="500" fill="hold"/>
                                        <p:tgtEl>
                                          <p:spTgt spid="35"/>
                                        </p:tgtEl>
                                        <p:attrNameLst>
                                          <p:attrName>ppt_h</p:attrName>
                                        </p:attrNameLst>
                                      </p:cBhvr>
                                      <p:tavLst>
                                        <p:tav tm="0">
                                          <p:val>
                                            <p:fltVal val="0"/>
                                          </p:val>
                                        </p:tav>
                                        <p:tav tm="100000">
                                          <p:val>
                                            <p:strVal val="#ppt_h"/>
                                          </p:val>
                                        </p:tav>
                                      </p:tavLst>
                                    </p:anim>
                                    <p:animEffect transition="in" filter="fade">
                                      <p:cBhvr>
                                        <p:cTn id="50" dur="500"/>
                                        <p:tgtEl>
                                          <p:spTgt spid="35"/>
                                        </p:tgtEl>
                                      </p:cBhvr>
                                    </p:animEffect>
                                  </p:childTnLst>
                                </p:cTn>
                              </p:par>
                            </p:childTnLst>
                          </p:cTn>
                        </p:par>
                        <p:par>
                          <p:cTn id="51" fill="hold">
                            <p:stCondLst>
                              <p:cond delay="1500"/>
                            </p:stCondLst>
                            <p:childTnLst>
                              <p:par>
                                <p:cTn id="52" presetID="22" presetClass="entr" presetSubtype="8" fill="hold" grpId="0" nodeType="afterEffect">
                                  <p:stCondLst>
                                    <p:cond delay="0"/>
                                  </p:stCondLst>
                                  <p:childTnLst>
                                    <p:set>
                                      <p:cBhvr>
                                        <p:cTn id="53" dur="1" fill="hold">
                                          <p:stCondLst>
                                            <p:cond delay="0"/>
                                          </p:stCondLst>
                                        </p:cTn>
                                        <p:tgtEl>
                                          <p:spTgt spid="34"/>
                                        </p:tgtEl>
                                        <p:attrNameLst>
                                          <p:attrName>style.visibility</p:attrName>
                                        </p:attrNameLst>
                                      </p:cBhvr>
                                      <p:to>
                                        <p:strVal val="visible"/>
                                      </p:to>
                                    </p:set>
                                    <p:animEffect transition="in" filter="wipe(left)">
                                      <p:cBhvr>
                                        <p:cTn id="54" dur="500"/>
                                        <p:tgtEl>
                                          <p:spTgt spid="34"/>
                                        </p:tgtEl>
                                      </p:cBhvr>
                                    </p:animEffect>
                                  </p:childTnLst>
                                </p:cTn>
                              </p:par>
                            </p:childTnLst>
                          </p:cTn>
                        </p:par>
                        <p:par>
                          <p:cTn id="55" fill="hold">
                            <p:stCondLst>
                              <p:cond delay="2000"/>
                            </p:stCondLst>
                            <p:childTnLst>
                              <p:par>
                                <p:cTn id="56" presetID="53" presetClass="entr" presetSubtype="16" fill="hold" grpId="0" nodeType="afterEffect">
                                  <p:stCondLst>
                                    <p:cond delay="0"/>
                                  </p:stCondLst>
                                  <p:childTnLst>
                                    <p:set>
                                      <p:cBhvr>
                                        <p:cTn id="57" dur="1" fill="hold">
                                          <p:stCondLst>
                                            <p:cond delay="0"/>
                                          </p:stCondLst>
                                        </p:cTn>
                                        <p:tgtEl>
                                          <p:spTgt spid="37"/>
                                        </p:tgtEl>
                                        <p:attrNameLst>
                                          <p:attrName>style.visibility</p:attrName>
                                        </p:attrNameLst>
                                      </p:cBhvr>
                                      <p:to>
                                        <p:strVal val="visible"/>
                                      </p:to>
                                    </p:set>
                                    <p:anim calcmode="lin" valueType="num">
                                      <p:cBhvr>
                                        <p:cTn id="58" dur="500" fill="hold"/>
                                        <p:tgtEl>
                                          <p:spTgt spid="37"/>
                                        </p:tgtEl>
                                        <p:attrNameLst>
                                          <p:attrName>ppt_w</p:attrName>
                                        </p:attrNameLst>
                                      </p:cBhvr>
                                      <p:tavLst>
                                        <p:tav tm="0">
                                          <p:val>
                                            <p:fltVal val="0"/>
                                          </p:val>
                                        </p:tav>
                                        <p:tav tm="100000">
                                          <p:val>
                                            <p:strVal val="#ppt_w"/>
                                          </p:val>
                                        </p:tav>
                                      </p:tavLst>
                                    </p:anim>
                                    <p:anim calcmode="lin" valueType="num">
                                      <p:cBhvr>
                                        <p:cTn id="59" dur="500" fill="hold"/>
                                        <p:tgtEl>
                                          <p:spTgt spid="37"/>
                                        </p:tgtEl>
                                        <p:attrNameLst>
                                          <p:attrName>ppt_h</p:attrName>
                                        </p:attrNameLst>
                                      </p:cBhvr>
                                      <p:tavLst>
                                        <p:tav tm="0">
                                          <p:val>
                                            <p:fltVal val="0"/>
                                          </p:val>
                                        </p:tav>
                                        <p:tav tm="100000">
                                          <p:val>
                                            <p:strVal val="#ppt_h"/>
                                          </p:val>
                                        </p:tav>
                                      </p:tavLst>
                                    </p:anim>
                                    <p:animEffect transition="in" filter="fade">
                                      <p:cBhvr>
                                        <p:cTn id="60" dur="500"/>
                                        <p:tgtEl>
                                          <p:spTgt spid="37"/>
                                        </p:tgtEl>
                                      </p:cBhvr>
                                    </p:animEffect>
                                  </p:childTnLst>
                                </p:cTn>
                              </p:par>
                            </p:childTnLst>
                          </p:cTn>
                        </p:par>
                        <p:par>
                          <p:cTn id="61" fill="hold">
                            <p:stCondLst>
                              <p:cond delay="2500"/>
                            </p:stCondLst>
                            <p:childTnLst>
                              <p:par>
                                <p:cTn id="62" presetID="22" presetClass="entr" presetSubtype="8" fill="hold" grpId="0" nodeType="afterEffect">
                                  <p:stCondLst>
                                    <p:cond delay="0"/>
                                  </p:stCondLst>
                                  <p:childTnLst>
                                    <p:set>
                                      <p:cBhvr>
                                        <p:cTn id="63" dur="1" fill="hold">
                                          <p:stCondLst>
                                            <p:cond delay="0"/>
                                          </p:stCondLst>
                                        </p:cTn>
                                        <p:tgtEl>
                                          <p:spTgt spid="36"/>
                                        </p:tgtEl>
                                        <p:attrNameLst>
                                          <p:attrName>style.visibility</p:attrName>
                                        </p:attrNameLst>
                                      </p:cBhvr>
                                      <p:to>
                                        <p:strVal val="visible"/>
                                      </p:to>
                                    </p:set>
                                    <p:animEffect transition="in" filter="wipe(left)">
                                      <p:cBhvr>
                                        <p:cTn id="64" dur="500"/>
                                        <p:tgtEl>
                                          <p:spTgt spid="36"/>
                                        </p:tgtEl>
                                      </p:cBhvr>
                                    </p:animEffect>
                                  </p:childTnLst>
                                </p:cTn>
                              </p:par>
                            </p:childTnLst>
                          </p:cTn>
                        </p:par>
                        <p:par>
                          <p:cTn id="65" fill="hold">
                            <p:stCondLst>
                              <p:cond delay="3000"/>
                            </p:stCondLst>
                            <p:childTnLst>
                              <p:par>
                                <p:cTn id="66" presetID="53" presetClass="entr" presetSubtype="16" fill="hold" grpId="0" nodeType="afterEffect">
                                  <p:stCondLst>
                                    <p:cond delay="0"/>
                                  </p:stCondLst>
                                  <p:childTnLst>
                                    <p:set>
                                      <p:cBhvr>
                                        <p:cTn id="67" dur="1" fill="hold">
                                          <p:stCondLst>
                                            <p:cond delay="0"/>
                                          </p:stCondLst>
                                        </p:cTn>
                                        <p:tgtEl>
                                          <p:spTgt spid="39"/>
                                        </p:tgtEl>
                                        <p:attrNameLst>
                                          <p:attrName>style.visibility</p:attrName>
                                        </p:attrNameLst>
                                      </p:cBhvr>
                                      <p:to>
                                        <p:strVal val="visible"/>
                                      </p:to>
                                    </p:set>
                                    <p:anim calcmode="lin" valueType="num">
                                      <p:cBhvr>
                                        <p:cTn id="68" dur="500" fill="hold"/>
                                        <p:tgtEl>
                                          <p:spTgt spid="39"/>
                                        </p:tgtEl>
                                        <p:attrNameLst>
                                          <p:attrName>ppt_w</p:attrName>
                                        </p:attrNameLst>
                                      </p:cBhvr>
                                      <p:tavLst>
                                        <p:tav tm="0">
                                          <p:val>
                                            <p:fltVal val="0"/>
                                          </p:val>
                                        </p:tav>
                                        <p:tav tm="100000">
                                          <p:val>
                                            <p:strVal val="#ppt_w"/>
                                          </p:val>
                                        </p:tav>
                                      </p:tavLst>
                                    </p:anim>
                                    <p:anim calcmode="lin" valueType="num">
                                      <p:cBhvr>
                                        <p:cTn id="69" dur="500" fill="hold"/>
                                        <p:tgtEl>
                                          <p:spTgt spid="39"/>
                                        </p:tgtEl>
                                        <p:attrNameLst>
                                          <p:attrName>ppt_h</p:attrName>
                                        </p:attrNameLst>
                                      </p:cBhvr>
                                      <p:tavLst>
                                        <p:tav tm="0">
                                          <p:val>
                                            <p:fltVal val="0"/>
                                          </p:val>
                                        </p:tav>
                                        <p:tav tm="100000">
                                          <p:val>
                                            <p:strVal val="#ppt_h"/>
                                          </p:val>
                                        </p:tav>
                                      </p:tavLst>
                                    </p:anim>
                                    <p:animEffect transition="in" filter="fade">
                                      <p:cBhvr>
                                        <p:cTn id="70" dur="500"/>
                                        <p:tgtEl>
                                          <p:spTgt spid="39"/>
                                        </p:tgtEl>
                                      </p:cBhvr>
                                    </p:animEffect>
                                  </p:childTnLst>
                                </p:cTn>
                              </p:par>
                            </p:childTnLst>
                          </p:cTn>
                        </p:par>
                        <p:par>
                          <p:cTn id="71" fill="hold">
                            <p:stCondLst>
                              <p:cond delay="3500"/>
                            </p:stCondLst>
                            <p:childTnLst>
                              <p:par>
                                <p:cTn id="72" presetID="22" presetClass="entr" presetSubtype="8" fill="hold" grpId="0" nodeType="afterEffect">
                                  <p:stCondLst>
                                    <p:cond delay="0"/>
                                  </p:stCondLst>
                                  <p:childTnLst>
                                    <p:set>
                                      <p:cBhvr>
                                        <p:cTn id="73" dur="1" fill="hold">
                                          <p:stCondLst>
                                            <p:cond delay="0"/>
                                          </p:stCondLst>
                                        </p:cTn>
                                        <p:tgtEl>
                                          <p:spTgt spid="38"/>
                                        </p:tgtEl>
                                        <p:attrNameLst>
                                          <p:attrName>style.visibility</p:attrName>
                                        </p:attrNameLst>
                                      </p:cBhvr>
                                      <p:to>
                                        <p:strVal val="visible"/>
                                      </p:to>
                                    </p:set>
                                    <p:animEffect transition="in" filter="wipe(left)">
                                      <p:cBhvr>
                                        <p:cTn id="74" dur="500"/>
                                        <p:tgtEl>
                                          <p:spTgt spid="38"/>
                                        </p:tgtEl>
                                      </p:cBhvr>
                                    </p:animEffect>
                                  </p:childTnLst>
                                </p:cTn>
                              </p:par>
                            </p:childTnLst>
                          </p:cTn>
                        </p:par>
                        <p:par>
                          <p:cTn id="75" fill="hold">
                            <p:stCondLst>
                              <p:cond delay="4000"/>
                            </p:stCondLst>
                            <p:childTnLst>
                              <p:par>
                                <p:cTn id="76" presetID="53" presetClass="entr" presetSubtype="16" fill="hold" grpId="0" nodeType="afterEffect">
                                  <p:stCondLst>
                                    <p:cond delay="0"/>
                                  </p:stCondLst>
                                  <p:childTnLst>
                                    <p:set>
                                      <p:cBhvr>
                                        <p:cTn id="77" dur="1" fill="hold">
                                          <p:stCondLst>
                                            <p:cond delay="0"/>
                                          </p:stCondLst>
                                        </p:cTn>
                                        <p:tgtEl>
                                          <p:spTgt spid="41"/>
                                        </p:tgtEl>
                                        <p:attrNameLst>
                                          <p:attrName>style.visibility</p:attrName>
                                        </p:attrNameLst>
                                      </p:cBhvr>
                                      <p:to>
                                        <p:strVal val="visible"/>
                                      </p:to>
                                    </p:set>
                                    <p:anim calcmode="lin" valueType="num">
                                      <p:cBhvr>
                                        <p:cTn id="78" dur="500" fill="hold"/>
                                        <p:tgtEl>
                                          <p:spTgt spid="41"/>
                                        </p:tgtEl>
                                        <p:attrNameLst>
                                          <p:attrName>ppt_w</p:attrName>
                                        </p:attrNameLst>
                                      </p:cBhvr>
                                      <p:tavLst>
                                        <p:tav tm="0">
                                          <p:val>
                                            <p:fltVal val="0"/>
                                          </p:val>
                                        </p:tav>
                                        <p:tav tm="100000">
                                          <p:val>
                                            <p:strVal val="#ppt_w"/>
                                          </p:val>
                                        </p:tav>
                                      </p:tavLst>
                                    </p:anim>
                                    <p:anim calcmode="lin" valueType="num">
                                      <p:cBhvr>
                                        <p:cTn id="79" dur="500" fill="hold"/>
                                        <p:tgtEl>
                                          <p:spTgt spid="41"/>
                                        </p:tgtEl>
                                        <p:attrNameLst>
                                          <p:attrName>ppt_h</p:attrName>
                                        </p:attrNameLst>
                                      </p:cBhvr>
                                      <p:tavLst>
                                        <p:tav tm="0">
                                          <p:val>
                                            <p:fltVal val="0"/>
                                          </p:val>
                                        </p:tav>
                                        <p:tav tm="100000">
                                          <p:val>
                                            <p:strVal val="#ppt_h"/>
                                          </p:val>
                                        </p:tav>
                                      </p:tavLst>
                                    </p:anim>
                                    <p:animEffect transition="in" filter="fade">
                                      <p:cBhvr>
                                        <p:cTn id="80" dur="500"/>
                                        <p:tgtEl>
                                          <p:spTgt spid="41"/>
                                        </p:tgtEl>
                                      </p:cBhvr>
                                    </p:animEffect>
                                  </p:childTnLst>
                                </p:cTn>
                              </p:par>
                            </p:childTnLst>
                          </p:cTn>
                        </p:par>
                        <p:par>
                          <p:cTn id="81" fill="hold">
                            <p:stCondLst>
                              <p:cond delay="4500"/>
                            </p:stCondLst>
                            <p:childTnLst>
                              <p:par>
                                <p:cTn id="82" presetID="22" presetClass="entr" presetSubtype="8" fill="hold" grpId="0" nodeType="afterEffect">
                                  <p:stCondLst>
                                    <p:cond delay="0"/>
                                  </p:stCondLst>
                                  <p:childTnLst>
                                    <p:set>
                                      <p:cBhvr>
                                        <p:cTn id="83" dur="1" fill="hold">
                                          <p:stCondLst>
                                            <p:cond delay="0"/>
                                          </p:stCondLst>
                                        </p:cTn>
                                        <p:tgtEl>
                                          <p:spTgt spid="40"/>
                                        </p:tgtEl>
                                        <p:attrNameLst>
                                          <p:attrName>style.visibility</p:attrName>
                                        </p:attrNameLst>
                                      </p:cBhvr>
                                      <p:to>
                                        <p:strVal val="visible"/>
                                      </p:to>
                                    </p:set>
                                    <p:animEffect transition="in" filter="wipe(left)">
                                      <p:cBhvr>
                                        <p:cTn id="84" dur="500"/>
                                        <p:tgtEl>
                                          <p:spTgt spid="40"/>
                                        </p:tgtEl>
                                      </p:cBhvr>
                                    </p:animEffect>
                                  </p:childTnLst>
                                </p:cTn>
                              </p:par>
                            </p:childTnLst>
                          </p:cTn>
                        </p:par>
                        <p:par>
                          <p:cTn id="85" fill="hold">
                            <p:stCondLst>
                              <p:cond delay="5000"/>
                            </p:stCondLst>
                            <p:childTnLst>
                              <p:par>
                                <p:cTn id="86" presetID="53" presetClass="entr" presetSubtype="16" fill="hold" grpId="0" nodeType="afterEffect">
                                  <p:stCondLst>
                                    <p:cond delay="0"/>
                                  </p:stCondLst>
                                  <p:childTnLst>
                                    <p:set>
                                      <p:cBhvr>
                                        <p:cTn id="87" dur="1" fill="hold">
                                          <p:stCondLst>
                                            <p:cond delay="0"/>
                                          </p:stCondLst>
                                        </p:cTn>
                                        <p:tgtEl>
                                          <p:spTgt spid="43"/>
                                        </p:tgtEl>
                                        <p:attrNameLst>
                                          <p:attrName>style.visibility</p:attrName>
                                        </p:attrNameLst>
                                      </p:cBhvr>
                                      <p:to>
                                        <p:strVal val="visible"/>
                                      </p:to>
                                    </p:set>
                                    <p:anim calcmode="lin" valueType="num">
                                      <p:cBhvr>
                                        <p:cTn id="88" dur="500" fill="hold"/>
                                        <p:tgtEl>
                                          <p:spTgt spid="43"/>
                                        </p:tgtEl>
                                        <p:attrNameLst>
                                          <p:attrName>ppt_w</p:attrName>
                                        </p:attrNameLst>
                                      </p:cBhvr>
                                      <p:tavLst>
                                        <p:tav tm="0">
                                          <p:val>
                                            <p:fltVal val="0"/>
                                          </p:val>
                                        </p:tav>
                                        <p:tav tm="100000">
                                          <p:val>
                                            <p:strVal val="#ppt_w"/>
                                          </p:val>
                                        </p:tav>
                                      </p:tavLst>
                                    </p:anim>
                                    <p:anim calcmode="lin" valueType="num">
                                      <p:cBhvr>
                                        <p:cTn id="89" dur="500" fill="hold"/>
                                        <p:tgtEl>
                                          <p:spTgt spid="43"/>
                                        </p:tgtEl>
                                        <p:attrNameLst>
                                          <p:attrName>ppt_h</p:attrName>
                                        </p:attrNameLst>
                                      </p:cBhvr>
                                      <p:tavLst>
                                        <p:tav tm="0">
                                          <p:val>
                                            <p:fltVal val="0"/>
                                          </p:val>
                                        </p:tav>
                                        <p:tav tm="100000">
                                          <p:val>
                                            <p:strVal val="#ppt_h"/>
                                          </p:val>
                                        </p:tav>
                                      </p:tavLst>
                                    </p:anim>
                                    <p:animEffect transition="in" filter="fade">
                                      <p:cBhvr>
                                        <p:cTn id="90" dur="500"/>
                                        <p:tgtEl>
                                          <p:spTgt spid="43"/>
                                        </p:tgtEl>
                                      </p:cBhvr>
                                    </p:animEffect>
                                  </p:childTnLst>
                                </p:cTn>
                              </p:par>
                            </p:childTnLst>
                          </p:cTn>
                        </p:par>
                        <p:par>
                          <p:cTn id="91" fill="hold">
                            <p:stCondLst>
                              <p:cond delay="5500"/>
                            </p:stCondLst>
                            <p:childTnLst>
                              <p:par>
                                <p:cTn id="92" presetID="22" presetClass="entr" presetSubtype="8" fill="hold" grpId="0" nodeType="afterEffect">
                                  <p:stCondLst>
                                    <p:cond delay="0"/>
                                  </p:stCondLst>
                                  <p:childTnLst>
                                    <p:set>
                                      <p:cBhvr>
                                        <p:cTn id="93" dur="1" fill="hold">
                                          <p:stCondLst>
                                            <p:cond delay="0"/>
                                          </p:stCondLst>
                                        </p:cTn>
                                        <p:tgtEl>
                                          <p:spTgt spid="42"/>
                                        </p:tgtEl>
                                        <p:attrNameLst>
                                          <p:attrName>style.visibility</p:attrName>
                                        </p:attrNameLst>
                                      </p:cBhvr>
                                      <p:to>
                                        <p:strVal val="visible"/>
                                      </p:to>
                                    </p:set>
                                    <p:animEffect transition="in" filter="wipe(left)">
                                      <p:cBhvr>
                                        <p:cTn id="94" dur="500"/>
                                        <p:tgtEl>
                                          <p:spTgt spid="42"/>
                                        </p:tgtEl>
                                      </p:cBhvr>
                                    </p:animEffect>
                                  </p:childTnLst>
                                </p:cTn>
                              </p:par>
                            </p:childTnLst>
                          </p:cTn>
                        </p:par>
                        <p:par>
                          <p:cTn id="95" fill="hold">
                            <p:stCondLst>
                              <p:cond delay="6000"/>
                            </p:stCondLst>
                            <p:childTnLst>
                              <p:par>
                                <p:cTn id="96" presetID="16" presetClass="entr" presetSubtype="37" fill="hold" grpId="0" nodeType="afterEffect">
                                  <p:stCondLst>
                                    <p:cond delay="0"/>
                                  </p:stCondLst>
                                  <p:childTnLst>
                                    <p:set>
                                      <p:cBhvr>
                                        <p:cTn id="97" dur="1" fill="hold">
                                          <p:stCondLst>
                                            <p:cond delay="0"/>
                                          </p:stCondLst>
                                        </p:cTn>
                                        <p:tgtEl>
                                          <p:spTgt spid="44"/>
                                        </p:tgtEl>
                                        <p:attrNameLst>
                                          <p:attrName>style.visibility</p:attrName>
                                        </p:attrNameLst>
                                      </p:cBhvr>
                                      <p:to>
                                        <p:strVal val="visible"/>
                                      </p:to>
                                    </p:set>
                                    <p:animEffect transition="in" filter="barn(outVertical)">
                                      <p:cBhvr>
                                        <p:cTn id="98"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33" grpId="0">
        <p:bldSub>
          <a:bldChart bld="category"/>
        </p:bldSub>
      </p:bldGraphic>
      <p:bldP spid="34" grpId="0"/>
      <p:bldP spid="35" grpId="0" animBg="1"/>
      <p:bldP spid="36" grpId="0"/>
      <p:bldP spid="37" grpId="0" animBg="1"/>
      <p:bldP spid="38" grpId="0"/>
      <p:bldP spid="39" grpId="0" animBg="1"/>
      <p:bldP spid="40" grpId="0"/>
      <p:bldP spid="41" grpId="0" animBg="1"/>
      <p:bldP spid="42" grpId="0"/>
      <p:bldP spid="43" grpId="0" animBg="1"/>
      <p:bldP spid="44" grpId="0" animBg="1"/>
      <p:bldP spid="45" grpId="0"/>
    </p:bld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P6">
    <p:spTree>
      <p:nvGrpSpPr>
        <p:cNvPr id="1" name=""/>
        <p:cNvGrpSpPr/>
        <p:nvPr/>
      </p:nvGrpSpPr>
      <p:grpSpPr>
        <a:xfrm>
          <a:off x="0" y="0"/>
          <a:ext cx="0" cy="0"/>
          <a:chOff x="0" y="0"/>
          <a:chExt cx="0" cy="0"/>
        </a:xfrm>
      </p:grpSpPr>
      <p:sp>
        <p:nvSpPr>
          <p:cNvPr id="8" name="Text Placeholder 3"/>
          <p:cNvSpPr>
            <a:spLocks noGrp="1"/>
          </p:cNvSpPr>
          <p:nvPr>
            <p:ph type="body" sz="half" idx="2" hasCustomPrompt="1"/>
          </p:nvPr>
        </p:nvSpPr>
        <p:spPr>
          <a:xfrm>
            <a:off x="381000" y="883820"/>
            <a:ext cx="8368363" cy="173255"/>
          </a:xfrm>
          <a:prstGeom prst="rect">
            <a:avLst/>
          </a:prstGeom>
        </p:spPr>
        <p:txBody>
          <a:bodyPr wrap="none" lIns="0" tIns="0" rIns="0" bIns="0" anchor="ctr">
            <a:noAutofit/>
          </a:bodyPr>
          <a:lstStyle>
            <a:lvl1pPr marL="0" indent="0" algn="l">
              <a:buNone/>
              <a:defRPr sz="1200" b="0" baseline="0">
                <a:solidFill>
                  <a:schemeClr val="bg1">
                    <a:lumMod val="65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 SUBTITLE</a:t>
            </a:r>
          </a:p>
        </p:txBody>
      </p:sp>
      <p:sp>
        <p:nvSpPr>
          <p:cNvPr id="9" name="Title 2"/>
          <p:cNvSpPr>
            <a:spLocks noGrp="1"/>
          </p:cNvSpPr>
          <p:nvPr>
            <p:ph type="title"/>
          </p:nvPr>
        </p:nvSpPr>
        <p:spPr>
          <a:xfrm>
            <a:off x="381000" y="341313"/>
            <a:ext cx="8368363" cy="495383"/>
          </a:xfrm>
          <a:prstGeom prst="rect">
            <a:avLst/>
          </a:prstGeom>
        </p:spPr>
        <p:txBody>
          <a:bodyPr lIns="0" tIns="0" rIns="0" bIns="0" anchor="ctr"/>
          <a:lstStyle>
            <a:lvl1pPr algn="l">
              <a:defRPr sz="3600">
                <a:solidFill>
                  <a:schemeClr val="tx1">
                    <a:lumMod val="75000"/>
                    <a:lumOff val="25000"/>
                  </a:schemeClr>
                </a:solidFill>
              </a:defRPr>
            </a:lvl1pPr>
          </a:lstStyle>
          <a:p>
            <a:r>
              <a:rPr lang="en-US"/>
              <a:t>Click to edit Master title style</a:t>
            </a:r>
            <a:endParaRPr lang="en-US" dirty="0"/>
          </a:p>
        </p:txBody>
      </p:sp>
      <p:graphicFrame>
        <p:nvGraphicFramePr>
          <p:cNvPr id="13" name="Table 12"/>
          <p:cNvGraphicFramePr>
            <a:graphicFrameLocks noGrp="1"/>
          </p:cNvGraphicFramePr>
          <p:nvPr userDrawn="1">
            <p:extLst>
              <p:ext uri="{D42A27DB-BD31-4B8C-83A1-F6EECF244321}">
                <p14:modId xmlns:p14="http://schemas.microsoft.com/office/powerpoint/2010/main" val="2003290555"/>
              </p:ext>
            </p:extLst>
          </p:nvPr>
        </p:nvGraphicFramePr>
        <p:xfrm>
          <a:off x="380998" y="1433513"/>
          <a:ext cx="8368365" cy="3348036"/>
        </p:xfrm>
        <a:graphic>
          <a:graphicData uri="http://schemas.openxmlformats.org/drawingml/2006/table">
            <a:tbl>
              <a:tblPr firstRow="1" bandRow="1">
                <a:tableStyleId>{5C22544A-7EE6-4342-B048-85BDC9FD1C3A}</a:tableStyleId>
              </a:tblPr>
              <a:tblGrid>
                <a:gridCol w="2637410">
                  <a:extLst>
                    <a:ext uri="{9D8B030D-6E8A-4147-A177-3AD203B41FA5}">
                      <a16:colId xmlns:a16="http://schemas.microsoft.com/office/drawing/2014/main" val="20000"/>
                    </a:ext>
                  </a:extLst>
                </a:gridCol>
                <a:gridCol w="1146191">
                  <a:extLst>
                    <a:ext uri="{9D8B030D-6E8A-4147-A177-3AD203B41FA5}">
                      <a16:colId xmlns:a16="http://schemas.microsoft.com/office/drawing/2014/main" val="20001"/>
                    </a:ext>
                  </a:extLst>
                </a:gridCol>
                <a:gridCol w="1146191">
                  <a:extLst>
                    <a:ext uri="{9D8B030D-6E8A-4147-A177-3AD203B41FA5}">
                      <a16:colId xmlns:a16="http://schemas.microsoft.com/office/drawing/2014/main" val="20002"/>
                    </a:ext>
                  </a:extLst>
                </a:gridCol>
                <a:gridCol w="1146191">
                  <a:extLst>
                    <a:ext uri="{9D8B030D-6E8A-4147-A177-3AD203B41FA5}">
                      <a16:colId xmlns:a16="http://schemas.microsoft.com/office/drawing/2014/main" val="20003"/>
                    </a:ext>
                  </a:extLst>
                </a:gridCol>
                <a:gridCol w="1146191">
                  <a:extLst>
                    <a:ext uri="{9D8B030D-6E8A-4147-A177-3AD203B41FA5}">
                      <a16:colId xmlns:a16="http://schemas.microsoft.com/office/drawing/2014/main" val="20004"/>
                    </a:ext>
                  </a:extLst>
                </a:gridCol>
                <a:gridCol w="1146191">
                  <a:extLst>
                    <a:ext uri="{9D8B030D-6E8A-4147-A177-3AD203B41FA5}">
                      <a16:colId xmlns:a16="http://schemas.microsoft.com/office/drawing/2014/main" val="20005"/>
                    </a:ext>
                  </a:extLst>
                </a:gridCol>
              </a:tblGrid>
              <a:tr h="279003">
                <a:tc>
                  <a:txBody>
                    <a:bodyPr/>
                    <a:lstStyle/>
                    <a:p>
                      <a:pPr algn="l"/>
                      <a:endParaRPr lang="en-US" sz="1000" b="0" dirty="0">
                        <a:latin typeface="+mj-lt"/>
                      </a:endParaRPr>
                    </a:p>
                  </a:txBody>
                  <a:tcPr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000" dirty="0"/>
                        <a:t>Competitor A</a:t>
                      </a:r>
                      <a:endParaRPr lang="en-US" sz="1000" b="0" dirty="0">
                        <a:solidFill>
                          <a:schemeClr val="tx1">
                            <a:lumMod val="90000"/>
                            <a:lumOff val="10000"/>
                          </a:schemeClr>
                        </a:solidFill>
                        <a:latin typeface="+mj-lt"/>
                      </a:endParaRPr>
                    </a:p>
                  </a:txBody>
                  <a:tcPr marL="0" marR="0"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1000" dirty="0"/>
                        <a:t>Competitor B</a:t>
                      </a:r>
                      <a:endParaRPr lang="en-US" sz="1000" b="0" kern="1200" dirty="0">
                        <a:solidFill>
                          <a:schemeClr val="tx1">
                            <a:lumMod val="90000"/>
                            <a:lumOff val="10000"/>
                          </a:schemeClr>
                        </a:solidFill>
                        <a:latin typeface="+mn-lt"/>
                        <a:ea typeface="+mn-ea"/>
                        <a:cs typeface="+mn-cs"/>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lang="en-US" sz="1000" dirty="0"/>
                        <a:t>Competitor C</a:t>
                      </a:r>
                      <a:endParaRPr lang="en-US" sz="1000" b="0" kern="1200" dirty="0">
                        <a:solidFill>
                          <a:schemeClr val="tx1">
                            <a:lumMod val="90000"/>
                            <a:lumOff val="10000"/>
                          </a:schemeClr>
                        </a:solidFill>
                        <a:latin typeface="+mn-lt"/>
                        <a:ea typeface="+mn-ea"/>
                        <a:cs typeface="+mn-cs"/>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lang="en-US" sz="1000" dirty="0"/>
                        <a:t>Competitor D</a:t>
                      </a:r>
                      <a:endParaRPr lang="en-US" sz="1000" b="0" kern="1200" dirty="0">
                        <a:solidFill>
                          <a:schemeClr val="tx1">
                            <a:lumMod val="90000"/>
                            <a:lumOff val="10000"/>
                          </a:schemeClr>
                        </a:solidFill>
                        <a:latin typeface="+mn-lt"/>
                        <a:ea typeface="+mn-ea"/>
                        <a:cs typeface="+mn-cs"/>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4"/>
                    </a:solidFill>
                  </a:tcPr>
                </a:tc>
                <a:tc>
                  <a:txBody>
                    <a:bodyPr/>
                    <a:lstStyle/>
                    <a:p>
                      <a:pPr algn="ctr"/>
                      <a:r>
                        <a:rPr lang="en-US" sz="1000" b="0" kern="1200" dirty="0">
                          <a:solidFill>
                            <a:schemeClr val="lt1"/>
                          </a:solidFill>
                          <a:latin typeface="+mn-lt"/>
                          <a:ea typeface="+mn-ea"/>
                          <a:cs typeface="+mn-cs"/>
                        </a:rPr>
                        <a:t>Your Business</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5"/>
                    </a:solidFill>
                  </a:tcPr>
                </a:tc>
                <a:extLst>
                  <a:ext uri="{0D108BD9-81ED-4DB2-BD59-A6C34878D82A}">
                    <a16:rowId xmlns:a16="http://schemas.microsoft.com/office/drawing/2014/main" val="10000"/>
                  </a:ext>
                </a:extLst>
              </a:tr>
              <a:tr h="279003">
                <a:tc>
                  <a:txBody>
                    <a:bodyPr/>
                    <a:lstStyle/>
                    <a:p>
                      <a:pPr algn="l"/>
                      <a:r>
                        <a:rPr lang="en-US" sz="1000" b="0" dirty="0">
                          <a:solidFill>
                            <a:schemeClr val="bg1">
                              <a:lumMod val="50000"/>
                            </a:schemeClr>
                          </a:solidFill>
                          <a:latin typeface="+mj-lt"/>
                        </a:rPr>
                        <a:t>Price</a:t>
                      </a:r>
                    </a:p>
                  </a:txBody>
                  <a:tcPr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2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10000"/>
                        <a:lumOff val="90000"/>
                      </a:schemeClr>
                    </a:solidFill>
                  </a:tcPr>
                </a:tc>
                <a:tc>
                  <a:txBody>
                    <a:bodyPr/>
                    <a:lstStyle/>
                    <a:p>
                      <a:endParaRPr lang="en-US" sz="12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2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10000"/>
                        <a:lumOff val="90000"/>
                      </a:schemeClr>
                    </a:solidFill>
                  </a:tcPr>
                </a:tc>
                <a:tc>
                  <a:txBody>
                    <a:bodyPr/>
                    <a:lstStyle/>
                    <a:p>
                      <a:endParaRPr lang="en-US" sz="12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2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1"/>
                  </a:ext>
                </a:extLst>
              </a:tr>
              <a:tr h="279003">
                <a:tc>
                  <a:txBody>
                    <a:bodyPr/>
                    <a:lstStyle/>
                    <a:p>
                      <a:pPr algn="l"/>
                      <a:r>
                        <a:rPr lang="en-US" sz="1000" b="0" dirty="0">
                          <a:solidFill>
                            <a:schemeClr val="bg1">
                              <a:lumMod val="50000"/>
                            </a:schemeClr>
                          </a:solidFill>
                          <a:latin typeface="+mj-lt"/>
                        </a:rPr>
                        <a:t>Quality</a:t>
                      </a:r>
                    </a:p>
                  </a:txBody>
                  <a:tcPr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2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10000"/>
                        <a:lumOff val="90000"/>
                      </a:schemeClr>
                    </a:solidFill>
                  </a:tcPr>
                </a:tc>
                <a:tc>
                  <a:txBody>
                    <a:bodyPr/>
                    <a:lstStyle/>
                    <a:p>
                      <a:endParaRPr lang="en-US" sz="12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2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10000"/>
                        <a:lumOff val="90000"/>
                      </a:schemeClr>
                    </a:solidFill>
                  </a:tcPr>
                </a:tc>
                <a:tc>
                  <a:txBody>
                    <a:bodyPr/>
                    <a:lstStyle/>
                    <a:p>
                      <a:endParaRPr lang="en-US" sz="12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2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2"/>
                  </a:ext>
                </a:extLst>
              </a:tr>
              <a:tr h="279003">
                <a:tc>
                  <a:txBody>
                    <a:bodyPr/>
                    <a:lstStyle/>
                    <a:p>
                      <a:pPr algn="l"/>
                      <a:r>
                        <a:rPr lang="en-US" sz="1000" b="0" dirty="0">
                          <a:solidFill>
                            <a:schemeClr val="bg1">
                              <a:lumMod val="50000"/>
                            </a:schemeClr>
                          </a:solidFill>
                          <a:latin typeface="+mj-lt"/>
                        </a:rPr>
                        <a:t>Regional Market Share</a:t>
                      </a:r>
                    </a:p>
                  </a:txBody>
                  <a:tcPr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2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10000"/>
                        <a:lumOff val="90000"/>
                      </a:schemeClr>
                    </a:solidFill>
                  </a:tcPr>
                </a:tc>
                <a:tc>
                  <a:txBody>
                    <a:bodyPr/>
                    <a:lstStyle/>
                    <a:p>
                      <a:endParaRPr lang="en-US" sz="12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2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10000"/>
                        <a:lumOff val="90000"/>
                      </a:schemeClr>
                    </a:solidFill>
                  </a:tcPr>
                </a:tc>
                <a:tc>
                  <a:txBody>
                    <a:bodyPr/>
                    <a:lstStyle/>
                    <a:p>
                      <a:endParaRPr lang="en-US" sz="12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2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3"/>
                  </a:ext>
                </a:extLst>
              </a:tr>
              <a:tr h="279003">
                <a:tc>
                  <a:txBody>
                    <a:bodyPr/>
                    <a:lstStyle/>
                    <a:p>
                      <a:pPr algn="l"/>
                      <a:r>
                        <a:rPr lang="en-US" sz="1000" b="0" kern="1200" dirty="0">
                          <a:solidFill>
                            <a:schemeClr val="bg1">
                              <a:lumMod val="50000"/>
                            </a:schemeClr>
                          </a:solidFill>
                          <a:latin typeface="+mn-lt"/>
                          <a:ea typeface="+mn-ea"/>
                          <a:cs typeface="+mn-cs"/>
                        </a:rPr>
                        <a:t>Trans Regional Market Share</a:t>
                      </a:r>
                    </a:p>
                  </a:txBody>
                  <a:tcPr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2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10000"/>
                        <a:lumOff val="90000"/>
                      </a:schemeClr>
                    </a:solidFill>
                  </a:tcPr>
                </a:tc>
                <a:tc>
                  <a:txBody>
                    <a:bodyPr/>
                    <a:lstStyle/>
                    <a:p>
                      <a:endParaRPr lang="en-US" sz="12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2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10000"/>
                        <a:lumOff val="90000"/>
                      </a:schemeClr>
                    </a:solidFill>
                  </a:tcPr>
                </a:tc>
                <a:tc>
                  <a:txBody>
                    <a:bodyPr/>
                    <a:lstStyle/>
                    <a:p>
                      <a:endParaRPr lang="en-US" sz="12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2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4"/>
                  </a:ext>
                </a:extLst>
              </a:tr>
              <a:tr h="279003">
                <a:tc>
                  <a:txBody>
                    <a:bodyPr/>
                    <a:lstStyle/>
                    <a:p>
                      <a:pPr algn="l"/>
                      <a:r>
                        <a:rPr lang="en-US" sz="1000" b="0" dirty="0">
                          <a:solidFill>
                            <a:schemeClr val="bg1">
                              <a:lumMod val="50000"/>
                            </a:schemeClr>
                          </a:solidFill>
                          <a:latin typeface="+mj-lt"/>
                        </a:rPr>
                        <a:t>Regional Recognition</a:t>
                      </a:r>
                    </a:p>
                  </a:txBody>
                  <a:tcPr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2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10000"/>
                        <a:lumOff val="90000"/>
                      </a:schemeClr>
                    </a:solidFill>
                  </a:tcPr>
                </a:tc>
                <a:tc>
                  <a:txBody>
                    <a:bodyPr/>
                    <a:lstStyle/>
                    <a:p>
                      <a:endParaRPr lang="en-US" sz="12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2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10000"/>
                        <a:lumOff val="90000"/>
                      </a:schemeClr>
                    </a:solidFill>
                  </a:tcPr>
                </a:tc>
                <a:tc>
                  <a:txBody>
                    <a:bodyPr/>
                    <a:lstStyle/>
                    <a:p>
                      <a:endParaRPr lang="en-US" sz="12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2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5"/>
                  </a:ext>
                </a:extLst>
              </a:tr>
              <a:tr h="279003">
                <a:tc>
                  <a:txBody>
                    <a:bodyPr/>
                    <a:lstStyle/>
                    <a:p>
                      <a:pPr algn="l"/>
                      <a:r>
                        <a:rPr lang="en-US" sz="1000" b="0" dirty="0">
                          <a:solidFill>
                            <a:schemeClr val="bg1">
                              <a:lumMod val="50000"/>
                            </a:schemeClr>
                          </a:solidFill>
                          <a:latin typeface="+mj-lt"/>
                        </a:rPr>
                        <a:t>Trans</a:t>
                      </a:r>
                      <a:r>
                        <a:rPr lang="en-US" sz="1000" b="0" baseline="0" dirty="0">
                          <a:solidFill>
                            <a:schemeClr val="bg1">
                              <a:lumMod val="50000"/>
                            </a:schemeClr>
                          </a:solidFill>
                          <a:latin typeface="+mj-lt"/>
                        </a:rPr>
                        <a:t> </a:t>
                      </a:r>
                      <a:r>
                        <a:rPr lang="en-US" sz="1000" b="0" dirty="0">
                          <a:solidFill>
                            <a:schemeClr val="bg1">
                              <a:lumMod val="50000"/>
                            </a:schemeClr>
                          </a:solidFill>
                          <a:latin typeface="+mj-lt"/>
                        </a:rPr>
                        <a:t>Regional Recognition</a:t>
                      </a:r>
                    </a:p>
                  </a:txBody>
                  <a:tcPr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2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10000"/>
                        <a:lumOff val="90000"/>
                      </a:schemeClr>
                    </a:solidFill>
                  </a:tcPr>
                </a:tc>
                <a:tc>
                  <a:txBody>
                    <a:bodyPr/>
                    <a:lstStyle/>
                    <a:p>
                      <a:endParaRPr lang="en-US" sz="12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2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10000"/>
                        <a:lumOff val="90000"/>
                      </a:schemeClr>
                    </a:solidFill>
                  </a:tcPr>
                </a:tc>
                <a:tc>
                  <a:txBody>
                    <a:bodyPr/>
                    <a:lstStyle/>
                    <a:p>
                      <a:endParaRPr lang="en-US" sz="12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2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6"/>
                  </a:ext>
                </a:extLst>
              </a:tr>
              <a:tr h="279003">
                <a:tc>
                  <a:txBody>
                    <a:bodyPr/>
                    <a:lstStyle/>
                    <a:p>
                      <a:pPr algn="l"/>
                      <a:r>
                        <a:rPr lang="en-US" sz="1000" b="0" dirty="0">
                          <a:solidFill>
                            <a:schemeClr val="bg1">
                              <a:lumMod val="50000"/>
                            </a:schemeClr>
                          </a:solidFill>
                          <a:latin typeface="+mj-lt"/>
                        </a:rPr>
                        <a:t>Product Line</a:t>
                      </a:r>
                    </a:p>
                  </a:txBody>
                  <a:tcPr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2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10000"/>
                        <a:lumOff val="90000"/>
                      </a:schemeClr>
                    </a:solidFill>
                  </a:tcPr>
                </a:tc>
                <a:tc>
                  <a:txBody>
                    <a:bodyPr/>
                    <a:lstStyle/>
                    <a:p>
                      <a:endParaRPr lang="en-US" sz="12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2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10000"/>
                        <a:lumOff val="90000"/>
                      </a:schemeClr>
                    </a:solidFill>
                  </a:tcPr>
                </a:tc>
                <a:tc>
                  <a:txBody>
                    <a:bodyPr/>
                    <a:lstStyle/>
                    <a:p>
                      <a:endParaRPr lang="en-US" sz="12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2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7"/>
                  </a:ext>
                </a:extLst>
              </a:tr>
              <a:tr h="279003">
                <a:tc>
                  <a:txBody>
                    <a:bodyPr/>
                    <a:lstStyle/>
                    <a:p>
                      <a:pPr algn="l"/>
                      <a:r>
                        <a:rPr lang="en-US" sz="1000" b="0" dirty="0">
                          <a:solidFill>
                            <a:schemeClr val="bg1">
                              <a:lumMod val="50000"/>
                            </a:schemeClr>
                          </a:solidFill>
                          <a:latin typeface="+mj-lt"/>
                        </a:rPr>
                        <a:t>Marketing</a:t>
                      </a:r>
                    </a:p>
                  </a:txBody>
                  <a:tcPr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2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10000"/>
                        <a:lumOff val="90000"/>
                      </a:schemeClr>
                    </a:solidFill>
                  </a:tcPr>
                </a:tc>
                <a:tc>
                  <a:txBody>
                    <a:bodyPr/>
                    <a:lstStyle/>
                    <a:p>
                      <a:endParaRPr lang="en-US" sz="12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2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10000"/>
                        <a:lumOff val="90000"/>
                      </a:schemeClr>
                    </a:solidFill>
                  </a:tcPr>
                </a:tc>
                <a:tc>
                  <a:txBody>
                    <a:bodyPr/>
                    <a:lstStyle/>
                    <a:p>
                      <a:endParaRPr lang="en-US" sz="12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2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8"/>
                  </a:ext>
                </a:extLst>
              </a:tr>
              <a:tr h="279003">
                <a:tc>
                  <a:txBody>
                    <a:bodyPr/>
                    <a:lstStyle/>
                    <a:p>
                      <a:pPr algn="l"/>
                      <a:r>
                        <a:rPr lang="en-US" sz="1000" b="0" dirty="0">
                          <a:solidFill>
                            <a:schemeClr val="bg1">
                              <a:lumMod val="50000"/>
                            </a:schemeClr>
                          </a:solidFill>
                          <a:latin typeface="+mj-lt"/>
                        </a:rPr>
                        <a:t>Innovation</a:t>
                      </a:r>
                    </a:p>
                  </a:txBody>
                  <a:tcPr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2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10000"/>
                        <a:lumOff val="90000"/>
                      </a:schemeClr>
                    </a:solidFill>
                  </a:tcPr>
                </a:tc>
                <a:tc>
                  <a:txBody>
                    <a:bodyPr/>
                    <a:lstStyle/>
                    <a:p>
                      <a:endParaRPr lang="en-US" sz="12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2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10000"/>
                        <a:lumOff val="90000"/>
                      </a:schemeClr>
                    </a:solidFill>
                  </a:tcPr>
                </a:tc>
                <a:tc>
                  <a:txBody>
                    <a:bodyPr/>
                    <a:lstStyle/>
                    <a:p>
                      <a:endParaRPr lang="en-US" sz="12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2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9"/>
                  </a:ext>
                </a:extLst>
              </a:tr>
              <a:tr h="279003">
                <a:tc>
                  <a:txBody>
                    <a:bodyPr/>
                    <a:lstStyle/>
                    <a:p>
                      <a:pPr algn="l"/>
                      <a:r>
                        <a:rPr lang="en-US" sz="1000" b="0" dirty="0">
                          <a:solidFill>
                            <a:schemeClr val="bg1">
                              <a:lumMod val="50000"/>
                            </a:schemeClr>
                          </a:solidFill>
                          <a:latin typeface="+mj-lt"/>
                        </a:rPr>
                        <a:t>Size Of Business</a:t>
                      </a:r>
                    </a:p>
                  </a:txBody>
                  <a:tcPr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2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10000"/>
                        <a:lumOff val="90000"/>
                      </a:schemeClr>
                    </a:solidFill>
                  </a:tcPr>
                </a:tc>
                <a:tc>
                  <a:txBody>
                    <a:bodyPr/>
                    <a:lstStyle/>
                    <a:p>
                      <a:endParaRPr lang="en-US" sz="12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2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10000"/>
                        <a:lumOff val="90000"/>
                      </a:schemeClr>
                    </a:solidFill>
                  </a:tcPr>
                </a:tc>
                <a:tc>
                  <a:txBody>
                    <a:bodyPr/>
                    <a:lstStyle/>
                    <a:p>
                      <a:endParaRPr lang="en-US" sz="12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endParaRPr lang="en-US" sz="12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10"/>
                  </a:ext>
                </a:extLst>
              </a:tr>
              <a:tr h="279003">
                <a:tc>
                  <a:txBody>
                    <a:bodyPr/>
                    <a:lstStyle/>
                    <a:p>
                      <a:pPr algn="l"/>
                      <a:r>
                        <a:rPr lang="en-US" sz="1000" b="0" dirty="0">
                          <a:solidFill>
                            <a:schemeClr val="bg1">
                              <a:lumMod val="50000"/>
                            </a:schemeClr>
                          </a:solidFill>
                          <a:latin typeface="+mj-lt"/>
                        </a:rPr>
                        <a:t>On the Market Since</a:t>
                      </a:r>
                    </a:p>
                  </a:txBody>
                  <a:tcPr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200" b="1" dirty="0">
                          <a:solidFill>
                            <a:schemeClr val="tx1">
                              <a:lumMod val="75000"/>
                              <a:lumOff val="25000"/>
                            </a:schemeClr>
                          </a:solidFill>
                        </a:rPr>
                        <a:t>2005</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10000"/>
                        <a:lumOff val="90000"/>
                      </a:schemeClr>
                    </a:solidFill>
                  </a:tcPr>
                </a:tc>
                <a:tc>
                  <a:txBody>
                    <a:bodyPr/>
                    <a:lstStyle/>
                    <a:p>
                      <a:pPr algn="ctr"/>
                      <a:r>
                        <a:rPr lang="en-US" sz="1200" b="1" dirty="0">
                          <a:solidFill>
                            <a:schemeClr val="tx1">
                              <a:lumMod val="75000"/>
                              <a:lumOff val="25000"/>
                            </a:schemeClr>
                          </a:solidFill>
                        </a:rPr>
                        <a:t>2009</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200" b="1" dirty="0">
                          <a:solidFill>
                            <a:schemeClr val="tx1">
                              <a:lumMod val="75000"/>
                              <a:lumOff val="25000"/>
                            </a:schemeClr>
                          </a:solidFill>
                        </a:rPr>
                        <a:t>2012</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tx1">
                        <a:lumMod val="10000"/>
                        <a:lumOff val="90000"/>
                      </a:schemeClr>
                    </a:solidFill>
                  </a:tcPr>
                </a:tc>
                <a:tc>
                  <a:txBody>
                    <a:bodyPr/>
                    <a:lstStyle/>
                    <a:p>
                      <a:pPr algn="ctr"/>
                      <a:r>
                        <a:rPr lang="en-US" sz="1200" b="1" dirty="0">
                          <a:solidFill>
                            <a:schemeClr val="tx1">
                              <a:lumMod val="75000"/>
                              <a:lumOff val="25000"/>
                            </a:schemeClr>
                          </a:solidFill>
                        </a:rPr>
                        <a:t>2015</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endParaRPr lang="en-US" sz="1200" dirty="0"/>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35582376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P7">
    <p:spTree>
      <p:nvGrpSpPr>
        <p:cNvPr id="1" name=""/>
        <p:cNvGrpSpPr/>
        <p:nvPr/>
      </p:nvGrpSpPr>
      <p:grpSpPr>
        <a:xfrm>
          <a:off x="0" y="0"/>
          <a:ext cx="0" cy="0"/>
          <a:chOff x="0" y="0"/>
          <a:chExt cx="0" cy="0"/>
        </a:xfrm>
      </p:grpSpPr>
      <p:sp>
        <p:nvSpPr>
          <p:cNvPr id="5" name="Text Placeholder 3"/>
          <p:cNvSpPr>
            <a:spLocks noGrp="1"/>
          </p:cNvSpPr>
          <p:nvPr>
            <p:ph type="body" sz="half" idx="2" hasCustomPrompt="1"/>
          </p:nvPr>
        </p:nvSpPr>
        <p:spPr>
          <a:xfrm>
            <a:off x="381000" y="883820"/>
            <a:ext cx="8368363" cy="173255"/>
          </a:xfrm>
          <a:prstGeom prst="rect">
            <a:avLst/>
          </a:prstGeom>
        </p:spPr>
        <p:txBody>
          <a:bodyPr wrap="none" lIns="0" tIns="0" rIns="0" bIns="0" anchor="ctr">
            <a:noAutofit/>
          </a:bodyPr>
          <a:lstStyle>
            <a:lvl1pPr marL="0" indent="0" algn="l">
              <a:buNone/>
              <a:defRPr sz="1200" b="0" baseline="0">
                <a:solidFill>
                  <a:schemeClr val="bg1">
                    <a:lumMod val="65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 SUBTITLE</a:t>
            </a:r>
          </a:p>
        </p:txBody>
      </p:sp>
      <p:sp>
        <p:nvSpPr>
          <p:cNvPr id="9" name="Title 2"/>
          <p:cNvSpPr>
            <a:spLocks noGrp="1"/>
          </p:cNvSpPr>
          <p:nvPr>
            <p:ph type="title"/>
          </p:nvPr>
        </p:nvSpPr>
        <p:spPr>
          <a:xfrm>
            <a:off x="381000" y="341313"/>
            <a:ext cx="8368363" cy="495383"/>
          </a:xfrm>
          <a:prstGeom prst="rect">
            <a:avLst/>
          </a:prstGeom>
        </p:spPr>
        <p:txBody>
          <a:bodyPr lIns="0" tIns="0" rIns="0" bIns="0" anchor="ctr"/>
          <a:lstStyle>
            <a:lvl1pPr algn="l">
              <a:defRPr sz="3600">
                <a:solidFill>
                  <a:schemeClr val="tx1">
                    <a:lumMod val="75000"/>
                    <a:lumOff val="25000"/>
                  </a:schemeClr>
                </a:solidFill>
              </a:defRPr>
            </a:lvl1pPr>
          </a:lstStyle>
          <a:p>
            <a:r>
              <a:rPr lang="en-US"/>
              <a:t>Click to edit Master title style</a:t>
            </a:r>
            <a:endParaRPr lang="en-US" dirty="0"/>
          </a:p>
        </p:txBody>
      </p:sp>
      <p:graphicFrame>
        <p:nvGraphicFramePr>
          <p:cNvPr id="7" name="Table 6"/>
          <p:cNvGraphicFramePr>
            <a:graphicFrameLocks noGrp="1"/>
          </p:cNvGraphicFramePr>
          <p:nvPr userDrawn="1">
            <p:extLst>
              <p:ext uri="{D42A27DB-BD31-4B8C-83A1-F6EECF244321}">
                <p14:modId xmlns:p14="http://schemas.microsoft.com/office/powerpoint/2010/main" val="3071841417"/>
              </p:ext>
            </p:extLst>
          </p:nvPr>
        </p:nvGraphicFramePr>
        <p:xfrm>
          <a:off x="380995" y="1433513"/>
          <a:ext cx="8368369" cy="2967034"/>
        </p:xfrm>
        <a:graphic>
          <a:graphicData uri="http://schemas.openxmlformats.org/drawingml/2006/table">
            <a:tbl>
              <a:tblPr firstRow="1" bandRow="1">
                <a:tableStyleId>{5C22544A-7EE6-4342-B048-85BDC9FD1C3A}</a:tableStyleId>
              </a:tblPr>
              <a:tblGrid>
                <a:gridCol w="1981205">
                  <a:extLst>
                    <a:ext uri="{9D8B030D-6E8A-4147-A177-3AD203B41FA5}">
                      <a16:colId xmlns:a16="http://schemas.microsoft.com/office/drawing/2014/main" val="20000"/>
                    </a:ext>
                  </a:extLst>
                </a:gridCol>
                <a:gridCol w="1596791">
                  <a:extLst>
                    <a:ext uri="{9D8B030D-6E8A-4147-A177-3AD203B41FA5}">
                      <a16:colId xmlns:a16="http://schemas.microsoft.com/office/drawing/2014/main" val="20001"/>
                    </a:ext>
                  </a:extLst>
                </a:gridCol>
                <a:gridCol w="1596791">
                  <a:extLst>
                    <a:ext uri="{9D8B030D-6E8A-4147-A177-3AD203B41FA5}">
                      <a16:colId xmlns:a16="http://schemas.microsoft.com/office/drawing/2014/main" val="20002"/>
                    </a:ext>
                  </a:extLst>
                </a:gridCol>
                <a:gridCol w="1596791">
                  <a:extLst>
                    <a:ext uri="{9D8B030D-6E8A-4147-A177-3AD203B41FA5}">
                      <a16:colId xmlns:a16="http://schemas.microsoft.com/office/drawing/2014/main" val="20003"/>
                    </a:ext>
                  </a:extLst>
                </a:gridCol>
                <a:gridCol w="1596791">
                  <a:extLst>
                    <a:ext uri="{9D8B030D-6E8A-4147-A177-3AD203B41FA5}">
                      <a16:colId xmlns:a16="http://schemas.microsoft.com/office/drawing/2014/main" val="20004"/>
                    </a:ext>
                  </a:extLst>
                </a:gridCol>
              </a:tblGrid>
              <a:tr h="423862">
                <a:tc>
                  <a:txBody>
                    <a:bodyPr/>
                    <a:lstStyle/>
                    <a:p>
                      <a:pPr algn="l"/>
                      <a:endParaRPr lang="en-US" sz="1000" b="0" dirty="0">
                        <a:latin typeface="+mj-lt"/>
                      </a:endParaRPr>
                    </a:p>
                  </a:txBody>
                  <a:tcPr marR="0" marT="0" marB="0"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100" b="0" dirty="0">
                          <a:solidFill>
                            <a:schemeClr val="bg1">
                              <a:lumMod val="50000"/>
                            </a:schemeClr>
                          </a:solidFill>
                        </a:rPr>
                        <a:t>Product 1</a:t>
                      </a:r>
                      <a:endParaRPr lang="en-US" sz="1100" b="0" dirty="0">
                        <a:solidFill>
                          <a:schemeClr val="bg1">
                            <a:lumMod val="50000"/>
                          </a:schemeClr>
                        </a:solidFill>
                        <a:latin typeface="+mj-lt"/>
                      </a:endParaRPr>
                    </a:p>
                  </a:txBody>
                  <a:tcPr marL="0" marR="0" marT="0" marB="0" anchor="ctr">
                    <a:lnL w="12700" cap="flat" cmpd="sng" algn="ctr">
                      <a:no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100" b="0" dirty="0">
                          <a:solidFill>
                            <a:schemeClr val="bg1">
                              <a:lumMod val="50000"/>
                            </a:schemeClr>
                          </a:solidFill>
                        </a:rPr>
                        <a:t>Product 2</a:t>
                      </a:r>
                      <a:endParaRPr lang="en-US" sz="1100" b="0" kern="1200" dirty="0">
                        <a:solidFill>
                          <a:schemeClr val="bg1">
                            <a:lumMod val="50000"/>
                          </a:schemeClr>
                        </a:solidFill>
                        <a:latin typeface="+mn-lt"/>
                        <a:ea typeface="+mn-ea"/>
                        <a:cs typeface="+mn-cs"/>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sz="1100" b="0" dirty="0">
                          <a:solidFill>
                            <a:schemeClr val="bg1">
                              <a:lumMod val="50000"/>
                            </a:schemeClr>
                          </a:solidFill>
                        </a:rPr>
                        <a:t>Product 3</a:t>
                      </a:r>
                      <a:endParaRPr lang="en-US" sz="1100" b="0" kern="1200" dirty="0">
                        <a:solidFill>
                          <a:schemeClr val="bg1">
                            <a:lumMod val="50000"/>
                          </a:schemeClr>
                        </a:solidFill>
                        <a:latin typeface="+mn-lt"/>
                        <a:ea typeface="+mn-ea"/>
                        <a:cs typeface="+mn-cs"/>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100" b="0" dirty="0">
                          <a:solidFill>
                            <a:schemeClr val="bg1">
                              <a:lumMod val="50000"/>
                            </a:schemeClr>
                          </a:solidFill>
                        </a:rPr>
                        <a:t>Product 4</a:t>
                      </a:r>
                      <a:endParaRPr lang="en-US" sz="1100" b="0" kern="1200" dirty="0">
                        <a:solidFill>
                          <a:schemeClr val="bg1">
                            <a:lumMod val="50000"/>
                          </a:schemeClr>
                        </a:solidFill>
                        <a:latin typeface="+mn-lt"/>
                        <a:ea typeface="+mn-ea"/>
                        <a:cs typeface="+mn-cs"/>
                      </a:endParaRP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0"/>
                  </a:ext>
                </a:extLst>
              </a:tr>
              <a:tr h="423862">
                <a:tc>
                  <a:txBody>
                    <a:bodyPr/>
                    <a:lstStyle/>
                    <a:p>
                      <a:pPr algn="ctr"/>
                      <a:r>
                        <a:rPr lang="en-US" sz="1100" b="0" dirty="0">
                          <a:solidFill>
                            <a:schemeClr val="tx1">
                              <a:lumMod val="75000"/>
                              <a:lumOff val="25000"/>
                            </a:schemeClr>
                          </a:solidFill>
                          <a:latin typeface="+mj-lt"/>
                        </a:rPr>
                        <a:t>Your Company</a:t>
                      </a:r>
                    </a:p>
                  </a:txBody>
                  <a:tcPr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sz="1200" dirty="0">
                          <a:solidFill>
                            <a:schemeClr val="bg1"/>
                          </a:solidFill>
                        </a:rPr>
                        <a:t>$120.90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lang="en-US" sz="1200" dirty="0"/>
                        <a:t>$199.90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sz="1200" dirty="0"/>
                        <a:t>$199.90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200" dirty="0">
                          <a:solidFill>
                            <a:schemeClr val="bg1"/>
                          </a:solidFill>
                        </a:rPr>
                        <a:t>$199.90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extLst>
                  <a:ext uri="{0D108BD9-81ED-4DB2-BD59-A6C34878D82A}">
                    <a16:rowId xmlns:a16="http://schemas.microsoft.com/office/drawing/2014/main" val="10001"/>
                  </a:ext>
                </a:extLst>
              </a:tr>
              <a:tr h="423862">
                <a:tc>
                  <a:txBody>
                    <a:bodyPr/>
                    <a:lstStyle/>
                    <a:p>
                      <a:pPr algn="ctr"/>
                      <a:r>
                        <a:rPr lang="en-US" sz="1100" dirty="0">
                          <a:solidFill>
                            <a:schemeClr val="tx1">
                              <a:lumMod val="75000"/>
                              <a:lumOff val="25000"/>
                            </a:schemeClr>
                          </a:solidFill>
                          <a:latin typeface="+mj-lt"/>
                        </a:rPr>
                        <a:t>Competitor A</a:t>
                      </a:r>
                      <a:endParaRPr lang="en-US" sz="1100" b="0" kern="1200" dirty="0">
                        <a:solidFill>
                          <a:schemeClr val="tx1">
                            <a:lumMod val="75000"/>
                            <a:lumOff val="25000"/>
                          </a:schemeClr>
                        </a:solidFill>
                        <a:latin typeface="+mj-lt"/>
                        <a:ea typeface="+mn-ea"/>
                        <a:cs typeface="+mn-cs"/>
                      </a:endParaRPr>
                    </a:p>
                  </a:txBody>
                  <a:tcPr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sz="1200" dirty="0"/>
                        <a:t>$289.00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200" dirty="0"/>
                        <a:t>$289.00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sz="1200" dirty="0"/>
                        <a:t>$289.00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200" dirty="0"/>
                        <a:t>$289.00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2"/>
                  </a:ext>
                </a:extLst>
              </a:tr>
              <a:tr h="423862">
                <a:tc>
                  <a:txBody>
                    <a:bodyPr/>
                    <a:lstStyle/>
                    <a:p>
                      <a:pPr algn="ctr"/>
                      <a:r>
                        <a:rPr lang="en-US" sz="1100" dirty="0">
                          <a:solidFill>
                            <a:schemeClr val="tx1">
                              <a:lumMod val="75000"/>
                              <a:lumOff val="25000"/>
                            </a:schemeClr>
                          </a:solidFill>
                          <a:latin typeface="+mj-lt"/>
                        </a:rPr>
                        <a:t>Competitor B</a:t>
                      </a:r>
                      <a:endParaRPr lang="en-US" sz="1100" b="0" kern="1200" dirty="0">
                        <a:solidFill>
                          <a:schemeClr val="tx1">
                            <a:lumMod val="75000"/>
                            <a:lumOff val="25000"/>
                          </a:schemeClr>
                        </a:solidFill>
                        <a:latin typeface="+mj-lt"/>
                        <a:ea typeface="+mn-ea"/>
                        <a:cs typeface="+mn-cs"/>
                      </a:endParaRPr>
                    </a:p>
                  </a:txBody>
                  <a:tcPr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sz="1200" dirty="0"/>
                        <a:t>$390.00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200" dirty="0"/>
                        <a:t>$390.00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sz="1200" dirty="0">
                          <a:solidFill>
                            <a:schemeClr val="bg1"/>
                          </a:solidFill>
                        </a:rPr>
                        <a:t>$590.00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1200" dirty="0"/>
                        <a:t>$390.00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3"/>
                  </a:ext>
                </a:extLst>
              </a:tr>
              <a:tr h="423862">
                <a:tc>
                  <a:txBody>
                    <a:bodyPr/>
                    <a:lstStyle/>
                    <a:p>
                      <a:pPr algn="ctr"/>
                      <a:r>
                        <a:rPr lang="en-US" sz="1100" dirty="0">
                          <a:solidFill>
                            <a:schemeClr val="tx1">
                              <a:lumMod val="75000"/>
                              <a:lumOff val="25000"/>
                            </a:schemeClr>
                          </a:solidFill>
                          <a:latin typeface="+mj-lt"/>
                        </a:rPr>
                        <a:t>Competitor C</a:t>
                      </a:r>
                      <a:endParaRPr lang="en-US" sz="1100" b="0" kern="1200" dirty="0">
                        <a:solidFill>
                          <a:schemeClr val="tx1">
                            <a:lumMod val="75000"/>
                            <a:lumOff val="25000"/>
                          </a:schemeClr>
                        </a:solidFill>
                        <a:latin typeface="+mj-lt"/>
                        <a:ea typeface="+mn-ea"/>
                        <a:cs typeface="+mn-cs"/>
                      </a:endParaRPr>
                    </a:p>
                  </a:txBody>
                  <a:tcPr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sz="1200" dirty="0"/>
                        <a:t>$478.00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200" dirty="0">
                          <a:solidFill>
                            <a:schemeClr val="bg1"/>
                          </a:solidFill>
                        </a:rPr>
                        <a:t>$534.00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1200" dirty="0">
                          <a:solidFill>
                            <a:schemeClr val="bg1"/>
                          </a:solidFill>
                        </a:rPr>
                        <a:t>$120.00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lang="en-US" sz="1200" dirty="0"/>
                        <a:t>$478.00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4"/>
                  </a:ext>
                </a:extLst>
              </a:tr>
              <a:tr h="423862">
                <a:tc>
                  <a:txBody>
                    <a:bodyPr/>
                    <a:lstStyle/>
                    <a:p>
                      <a:pPr algn="ctr"/>
                      <a:r>
                        <a:rPr lang="en-US" sz="1100" dirty="0">
                          <a:solidFill>
                            <a:schemeClr val="tx1">
                              <a:lumMod val="75000"/>
                              <a:lumOff val="25000"/>
                            </a:schemeClr>
                          </a:solidFill>
                          <a:latin typeface="+mj-lt"/>
                        </a:rPr>
                        <a:t>Competitor D</a:t>
                      </a:r>
                      <a:endParaRPr lang="en-US" sz="1100" b="0" kern="1200" dirty="0">
                        <a:solidFill>
                          <a:schemeClr val="tx1">
                            <a:lumMod val="75000"/>
                            <a:lumOff val="25000"/>
                          </a:schemeClr>
                        </a:solidFill>
                        <a:latin typeface="+mj-lt"/>
                        <a:ea typeface="+mn-ea"/>
                        <a:cs typeface="+mn-cs"/>
                      </a:endParaRPr>
                    </a:p>
                  </a:txBody>
                  <a:tcPr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sz="1200" dirty="0">
                          <a:solidFill>
                            <a:schemeClr val="bg1"/>
                          </a:solidFill>
                        </a:rPr>
                        <a:t>$578.00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1200" dirty="0"/>
                        <a:t>$378.00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sz="1200" dirty="0"/>
                        <a:t>$378.00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200" dirty="0">
                          <a:solidFill>
                            <a:schemeClr val="bg1"/>
                          </a:solidFill>
                        </a:rPr>
                        <a:t>$727.00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0005"/>
                  </a:ext>
                </a:extLst>
              </a:tr>
              <a:tr h="423862">
                <a:tc>
                  <a:txBody>
                    <a:bodyPr/>
                    <a:lstStyle/>
                    <a:p>
                      <a:pPr algn="ctr"/>
                      <a:r>
                        <a:rPr lang="en-US" sz="1100" dirty="0">
                          <a:solidFill>
                            <a:schemeClr val="tx1">
                              <a:lumMod val="75000"/>
                              <a:lumOff val="25000"/>
                            </a:schemeClr>
                          </a:solidFill>
                          <a:latin typeface="+mj-lt"/>
                        </a:rPr>
                        <a:t>Competitor E</a:t>
                      </a:r>
                      <a:endParaRPr lang="en-US" sz="1100" b="0" kern="1200" dirty="0">
                        <a:solidFill>
                          <a:schemeClr val="tx1">
                            <a:lumMod val="75000"/>
                            <a:lumOff val="25000"/>
                          </a:schemeClr>
                        </a:solidFill>
                        <a:latin typeface="+mj-lt"/>
                        <a:ea typeface="+mn-ea"/>
                        <a:cs typeface="+mn-cs"/>
                      </a:endParaRPr>
                    </a:p>
                  </a:txBody>
                  <a:tcPr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tc>
                  <a:txBody>
                    <a:bodyPr/>
                    <a:lstStyle/>
                    <a:p>
                      <a:pPr algn="ctr"/>
                      <a:r>
                        <a:rPr lang="en-US" sz="1200" dirty="0"/>
                        <a:t>$389.00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200" dirty="0">
                          <a:solidFill>
                            <a:schemeClr val="bg1"/>
                          </a:solidFill>
                        </a:rPr>
                        <a:t>$189.00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c>
                  <a:txBody>
                    <a:bodyPr/>
                    <a:lstStyle/>
                    <a:p>
                      <a:pPr algn="ctr"/>
                      <a:r>
                        <a:rPr lang="en-US" sz="1200" dirty="0"/>
                        <a:t>$389.00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95000"/>
                      </a:schemeClr>
                    </a:solidFill>
                  </a:tcPr>
                </a:tc>
                <a:tc>
                  <a:txBody>
                    <a:bodyPr/>
                    <a:lstStyle/>
                    <a:p>
                      <a:pPr algn="ctr"/>
                      <a:r>
                        <a:rPr lang="en-US" sz="1200" dirty="0"/>
                        <a:t>$389.00</a:t>
                      </a:r>
                    </a:p>
                  </a:txBody>
                  <a:tcPr marL="0" marR="0" marT="0" marB="0"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chemeClr val="bg1">
                        <a:lumMod val="85000"/>
                      </a:schemeClr>
                    </a:solidFill>
                  </a:tcPr>
                </a:tc>
                <a:extLst>
                  <a:ext uri="{0D108BD9-81ED-4DB2-BD59-A6C34878D82A}">
                    <a16:rowId xmlns:a16="http://schemas.microsoft.com/office/drawing/2014/main" val="10006"/>
                  </a:ext>
                </a:extLst>
              </a:tr>
            </a:tbl>
          </a:graphicData>
        </a:graphic>
      </p:graphicFrame>
      <p:grpSp>
        <p:nvGrpSpPr>
          <p:cNvPr id="8" name="Group 7"/>
          <p:cNvGrpSpPr/>
          <p:nvPr userDrawn="1"/>
        </p:nvGrpSpPr>
        <p:grpSpPr>
          <a:xfrm>
            <a:off x="385281" y="4626917"/>
            <a:ext cx="2044391" cy="246221"/>
            <a:chOff x="750651" y="4626917"/>
            <a:chExt cx="2044391" cy="246221"/>
          </a:xfrm>
        </p:grpSpPr>
        <p:sp>
          <p:nvSpPr>
            <p:cNvPr id="10" name="Rounded Rectangle 9"/>
            <p:cNvSpPr/>
            <p:nvPr/>
          </p:nvSpPr>
          <p:spPr>
            <a:xfrm>
              <a:off x="750651" y="4696628"/>
              <a:ext cx="183204" cy="106800"/>
            </a:xfrm>
            <a:prstGeom prst="round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lumMod val="50000"/>
                  </a:schemeClr>
                </a:solidFill>
                <a:latin typeface="+mj-lt"/>
              </a:endParaRPr>
            </a:p>
          </p:txBody>
        </p:sp>
        <p:sp>
          <p:nvSpPr>
            <p:cNvPr id="11" name="TextBox 10"/>
            <p:cNvSpPr txBox="1"/>
            <p:nvPr/>
          </p:nvSpPr>
          <p:spPr>
            <a:xfrm>
              <a:off x="962711" y="4626917"/>
              <a:ext cx="747320" cy="246221"/>
            </a:xfrm>
            <a:prstGeom prst="rect">
              <a:avLst/>
            </a:prstGeom>
            <a:noFill/>
          </p:spPr>
          <p:txBody>
            <a:bodyPr wrap="none" rtlCol="0" anchor="ctr">
              <a:spAutoFit/>
            </a:bodyPr>
            <a:lstStyle/>
            <a:p>
              <a:r>
                <a:rPr lang="en-US" sz="1000" dirty="0">
                  <a:solidFill>
                    <a:schemeClr val="bg1">
                      <a:lumMod val="50000"/>
                    </a:schemeClr>
                  </a:solidFill>
                  <a:latin typeface="+mj-lt"/>
                </a:rPr>
                <a:t>Low Price</a:t>
              </a:r>
            </a:p>
          </p:txBody>
        </p:sp>
        <p:sp>
          <p:nvSpPr>
            <p:cNvPr id="12" name="Rounded Rectangle 11"/>
            <p:cNvSpPr/>
            <p:nvPr/>
          </p:nvSpPr>
          <p:spPr>
            <a:xfrm>
              <a:off x="1821234" y="4696628"/>
              <a:ext cx="183204" cy="106800"/>
            </a:xfrm>
            <a:prstGeom prst="round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dirty="0">
                <a:solidFill>
                  <a:schemeClr val="bg1">
                    <a:lumMod val="50000"/>
                  </a:schemeClr>
                </a:solidFill>
                <a:latin typeface="+mj-lt"/>
              </a:endParaRPr>
            </a:p>
          </p:txBody>
        </p:sp>
        <p:sp>
          <p:nvSpPr>
            <p:cNvPr id="13" name="TextBox 12"/>
            <p:cNvSpPr txBox="1"/>
            <p:nvPr/>
          </p:nvSpPr>
          <p:spPr>
            <a:xfrm>
              <a:off x="2018867" y="4626917"/>
              <a:ext cx="776175" cy="246221"/>
            </a:xfrm>
            <a:prstGeom prst="rect">
              <a:avLst/>
            </a:prstGeom>
            <a:noFill/>
          </p:spPr>
          <p:txBody>
            <a:bodyPr wrap="none" rtlCol="0" anchor="ctr">
              <a:spAutoFit/>
            </a:bodyPr>
            <a:lstStyle/>
            <a:p>
              <a:r>
                <a:rPr lang="en-US" sz="1000" dirty="0">
                  <a:solidFill>
                    <a:schemeClr val="bg1">
                      <a:lumMod val="50000"/>
                    </a:schemeClr>
                  </a:solidFill>
                  <a:latin typeface="+mj-lt"/>
                </a:rPr>
                <a:t>High Price</a:t>
              </a:r>
            </a:p>
          </p:txBody>
        </p:sp>
      </p:grpSp>
    </p:spTree>
    <p:extLst>
      <p:ext uri="{BB962C8B-B14F-4D97-AF65-F5344CB8AC3E}">
        <p14:creationId xmlns:p14="http://schemas.microsoft.com/office/powerpoint/2010/main" val="317898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BP8">
    <p:spTree>
      <p:nvGrpSpPr>
        <p:cNvPr id="1" name=""/>
        <p:cNvGrpSpPr/>
        <p:nvPr/>
      </p:nvGrpSpPr>
      <p:grpSpPr>
        <a:xfrm>
          <a:off x="0" y="0"/>
          <a:ext cx="0" cy="0"/>
          <a:chOff x="0" y="0"/>
          <a:chExt cx="0" cy="0"/>
        </a:xfrm>
      </p:grpSpPr>
      <p:sp>
        <p:nvSpPr>
          <p:cNvPr id="6" name="Picture Placeholder 5"/>
          <p:cNvSpPr>
            <a:spLocks noGrp="1"/>
          </p:cNvSpPr>
          <p:nvPr>
            <p:ph type="pic" sz="quarter" idx="11" hasCustomPrompt="1"/>
          </p:nvPr>
        </p:nvSpPr>
        <p:spPr>
          <a:xfrm>
            <a:off x="4558363" y="1401003"/>
            <a:ext cx="4191000" cy="3380547"/>
          </a:xfrm>
          <a:prstGeom prst="roundRect">
            <a:avLst>
              <a:gd name="adj" fmla="val 1577"/>
            </a:avLst>
          </a:prstGeom>
          <a:solidFill>
            <a:schemeClr val="bg1">
              <a:lumMod val="95000"/>
            </a:schemeClr>
          </a:solidFill>
          <a:ln w="19050">
            <a:noFill/>
          </a:ln>
        </p:spPr>
        <p:txBody>
          <a:bodyPr wrap="square" lIns="0" tIns="0" rIns="0" bIns="182880" anchor="b">
            <a:noAutofit/>
          </a:bodyPr>
          <a:lstStyle>
            <a:lvl1pPr algn="ctr" rtl="0">
              <a:buNone/>
              <a:defRPr sz="1400">
                <a:solidFill>
                  <a:schemeClr val="tx1">
                    <a:lumMod val="75000"/>
                    <a:lumOff val="25000"/>
                  </a:schemeClr>
                </a:solidFill>
              </a:defRPr>
            </a:lvl1pPr>
          </a:lstStyle>
          <a:p>
            <a:r>
              <a:rPr lang="en-US" dirty="0"/>
              <a:t>Image Holder</a:t>
            </a:r>
          </a:p>
        </p:txBody>
      </p:sp>
      <p:sp>
        <p:nvSpPr>
          <p:cNvPr id="5" name="Text Placeholder 3"/>
          <p:cNvSpPr>
            <a:spLocks noGrp="1"/>
          </p:cNvSpPr>
          <p:nvPr>
            <p:ph type="body" sz="half" idx="2" hasCustomPrompt="1"/>
          </p:nvPr>
        </p:nvSpPr>
        <p:spPr>
          <a:xfrm>
            <a:off x="381000" y="883820"/>
            <a:ext cx="8368363" cy="173255"/>
          </a:xfrm>
          <a:prstGeom prst="rect">
            <a:avLst/>
          </a:prstGeom>
        </p:spPr>
        <p:txBody>
          <a:bodyPr wrap="none" lIns="0" tIns="0" rIns="0" bIns="0" anchor="ctr">
            <a:noAutofit/>
          </a:bodyPr>
          <a:lstStyle>
            <a:lvl1pPr marL="0" indent="0" algn="l">
              <a:buNone/>
              <a:defRPr sz="1200" b="0" baseline="0">
                <a:solidFill>
                  <a:schemeClr val="bg1">
                    <a:lumMod val="65000"/>
                  </a:schemeClr>
                </a:solidFill>
                <a:latin typeface="+mn-lt"/>
                <a:ea typeface="Roboto" panose="02000000000000000000" pitchFamily="2" charset="0"/>
              </a:defRPr>
            </a:lvl1pPr>
            <a:lvl2pPr marL="457189" indent="0">
              <a:buNone/>
              <a:defRPr sz="1200"/>
            </a:lvl2pPr>
            <a:lvl3pPr marL="914377" indent="0">
              <a:buNone/>
              <a:defRPr sz="1000"/>
            </a:lvl3pPr>
            <a:lvl4pPr marL="1371566" indent="0">
              <a:buNone/>
              <a:defRPr sz="900"/>
            </a:lvl4pPr>
            <a:lvl5pPr marL="1828754" indent="0">
              <a:buNone/>
              <a:defRPr sz="900"/>
            </a:lvl5pPr>
            <a:lvl6pPr marL="2285943" indent="0">
              <a:buNone/>
              <a:defRPr sz="900"/>
            </a:lvl6pPr>
            <a:lvl7pPr marL="2743131" indent="0">
              <a:buNone/>
              <a:defRPr sz="900"/>
            </a:lvl7pPr>
            <a:lvl8pPr marL="3200320" indent="0">
              <a:buNone/>
              <a:defRPr sz="900"/>
            </a:lvl8pPr>
            <a:lvl9pPr marL="3657509" indent="0">
              <a:buNone/>
              <a:defRPr sz="900"/>
            </a:lvl9pPr>
          </a:lstStyle>
          <a:p>
            <a:pPr lvl="0"/>
            <a:r>
              <a:rPr lang="en-US" dirty="0"/>
              <a:t>CLICK TO EDIT SUBTITLE</a:t>
            </a:r>
          </a:p>
        </p:txBody>
      </p:sp>
      <p:sp>
        <p:nvSpPr>
          <p:cNvPr id="9" name="Title 2"/>
          <p:cNvSpPr>
            <a:spLocks noGrp="1"/>
          </p:cNvSpPr>
          <p:nvPr>
            <p:ph type="title"/>
          </p:nvPr>
        </p:nvSpPr>
        <p:spPr>
          <a:xfrm>
            <a:off x="381000" y="341313"/>
            <a:ext cx="8368363" cy="495383"/>
          </a:xfrm>
          <a:prstGeom prst="rect">
            <a:avLst/>
          </a:prstGeom>
        </p:spPr>
        <p:txBody>
          <a:bodyPr lIns="0" tIns="0" rIns="0" bIns="0" anchor="ctr"/>
          <a:lstStyle>
            <a:lvl1pPr algn="l">
              <a:defRPr sz="3600">
                <a:solidFill>
                  <a:schemeClr val="tx1">
                    <a:lumMod val="75000"/>
                    <a:lumOff val="25000"/>
                  </a:schemeClr>
                </a:solidFill>
              </a:defRPr>
            </a:lvl1pPr>
          </a:lstStyle>
          <a:p>
            <a:r>
              <a:rPr lang="en-US"/>
              <a:t>Click to edit Master title style</a:t>
            </a:r>
            <a:endParaRPr lang="en-US" dirty="0"/>
          </a:p>
        </p:txBody>
      </p:sp>
    </p:spTree>
    <p:extLst>
      <p:ext uri="{BB962C8B-B14F-4D97-AF65-F5344CB8AC3E}">
        <p14:creationId xmlns:p14="http://schemas.microsoft.com/office/powerpoint/2010/main" val="30055825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theme" Target="../theme/theme1.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30.xml"/><Relationship Id="rId7" Type="http://schemas.openxmlformats.org/officeDocument/2006/relationships/theme" Target="../theme/theme2.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slideLayout" Target="../slideLayouts/slideLayout33.xml"/><Relationship Id="rId5" Type="http://schemas.openxmlformats.org/officeDocument/2006/relationships/slideLayout" Target="../slideLayouts/slideLayout32.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a:xfrm>
            <a:off x="6457950" y="4767263"/>
            <a:ext cx="2057400" cy="274637"/>
          </a:xfrm>
          <a:prstGeom prst="rect">
            <a:avLst/>
          </a:prstGeom>
        </p:spPr>
        <p:txBody>
          <a:bodyPr vert="horz" lIns="91440" tIns="45720" rIns="91440" bIns="45720" rtlCol="0" anchor="ctr"/>
          <a:lstStyle>
            <a:lvl1pPr algn="r">
              <a:defRPr sz="1200">
                <a:solidFill>
                  <a:schemeClr val="tx1">
                    <a:tint val="75000"/>
                  </a:schemeClr>
                </a:solidFill>
              </a:defRPr>
            </a:lvl1pPr>
          </a:lstStyle>
          <a:p>
            <a:fld id="{CE550BC9-9021-4DE5-AD6A-2C4C956D7ABF}"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915" r:id="rId1"/>
    <p:sldLayoutId id="2147484234" r:id="rId2"/>
    <p:sldLayoutId id="2147483975" r:id="rId3"/>
    <p:sldLayoutId id="2147484217" r:id="rId4"/>
    <p:sldLayoutId id="2147483959" r:id="rId5"/>
    <p:sldLayoutId id="2147484216" r:id="rId6"/>
    <p:sldLayoutId id="2147484218" r:id="rId7"/>
    <p:sldLayoutId id="2147484168" r:id="rId8"/>
    <p:sldLayoutId id="2147484179" r:id="rId9"/>
    <p:sldLayoutId id="2147484096" r:id="rId10"/>
    <p:sldLayoutId id="2147484188" r:id="rId11"/>
    <p:sldLayoutId id="2147484184" r:id="rId12"/>
    <p:sldLayoutId id="2147484122" r:id="rId13"/>
    <p:sldLayoutId id="2147484177" r:id="rId14"/>
    <p:sldLayoutId id="2147484197" r:id="rId15"/>
    <p:sldLayoutId id="2147484190" r:id="rId16"/>
    <p:sldLayoutId id="2147484204" r:id="rId17"/>
    <p:sldLayoutId id="2147484192" r:id="rId18"/>
    <p:sldLayoutId id="2147484193" r:id="rId19"/>
    <p:sldLayoutId id="2147484194" r:id="rId20"/>
    <p:sldLayoutId id="2147484169" r:id="rId21"/>
    <p:sldLayoutId id="2147484173" r:id="rId22"/>
    <p:sldLayoutId id="2147484189" r:id="rId23"/>
    <p:sldLayoutId id="2147484210" r:id="rId24"/>
    <p:sldLayoutId id="2147484233" r:id="rId25"/>
    <p:sldLayoutId id="2147484244" r:id="rId26"/>
    <p:sldLayoutId id="2147484246" r:id="rId27"/>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3918874"/>
      </p:ext>
    </p:extLst>
  </p:cSld>
  <p:clrMap bg1="lt1" tx1="dk1" bg2="lt2" tx2="dk2" accent1="accent1" accent2="accent2" accent3="accent3" accent4="accent4" accent5="accent5" accent6="accent6" hlink="hlink" folHlink="folHlink"/>
  <p:sldLayoutIdLst>
    <p:sldLayoutId id="2147484237" r:id="rId1"/>
    <p:sldLayoutId id="2147484238" r:id="rId2"/>
    <p:sldLayoutId id="2147484239" r:id="rId3"/>
    <p:sldLayoutId id="2147484240" r:id="rId4"/>
    <p:sldLayoutId id="2147484241" r:id="rId5"/>
    <p:sldLayoutId id="2147484242" r:id="rId6"/>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0.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31.xml"/></Relationships>
</file>

<file path=ppt/slides/_rels/slide21.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31.xml"/></Relationships>
</file>

<file path=ppt/slides/_rels/slide22.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3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6.xml"/></Relationships>
</file>

<file path=ppt/slides/_rels/slide28.xml.rels><?xml version="1.0" encoding="UTF-8" standalone="yes"?>
<Relationships xmlns="http://schemas.openxmlformats.org/package/2006/relationships"><Relationship Id="rId3" Type="http://schemas.openxmlformats.org/officeDocument/2006/relationships/image" Target="../media/image9.emf"/><Relationship Id="rId2" Type="http://schemas.openxmlformats.org/officeDocument/2006/relationships/notesSlide" Target="../notesSlides/notesSlide1.xml"/><Relationship Id="rId1" Type="http://schemas.openxmlformats.org/officeDocument/2006/relationships/slideLayout" Target="../slideLayouts/slideLayout26.xml"/></Relationships>
</file>

<file path=ppt/slides/_rels/slide29.xml.rels><?xml version="1.0" encoding="UTF-8" standalone="yes"?>
<Relationships xmlns="http://schemas.openxmlformats.org/package/2006/relationships"><Relationship Id="rId3" Type="http://schemas.openxmlformats.org/officeDocument/2006/relationships/image" Target="../media/image10.emf"/><Relationship Id="rId2" Type="http://schemas.openxmlformats.org/officeDocument/2006/relationships/notesSlide" Target="../notesSlides/notesSlide2.xml"/><Relationship Id="rId1" Type="http://schemas.openxmlformats.org/officeDocument/2006/relationships/slideLayout" Target="../slideLayouts/slideLayout2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30.xml.rels><?xml version="1.0" encoding="UTF-8" standalone="yes"?>
<Relationships xmlns="http://schemas.openxmlformats.org/package/2006/relationships"><Relationship Id="rId3" Type="http://schemas.openxmlformats.org/officeDocument/2006/relationships/image" Target="../media/image11.emf"/><Relationship Id="rId2" Type="http://schemas.openxmlformats.org/officeDocument/2006/relationships/notesSlide" Target="../notesSlides/notesSlide3.xml"/><Relationship Id="rId1" Type="http://schemas.openxmlformats.org/officeDocument/2006/relationships/slideLayout" Target="../slideLayouts/slideLayout26.xml"/></Relationships>
</file>

<file path=ppt/slides/_rels/slide31.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4.xml"/><Relationship Id="rId1" Type="http://schemas.openxmlformats.org/officeDocument/2006/relationships/slideLayout" Target="../slideLayouts/slideLayout26.xml"/></Relationships>
</file>

<file path=ppt/slides/_rels/slide32.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5.xml"/><Relationship Id="rId1" Type="http://schemas.openxmlformats.org/officeDocument/2006/relationships/slideLayout" Target="../slideLayouts/slideLayout2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6.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6.xml"/></Relationships>
</file>

<file path=ppt/slides/_rels/slide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bwMode="auto">
          <a:xfrm>
            <a:off x="0" y="0"/>
            <a:ext cx="9144000" cy="5143499"/>
          </a:xfrm>
          <a:prstGeom prst="rect">
            <a:avLst/>
          </a:prstGeom>
          <a:solidFill>
            <a:schemeClr val="accent1"/>
          </a:solidFill>
          <a:ln w="9525">
            <a:noFill/>
            <a:round/>
            <a:headEnd/>
            <a:tailEnd/>
          </a:ln>
        </p:spPr>
        <p:txBody>
          <a:bodyPr vert="horz" wrap="square" lIns="91440" tIns="45720" rIns="91440" bIns="45720" numCol="1" rtlCol="0" anchor="t" anchorCtr="0" compatLnSpc="1">
            <a:prstTxWarp prst="textNoShape">
              <a:avLst/>
            </a:prstTxWarp>
          </a:bodyPr>
          <a:lstStyle/>
          <a:p>
            <a:pPr algn="ctr"/>
            <a:endParaRPr lang="en-US" dirty="0"/>
          </a:p>
        </p:txBody>
      </p:sp>
      <p:grpSp>
        <p:nvGrpSpPr>
          <p:cNvPr id="14" name="Group 13"/>
          <p:cNvGrpSpPr/>
          <p:nvPr/>
        </p:nvGrpSpPr>
        <p:grpSpPr>
          <a:xfrm>
            <a:off x="174324" y="355600"/>
            <a:ext cx="4363052" cy="4432300"/>
            <a:chOff x="-647700" y="1546225"/>
            <a:chExt cx="600075" cy="609600"/>
          </a:xfrm>
          <a:solidFill>
            <a:schemeClr val="bg1">
              <a:alpha val="10000"/>
            </a:schemeClr>
          </a:solidFill>
        </p:grpSpPr>
        <p:sp>
          <p:nvSpPr>
            <p:cNvPr id="6" name="Freeform 6"/>
            <p:cNvSpPr>
              <a:spLocks/>
            </p:cNvSpPr>
            <p:nvPr/>
          </p:nvSpPr>
          <p:spPr bwMode="auto">
            <a:xfrm>
              <a:off x="-546100" y="1770063"/>
              <a:ext cx="274638" cy="20638"/>
            </a:xfrm>
            <a:custGeom>
              <a:avLst/>
              <a:gdLst>
                <a:gd name="T0" fmla="*/ 58 w 1555"/>
                <a:gd name="T1" fmla="*/ 0 h 115"/>
                <a:gd name="T2" fmla="*/ 1498 w 1555"/>
                <a:gd name="T3" fmla="*/ 0 h 115"/>
                <a:gd name="T4" fmla="*/ 1515 w 1555"/>
                <a:gd name="T5" fmla="*/ 3 h 115"/>
                <a:gd name="T6" fmla="*/ 1532 w 1555"/>
                <a:gd name="T7" fmla="*/ 12 h 115"/>
                <a:gd name="T8" fmla="*/ 1544 w 1555"/>
                <a:gd name="T9" fmla="*/ 24 h 115"/>
                <a:gd name="T10" fmla="*/ 1552 w 1555"/>
                <a:gd name="T11" fmla="*/ 40 h 115"/>
                <a:gd name="T12" fmla="*/ 1555 w 1555"/>
                <a:gd name="T13" fmla="*/ 58 h 115"/>
                <a:gd name="T14" fmla="*/ 1552 w 1555"/>
                <a:gd name="T15" fmla="*/ 76 h 115"/>
                <a:gd name="T16" fmla="*/ 1544 w 1555"/>
                <a:gd name="T17" fmla="*/ 91 h 115"/>
                <a:gd name="T18" fmla="*/ 1532 w 1555"/>
                <a:gd name="T19" fmla="*/ 104 h 115"/>
                <a:gd name="T20" fmla="*/ 1515 w 1555"/>
                <a:gd name="T21" fmla="*/ 112 h 115"/>
                <a:gd name="T22" fmla="*/ 1498 w 1555"/>
                <a:gd name="T23" fmla="*/ 115 h 115"/>
                <a:gd name="T24" fmla="*/ 58 w 1555"/>
                <a:gd name="T25" fmla="*/ 115 h 115"/>
                <a:gd name="T26" fmla="*/ 40 w 1555"/>
                <a:gd name="T27" fmla="*/ 112 h 115"/>
                <a:gd name="T28" fmla="*/ 24 w 1555"/>
                <a:gd name="T29" fmla="*/ 104 h 115"/>
                <a:gd name="T30" fmla="*/ 12 w 1555"/>
                <a:gd name="T31" fmla="*/ 91 h 115"/>
                <a:gd name="T32" fmla="*/ 3 w 1555"/>
                <a:gd name="T33" fmla="*/ 76 h 115"/>
                <a:gd name="T34" fmla="*/ 0 w 1555"/>
                <a:gd name="T35" fmla="*/ 58 h 115"/>
                <a:gd name="T36" fmla="*/ 3 w 1555"/>
                <a:gd name="T37" fmla="*/ 40 h 115"/>
                <a:gd name="T38" fmla="*/ 12 w 1555"/>
                <a:gd name="T39" fmla="*/ 24 h 115"/>
                <a:gd name="T40" fmla="*/ 24 w 1555"/>
                <a:gd name="T41" fmla="*/ 12 h 115"/>
                <a:gd name="T42" fmla="*/ 40 w 1555"/>
                <a:gd name="T43" fmla="*/ 3 h 115"/>
                <a:gd name="T44" fmla="*/ 58 w 1555"/>
                <a:gd name="T45"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55" h="115">
                  <a:moveTo>
                    <a:pt x="58" y="0"/>
                  </a:moveTo>
                  <a:lnTo>
                    <a:pt x="1498" y="0"/>
                  </a:lnTo>
                  <a:lnTo>
                    <a:pt x="1515" y="3"/>
                  </a:lnTo>
                  <a:lnTo>
                    <a:pt x="1532" y="12"/>
                  </a:lnTo>
                  <a:lnTo>
                    <a:pt x="1544" y="24"/>
                  </a:lnTo>
                  <a:lnTo>
                    <a:pt x="1552" y="40"/>
                  </a:lnTo>
                  <a:lnTo>
                    <a:pt x="1555" y="58"/>
                  </a:lnTo>
                  <a:lnTo>
                    <a:pt x="1552" y="76"/>
                  </a:lnTo>
                  <a:lnTo>
                    <a:pt x="1544" y="91"/>
                  </a:lnTo>
                  <a:lnTo>
                    <a:pt x="1532" y="104"/>
                  </a:lnTo>
                  <a:lnTo>
                    <a:pt x="1515" y="112"/>
                  </a:lnTo>
                  <a:lnTo>
                    <a:pt x="1498" y="115"/>
                  </a:lnTo>
                  <a:lnTo>
                    <a:pt x="58" y="115"/>
                  </a:lnTo>
                  <a:lnTo>
                    <a:pt x="40" y="112"/>
                  </a:lnTo>
                  <a:lnTo>
                    <a:pt x="24" y="104"/>
                  </a:lnTo>
                  <a:lnTo>
                    <a:pt x="12" y="91"/>
                  </a:lnTo>
                  <a:lnTo>
                    <a:pt x="3" y="76"/>
                  </a:lnTo>
                  <a:lnTo>
                    <a:pt x="0" y="58"/>
                  </a:lnTo>
                  <a:lnTo>
                    <a:pt x="3" y="40"/>
                  </a:lnTo>
                  <a:lnTo>
                    <a:pt x="12" y="24"/>
                  </a:lnTo>
                  <a:lnTo>
                    <a:pt x="24" y="12"/>
                  </a:lnTo>
                  <a:lnTo>
                    <a:pt x="40" y="3"/>
                  </a:lnTo>
                  <a:lnTo>
                    <a:pt x="5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7" name="Freeform 7"/>
            <p:cNvSpPr>
              <a:spLocks/>
            </p:cNvSpPr>
            <p:nvPr/>
          </p:nvSpPr>
          <p:spPr bwMode="auto">
            <a:xfrm>
              <a:off x="-546100" y="1689100"/>
              <a:ext cx="122238" cy="19050"/>
            </a:xfrm>
            <a:custGeom>
              <a:avLst/>
              <a:gdLst>
                <a:gd name="T0" fmla="*/ 58 w 691"/>
                <a:gd name="T1" fmla="*/ 0 h 116"/>
                <a:gd name="T2" fmla="*/ 634 w 691"/>
                <a:gd name="T3" fmla="*/ 0 h 116"/>
                <a:gd name="T4" fmla="*/ 651 w 691"/>
                <a:gd name="T5" fmla="*/ 4 h 116"/>
                <a:gd name="T6" fmla="*/ 668 w 691"/>
                <a:gd name="T7" fmla="*/ 12 h 116"/>
                <a:gd name="T8" fmla="*/ 680 w 691"/>
                <a:gd name="T9" fmla="*/ 24 h 116"/>
                <a:gd name="T10" fmla="*/ 688 w 691"/>
                <a:gd name="T11" fmla="*/ 40 h 116"/>
                <a:gd name="T12" fmla="*/ 691 w 691"/>
                <a:gd name="T13" fmla="*/ 58 h 116"/>
                <a:gd name="T14" fmla="*/ 688 w 691"/>
                <a:gd name="T15" fmla="*/ 76 h 116"/>
                <a:gd name="T16" fmla="*/ 680 w 691"/>
                <a:gd name="T17" fmla="*/ 92 h 116"/>
                <a:gd name="T18" fmla="*/ 668 w 691"/>
                <a:gd name="T19" fmla="*/ 104 h 116"/>
                <a:gd name="T20" fmla="*/ 651 w 691"/>
                <a:gd name="T21" fmla="*/ 112 h 116"/>
                <a:gd name="T22" fmla="*/ 634 w 691"/>
                <a:gd name="T23" fmla="*/ 116 h 116"/>
                <a:gd name="T24" fmla="*/ 58 w 691"/>
                <a:gd name="T25" fmla="*/ 116 h 116"/>
                <a:gd name="T26" fmla="*/ 40 w 691"/>
                <a:gd name="T27" fmla="*/ 112 h 116"/>
                <a:gd name="T28" fmla="*/ 24 w 691"/>
                <a:gd name="T29" fmla="*/ 104 h 116"/>
                <a:gd name="T30" fmla="*/ 12 w 691"/>
                <a:gd name="T31" fmla="*/ 92 h 116"/>
                <a:gd name="T32" fmla="*/ 3 w 691"/>
                <a:gd name="T33" fmla="*/ 76 h 116"/>
                <a:gd name="T34" fmla="*/ 0 w 691"/>
                <a:gd name="T35" fmla="*/ 58 h 116"/>
                <a:gd name="T36" fmla="*/ 3 w 691"/>
                <a:gd name="T37" fmla="*/ 40 h 116"/>
                <a:gd name="T38" fmla="*/ 12 w 691"/>
                <a:gd name="T39" fmla="*/ 24 h 116"/>
                <a:gd name="T40" fmla="*/ 24 w 691"/>
                <a:gd name="T41" fmla="*/ 12 h 116"/>
                <a:gd name="T42" fmla="*/ 40 w 691"/>
                <a:gd name="T43" fmla="*/ 4 h 116"/>
                <a:gd name="T44" fmla="*/ 58 w 691"/>
                <a:gd name="T45" fmla="*/ 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91" h="116">
                  <a:moveTo>
                    <a:pt x="58" y="0"/>
                  </a:moveTo>
                  <a:lnTo>
                    <a:pt x="634" y="0"/>
                  </a:lnTo>
                  <a:lnTo>
                    <a:pt x="651" y="4"/>
                  </a:lnTo>
                  <a:lnTo>
                    <a:pt x="668" y="12"/>
                  </a:lnTo>
                  <a:lnTo>
                    <a:pt x="680" y="24"/>
                  </a:lnTo>
                  <a:lnTo>
                    <a:pt x="688" y="40"/>
                  </a:lnTo>
                  <a:lnTo>
                    <a:pt x="691" y="58"/>
                  </a:lnTo>
                  <a:lnTo>
                    <a:pt x="688" y="76"/>
                  </a:lnTo>
                  <a:lnTo>
                    <a:pt x="680" y="92"/>
                  </a:lnTo>
                  <a:lnTo>
                    <a:pt x="668" y="104"/>
                  </a:lnTo>
                  <a:lnTo>
                    <a:pt x="651" y="112"/>
                  </a:lnTo>
                  <a:lnTo>
                    <a:pt x="634" y="116"/>
                  </a:lnTo>
                  <a:lnTo>
                    <a:pt x="58" y="116"/>
                  </a:lnTo>
                  <a:lnTo>
                    <a:pt x="40" y="112"/>
                  </a:lnTo>
                  <a:lnTo>
                    <a:pt x="24" y="104"/>
                  </a:lnTo>
                  <a:lnTo>
                    <a:pt x="12" y="92"/>
                  </a:lnTo>
                  <a:lnTo>
                    <a:pt x="3" y="76"/>
                  </a:lnTo>
                  <a:lnTo>
                    <a:pt x="0" y="58"/>
                  </a:lnTo>
                  <a:lnTo>
                    <a:pt x="3" y="40"/>
                  </a:lnTo>
                  <a:lnTo>
                    <a:pt x="12" y="24"/>
                  </a:lnTo>
                  <a:lnTo>
                    <a:pt x="24" y="12"/>
                  </a:lnTo>
                  <a:lnTo>
                    <a:pt x="40" y="4"/>
                  </a:lnTo>
                  <a:lnTo>
                    <a:pt x="5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8"/>
            <p:cNvSpPr>
              <a:spLocks/>
            </p:cNvSpPr>
            <p:nvPr/>
          </p:nvSpPr>
          <p:spPr bwMode="auto">
            <a:xfrm>
              <a:off x="-546100" y="1851025"/>
              <a:ext cx="274638" cy="20638"/>
            </a:xfrm>
            <a:custGeom>
              <a:avLst/>
              <a:gdLst>
                <a:gd name="T0" fmla="*/ 58 w 1555"/>
                <a:gd name="T1" fmla="*/ 0 h 115"/>
                <a:gd name="T2" fmla="*/ 1498 w 1555"/>
                <a:gd name="T3" fmla="*/ 0 h 115"/>
                <a:gd name="T4" fmla="*/ 1515 w 1555"/>
                <a:gd name="T5" fmla="*/ 3 h 115"/>
                <a:gd name="T6" fmla="*/ 1532 w 1555"/>
                <a:gd name="T7" fmla="*/ 12 h 115"/>
                <a:gd name="T8" fmla="*/ 1544 w 1555"/>
                <a:gd name="T9" fmla="*/ 24 h 115"/>
                <a:gd name="T10" fmla="*/ 1552 w 1555"/>
                <a:gd name="T11" fmla="*/ 40 h 115"/>
                <a:gd name="T12" fmla="*/ 1555 w 1555"/>
                <a:gd name="T13" fmla="*/ 58 h 115"/>
                <a:gd name="T14" fmla="*/ 1552 w 1555"/>
                <a:gd name="T15" fmla="*/ 75 h 115"/>
                <a:gd name="T16" fmla="*/ 1544 w 1555"/>
                <a:gd name="T17" fmla="*/ 92 h 115"/>
                <a:gd name="T18" fmla="*/ 1532 w 1555"/>
                <a:gd name="T19" fmla="*/ 104 h 115"/>
                <a:gd name="T20" fmla="*/ 1515 w 1555"/>
                <a:gd name="T21" fmla="*/ 112 h 115"/>
                <a:gd name="T22" fmla="*/ 1498 w 1555"/>
                <a:gd name="T23" fmla="*/ 115 h 115"/>
                <a:gd name="T24" fmla="*/ 58 w 1555"/>
                <a:gd name="T25" fmla="*/ 115 h 115"/>
                <a:gd name="T26" fmla="*/ 40 w 1555"/>
                <a:gd name="T27" fmla="*/ 112 h 115"/>
                <a:gd name="T28" fmla="*/ 24 w 1555"/>
                <a:gd name="T29" fmla="*/ 104 h 115"/>
                <a:gd name="T30" fmla="*/ 12 w 1555"/>
                <a:gd name="T31" fmla="*/ 92 h 115"/>
                <a:gd name="T32" fmla="*/ 3 w 1555"/>
                <a:gd name="T33" fmla="*/ 75 h 115"/>
                <a:gd name="T34" fmla="*/ 0 w 1555"/>
                <a:gd name="T35" fmla="*/ 58 h 115"/>
                <a:gd name="T36" fmla="*/ 3 w 1555"/>
                <a:gd name="T37" fmla="*/ 40 h 115"/>
                <a:gd name="T38" fmla="*/ 12 w 1555"/>
                <a:gd name="T39" fmla="*/ 24 h 115"/>
                <a:gd name="T40" fmla="*/ 24 w 1555"/>
                <a:gd name="T41" fmla="*/ 12 h 115"/>
                <a:gd name="T42" fmla="*/ 40 w 1555"/>
                <a:gd name="T43" fmla="*/ 3 h 115"/>
                <a:gd name="T44" fmla="*/ 58 w 1555"/>
                <a:gd name="T45"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55" h="115">
                  <a:moveTo>
                    <a:pt x="58" y="0"/>
                  </a:moveTo>
                  <a:lnTo>
                    <a:pt x="1498" y="0"/>
                  </a:lnTo>
                  <a:lnTo>
                    <a:pt x="1515" y="3"/>
                  </a:lnTo>
                  <a:lnTo>
                    <a:pt x="1532" y="12"/>
                  </a:lnTo>
                  <a:lnTo>
                    <a:pt x="1544" y="24"/>
                  </a:lnTo>
                  <a:lnTo>
                    <a:pt x="1552" y="40"/>
                  </a:lnTo>
                  <a:lnTo>
                    <a:pt x="1555" y="58"/>
                  </a:lnTo>
                  <a:lnTo>
                    <a:pt x="1552" y="75"/>
                  </a:lnTo>
                  <a:lnTo>
                    <a:pt x="1544" y="92"/>
                  </a:lnTo>
                  <a:lnTo>
                    <a:pt x="1532" y="104"/>
                  </a:lnTo>
                  <a:lnTo>
                    <a:pt x="1515" y="112"/>
                  </a:lnTo>
                  <a:lnTo>
                    <a:pt x="1498" y="115"/>
                  </a:lnTo>
                  <a:lnTo>
                    <a:pt x="58" y="115"/>
                  </a:lnTo>
                  <a:lnTo>
                    <a:pt x="40" y="112"/>
                  </a:lnTo>
                  <a:lnTo>
                    <a:pt x="24" y="104"/>
                  </a:lnTo>
                  <a:lnTo>
                    <a:pt x="12" y="92"/>
                  </a:lnTo>
                  <a:lnTo>
                    <a:pt x="3" y="75"/>
                  </a:lnTo>
                  <a:lnTo>
                    <a:pt x="0" y="58"/>
                  </a:lnTo>
                  <a:lnTo>
                    <a:pt x="3" y="40"/>
                  </a:lnTo>
                  <a:lnTo>
                    <a:pt x="12" y="24"/>
                  </a:lnTo>
                  <a:lnTo>
                    <a:pt x="24" y="12"/>
                  </a:lnTo>
                  <a:lnTo>
                    <a:pt x="40" y="3"/>
                  </a:lnTo>
                  <a:lnTo>
                    <a:pt x="5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9"/>
            <p:cNvSpPr>
              <a:spLocks/>
            </p:cNvSpPr>
            <p:nvPr/>
          </p:nvSpPr>
          <p:spPr bwMode="auto">
            <a:xfrm>
              <a:off x="-546100" y="1931988"/>
              <a:ext cx="193675" cy="20638"/>
            </a:xfrm>
            <a:custGeom>
              <a:avLst/>
              <a:gdLst>
                <a:gd name="T0" fmla="*/ 58 w 1094"/>
                <a:gd name="T1" fmla="*/ 0 h 115"/>
                <a:gd name="T2" fmla="*/ 1037 w 1094"/>
                <a:gd name="T3" fmla="*/ 0 h 115"/>
                <a:gd name="T4" fmla="*/ 1055 w 1094"/>
                <a:gd name="T5" fmla="*/ 3 h 115"/>
                <a:gd name="T6" fmla="*/ 1070 w 1094"/>
                <a:gd name="T7" fmla="*/ 11 h 115"/>
                <a:gd name="T8" fmla="*/ 1083 w 1094"/>
                <a:gd name="T9" fmla="*/ 23 h 115"/>
                <a:gd name="T10" fmla="*/ 1091 w 1094"/>
                <a:gd name="T11" fmla="*/ 40 h 115"/>
                <a:gd name="T12" fmla="*/ 1094 w 1094"/>
                <a:gd name="T13" fmla="*/ 57 h 115"/>
                <a:gd name="T14" fmla="*/ 1091 w 1094"/>
                <a:gd name="T15" fmla="*/ 75 h 115"/>
                <a:gd name="T16" fmla="*/ 1083 w 1094"/>
                <a:gd name="T17" fmla="*/ 91 h 115"/>
                <a:gd name="T18" fmla="*/ 1070 w 1094"/>
                <a:gd name="T19" fmla="*/ 103 h 115"/>
                <a:gd name="T20" fmla="*/ 1055 w 1094"/>
                <a:gd name="T21" fmla="*/ 112 h 115"/>
                <a:gd name="T22" fmla="*/ 1037 w 1094"/>
                <a:gd name="T23" fmla="*/ 115 h 115"/>
                <a:gd name="T24" fmla="*/ 58 w 1094"/>
                <a:gd name="T25" fmla="*/ 115 h 115"/>
                <a:gd name="T26" fmla="*/ 40 w 1094"/>
                <a:gd name="T27" fmla="*/ 112 h 115"/>
                <a:gd name="T28" fmla="*/ 24 w 1094"/>
                <a:gd name="T29" fmla="*/ 103 h 115"/>
                <a:gd name="T30" fmla="*/ 12 w 1094"/>
                <a:gd name="T31" fmla="*/ 91 h 115"/>
                <a:gd name="T32" fmla="*/ 3 w 1094"/>
                <a:gd name="T33" fmla="*/ 75 h 115"/>
                <a:gd name="T34" fmla="*/ 0 w 1094"/>
                <a:gd name="T35" fmla="*/ 57 h 115"/>
                <a:gd name="T36" fmla="*/ 3 w 1094"/>
                <a:gd name="T37" fmla="*/ 40 h 115"/>
                <a:gd name="T38" fmla="*/ 12 w 1094"/>
                <a:gd name="T39" fmla="*/ 23 h 115"/>
                <a:gd name="T40" fmla="*/ 24 w 1094"/>
                <a:gd name="T41" fmla="*/ 11 h 115"/>
                <a:gd name="T42" fmla="*/ 40 w 1094"/>
                <a:gd name="T43" fmla="*/ 3 h 115"/>
                <a:gd name="T44" fmla="*/ 58 w 1094"/>
                <a:gd name="T45"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094" h="115">
                  <a:moveTo>
                    <a:pt x="58" y="0"/>
                  </a:moveTo>
                  <a:lnTo>
                    <a:pt x="1037" y="0"/>
                  </a:lnTo>
                  <a:lnTo>
                    <a:pt x="1055" y="3"/>
                  </a:lnTo>
                  <a:lnTo>
                    <a:pt x="1070" y="11"/>
                  </a:lnTo>
                  <a:lnTo>
                    <a:pt x="1083" y="23"/>
                  </a:lnTo>
                  <a:lnTo>
                    <a:pt x="1091" y="40"/>
                  </a:lnTo>
                  <a:lnTo>
                    <a:pt x="1094" y="57"/>
                  </a:lnTo>
                  <a:lnTo>
                    <a:pt x="1091" y="75"/>
                  </a:lnTo>
                  <a:lnTo>
                    <a:pt x="1083" y="91"/>
                  </a:lnTo>
                  <a:lnTo>
                    <a:pt x="1070" y="103"/>
                  </a:lnTo>
                  <a:lnTo>
                    <a:pt x="1055" y="112"/>
                  </a:lnTo>
                  <a:lnTo>
                    <a:pt x="1037" y="115"/>
                  </a:lnTo>
                  <a:lnTo>
                    <a:pt x="58" y="115"/>
                  </a:lnTo>
                  <a:lnTo>
                    <a:pt x="40" y="112"/>
                  </a:lnTo>
                  <a:lnTo>
                    <a:pt x="24" y="103"/>
                  </a:lnTo>
                  <a:lnTo>
                    <a:pt x="12" y="91"/>
                  </a:lnTo>
                  <a:lnTo>
                    <a:pt x="3" y="75"/>
                  </a:lnTo>
                  <a:lnTo>
                    <a:pt x="0" y="57"/>
                  </a:lnTo>
                  <a:lnTo>
                    <a:pt x="3" y="40"/>
                  </a:lnTo>
                  <a:lnTo>
                    <a:pt x="12" y="23"/>
                  </a:lnTo>
                  <a:lnTo>
                    <a:pt x="24" y="11"/>
                  </a:lnTo>
                  <a:lnTo>
                    <a:pt x="40" y="3"/>
                  </a:lnTo>
                  <a:lnTo>
                    <a:pt x="5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0"/>
            <p:cNvSpPr>
              <a:spLocks/>
            </p:cNvSpPr>
            <p:nvPr/>
          </p:nvSpPr>
          <p:spPr bwMode="auto">
            <a:xfrm>
              <a:off x="-546100" y="2012950"/>
              <a:ext cx="161925" cy="20638"/>
            </a:xfrm>
            <a:custGeom>
              <a:avLst/>
              <a:gdLst>
                <a:gd name="T0" fmla="*/ 58 w 922"/>
                <a:gd name="T1" fmla="*/ 0 h 115"/>
                <a:gd name="T2" fmla="*/ 864 w 922"/>
                <a:gd name="T3" fmla="*/ 0 h 115"/>
                <a:gd name="T4" fmla="*/ 882 w 922"/>
                <a:gd name="T5" fmla="*/ 3 h 115"/>
                <a:gd name="T6" fmla="*/ 898 w 922"/>
                <a:gd name="T7" fmla="*/ 11 h 115"/>
                <a:gd name="T8" fmla="*/ 910 w 922"/>
                <a:gd name="T9" fmla="*/ 24 h 115"/>
                <a:gd name="T10" fmla="*/ 918 w 922"/>
                <a:gd name="T11" fmla="*/ 39 h 115"/>
                <a:gd name="T12" fmla="*/ 922 w 922"/>
                <a:gd name="T13" fmla="*/ 57 h 115"/>
                <a:gd name="T14" fmla="*/ 918 w 922"/>
                <a:gd name="T15" fmla="*/ 75 h 115"/>
                <a:gd name="T16" fmla="*/ 910 w 922"/>
                <a:gd name="T17" fmla="*/ 91 h 115"/>
                <a:gd name="T18" fmla="*/ 898 w 922"/>
                <a:gd name="T19" fmla="*/ 103 h 115"/>
                <a:gd name="T20" fmla="*/ 882 w 922"/>
                <a:gd name="T21" fmla="*/ 112 h 115"/>
                <a:gd name="T22" fmla="*/ 864 w 922"/>
                <a:gd name="T23" fmla="*/ 115 h 115"/>
                <a:gd name="T24" fmla="*/ 58 w 922"/>
                <a:gd name="T25" fmla="*/ 115 h 115"/>
                <a:gd name="T26" fmla="*/ 40 w 922"/>
                <a:gd name="T27" fmla="*/ 112 h 115"/>
                <a:gd name="T28" fmla="*/ 24 w 922"/>
                <a:gd name="T29" fmla="*/ 103 h 115"/>
                <a:gd name="T30" fmla="*/ 12 w 922"/>
                <a:gd name="T31" fmla="*/ 91 h 115"/>
                <a:gd name="T32" fmla="*/ 3 w 922"/>
                <a:gd name="T33" fmla="*/ 75 h 115"/>
                <a:gd name="T34" fmla="*/ 0 w 922"/>
                <a:gd name="T35" fmla="*/ 57 h 115"/>
                <a:gd name="T36" fmla="*/ 3 w 922"/>
                <a:gd name="T37" fmla="*/ 39 h 115"/>
                <a:gd name="T38" fmla="*/ 12 w 922"/>
                <a:gd name="T39" fmla="*/ 24 h 115"/>
                <a:gd name="T40" fmla="*/ 24 w 922"/>
                <a:gd name="T41" fmla="*/ 11 h 115"/>
                <a:gd name="T42" fmla="*/ 40 w 922"/>
                <a:gd name="T43" fmla="*/ 3 h 115"/>
                <a:gd name="T44" fmla="*/ 58 w 922"/>
                <a:gd name="T45"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22" h="115">
                  <a:moveTo>
                    <a:pt x="58" y="0"/>
                  </a:moveTo>
                  <a:lnTo>
                    <a:pt x="864" y="0"/>
                  </a:lnTo>
                  <a:lnTo>
                    <a:pt x="882" y="3"/>
                  </a:lnTo>
                  <a:lnTo>
                    <a:pt x="898" y="11"/>
                  </a:lnTo>
                  <a:lnTo>
                    <a:pt x="910" y="24"/>
                  </a:lnTo>
                  <a:lnTo>
                    <a:pt x="918" y="39"/>
                  </a:lnTo>
                  <a:lnTo>
                    <a:pt x="922" y="57"/>
                  </a:lnTo>
                  <a:lnTo>
                    <a:pt x="918" y="75"/>
                  </a:lnTo>
                  <a:lnTo>
                    <a:pt x="910" y="91"/>
                  </a:lnTo>
                  <a:lnTo>
                    <a:pt x="898" y="103"/>
                  </a:lnTo>
                  <a:lnTo>
                    <a:pt x="882" y="112"/>
                  </a:lnTo>
                  <a:lnTo>
                    <a:pt x="864" y="115"/>
                  </a:lnTo>
                  <a:lnTo>
                    <a:pt x="58" y="115"/>
                  </a:lnTo>
                  <a:lnTo>
                    <a:pt x="40" y="112"/>
                  </a:lnTo>
                  <a:lnTo>
                    <a:pt x="24" y="103"/>
                  </a:lnTo>
                  <a:lnTo>
                    <a:pt x="12" y="91"/>
                  </a:lnTo>
                  <a:lnTo>
                    <a:pt x="3" y="75"/>
                  </a:lnTo>
                  <a:lnTo>
                    <a:pt x="0" y="57"/>
                  </a:lnTo>
                  <a:lnTo>
                    <a:pt x="3" y="39"/>
                  </a:lnTo>
                  <a:lnTo>
                    <a:pt x="12" y="24"/>
                  </a:lnTo>
                  <a:lnTo>
                    <a:pt x="24" y="11"/>
                  </a:lnTo>
                  <a:lnTo>
                    <a:pt x="40" y="3"/>
                  </a:lnTo>
                  <a:lnTo>
                    <a:pt x="5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1"/>
            <p:cNvSpPr>
              <a:spLocks noEditPoints="1"/>
            </p:cNvSpPr>
            <p:nvPr/>
          </p:nvSpPr>
          <p:spPr bwMode="auto">
            <a:xfrm>
              <a:off x="-647700" y="1546225"/>
              <a:ext cx="477838" cy="609600"/>
            </a:xfrm>
            <a:custGeom>
              <a:avLst/>
              <a:gdLst>
                <a:gd name="T0" fmla="*/ 1901 w 2707"/>
                <a:gd name="T1" fmla="*/ 197 h 3456"/>
                <a:gd name="T2" fmla="*/ 1901 w 2707"/>
                <a:gd name="T3" fmla="*/ 806 h 3456"/>
                <a:gd name="T4" fmla="*/ 2510 w 2707"/>
                <a:gd name="T5" fmla="*/ 806 h 3456"/>
                <a:gd name="T6" fmla="*/ 1901 w 2707"/>
                <a:gd name="T7" fmla="*/ 197 h 3456"/>
                <a:gd name="T8" fmla="*/ 0 w 2707"/>
                <a:gd name="T9" fmla="*/ 0 h 3456"/>
                <a:gd name="T10" fmla="*/ 1867 w 2707"/>
                <a:gd name="T11" fmla="*/ 0 h 3456"/>
                <a:gd name="T12" fmla="*/ 2707 w 2707"/>
                <a:gd name="T13" fmla="*/ 840 h 3456"/>
                <a:gd name="T14" fmla="*/ 2707 w 2707"/>
                <a:gd name="T15" fmla="*/ 1786 h 3456"/>
                <a:gd name="T16" fmla="*/ 2592 w 2707"/>
                <a:gd name="T17" fmla="*/ 1786 h 3456"/>
                <a:gd name="T18" fmla="*/ 2592 w 2707"/>
                <a:gd name="T19" fmla="*/ 922 h 3456"/>
                <a:gd name="T20" fmla="*/ 1786 w 2707"/>
                <a:gd name="T21" fmla="*/ 922 h 3456"/>
                <a:gd name="T22" fmla="*/ 1786 w 2707"/>
                <a:gd name="T23" fmla="*/ 115 h 3456"/>
                <a:gd name="T24" fmla="*/ 115 w 2707"/>
                <a:gd name="T25" fmla="*/ 115 h 3456"/>
                <a:gd name="T26" fmla="*/ 115 w 2707"/>
                <a:gd name="T27" fmla="*/ 3341 h 3456"/>
                <a:gd name="T28" fmla="*/ 2131 w 2707"/>
                <a:gd name="T29" fmla="*/ 3341 h 3456"/>
                <a:gd name="T30" fmla="*/ 2131 w 2707"/>
                <a:gd name="T31" fmla="*/ 3456 h 3456"/>
                <a:gd name="T32" fmla="*/ 0 w 2707"/>
                <a:gd name="T33" fmla="*/ 3456 h 3456"/>
                <a:gd name="T34" fmla="*/ 0 w 2707"/>
                <a:gd name="T35" fmla="*/ 0 h 34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07" h="3456">
                  <a:moveTo>
                    <a:pt x="1901" y="197"/>
                  </a:moveTo>
                  <a:lnTo>
                    <a:pt x="1901" y="806"/>
                  </a:lnTo>
                  <a:lnTo>
                    <a:pt x="2510" y="806"/>
                  </a:lnTo>
                  <a:lnTo>
                    <a:pt x="1901" y="197"/>
                  </a:lnTo>
                  <a:close/>
                  <a:moveTo>
                    <a:pt x="0" y="0"/>
                  </a:moveTo>
                  <a:lnTo>
                    <a:pt x="1867" y="0"/>
                  </a:lnTo>
                  <a:lnTo>
                    <a:pt x="2707" y="840"/>
                  </a:lnTo>
                  <a:lnTo>
                    <a:pt x="2707" y="1786"/>
                  </a:lnTo>
                  <a:lnTo>
                    <a:pt x="2592" y="1786"/>
                  </a:lnTo>
                  <a:lnTo>
                    <a:pt x="2592" y="922"/>
                  </a:lnTo>
                  <a:lnTo>
                    <a:pt x="1786" y="922"/>
                  </a:lnTo>
                  <a:lnTo>
                    <a:pt x="1786" y="115"/>
                  </a:lnTo>
                  <a:lnTo>
                    <a:pt x="115" y="115"/>
                  </a:lnTo>
                  <a:lnTo>
                    <a:pt x="115" y="3341"/>
                  </a:lnTo>
                  <a:lnTo>
                    <a:pt x="2131" y="3341"/>
                  </a:lnTo>
                  <a:lnTo>
                    <a:pt x="2131" y="3456"/>
                  </a:lnTo>
                  <a:lnTo>
                    <a:pt x="0" y="3456"/>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12"/>
            <p:cNvSpPr>
              <a:spLocks noEditPoints="1"/>
            </p:cNvSpPr>
            <p:nvPr/>
          </p:nvSpPr>
          <p:spPr bwMode="auto">
            <a:xfrm>
              <a:off x="-301625" y="1892300"/>
              <a:ext cx="254000" cy="263525"/>
            </a:xfrm>
            <a:custGeom>
              <a:avLst/>
              <a:gdLst>
                <a:gd name="T0" fmla="*/ 514 w 1441"/>
                <a:gd name="T1" fmla="*/ 127 h 1497"/>
                <a:gd name="T2" fmla="*/ 367 w 1441"/>
                <a:gd name="T3" fmla="*/ 185 h 1497"/>
                <a:gd name="T4" fmla="*/ 247 w 1441"/>
                <a:gd name="T5" fmla="*/ 283 h 1497"/>
                <a:gd name="T6" fmla="*/ 161 w 1441"/>
                <a:gd name="T7" fmla="*/ 413 h 1497"/>
                <a:gd name="T8" fmla="*/ 119 w 1441"/>
                <a:gd name="T9" fmla="*/ 567 h 1497"/>
                <a:gd name="T10" fmla="*/ 127 w 1441"/>
                <a:gd name="T11" fmla="*/ 730 h 1497"/>
                <a:gd name="T12" fmla="*/ 185 w 1441"/>
                <a:gd name="T13" fmla="*/ 878 h 1497"/>
                <a:gd name="T14" fmla="*/ 283 w 1441"/>
                <a:gd name="T15" fmla="*/ 998 h 1497"/>
                <a:gd name="T16" fmla="*/ 413 w 1441"/>
                <a:gd name="T17" fmla="*/ 1084 h 1497"/>
                <a:gd name="T18" fmla="*/ 567 w 1441"/>
                <a:gd name="T19" fmla="*/ 1126 h 1497"/>
                <a:gd name="T20" fmla="*/ 730 w 1441"/>
                <a:gd name="T21" fmla="*/ 1117 h 1497"/>
                <a:gd name="T22" fmla="*/ 878 w 1441"/>
                <a:gd name="T23" fmla="*/ 1060 h 1497"/>
                <a:gd name="T24" fmla="*/ 998 w 1441"/>
                <a:gd name="T25" fmla="*/ 962 h 1497"/>
                <a:gd name="T26" fmla="*/ 1084 w 1441"/>
                <a:gd name="T27" fmla="*/ 831 h 1497"/>
                <a:gd name="T28" fmla="*/ 1126 w 1441"/>
                <a:gd name="T29" fmla="*/ 677 h 1497"/>
                <a:gd name="T30" fmla="*/ 1117 w 1441"/>
                <a:gd name="T31" fmla="*/ 514 h 1497"/>
                <a:gd name="T32" fmla="*/ 1060 w 1441"/>
                <a:gd name="T33" fmla="*/ 367 h 1497"/>
                <a:gd name="T34" fmla="*/ 962 w 1441"/>
                <a:gd name="T35" fmla="*/ 247 h 1497"/>
                <a:gd name="T36" fmla="*/ 831 w 1441"/>
                <a:gd name="T37" fmla="*/ 161 h 1497"/>
                <a:gd name="T38" fmla="*/ 677 w 1441"/>
                <a:gd name="T39" fmla="*/ 119 h 1497"/>
                <a:gd name="T40" fmla="*/ 685 w 1441"/>
                <a:gd name="T41" fmla="*/ 4 h 1497"/>
                <a:gd name="T42" fmla="*/ 864 w 1441"/>
                <a:gd name="T43" fmla="*/ 50 h 1497"/>
                <a:gd name="T44" fmla="*/ 1017 w 1441"/>
                <a:gd name="T45" fmla="*/ 143 h 1497"/>
                <a:gd name="T46" fmla="*/ 1138 w 1441"/>
                <a:gd name="T47" fmla="*/ 275 h 1497"/>
                <a:gd name="T48" fmla="*/ 1216 w 1441"/>
                <a:gd name="T49" fmla="*/ 437 h 1497"/>
                <a:gd name="T50" fmla="*/ 1245 w 1441"/>
                <a:gd name="T51" fmla="*/ 622 h 1497"/>
                <a:gd name="T52" fmla="*/ 1219 w 1441"/>
                <a:gd name="T53" fmla="*/ 796 h 1497"/>
                <a:gd name="T54" fmla="*/ 1149 w 1441"/>
                <a:gd name="T55" fmla="*/ 950 h 1497"/>
                <a:gd name="T56" fmla="*/ 1426 w 1441"/>
                <a:gd name="T57" fmla="*/ 1400 h 1497"/>
                <a:gd name="T58" fmla="*/ 1441 w 1441"/>
                <a:gd name="T59" fmla="*/ 1440 h 1497"/>
                <a:gd name="T60" fmla="*/ 1424 w 1441"/>
                <a:gd name="T61" fmla="*/ 1481 h 1497"/>
                <a:gd name="T62" fmla="*/ 1384 w 1441"/>
                <a:gd name="T63" fmla="*/ 1497 h 1497"/>
                <a:gd name="T64" fmla="*/ 1342 w 1441"/>
                <a:gd name="T65" fmla="*/ 1479 h 1497"/>
                <a:gd name="T66" fmla="*/ 901 w 1441"/>
                <a:gd name="T67" fmla="*/ 1178 h 1497"/>
                <a:gd name="T68" fmla="*/ 740 w 1441"/>
                <a:gd name="T69" fmla="*/ 1233 h 1497"/>
                <a:gd name="T70" fmla="*/ 559 w 1441"/>
                <a:gd name="T71" fmla="*/ 1240 h 1497"/>
                <a:gd name="T72" fmla="*/ 381 w 1441"/>
                <a:gd name="T73" fmla="*/ 1195 h 1497"/>
                <a:gd name="T74" fmla="*/ 227 w 1441"/>
                <a:gd name="T75" fmla="*/ 1102 h 1497"/>
                <a:gd name="T76" fmla="*/ 106 w 1441"/>
                <a:gd name="T77" fmla="*/ 969 h 1497"/>
                <a:gd name="T78" fmla="*/ 29 w 1441"/>
                <a:gd name="T79" fmla="*/ 807 h 1497"/>
                <a:gd name="T80" fmla="*/ 0 w 1441"/>
                <a:gd name="T81" fmla="*/ 622 h 1497"/>
                <a:gd name="T82" fmla="*/ 29 w 1441"/>
                <a:gd name="T83" fmla="*/ 437 h 1497"/>
                <a:gd name="T84" fmla="*/ 106 w 1441"/>
                <a:gd name="T85" fmla="*/ 275 h 1497"/>
                <a:gd name="T86" fmla="*/ 227 w 1441"/>
                <a:gd name="T87" fmla="*/ 143 h 1497"/>
                <a:gd name="T88" fmla="*/ 381 w 1441"/>
                <a:gd name="T89" fmla="*/ 50 h 1497"/>
                <a:gd name="T90" fmla="*/ 559 w 1441"/>
                <a:gd name="T91" fmla="*/ 4 h 1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441" h="1497">
                  <a:moveTo>
                    <a:pt x="622" y="116"/>
                  </a:moveTo>
                  <a:lnTo>
                    <a:pt x="567" y="119"/>
                  </a:lnTo>
                  <a:lnTo>
                    <a:pt x="514" y="127"/>
                  </a:lnTo>
                  <a:lnTo>
                    <a:pt x="462" y="142"/>
                  </a:lnTo>
                  <a:lnTo>
                    <a:pt x="413" y="161"/>
                  </a:lnTo>
                  <a:lnTo>
                    <a:pt x="367" y="185"/>
                  </a:lnTo>
                  <a:lnTo>
                    <a:pt x="323" y="214"/>
                  </a:lnTo>
                  <a:lnTo>
                    <a:pt x="283" y="247"/>
                  </a:lnTo>
                  <a:lnTo>
                    <a:pt x="247" y="283"/>
                  </a:lnTo>
                  <a:lnTo>
                    <a:pt x="214" y="323"/>
                  </a:lnTo>
                  <a:lnTo>
                    <a:pt x="185" y="367"/>
                  </a:lnTo>
                  <a:lnTo>
                    <a:pt x="161" y="413"/>
                  </a:lnTo>
                  <a:lnTo>
                    <a:pt x="142" y="462"/>
                  </a:lnTo>
                  <a:lnTo>
                    <a:pt x="127" y="514"/>
                  </a:lnTo>
                  <a:lnTo>
                    <a:pt x="119" y="567"/>
                  </a:lnTo>
                  <a:lnTo>
                    <a:pt x="116" y="622"/>
                  </a:lnTo>
                  <a:lnTo>
                    <a:pt x="119" y="677"/>
                  </a:lnTo>
                  <a:lnTo>
                    <a:pt x="127" y="730"/>
                  </a:lnTo>
                  <a:lnTo>
                    <a:pt x="142" y="783"/>
                  </a:lnTo>
                  <a:lnTo>
                    <a:pt x="161" y="831"/>
                  </a:lnTo>
                  <a:lnTo>
                    <a:pt x="185" y="878"/>
                  </a:lnTo>
                  <a:lnTo>
                    <a:pt x="214" y="921"/>
                  </a:lnTo>
                  <a:lnTo>
                    <a:pt x="247" y="962"/>
                  </a:lnTo>
                  <a:lnTo>
                    <a:pt x="283" y="998"/>
                  </a:lnTo>
                  <a:lnTo>
                    <a:pt x="323" y="1031"/>
                  </a:lnTo>
                  <a:lnTo>
                    <a:pt x="367" y="1060"/>
                  </a:lnTo>
                  <a:lnTo>
                    <a:pt x="413" y="1084"/>
                  </a:lnTo>
                  <a:lnTo>
                    <a:pt x="462" y="1103"/>
                  </a:lnTo>
                  <a:lnTo>
                    <a:pt x="514" y="1117"/>
                  </a:lnTo>
                  <a:lnTo>
                    <a:pt x="567" y="1126"/>
                  </a:lnTo>
                  <a:lnTo>
                    <a:pt x="622" y="1129"/>
                  </a:lnTo>
                  <a:lnTo>
                    <a:pt x="677" y="1126"/>
                  </a:lnTo>
                  <a:lnTo>
                    <a:pt x="730" y="1117"/>
                  </a:lnTo>
                  <a:lnTo>
                    <a:pt x="783" y="1103"/>
                  </a:lnTo>
                  <a:lnTo>
                    <a:pt x="831" y="1084"/>
                  </a:lnTo>
                  <a:lnTo>
                    <a:pt x="878" y="1060"/>
                  </a:lnTo>
                  <a:lnTo>
                    <a:pt x="921" y="1031"/>
                  </a:lnTo>
                  <a:lnTo>
                    <a:pt x="962" y="998"/>
                  </a:lnTo>
                  <a:lnTo>
                    <a:pt x="998" y="962"/>
                  </a:lnTo>
                  <a:lnTo>
                    <a:pt x="1031" y="921"/>
                  </a:lnTo>
                  <a:lnTo>
                    <a:pt x="1060" y="878"/>
                  </a:lnTo>
                  <a:lnTo>
                    <a:pt x="1084" y="831"/>
                  </a:lnTo>
                  <a:lnTo>
                    <a:pt x="1103" y="783"/>
                  </a:lnTo>
                  <a:lnTo>
                    <a:pt x="1117" y="730"/>
                  </a:lnTo>
                  <a:lnTo>
                    <a:pt x="1126" y="677"/>
                  </a:lnTo>
                  <a:lnTo>
                    <a:pt x="1129" y="622"/>
                  </a:lnTo>
                  <a:lnTo>
                    <a:pt x="1126" y="567"/>
                  </a:lnTo>
                  <a:lnTo>
                    <a:pt x="1117" y="514"/>
                  </a:lnTo>
                  <a:lnTo>
                    <a:pt x="1103" y="462"/>
                  </a:lnTo>
                  <a:lnTo>
                    <a:pt x="1084" y="413"/>
                  </a:lnTo>
                  <a:lnTo>
                    <a:pt x="1060" y="367"/>
                  </a:lnTo>
                  <a:lnTo>
                    <a:pt x="1031" y="323"/>
                  </a:lnTo>
                  <a:lnTo>
                    <a:pt x="998" y="283"/>
                  </a:lnTo>
                  <a:lnTo>
                    <a:pt x="962" y="247"/>
                  </a:lnTo>
                  <a:lnTo>
                    <a:pt x="921" y="214"/>
                  </a:lnTo>
                  <a:lnTo>
                    <a:pt x="878" y="185"/>
                  </a:lnTo>
                  <a:lnTo>
                    <a:pt x="831" y="161"/>
                  </a:lnTo>
                  <a:lnTo>
                    <a:pt x="783" y="142"/>
                  </a:lnTo>
                  <a:lnTo>
                    <a:pt x="730" y="127"/>
                  </a:lnTo>
                  <a:lnTo>
                    <a:pt x="677" y="119"/>
                  </a:lnTo>
                  <a:lnTo>
                    <a:pt x="622" y="116"/>
                  </a:lnTo>
                  <a:close/>
                  <a:moveTo>
                    <a:pt x="622" y="0"/>
                  </a:moveTo>
                  <a:lnTo>
                    <a:pt x="685" y="4"/>
                  </a:lnTo>
                  <a:lnTo>
                    <a:pt x="747" y="13"/>
                  </a:lnTo>
                  <a:lnTo>
                    <a:pt x="807" y="29"/>
                  </a:lnTo>
                  <a:lnTo>
                    <a:pt x="864" y="50"/>
                  </a:lnTo>
                  <a:lnTo>
                    <a:pt x="919" y="76"/>
                  </a:lnTo>
                  <a:lnTo>
                    <a:pt x="969" y="106"/>
                  </a:lnTo>
                  <a:lnTo>
                    <a:pt x="1017" y="143"/>
                  </a:lnTo>
                  <a:lnTo>
                    <a:pt x="1061" y="183"/>
                  </a:lnTo>
                  <a:lnTo>
                    <a:pt x="1102" y="227"/>
                  </a:lnTo>
                  <a:lnTo>
                    <a:pt x="1138" y="275"/>
                  </a:lnTo>
                  <a:lnTo>
                    <a:pt x="1169" y="326"/>
                  </a:lnTo>
                  <a:lnTo>
                    <a:pt x="1195" y="381"/>
                  </a:lnTo>
                  <a:lnTo>
                    <a:pt x="1216" y="437"/>
                  </a:lnTo>
                  <a:lnTo>
                    <a:pt x="1231" y="497"/>
                  </a:lnTo>
                  <a:lnTo>
                    <a:pt x="1240" y="559"/>
                  </a:lnTo>
                  <a:lnTo>
                    <a:pt x="1245" y="622"/>
                  </a:lnTo>
                  <a:lnTo>
                    <a:pt x="1241" y="682"/>
                  </a:lnTo>
                  <a:lnTo>
                    <a:pt x="1233" y="740"/>
                  </a:lnTo>
                  <a:lnTo>
                    <a:pt x="1219" y="796"/>
                  </a:lnTo>
                  <a:lnTo>
                    <a:pt x="1201" y="850"/>
                  </a:lnTo>
                  <a:lnTo>
                    <a:pt x="1178" y="901"/>
                  </a:lnTo>
                  <a:lnTo>
                    <a:pt x="1149" y="950"/>
                  </a:lnTo>
                  <a:lnTo>
                    <a:pt x="1118" y="996"/>
                  </a:lnTo>
                  <a:lnTo>
                    <a:pt x="1082" y="1040"/>
                  </a:lnTo>
                  <a:lnTo>
                    <a:pt x="1426" y="1400"/>
                  </a:lnTo>
                  <a:lnTo>
                    <a:pt x="1434" y="1412"/>
                  </a:lnTo>
                  <a:lnTo>
                    <a:pt x="1439" y="1426"/>
                  </a:lnTo>
                  <a:lnTo>
                    <a:pt x="1441" y="1440"/>
                  </a:lnTo>
                  <a:lnTo>
                    <a:pt x="1439" y="1455"/>
                  </a:lnTo>
                  <a:lnTo>
                    <a:pt x="1433" y="1469"/>
                  </a:lnTo>
                  <a:lnTo>
                    <a:pt x="1424" y="1481"/>
                  </a:lnTo>
                  <a:lnTo>
                    <a:pt x="1411" y="1490"/>
                  </a:lnTo>
                  <a:lnTo>
                    <a:pt x="1399" y="1495"/>
                  </a:lnTo>
                  <a:lnTo>
                    <a:pt x="1384" y="1497"/>
                  </a:lnTo>
                  <a:lnTo>
                    <a:pt x="1369" y="1495"/>
                  </a:lnTo>
                  <a:lnTo>
                    <a:pt x="1355" y="1489"/>
                  </a:lnTo>
                  <a:lnTo>
                    <a:pt x="1342" y="1479"/>
                  </a:lnTo>
                  <a:lnTo>
                    <a:pt x="996" y="1118"/>
                  </a:lnTo>
                  <a:lnTo>
                    <a:pt x="950" y="1149"/>
                  </a:lnTo>
                  <a:lnTo>
                    <a:pt x="901" y="1178"/>
                  </a:lnTo>
                  <a:lnTo>
                    <a:pt x="850" y="1201"/>
                  </a:lnTo>
                  <a:lnTo>
                    <a:pt x="795" y="1219"/>
                  </a:lnTo>
                  <a:lnTo>
                    <a:pt x="740" y="1233"/>
                  </a:lnTo>
                  <a:lnTo>
                    <a:pt x="682" y="1241"/>
                  </a:lnTo>
                  <a:lnTo>
                    <a:pt x="622" y="1245"/>
                  </a:lnTo>
                  <a:lnTo>
                    <a:pt x="559" y="1240"/>
                  </a:lnTo>
                  <a:lnTo>
                    <a:pt x="497" y="1231"/>
                  </a:lnTo>
                  <a:lnTo>
                    <a:pt x="437" y="1216"/>
                  </a:lnTo>
                  <a:lnTo>
                    <a:pt x="381" y="1195"/>
                  </a:lnTo>
                  <a:lnTo>
                    <a:pt x="326" y="1169"/>
                  </a:lnTo>
                  <a:lnTo>
                    <a:pt x="275" y="1138"/>
                  </a:lnTo>
                  <a:lnTo>
                    <a:pt x="227" y="1102"/>
                  </a:lnTo>
                  <a:lnTo>
                    <a:pt x="183" y="1061"/>
                  </a:lnTo>
                  <a:lnTo>
                    <a:pt x="143" y="1017"/>
                  </a:lnTo>
                  <a:lnTo>
                    <a:pt x="106" y="969"/>
                  </a:lnTo>
                  <a:lnTo>
                    <a:pt x="76" y="919"/>
                  </a:lnTo>
                  <a:lnTo>
                    <a:pt x="50" y="864"/>
                  </a:lnTo>
                  <a:lnTo>
                    <a:pt x="29" y="807"/>
                  </a:lnTo>
                  <a:lnTo>
                    <a:pt x="13" y="747"/>
                  </a:lnTo>
                  <a:lnTo>
                    <a:pt x="4" y="685"/>
                  </a:lnTo>
                  <a:lnTo>
                    <a:pt x="0" y="622"/>
                  </a:lnTo>
                  <a:lnTo>
                    <a:pt x="4" y="559"/>
                  </a:lnTo>
                  <a:lnTo>
                    <a:pt x="13" y="497"/>
                  </a:lnTo>
                  <a:lnTo>
                    <a:pt x="29" y="437"/>
                  </a:lnTo>
                  <a:lnTo>
                    <a:pt x="50" y="381"/>
                  </a:lnTo>
                  <a:lnTo>
                    <a:pt x="76" y="326"/>
                  </a:lnTo>
                  <a:lnTo>
                    <a:pt x="106" y="275"/>
                  </a:lnTo>
                  <a:lnTo>
                    <a:pt x="143" y="227"/>
                  </a:lnTo>
                  <a:lnTo>
                    <a:pt x="183" y="183"/>
                  </a:lnTo>
                  <a:lnTo>
                    <a:pt x="227" y="143"/>
                  </a:lnTo>
                  <a:lnTo>
                    <a:pt x="275" y="106"/>
                  </a:lnTo>
                  <a:lnTo>
                    <a:pt x="326" y="76"/>
                  </a:lnTo>
                  <a:lnTo>
                    <a:pt x="381" y="50"/>
                  </a:lnTo>
                  <a:lnTo>
                    <a:pt x="437" y="29"/>
                  </a:lnTo>
                  <a:lnTo>
                    <a:pt x="497" y="13"/>
                  </a:lnTo>
                  <a:lnTo>
                    <a:pt x="559" y="4"/>
                  </a:lnTo>
                  <a:lnTo>
                    <a:pt x="62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18" name="Title 2"/>
          <p:cNvSpPr txBox="1">
            <a:spLocks/>
          </p:cNvSpPr>
          <p:nvPr/>
        </p:nvSpPr>
        <p:spPr>
          <a:xfrm>
            <a:off x="685800" y="1833087"/>
            <a:ext cx="7772400" cy="1477328"/>
          </a:xfrm>
          <a:prstGeom prst="rect">
            <a:avLst/>
          </a:prstGeom>
        </p:spPr>
        <p:txBody>
          <a:bodyPr wrap="square" lIns="0" tIns="0" rIns="0" bIns="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800" dirty="0">
                <a:solidFill>
                  <a:schemeClr val="bg1"/>
                </a:solidFill>
                <a:effectLst>
                  <a:outerShdw blurRad="60007" dist="310007" dir="7680000" sy="30000" kx="1300200" algn="ctr" rotWithShape="0">
                    <a:prstClr val="black">
                      <a:alpha val="13000"/>
                    </a:prstClr>
                  </a:outerShdw>
                </a:effectLst>
              </a:rPr>
              <a:t>Jurisdictional Apportionment Formula</a:t>
            </a:r>
          </a:p>
        </p:txBody>
      </p:sp>
    </p:spTree>
    <p:extLst>
      <p:ext uri="{BB962C8B-B14F-4D97-AF65-F5344CB8AC3E}">
        <p14:creationId xmlns:p14="http://schemas.microsoft.com/office/powerpoint/2010/main" val="19957550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73A9DFA-3415-694E-835F-09F4E2D56DAE}"/>
              </a:ext>
            </a:extLst>
          </p:cNvPr>
          <p:cNvSpPr>
            <a:spLocks noGrp="1"/>
          </p:cNvSpPr>
          <p:nvPr>
            <p:ph type="body" sz="quarter" idx="10"/>
          </p:nvPr>
        </p:nvSpPr>
        <p:spPr/>
        <p:txBody>
          <a:bodyPr/>
          <a:lstStyle/>
          <a:p>
            <a:r>
              <a:rPr lang="en-US" dirty="0"/>
              <a:t>2021 - 2024 Budget Guiding Principles</a:t>
            </a:r>
          </a:p>
        </p:txBody>
      </p:sp>
      <p:sp>
        <p:nvSpPr>
          <p:cNvPr id="5" name="Text Placeholder 4">
            <a:extLst>
              <a:ext uri="{FF2B5EF4-FFF2-40B4-BE49-F238E27FC236}">
                <a16:creationId xmlns:a16="http://schemas.microsoft.com/office/drawing/2014/main" id="{9797361E-D546-F041-8F2E-52199FA4A7C4}"/>
              </a:ext>
            </a:extLst>
          </p:cNvPr>
          <p:cNvSpPr>
            <a:spLocks noGrp="1"/>
          </p:cNvSpPr>
          <p:nvPr>
            <p:ph type="body" sz="quarter" idx="13"/>
          </p:nvPr>
        </p:nvSpPr>
        <p:spPr>
          <a:xfrm>
            <a:off x="304800" y="1123950"/>
            <a:ext cx="8610600" cy="3899015"/>
          </a:xfrm>
        </p:spPr>
        <p:txBody>
          <a:bodyPr/>
          <a:lstStyle/>
          <a:p>
            <a:pPr marL="514350" lvl="0" indent="-514350">
              <a:lnSpc>
                <a:spcPct val="100000"/>
              </a:lnSpc>
              <a:spcBef>
                <a:spcPts val="0"/>
              </a:spcBef>
              <a:buFont typeface="+mj-lt"/>
              <a:buAutoNum type="arabicPeriod"/>
            </a:pPr>
            <a:r>
              <a:rPr lang="en-US" sz="2200" dirty="0">
                <a:solidFill>
                  <a:srgbClr val="173456"/>
                </a:solidFill>
              </a:rPr>
              <a:t>Build a budget that reflects the Church’s missional priorities and outcomes as “discerned and articulated”</a:t>
            </a:r>
            <a:r>
              <a:rPr lang="en-US" sz="2200" baseline="30000" dirty="0">
                <a:solidFill>
                  <a:srgbClr val="173456"/>
                </a:solidFill>
              </a:rPr>
              <a:t> </a:t>
            </a:r>
            <a:r>
              <a:rPr lang="en-US" sz="2200" dirty="0">
                <a:solidFill>
                  <a:srgbClr val="173456"/>
                </a:solidFill>
              </a:rPr>
              <a:t>by the Connectional Table in consultation with the Council of Bishops.</a:t>
            </a:r>
          </a:p>
          <a:p>
            <a:pPr marL="514350" lvl="0" indent="-514350">
              <a:lnSpc>
                <a:spcPct val="100000"/>
              </a:lnSpc>
              <a:spcBef>
                <a:spcPts val="0"/>
              </a:spcBef>
              <a:buFont typeface="+mj-lt"/>
              <a:buAutoNum type="arabicPeriod"/>
            </a:pPr>
            <a:endParaRPr lang="en-US" sz="2200" dirty="0">
              <a:solidFill>
                <a:srgbClr val="173456"/>
              </a:solidFill>
            </a:endParaRPr>
          </a:p>
          <a:p>
            <a:pPr marL="514350" lvl="0" indent="-514350">
              <a:lnSpc>
                <a:spcPct val="100000"/>
              </a:lnSpc>
              <a:spcBef>
                <a:spcPts val="0"/>
              </a:spcBef>
              <a:buFont typeface="+mj-lt"/>
              <a:buAutoNum type="arabicPeriod"/>
            </a:pPr>
            <a:r>
              <a:rPr lang="en-US" sz="2200" dirty="0">
                <a:solidFill>
                  <a:srgbClr val="173456"/>
                </a:solidFill>
              </a:rPr>
              <a:t>Present the budget to General Conference in a narrative format that reflects the Church’s missional priorities and outcomes.  The presentation addresses the compelling missional results, and the essential partnerships among the General Conference, the General Agencies and the Annual Conferences. </a:t>
            </a:r>
          </a:p>
          <a:p>
            <a:endParaRPr lang="en-US" dirty="0"/>
          </a:p>
        </p:txBody>
      </p:sp>
    </p:spTree>
    <p:extLst>
      <p:ext uri="{BB962C8B-B14F-4D97-AF65-F5344CB8AC3E}">
        <p14:creationId xmlns:p14="http://schemas.microsoft.com/office/powerpoint/2010/main" val="16301701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2021 - 2024 Budget Guiding Principles</a:t>
            </a:r>
          </a:p>
        </p:txBody>
      </p:sp>
      <p:sp>
        <p:nvSpPr>
          <p:cNvPr id="3" name="TextBox 2"/>
          <p:cNvSpPr txBox="1"/>
          <p:nvPr/>
        </p:nvSpPr>
        <p:spPr>
          <a:xfrm>
            <a:off x="380999" y="1123950"/>
            <a:ext cx="8368363" cy="3662541"/>
          </a:xfrm>
          <a:prstGeom prst="rect">
            <a:avLst/>
          </a:prstGeom>
          <a:noFill/>
        </p:spPr>
        <p:txBody>
          <a:bodyPr wrap="square" rtlCol="0">
            <a:spAutoFit/>
          </a:bodyPr>
          <a:lstStyle/>
          <a:p>
            <a:pPr marL="514350" indent="-514350">
              <a:buFont typeface="+mj-lt"/>
              <a:buAutoNum type="arabicPeriod" startAt="3"/>
            </a:pPr>
            <a:r>
              <a:rPr lang="en-US" sz="2400" dirty="0"/>
              <a:t>The budget will be built considering economic and related inputs from the following :</a:t>
            </a:r>
          </a:p>
          <a:p>
            <a:pPr marL="914400" lvl="1" indent="-514350">
              <a:buFont typeface="Arial" panose="020B0604020202020204" pitchFamily="34" charset="0"/>
              <a:buChar char="•"/>
            </a:pPr>
            <a:r>
              <a:rPr lang="en-US" sz="2000" dirty="0"/>
              <a:t>Economic Advisory Committee assumptions and projections</a:t>
            </a:r>
          </a:p>
          <a:p>
            <a:pPr marL="914400" lvl="1" indent="-514350">
              <a:buFont typeface="Arial" panose="020B0604020202020204" pitchFamily="34" charset="0"/>
              <a:buChar char="•"/>
            </a:pPr>
            <a:r>
              <a:rPr lang="en-US" sz="2000" dirty="0"/>
              <a:t>Apportionment Sustainability Task Force report</a:t>
            </a:r>
          </a:p>
          <a:p>
            <a:pPr marL="914400" lvl="1" indent="-514350">
              <a:buFont typeface="Arial" panose="020B0604020202020204" pitchFamily="34" charset="0"/>
              <a:buChar char="•"/>
            </a:pPr>
            <a:r>
              <a:rPr lang="en-US" sz="2000" dirty="0"/>
              <a:t>Reserves Task Force report</a:t>
            </a:r>
          </a:p>
          <a:p>
            <a:pPr marL="514350" indent="-514350">
              <a:buFont typeface="+mj-lt"/>
              <a:buAutoNum type="arabicPeriod" startAt="3"/>
            </a:pPr>
            <a:endParaRPr lang="en-US" sz="2800" dirty="0"/>
          </a:p>
          <a:p>
            <a:pPr marL="514350" indent="-514350">
              <a:buFont typeface="+mj-lt"/>
              <a:buAutoNum type="arabicPeriod" startAt="3"/>
            </a:pPr>
            <a:r>
              <a:rPr lang="en-US" sz="2400" dirty="0"/>
              <a:t>Since 1996, the base percentage has declined quadrennium to quadrennium by approximately 10%, except for the current quadrennium.   The budget will continue this long-term trend.</a:t>
            </a:r>
          </a:p>
        </p:txBody>
      </p:sp>
    </p:spTree>
    <p:extLst>
      <p:ext uri="{BB962C8B-B14F-4D97-AF65-F5344CB8AC3E}">
        <p14:creationId xmlns:p14="http://schemas.microsoft.com/office/powerpoint/2010/main" val="16648060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2021 - 2024 Budget Guiding Principles</a:t>
            </a:r>
          </a:p>
        </p:txBody>
      </p:sp>
      <p:sp>
        <p:nvSpPr>
          <p:cNvPr id="3" name="TextBox 2"/>
          <p:cNvSpPr txBox="1"/>
          <p:nvPr/>
        </p:nvSpPr>
        <p:spPr>
          <a:xfrm>
            <a:off x="356937" y="1047750"/>
            <a:ext cx="8368363" cy="3477875"/>
          </a:xfrm>
          <a:prstGeom prst="rect">
            <a:avLst/>
          </a:prstGeom>
          <a:noFill/>
        </p:spPr>
        <p:txBody>
          <a:bodyPr wrap="square" rtlCol="0">
            <a:spAutoFit/>
          </a:bodyPr>
          <a:lstStyle/>
          <a:p>
            <a:r>
              <a:rPr lang="en-US" sz="2400" dirty="0"/>
              <a:t>Historical allocation of the WSF to the agencies as well as the level of funding for the Black College Fund, Ministerial Education Fund, Africa University Fund and the Interdenominational Cooperation Fund will not be assumed.  The allocation will be made based in part on the following:</a:t>
            </a:r>
          </a:p>
          <a:p>
            <a:pPr marL="742950" lvl="1" indent="-285750">
              <a:buFont typeface="Arial" panose="020B0604020202020204" pitchFamily="34" charset="0"/>
              <a:buChar char="•"/>
            </a:pPr>
            <a:r>
              <a:rPr lang="en-US" sz="2000" dirty="0"/>
              <a:t>The Church’s missional priorities</a:t>
            </a:r>
          </a:p>
          <a:p>
            <a:pPr marL="742950" lvl="1" indent="-285750">
              <a:buFont typeface="Arial" panose="020B0604020202020204" pitchFamily="34" charset="0"/>
              <a:buChar char="•"/>
            </a:pPr>
            <a:r>
              <a:rPr lang="en-US" sz="2000" dirty="0"/>
              <a:t>Levels of reserves</a:t>
            </a:r>
          </a:p>
          <a:p>
            <a:pPr marL="742950" lvl="1" indent="-285750">
              <a:buFont typeface="Arial" panose="020B0604020202020204" pitchFamily="34" charset="0"/>
              <a:buChar char="•"/>
            </a:pPr>
            <a:r>
              <a:rPr lang="en-US" sz="2000" dirty="0"/>
              <a:t>Evaluations</a:t>
            </a:r>
          </a:p>
          <a:p>
            <a:pPr marL="742950" lvl="1" indent="-285750">
              <a:buFont typeface="Arial" panose="020B0604020202020204" pitchFamily="34" charset="0"/>
              <a:buChar char="•"/>
            </a:pPr>
            <a:r>
              <a:rPr lang="en-US" sz="2000" dirty="0"/>
              <a:t>Demonstrated commitment to administrative and program efficiencies and partnerships</a:t>
            </a:r>
          </a:p>
        </p:txBody>
      </p:sp>
    </p:spTree>
    <p:extLst>
      <p:ext uri="{BB962C8B-B14F-4D97-AF65-F5344CB8AC3E}">
        <p14:creationId xmlns:p14="http://schemas.microsoft.com/office/powerpoint/2010/main" val="211070399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6C19F4A-E6A3-4BCC-A18E-9B329D6B1292}"/>
              </a:ext>
            </a:extLst>
          </p:cNvPr>
          <p:cNvSpPr>
            <a:spLocks noGrp="1"/>
          </p:cNvSpPr>
          <p:nvPr>
            <p:ph type="title"/>
          </p:nvPr>
        </p:nvSpPr>
        <p:spPr>
          <a:xfrm>
            <a:off x="380999" y="285750"/>
            <a:ext cx="8368363" cy="495383"/>
          </a:xfrm>
        </p:spPr>
        <p:txBody>
          <a:bodyPr/>
          <a:lstStyle/>
          <a:p>
            <a:r>
              <a:rPr lang="en-US" dirty="0"/>
              <a:t>Apportionment Sustainability Task Force 	</a:t>
            </a:r>
          </a:p>
        </p:txBody>
      </p:sp>
      <p:sp>
        <p:nvSpPr>
          <p:cNvPr id="12" name="Text Placeholder 11">
            <a:extLst>
              <a:ext uri="{FF2B5EF4-FFF2-40B4-BE49-F238E27FC236}">
                <a16:creationId xmlns:a16="http://schemas.microsoft.com/office/drawing/2014/main" id="{B49F5B98-3B2E-4AA2-BA2F-781CE8A83064}"/>
              </a:ext>
            </a:extLst>
          </p:cNvPr>
          <p:cNvSpPr>
            <a:spLocks noGrp="1"/>
          </p:cNvSpPr>
          <p:nvPr>
            <p:ph type="body" sz="half" idx="2"/>
          </p:nvPr>
        </p:nvSpPr>
        <p:spPr/>
        <p:txBody>
          <a:bodyPr/>
          <a:lstStyle/>
          <a:p>
            <a:endParaRPr lang="en-US" dirty="0"/>
          </a:p>
        </p:txBody>
      </p:sp>
      <p:sp>
        <p:nvSpPr>
          <p:cNvPr id="13" name="TextBox 12">
            <a:extLst>
              <a:ext uri="{FF2B5EF4-FFF2-40B4-BE49-F238E27FC236}">
                <a16:creationId xmlns:a16="http://schemas.microsoft.com/office/drawing/2014/main" id="{6CB7E700-E88B-44E9-886E-D5954BD52616}"/>
              </a:ext>
            </a:extLst>
          </p:cNvPr>
          <p:cNvSpPr txBox="1"/>
          <p:nvPr/>
        </p:nvSpPr>
        <p:spPr>
          <a:xfrm>
            <a:off x="318437" y="1428750"/>
            <a:ext cx="8430925" cy="3139321"/>
          </a:xfrm>
          <a:prstGeom prst="rect">
            <a:avLst/>
          </a:prstGeom>
          <a:noFill/>
        </p:spPr>
        <p:txBody>
          <a:bodyPr wrap="square" rtlCol="0">
            <a:spAutoFit/>
          </a:bodyPr>
          <a:lstStyle/>
          <a:p>
            <a:pPr>
              <a:lnSpc>
                <a:spcPct val="100000"/>
              </a:lnSpc>
              <a:spcBef>
                <a:spcPts val="0"/>
              </a:spcBef>
            </a:pPr>
            <a:r>
              <a:rPr lang="en-US" b="1" dirty="0">
                <a:solidFill>
                  <a:schemeClr val="tx1">
                    <a:lumMod val="60000"/>
                    <a:lumOff val="40000"/>
                  </a:schemeClr>
                </a:solidFill>
              </a:rPr>
              <a:t>March 2017  </a:t>
            </a:r>
          </a:p>
          <a:p>
            <a:pPr marL="285750" indent="-285750">
              <a:lnSpc>
                <a:spcPct val="100000"/>
              </a:lnSpc>
              <a:spcBef>
                <a:spcPts val="0"/>
              </a:spcBef>
              <a:buFont typeface="Arial" panose="020B0604020202020204" pitchFamily="34" charset="0"/>
              <a:buChar char="•"/>
            </a:pPr>
            <a:r>
              <a:rPr lang="en-US" dirty="0">
                <a:solidFill>
                  <a:srgbClr val="173456"/>
                </a:solidFill>
              </a:rPr>
              <a:t>GCFA forms The Apportionment Sustainability Taskforce</a:t>
            </a:r>
          </a:p>
          <a:p>
            <a:endParaRPr lang="en-US" dirty="0"/>
          </a:p>
          <a:p>
            <a:r>
              <a:rPr lang="en-US" b="1" dirty="0">
                <a:solidFill>
                  <a:schemeClr val="tx1">
                    <a:lumMod val="60000"/>
                    <a:lumOff val="40000"/>
                  </a:schemeClr>
                </a:solidFill>
              </a:rPr>
              <a:t>Membership </a:t>
            </a:r>
          </a:p>
          <a:p>
            <a:pPr marL="285750" indent="-285750">
              <a:buFont typeface="Arial" panose="020B0604020202020204" pitchFamily="34" charset="0"/>
              <a:buChar char="•"/>
            </a:pPr>
            <a:r>
              <a:rPr lang="en-US" dirty="0"/>
              <a:t>5 Jurisdictional Bishops  (1 from each Jurisdiction)</a:t>
            </a:r>
          </a:p>
          <a:p>
            <a:pPr marL="285750" indent="-285750">
              <a:buFont typeface="Arial" panose="020B0604020202020204" pitchFamily="34" charset="0"/>
              <a:buChar char="•"/>
            </a:pPr>
            <a:r>
              <a:rPr lang="en-US" dirty="0"/>
              <a:t>5 Clergy (1 from each Jurisdiction)</a:t>
            </a:r>
          </a:p>
          <a:p>
            <a:pPr marL="285750" indent="-285750">
              <a:buFont typeface="Arial" panose="020B0604020202020204" pitchFamily="34" charset="0"/>
              <a:buChar char="•"/>
            </a:pPr>
            <a:r>
              <a:rPr lang="en-US" dirty="0"/>
              <a:t>5 Lay Persons (1 from each Jurisdiction)</a:t>
            </a:r>
          </a:p>
          <a:p>
            <a:endParaRPr lang="en-US" dirty="0"/>
          </a:p>
          <a:p>
            <a:r>
              <a:rPr lang="en-US" b="1" dirty="0">
                <a:solidFill>
                  <a:schemeClr val="tx1">
                    <a:lumMod val="60000"/>
                    <a:lumOff val="40000"/>
                  </a:schemeClr>
                </a:solidFill>
              </a:rPr>
              <a:t>Purpose</a:t>
            </a:r>
          </a:p>
          <a:p>
            <a:pPr marL="285750" indent="-285750">
              <a:buFont typeface="Arial" panose="020B0604020202020204" pitchFamily="34" charset="0"/>
              <a:buChar char="•"/>
            </a:pPr>
            <a:r>
              <a:rPr lang="en-US" dirty="0">
                <a:solidFill>
                  <a:schemeClr val="tx2">
                    <a:lumMod val="75000"/>
                  </a:schemeClr>
                </a:solidFill>
              </a:rPr>
              <a:t>Looks at the structure and impact of the requested giving that supports ministry across the denomination.   </a:t>
            </a:r>
          </a:p>
        </p:txBody>
      </p:sp>
    </p:spTree>
    <p:extLst>
      <p:ext uri="{BB962C8B-B14F-4D97-AF65-F5344CB8AC3E}">
        <p14:creationId xmlns:p14="http://schemas.microsoft.com/office/powerpoint/2010/main" val="22518090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Apportionment Sustainability Taskforce</a:t>
            </a:r>
          </a:p>
        </p:txBody>
      </p:sp>
      <p:sp>
        <p:nvSpPr>
          <p:cNvPr id="3" name="TextBox 2"/>
          <p:cNvSpPr txBox="1"/>
          <p:nvPr/>
        </p:nvSpPr>
        <p:spPr>
          <a:xfrm>
            <a:off x="405636" y="895350"/>
            <a:ext cx="8368363" cy="3508653"/>
          </a:xfrm>
          <a:prstGeom prst="rect">
            <a:avLst/>
          </a:prstGeom>
          <a:noFill/>
        </p:spPr>
        <p:txBody>
          <a:bodyPr wrap="square" rtlCol="0">
            <a:spAutoFit/>
          </a:bodyPr>
          <a:lstStyle/>
          <a:p>
            <a:r>
              <a:rPr lang="en-US" sz="2400" b="1" dirty="0"/>
              <a:t>Recommendation:</a:t>
            </a:r>
            <a:endParaRPr lang="en-US" dirty="0"/>
          </a:p>
          <a:p>
            <a:endParaRPr lang="en-US" dirty="0"/>
          </a:p>
          <a:p>
            <a:r>
              <a:rPr lang="en-US" dirty="0"/>
              <a:t>We believe a new future of The United Methodist Church must be built on a renewed local church foundation. </a:t>
            </a:r>
            <a:r>
              <a:rPr lang="en-US" b="1" dirty="0"/>
              <a:t>Therefore, we recommend a reduction in general Church apportionment support of 25% by reducing the base percentage.  </a:t>
            </a:r>
          </a:p>
          <a:p>
            <a:endParaRPr lang="en-US" dirty="0"/>
          </a:p>
          <a:p>
            <a:r>
              <a:rPr lang="en-US" dirty="0"/>
              <a:t>A 25% reduction: </a:t>
            </a:r>
          </a:p>
          <a:p>
            <a:pPr marL="742950" lvl="1" indent="-285750">
              <a:buFont typeface="Arial" panose="020B0604020202020204" pitchFamily="34" charset="0"/>
              <a:buChar char="•"/>
            </a:pPr>
            <a:r>
              <a:rPr lang="en-US" dirty="0"/>
              <a:t>Causes us to imagine and dream about what the church of the 21st century is all about. </a:t>
            </a:r>
          </a:p>
          <a:p>
            <a:pPr marL="742950" lvl="1" indent="-285750">
              <a:buFont typeface="Arial" panose="020B0604020202020204" pitchFamily="34" charset="0"/>
              <a:buChar char="•"/>
            </a:pPr>
            <a:r>
              <a:rPr lang="en-US" dirty="0"/>
              <a:t>Creates a more flexible and nimble system and ushers in a new paradigm. </a:t>
            </a:r>
          </a:p>
          <a:p>
            <a:pPr marL="742950" lvl="1" indent="-285750">
              <a:buFont typeface="Arial" panose="020B0604020202020204" pitchFamily="34" charset="0"/>
              <a:buChar char="•"/>
            </a:pPr>
            <a:r>
              <a:rPr lang="en-US" dirty="0"/>
              <a:t>Recalibrates the connection and encourages collaboration at the general Church level. </a:t>
            </a:r>
          </a:p>
        </p:txBody>
      </p:sp>
      <p:sp>
        <p:nvSpPr>
          <p:cNvPr id="4" name="TextBox 3"/>
          <p:cNvSpPr txBox="1"/>
          <p:nvPr/>
        </p:nvSpPr>
        <p:spPr>
          <a:xfrm>
            <a:off x="8396814" y="4558085"/>
            <a:ext cx="670986" cy="369332"/>
          </a:xfrm>
          <a:prstGeom prst="rect">
            <a:avLst/>
          </a:prstGeom>
          <a:noFill/>
        </p:spPr>
        <p:txBody>
          <a:bodyPr wrap="square" rtlCol="0">
            <a:spAutoFit/>
          </a:bodyPr>
          <a:lstStyle/>
          <a:p>
            <a:r>
              <a:rPr lang="en-US" dirty="0"/>
              <a:t>29</a:t>
            </a:r>
          </a:p>
        </p:txBody>
      </p:sp>
    </p:spTree>
    <p:extLst>
      <p:ext uri="{BB962C8B-B14F-4D97-AF65-F5344CB8AC3E}">
        <p14:creationId xmlns:p14="http://schemas.microsoft.com/office/powerpoint/2010/main" val="10491676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Apportionment Sustainability Taskforce</a:t>
            </a:r>
          </a:p>
        </p:txBody>
      </p:sp>
      <p:sp>
        <p:nvSpPr>
          <p:cNvPr id="3" name="TextBox 2"/>
          <p:cNvSpPr txBox="1"/>
          <p:nvPr/>
        </p:nvSpPr>
        <p:spPr>
          <a:xfrm>
            <a:off x="533400" y="1352550"/>
            <a:ext cx="8368363" cy="2492990"/>
          </a:xfrm>
          <a:prstGeom prst="rect">
            <a:avLst/>
          </a:prstGeom>
          <a:noFill/>
        </p:spPr>
        <p:txBody>
          <a:bodyPr wrap="square" rtlCol="0">
            <a:spAutoFit/>
          </a:bodyPr>
          <a:lstStyle/>
          <a:p>
            <a:r>
              <a:rPr lang="en-US" sz="2400" b="1" dirty="0"/>
              <a:t>Recommendation:</a:t>
            </a:r>
            <a:endParaRPr lang="en-US" dirty="0"/>
          </a:p>
          <a:p>
            <a:endParaRPr lang="en-US" dirty="0"/>
          </a:p>
          <a:p>
            <a:endParaRPr lang="en-US" dirty="0"/>
          </a:p>
          <a:p>
            <a:r>
              <a:rPr lang="en-US" sz="2400" dirty="0"/>
              <a:t>Ministries supported by general Church apportioned funds would recalibrate by identifying reductions to budgets. </a:t>
            </a:r>
            <a:r>
              <a:rPr lang="en-US" sz="2400" b="1" dirty="0"/>
              <a:t>The percentage of reductions may not necessarily be spread evenly over all General  Church Funds or General Agencies.</a:t>
            </a:r>
          </a:p>
        </p:txBody>
      </p:sp>
      <p:sp>
        <p:nvSpPr>
          <p:cNvPr id="4" name="TextBox 3"/>
          <p:cNvSpPr txBox="1"/>
          <p:nvPr/>
        </p:nvSpPr>
        <p:spPr>
          <a:xfrm>
            <a:off x="8396814" y="4558085"/>
            <a:ext cx="823386" cy="369332"/>
          </a:xfrm>
          <a:prstGeom prst="rect">
            <a:avLst/>
          </a:prstGeom>
          <a:noFill/>
        </p:spPr>
        <p:txBody>
          <a:bodyPr wrap="square" rtlCol="0">
            <a:spAutoFit/>
          </a:bodyPr>
          <a:lstStyle/>
          <a:p>
            <a:r>
              <a:rPr lang="en-US" dirty="0"/>
              <a:t>30</a:t>
            </a:r>
          </a:p>
        </p:txBody>
      </p:sp>
    </p:spTree>
    <p:extLst>
      <p:ext uri="{BB962C8B-B14F-4D97-AF65-F5344CB8AC3E}">
        <p14:creationId xmlns:p14="http://schemas.microsoft.com/office/powerpoint/2010/main" val="6818486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a:t>Apportionment Sustainability Taskforce</a:t>
            </a:r>
          </a:p>
        </p:txBody>
      </p:sp>
      <p:sp>
        <p:nvSpPr>
          <p:cNvPr id="3" name="TextBox 2"/>
          <p:cNvSpPr txBox="1"/>
          <p:nvPr/>
        </p:nvSpPr>
        <p:spPr>
          <a:xfrm>
            <a:off x="381000" y="1084113"/>
            <a:ext cx="8368363" cy="2400657"/>
          </a:xfrm>
          <a:prstGeom prst="rect">
            <a:avLst/>
          </a:prstGeom>
          <a:noFill/>
        </p:spPr>
        <p:txBody>
          <a:bodyPr wrap="square" rtlCol="0">
            <a:spAutoFit/>
          </a:bodyPr>
          <a:lstStyle/>
          <a:p>
            <a:r>
              <a:rPr lang="en-US" sz="2400" b="1" dirty="0"/>
              <a:t>Recommendation:</a:t>
            </a:r>
            <a:endParaRPr lang="en-US" dirty="0"/>
          </a:p>
          <a:p>
            <a:endParaRPr lang="en-US" dirty="0"/>
          </a:p>
          <a:p>
            <a:endParaRPr lang="en-US" dirty="0"/>
          </a:p>
          <a:p>
            <a:r>
              <a:rPr lang="en-US" dirty="0"/>
              <a:t>The i-factor does not represent the United Methodists in the pews but rather the economic conditions in the area. We recommend the Economic Advisory Team review and assess the effectiveness of the i-factor as a just method of economic adjustment, and make any necessary recommendations to the Budget Advisory Team. </a:t>
            </a:r>
          </a:p>
        </p:txBody>
      </p:sp>
      <p:sp>
        <p:nvSpPr>
          <p:cNvPr id="4" name="TextBox 3"/>
          <p:cNvSpPr txBox="1"/>
          <p:nvPr/>
        </p:nvSpPr>
        <p:spPr>
          <a:xfrm>
            <a:off x="8396814" y="4558085"/>
            <a:ext cx="670986" cy="369332"/>
          </a:xfrm>
          <a:prstGeom prst="rect">
            <a:avLst/>
          </a:prstGeom>
          <a:noFill/>
        </p:spPr>
        <p:txBody>
          <a:bodyPr wrap="square" rtlCol="0">
            <a:spAutoFit/>
          </a:bodyPr>
          <a:lstStyle/>
          <a:p>
            <a:r>
              <a:rPr lang="en-US" dirty="0"/>
              <a:t>32</a:t>
            </a:r>
          </a:p>
        </p:txBody>
      </p:sp>
    </p:spTree>
    <p:extLst>
      <p:ext uri="{BB962C8B-B14F-4D97-AF65-F5344CB8AC3E}">
        <p14:creationId xmlns:p14="http://schemas.microsoft.com/office/powerpoint/2010/main" val="65098016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73A9DFA-3415-694E-835F-09F4E2D56DAE}"/>
              </a:ext>
            </a:extLst>
          </p:cNvPr>
          <p:cNvSpPr>
            <a:spLocks noGrp="1"/>
          </p:cNvSpPr>
          <p:nvPr>
            <p:ph type="body" sz="quarter" idx="10"/>
          </p:nvPr>
        </p:nvSpPr>
        <p:spPr/>
        <p:txBody>
          <a:bodyPr/>
          <a:lstStyle/>
          <a:p>
            <a:r>
              <a:rPr lang="en-US" sz="2800" dirty="0"/>
              <a:t>2021 - 2024 Budget Key Steps &amp; Timeline</a:t>
            </a:r>
          </a:p>
          <a:p>
            <a:endParaRPr lang="en-US" sz="2800" dirty="0"/>
          </a:p>
        </p:txBody>
      </p:sp>
      <p:sp>
        <p:nvSpPr>
          <p:cNvPr id="5" name="Text Placeholder 4">
            <a:extLst>
              <a:ext uri="{FF2B5EF4-FFF2-40B4-BE49-F238E27FC236}">
                <a16:creationId xmlns:a16="http://schemas.microsoft.com/office/drawing/2014/main" id="{9797361E-D546-F041-8F2E-52199FA4A7C4}"/>
              </a:ext>
            </a:extLst>
          </p:cNvPr>
          <p:cNvSpPr>
            <a:spLocks noGrp="1"/>
          </p:cNvSpPr>
          <p:nvPr>
            <p:ph type="body" sz="quarter" idx="13"/>
          </p:nvPr>
        </p:nvSpPr>
        <p:spPr>
          <a:xfrm>
            <a:off x="304800" y="1123950"/>
            <a:ext cx="8610600" cy="3899015"/>
          </a:xfrm>
        </p:spPr>
        <p:txBody>
          <a:bodyPr/>
          <a:lstStyle/>
          <a:p>
            <a:pPr>
              <a:lnSpc>
                <a:spcPct val="100000"/>
              </a:lnSpc>
              <a:spcBef>
                <a:spcPts val="0"/>
              </a:spcBef>
            </a:pPr>
            <a:r>
              <a:rPr lang="en-US" sz="2200" b="1" dirty="0">
                <a:solidFill>
                  <a:srgbClr val="0070C0"/>
                </a:solidFill>
              </a:rPr>
              <a:t>May 2018 </a:t>
            </a:r>
            <a:r>
              <a:rPr lang="en-US" sz="2200" b="1" dirty="0">
                <a:solidFill>
                  <a:srgbClr val="173456"/>
                </a:solidFill>
              </a:rPr>
              <a:t>– </a:t>
            </a:r>
            <a:r>
              <a:rPr lang="en-US" sz="2200" dirty="0">
                <a:solidFill>
                  <a:srgbClr val="173456"/>
                </a:solidFill>
              </a:rPr>
              <a:t>The Economic Advisory Committee of GCFA makes initial report to GCFA regarding the projections of </a:t>
            </a:r>
            <a:r>
              <a:rPr lang="en-US" sz="2200" dirty="0">
                <a:solidFill>
                  <a:srgbClr val="FF0000"/>
                </a:solidFill>
              </a:rPr>
              <a:t>local church net expenditures </a:t>
            </a:r>
            <a:r>
              <a:rPr lang="en-US" sz="2200" dirty="0">
                <a:solidFill>
                  <a:srgbClr val="173456"/>
                </a:solidFill>
              </a:rPr>
              <a:t>and </a:t>
            </a:r>
            <a:r>
              <a:rPr lang="en-US" sz="2200" dirty="0">
                <a:solidFill>
                  <a:srgbClr val="FF0000"/>
                </a:solidFill>
              </a:rPr>
              <a:t>general church collection rates </a:t>
            </a:r>
            <a:r>
              <a:rPr lang="en-US" sz="2200" dirty="0">
                <a:solidFill>
                  <a:srgbClr val="173456"/>
                </a:solidFill>
              </a:rPr>
              <a:t>as they relate to the 2021-2024 apportionments.</a:t>
            </a:r>
          </a:p>
          <a:p>
            <a:pPr>
              <a:lnSpc>
                <a:spcPct val="100000"/>
              </a:lnSpc>
              <a:spcBef>
                <a:spcPts val="0"/>
              </a:spcBef>
            </a:pPr>
            <a:endParaRPr lang="en-US" sz="2200" dirty="0">
              <a:solidFill>
                <a:srgbClr val="173456"/>
              </a:solidFill>
            </a:endParaRPr>
          </a:p>
          <a:p>
            <a:pPr>
              <a:lnSpc>
                <a:spcPct val="100000"/>
              </a:lnSpc>
              <a:spcBef>
                <a:spcPts val="0"/>
              </a:spcBef>
            </a:pPr>
            <a:r>
              <a:rPr lang="en-US" sz="2200" b="1" dirty="0">
                <a:solidFill>
                  <a:srgbClr val="0070C0"/>
                </a:solidFill>
              </a:rPr>
              <a:t>August 2018 </a:t>
            </a:r>
            <a:r>
              <a:rPr lang="en-US" sz="2200" b="1" dirty="0">
                <a:solidFill>
                  <a:srgbClr val="173456"/>
                </a:solidFill>
              </a:rPr>
              <a:t>– </a:t>
            </a:r>
            <a:r>
              <a:rPr lang="en-US" sz="2200" dirty="0">
                <a:solidFill>
                  <a:srgbClr val="173456"/>
                </a:solidFill>
              </a:rPr>
              <a:t>GCFA reviews reports and recommendations from both the Apportionment Sustainability Taskforce and the Economic Advisory Committee. </a:t>
            </a:r>
            <a:r>
              <a:rPr lang="en-US" sz="2200" dirty="0">
                <a:solidFill>
                  <a:srgbClr val="FF0000"/>
                </a:solidFill>
              </a:rPr>
              <a:t>It approves an 18% reduction of the Base Percentage used to calculate Apportionments</a:t>
            </a:r>
          </a:p>
          <a:p>
            <a:pPr>
              <a:lnSpc>
                <a:spcPct val="100000"/>
              </a:lnSpc>
              <a:spcBef>
                <a:spcPts val="0"/>
              </a:spcBef>
            </a:pPr>
            <a:endParaRPr lang="en-US" sz="2200" dirty="0">
              <a:solidFill>
                <a:srgbClr val="173456"/>
              </a:solidFill>
            </a:endParaRPr>
          </a:p>
          <a:p>
            <a:pPr>
              <a:lnSpc>
                <a:spcPct val="100000"/>
              </a:lnSpc>
              <a:spcBef>
                <a:spcPts val="0"/>
              </a:spcBef>
            </a:pPr>
            <a:endParaRPr lang="en-US" sz="2200" dirty="0">
              <a:solidFill>
                <a:srgbClr val="173456"/>
              </a:solidFill>
            </a:endParaRPr>
          </a:p>
        </p:txBody>
      </p:sp>
    </p:spTree>
    <p:extLst>
      <p:ext uri="{BB962C8B-B14F-4D97-AF65-F5344CB8AC3E}">
        <p14:creationId xmlns:p14="http://schemas.microsoft.com/office/powerpoint/2010/main" val="318922624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ED2272B-B384-43E4-AABD-7467D6C13ECF}"/>
              </a:ext>
            </a:extLst>
          </p:cNvPr>
          <p:cNvSpPr>
            <a:spLocks noGrp="1"/>
          </p:cNvSpPr>
          <p:nvPr>
            <p:ph type="title"/>
          </p:nvPr>
        </p:nvSpPr>
        <p:spPr/>
        <p:txBody>
          <a:bodyPr/>
          <a:lstStyle/>
          <a:p>
            <a:r>
              <a:rPr lang="en-US" dirty="0"/>
              <a:t>Economic Advisory Committee (EAC)</a:t>
            </a:r>
          </a:p>
        </p:txBody>
      </p:sp>
      <p:sp>
        <p:nvSpPr>
          <p:cNvPr id="5" name="TextBox 4">
            <a:extLst>
              <a:ext uri="{FF2B5EF4-FFF2-40B4-BE49-F238E27FC236}">
                <a16:creationId xmlns:a16="http://schemas.microsoft.com/office/drawing/2014/main" id="{1C25A5F1-71F1-4B79-86B9-9F92045A76A3}"/>
              </a:ext>
            </a:extLst>
          </p:cNvPr>
          <p:cNvSpPr txBox="1"/>
          <p:nvPr/>
        </p:nvSpPr>
        <p:spPr>
          <a:xfrm>
            <a:off x="304800" y="971550"/>
            <a:ext cx="8077200" cy="3877985"/>
          </a:xfrm>
          <a:prstGeom prst="rect">
            <a:avLst/>
          </a:prstGeom>
          <a:noFill/>
        </p:spPr>
        <p:txBody>
          <a:bodyPr wrap="square" rtlCol="0">
            <a:spAutoFit/>
          </a:bodyPr>
          <a:lstStyle/>
          <a:p>
            <a:pPr lvl="0"/>
            <a:r>
              <a:rPr lang="en-US" sz="1400" b="1" dirty="0">
                <a:solidFill>
                  <a:schemeClr val="tx2">
                    <a:lumMod val="60000"/>
                    <a:lumOff val="40000"/>
                  </a:schemeClr>
                </a:solidFill>
              </a:rPr>
              <a:t>Committee Membership </a:t>
            </a:r>
          </a:p>
          <a:p>
            <a:pPr marL="342900" lvl="0" indent="-342900">
              <a:buFont typeface="Arial" panose="020B0604020202020204" pitchFamily="34" charset="0"/>
              <a:buChar char="•"/>
            </a:pPr>
            <a:r>
              <a:rPr lang="en-US" sz="1400" dirty="0"/>
              <a:t>5 Economists</a:t>
            </a:r>
          </a:p>
          <a:p>
            <a:pPr marL="342900" lvl="0" indent="-342900">
              <a:buFont typeface="Arial" panose="020B0604020202020204" pitchFamily="34" charset="0"/>
              <a:buChar char="•"/>
            </a:pPr>
            <a:r>
              <a:rPr lang="en-US" sz="1400" dirty="0"/>
              <a:t>Financial Experts from </a:t>
            </a:r>
            <a:r>
              <a:rPr lang="en-US" sz="1400" dirty="0" err="1"/>
              <a:t>Wespath</a:t>
            </a:r>
            <a:r>
              <a:rPr lang="en-US" sz="1400" dirty="0"/>
              <a:t> and Merrill Lynch </a:t>
            </a:r>
          </a:p>
          <a:p>
            <a:pPr marL="342900" lvl="0" indent="-342900">
              <a:buFont typeface="Arial" panose="020B0604020202020204" pitchFamily="34" charset="0"/>
              <a:buChar char="•"/>
            </a:pPr>
            <a:r>
              <a:rPr lang="en-US" sz="1400" dirty="0"/>
              <a:t>2 Annual Conference Treasurers</a:t>
            </a:r>
          </a:p>
          <a:p>
            <a:pPr marL="342900" lvl="0" indent="-342900">
              <a:buFont typeface="Arial" panose="020B0604020202020204" pitchFamily="34" charset="0"/>
              <a:buChar char="•"/>
            </a:pPr>
            <a:r>
              <a:rPr lang="en-US" sz="1400" dirty="0"/>
              <a:t>District Superintendent</a:t>
            </a:r>
          </a:p>
          <a:p>
            <a:pPr marL="342900" lvl="0" indent="-342900">
              <a:buFont typeface="Arial" panose="020B0604020202020204" pitchFamily="34" charset="0"/>
              <a:buChar char="•"/>
            </a:pPr>
            <a:r>
              <a:rPr lang="en-US" sz="1400" dirty="0"/>
              <a:t>Clergy</a:t>
            </a:r>
          </a:p>
          <a:p>
            <a:pPr marL="342900" lvl="0" indent="-342900">
              <a:buFont typeface="Arial" panose="020B0604020202020204" pitchFamily="34" charset="0"/>
              <a:buChar char="•"/>
            </a:pPr>
            <a:r>
              <a:rPr lang="en-US" sz="1400" dirty="0"/>
              <a:t>Connectional Table Member </a:t>
            </a:r>
          </a:p>
          <a:p>
            <a:pPr marL="342900" lvl="0" indent="-342900">
              <a:buFont typeface="Arial" panose="020B0604020202020204" pitchFamily="34" charset="0"/>
              <a:buChar char="•"/>
            </a:pPr>
            <a:endParaRPr lang="en-US" sz="1400" dirty="0"/>
          </a:p>
          <a:p>
            <a:pPr lvl="0"/>
            <a:r>
              <a:rPr lang="en-US" sz="1400" b="1" dirty="0">
                <a:solidFill>
                  <a:schemeClr val="tx1">
                    <a:lumMod val="60000"/>
                    <a:lumOff val="40000"/>
                  </a:schemeClr>
                </a:solidFill>
              </a:rPr>
              <a:t>Purpose</a:t>
            </a:r>
          </a:p>
          <a:p>
            <a:pPr lvl="0"/>
            <a:r>
              <a:rPr lang="en-US" sz="1600" dirty="0"/>
              <a:t>To provide expert analysis and forecasts for use by those who will present the proposed general Church budget to General Conference each quadrennium. </a:t>
            </a:r>
          </a:p>
          <a:p>
            <a:pPr marL="285750" indent="-285750">
              <a:buFont typeface="Arial" panose="020B0604020202020204" pitchFamily="34" charset="0"/>
              <a:buChar char="•"/>
            </a:pPr>
            <a:r>
              <a:rPr lang="en-US" sz="1400" dirty="0"/>
              <a:t>To Report upon the economic state of the United Methodist Church, its local churches, annual conferences, and denominational agencies.</a:t>
            </a:r>
          </a:p>
          <a:p>
            <a:pPr marL="285750" indent="-285750">
              <a:buFont typeface="Arial" panose="020B0604020202020204" pitchFamily="34" charset="0"/>
              <a:buChar char="•"/>
            </a:pPr>
            <a:r>
              <a:rPr lang="en-US" sz="1400" dirty="0"/>
              <a:t>To encourage and conduct research that aids in the understanding of the economics of the United Methodist Church</a:t>
            </a:r>
          </a:p>
          <a:p>
            <a:pPr marL="285750" indent="-285750">
              <a:buFont typeface="Arial" panose="020B0604020202020204" pitchFamily="34" charset="0"/>
              <a:buChar char="•"/>
            </a:pPr>
            <a:r>
              <a:rPr lang="en-US" sz="1600" dirty="0">
                <a:solidFill>
                  <a:srgbClr val="FF0000"/>
                </a:solidFill>
              </a:rPr>
              <a:t>To provide economic predictions necessary for the establishment of the quadrennial budget for the denomination</a:t>
            </a:r>
          </a:p>
        </p:txBody>
      </p:sp>
    </p:spTree>
    <p:extLst>
      <p:ext uri="{BB962C8B-B14F-4D97-AF65-F5344CB8AC3E}">
        <p14:creationId xmlns:p14="http://schemas.microsoft.com/office/powerpoint/2010/main" val="38780115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half" idx="2"/>
          </p:nvPr>
        </p:nvSpPr>
        <p:spPr/>
        <p:txBody>
          <a:bodyPr/>
          <a:lstStyle/>
          <a:p>
            <a:pPr lvl="0"/>
            <a:r>
              <a:rPr lang="en-US" dirty="0">
                <a:solidFill>
                  <a:schemeClr val="tx1"/>
                </a:solidFill>
              </a:rPr>
              <a:t>Methodology used for projections</a:t>
            </a:r>
          </a:p>
        </p:txBody>
      </p:sp>
      <p:sp>
        <p:nvSpPr>
          <p:cNvPr id="5" name="Title 4"/>
          <p:cNvSpPr>
            <a:spLocks noGrp="1"/>
          </p:cNvSpPr>
          <p:nvPr>
            <p:ph type="title"/>
          </p:nvPr>
        </p:nvSpPr>
        <p:spPr/>
        <p:txBody>
          <a:bodyPr/>
          <a:lstStyle/>
          <a:p>
            <a:r>
              <a:rPr lang="en-US" dirty="0"/>
              <a:t>Economic Advisory Committee</a:t>
            </a:r>
          </a:p>
        </p:txBody>
      </p:sp>
      <p:sp>
        <p:nvSpPr>
          <p:cNvPr id="3" name="TextBox 2"/>
          <p:cNvSpPr txBox="1"/>
          <p:nvPr/>
        </p:nvSpPr>
        <p:spPr>
          <a:xfrm>
            <a:off x="381000" y="1276350"/>
            <a:ext cx="8368363" cy="3139321"/>
          </a:xfrm>
          <a:prstGeom prst="rect">
            <a:avLst/>
          </a:prstGeom>
          <a:noFill/>
        </p:spPr>
        <p:txBody>
          <a:bodyPr wrap="square" rtlCol="0">
            <a:spAutoFit/>
          </a:bodyPr>
          <a:lstStyle/>
          <a:p>
            <a:r>
              <a:rPr lang="en-US" dirty="0"/>
              <a:t>The Economic Advisory Committee utilized the following methodology in its projections:</a:t>
            </a:r>
          </a:p>
          <a:p>
            <a:endParaRPr lang="en-US" dirty="0"/>
          </a:p>
          <a:p>
            <a:pPr marL="285750" indent="-285750">
              <a:buFont typeface="Arial" panose="020B0604020202020204" pitchFamily="34" charset="0"/>
              <a:buChar char="•"/>
            </a:pPr>
            <a:r>
              <a:rPr lang="en-US" dirty="0"/>
              <a:t>Structured Projection Method – Incorporates macro economic variables as well as changes in local church statistics.  Factors considered:</a:t>
            </a:r>
          </a:p>
          <a:p>
            <a:pPr marL="742950" lvl="1" indent="-285750">
              <a:buFont typeface="Arial" panose="020B0604020202020204" pitchFamily="34" charset="0"/>
              <a:buChar char="•"/>
            </a:pPr>
            <a:r>
              <a:rPr lang="en-US" dirty="0"/>
              <a:t>U.S. Gross Domestic Product projections</a:t>
            </a:r>
          </a:p>
          <a:p>
            <a:pPr marL="742950" lvl="1" indent="-285750">
              <a:buFont typeface="Arial" panose="020B0604020202020204" pitchFamily="34" charset="0"/>
              <a:buChar char="•"/>
            </a:pPr>
            <a:r>
              <a:rPr lang="en-US" dirty="0"/>
              <a:t>Inflation projections</a:t>
            </a:r>
          </a:p>
          <a:p>
            <a:pPr marL="742950" lvl="1" indent="-285750">
              <a:buFont typeface="Arial" panose="020B0604020202020204" pitchFamily="34" charset="0"/>
              <a:buChar char="•"/>
            </a:pPr>
            <a:r>
              <a:rPr lang="en-US" dirty="0"/>
              <a:t>Worship Attendance trends and projections</a:t>
            </a:r>
          </a:p>
          <a:p>
            <a:pPr marL="742950" lvl="1" indent="-285750">
              <a:buFont typeface="Arial" panose="020B0604020202020204" pitchFamily="34" charset="0"/>
              <a:buChar char="•"/>
            </a:pPr>
            <a:r>
              <a:rPr lang="en-US" dirty="0"/>
              <a:t>Local church total and net expenditure trends</a:t>
            </a:r>
          </a:p>
          <a:p>
            <a:pPr marL="742950" lvl="1" indent="-285750">
              <a:buFont typeface="Arial" panose="020B0604020202020204" pitchFamily="34" charset="0"/>
              <a:buChar char="•"/>
            </a:pPr>
            <a:r>
              <a:rPr lang="en-US" dirty="0"/>
              <a:t>General Church collection rate trends</a:t>
            </a:r>
          </a:p>
          <a:p>
            <a:pPr marL="742950" lvl="1" indent="-285750">
              <a:buFont typeface="Arial" panose="020B0604020202020204" pitchFamily="34" charset="0"/>
              <a:buChar char="•"/>
            </a:pPr>
            <a:endParaRPr lang="en-US" dirty="0"/>
          </a:p>
        </p:txBody>
      </p:sp>
    </p:spTree>
    <p:extLst>
      <p:ext uri="{BB962C8B-B14F-4D97-AF65-F5344CB8AC3E}">
        <p14:creationId xmlns:p14="http://schemas.microsoft.com/office/powerpoint/2010/main" val="16721121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2800" dirty="0"/>
              <a:t>Jurisdictional Apportionment Formula 2017-2020</a:t>
            </a:r>
          </a:p>
        </p:txBody>
      </p:sp>
      <p:sp>
        <p:nvSpPr>
          <p:cNvPr id="3" name="TextBox 2"/>
          <p:cNvSpPr txBox="1"/>
          <p:nvPr/>
        </p:nvSpPr>
        <p:spPr>
          <a:xfrm>
            <a:off x="304800" y="1047750"/>
            <a:ext cx="8368363" cy="3847207"/>
          </a:xfrm>
          <a:prstGeom prst="rect">
            <a:avLst/>
          </a:prstGeom>
          <a:noFill/>
        </p:spPr>
        <p:txBody>
          <a:bodyPr wrap="square" rtlCol="0">
            <a:spAutoFit/>
          </a:bodyPr>
          <a:lstStyle/>
          <a:p>
            <a:pPr algn="ctr"/>
            <a:r>
              <a:rPr lang="en-US" sz="2400" b="1" dirty="0">
                <a:solidFill>
                  <a:srgbClr val="FF0000"/>
                </a:solidFill>
              </a:rPr>
              <a:t>A = E x (P + i)</a:t>
            </a:r>
          </a:p>
          <a:p>
            <a:r>
              <a:rPr lang="en-US" sz="2000" b="1" dirty="0">
                <a:solidFill>
                  <a:srgbClr val="FF0000"/>
                </a:solidFill>
              </a:rPr>
              <a:t>A</a:t>
            </a:r>
            <a:r>
              <a:rPr lang="en-US" sz="2000" b="1" dirty="0"/>
              <a:t> </a:t>
            </a:r>
            <a:r>
              <a:rPr lang="en-US" sz="2000" dirty="0"/>
              <a:t>= Apportionments</a:t>
            </a:r>
          </a:p>
          <a:p>
            <a:endParaRPr lang="en-US" sz="2000" dirty="0"/>
          </a:p>
          <a:p>
            <a:r>
              <a:rPr lang="en-US" sz="2000" b="1" dirty="0">
                <a:solidFill>
                  <a:srgbClr val="FF0000"/>
                </a:solidFill>
              </a:rPr>
              <a:t>E</a:t>
            </a:r>
            <a:r>
              <a:rPr lang="en-US" sz="2000" dirty="0"/>
              <a:t> = Net Expenditures (Expenses less Benevolent Giving, Capital Expenditures, Debt Payments, or a portion of Apportioned Giving  - i.e. Deduction)</a:t>
            </a:r>
          </a:p>
          <a:p>
            <a:endParaRPr lang="en-US" sz="2000" dirty="0"/>
          </a:p>
          <a:p>
            <a:r>
              <a:rPr lang="en-US" sz="2000" b="1" dirty="0">
                <a:solidFill>
                  <a:srgbClr val="FF0000"/>
                </a:solidFill>
              </a:rPr>
              <a:t>P</a:t>
            </a:r>
            <a:r>
              <a:rPr lang="en-US" sz="2000" dirty="0"/>
              <a:t> = Base Percentage (of net expenditures) approved by General Conference</a:t>
            </a:r>
          </a:p>
          <a:p>
            <a:endParaRPr lang="en-US" sz="2000" dirty="0"/>
          </a:p>
          <a:p>
            <a:r>
              <a:rPr lang="en-US" sz="2000" b="1" dirty="0">
                <a:solidFill>
                  <a:srgbClr val="FF0000"/>
                </a:solidFill>
              </a:rPr>
              <a:t>i</a:t>
            </a:r>
            <a:r>
              <a:rPr lang="en-US" sz="2000" b="1" dirty="0"/>
              <a:t> </a:t>
            </a:r>
            <a:r>
              <a:rPr lang="en-US" sz="2000" dirty="0"/>
              <a:t>= Local Economic Adjustment</a:t>
            </a:r>
          </a:p>
          <a:p>
            <a:endParaRPr lang="en-US" sz="2000" dirty="0"/>
          </a:p>
          <a:p>
            <a:r>
              <a:rPr lang="en-US" sz="2000" b="1" dirty="0">
                <a:solidFill>
                  <a:srgbClr val="00B0F0"/>
                </a:solidFill>
              </a:rPr>
              <a:t>Report 8 of the 2017-2020 Financial Commitment Book</a:t>
            </a:r>
          </a:p>
        </p:txBody>
      </p:sp>
    </p:spTree>
    <p:extLst>
      <p:ext uri="{BB962C8B-B14F-4D97-AF65-F5344CB8AC3E}">
        <p14:creationId xmlns:p14="http://schemas.microsoft.com/office/powerpoint/2010/main" val="10202167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2600" dirty="0"/>
              <a:t>Jurisdictional Attendance Trends</a:t>
            </a:r>
          </a:p>
        </p:txBody>
      </p:sp>
      <p:pic>
        <p:nvPicPr>
          <p:cNvPr id="8" name="Picture 7"/>
          <p:cNvPicPr>
            <a:picLocks noChangeAspect="1"/>
          </p:cNvPicPr>
          <p:nvPr/>
        </p:nvPicPr>
        <p:blipFill>
          <a:blip r:embed="rId2"/>
          <a:stretch>
            <a:fillRect/>
          </a:stretch>
        </p:blipFill>
        <p:spPr>
          <a:xfrm>
            <a:off x="838199" y="971550"/>
            <a:ext cx="6917867" cy="3962400"/>
          </a:xfrm>
          <a:prstGeom prst="rect">
            <a:avLst/>
          </a:prstGeom>
        </p:spPr>
      </p:pic>
    </p:spTree>
    <p:extLst>
      <p:ext uri="{BB962C8B-B14F-4D97-AF65-F5344CB8AC3E}">
        <p14:creationId xmlns:p14="http://schemas.microsoft.com/office/powerpoint/2010/main" val="29039917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2600" dirty="0"/>
              <a:t>Net Expenditures in Billions</a:t>
            </a:r>
          </a:p>
        </p:txBody>
      </p:sp>
      <p:pic>
        <p:nvPicPr>
          <p:cNvPr id="4" name="Picture 3"/>
          <p:cNvPicPr>
            <a:picLocks noChangeAspect="1"/>
          </p:cNvPicPr>
          <p:nvPr/>
        </p:nvPicPr>
        <p:blipFill>
          <a:blip r:embed="rId2"/>
          <a:stretch>
            <a:fillRect/>
          </a:stretch>
        </p:blipFill>
        <p:spPr>
          <a:xfrm>
            <a:off x="685800" y="939214"/>
            <a:ext cx="7696200" cy="4174112"/>
          </a:xfrm>
          <a:prstGeom prst="rect">
            <a:avLst/>
          </a:prstGeom>
        </p:spPr>
      </p:pic>
    </p:spTree>
    <p:extLst>
      <p:ext uri="{BB962C8B-B14F-4D97-AF65-F5344CB8AC3E}">
        <p14:creationId xmlns:p14="http://schemas.microsoft.com/office/powerpoint/2010/main" val="36940759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2600" dirty="0"/>
              <a:t>Base Percentage Trends</a:t>
            </a:r>
          </a:p>
        </p:txBody>
      </p:sp>
      <p:pic>
        <p:nvPicPr>
          <p:cNvPr id="3" name="Picture 2"/>
          <p:cNvPicPr>
            <a:picLocks noChangeAspect="1"/>
          </p:cNvPicPr>
          <p:nvPr/>
        </p:nvPicPr>
        <p:blipFill>
          <a:blip r:embed="rId2"/>
          <a:stretch>
            <a:fillRect/>
          </a:stretch>
        </p:blipFill>
        <p:spPr>
          <a:xfrm>
            <a:off x="914400" y="1066596"/>
            <a:ext cx="6773654" cy="3860821"/>
          </a:xfrm>
          <a:prstGeom prst="rect">
            <a:avLst/>
          </a:prstGeom>
        </p:spPr>
      </p:pic>
    </p:spTree>
    <p:extLst>
      <p:ext uri="{BB962C8B-B14F-4D97-AF65-F5344CB8AC3E}">
        <p14:creationId xmlns:p14="http://schemas.microsoft.com/office/powerpoint/2010/main" val="33627571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73A9DFA-3415-694E-835F-09F4E2D56DAE}"/>
              </a:ext>
            </a:extLst>
          </p:cNvPr>
          <p:cNvSpPr>
            <a:spLocks noGrp="1"/>
          </p:cNvSpPr>
          <p:nvPr>
            <p:ph type="body" sz="quarter" idx="10"/>
          </p:nvPr>
        </p:nvSpPr>
        <p:spPr/>
        <p:txBody>
          <a:bodyPr/>
          <a:lstStyle/>
          <a:p>
            <a:r>
              <a:rPr lang="en-US" sz="2800" dirty="0"/>
              <a:t>2021 - 2024 Budget Key Steps &amp; Timeline</a:t>
            </a:r>
          </a:p>
          <a:p>
            <a:endParaRPr lang="en-US" sz="2800" dirty="0"/>
          </a:p>
        </p:txBody>
      </p:sp>
      <p:sp>
        <p:nvSpPr>
          <p:cNvPr id="5" name="Text Placeholder 4">
            <a:extLst>
              <a:ext uri="{FF2B5EF4-FFF2-40B4-BE49-F238E27FC236}">
                <a16:creationId xmlns:a16="http://schemas.microsoft.com/office/drawing/2014/main" id="{9797361E-D546-F041-8F2E-52199FA4A7C4}"/>
              </a:ext>
            </a:extLst>
          </p:cNvPr>
          <p:cNvSpPr>
            <a:spLocks noGrp="1"/>
          </p:cNvSpPr>
          <p:nvPr>
            <p:ph type="body" sz="quarter" idx="13"/>
          </p:nvPr>
        </p:nvSpPr>
        <p:spPr>
          <a:xfrm>
            <a:off x="228600" y="971550"/>
            <a:ext cx="8610600" cy="3899015"/>
          </a:xfrm>
        </p:spPr>
        <p:txBody>
          <a:bodyPr/>
          <a:lstStyle/>
          <a:p>
            <a:pPr>
              <a:lnSpc>
                <a:spcPct val="100000"/>
              </a:lnSpc>
              <a:spcBef>
                <a:spcPts val="0"/>
              </a:spcBef>
            </a:pPr>
            <a:r>
              <a:rPr lang="en-US" sz="2200" b="1" dirty="0">
                <a:solidFill>
                  <a:srgbClr val="0070C0"/>
                </a:solidFill>
              </a:rPr>
              <a:t>March 2019 </a:t>
            </a:r>
            <a:r>
              <a:rPr lang="en-US" sz="2200" dirty="0">
                <a:solidFill>
                  <a:srgbClr val="173456"/>
                </a:solidFill>
              </a:rPr>
              <a:t>– The Economic Advisory Committee met and updated its projections of </a:t>
            </a:r>
            <a:r>
              <a:rPr lang="en-US" sz="2200" dirty="0">
                <a:solidFill>
                  <a:srgbClr val="FF0000"/>
                </a:solidFill>
              </a:rPr>
              <a:t>local church net expenditures</a:t>
            </a:r>
            <a:r>
              <a:rPr lang="en-US" sz="2200" dirty="0">
                <a:solidFill>
                  <a:srgbClr val="173456"/>
                </a:solidFill>
              </a:rPr>
              <a:t>.  The result was a reduction in 2021-2024 projected apportionments of $4.9 million.</a:t>
            </a:r>
          </a:p>
          <a:p>
            <a:pPr>
              <a:lnSpc>
                <a:spcPct val="100000"/>
              </a:lnSpc>
              <a:spcBef>
                <a:spcPts val="0"/>
              </a:spcBef>
            </a:pPr>
            <a:endParaRPr lang="en-US" sz="2200" dirty="0">
              <a:solidFill>
                <a:srgbClr val="173456"/>
              </a:solidFill>
            </a:endParaRPr>
          </a:p>
          <a:p>
            <a:pPr>
              <a:lnSpc>
                <a:spcPct val="100000"/>
              </a:lnSpc>
              <a:spcBef>
                <a:spcPts val="0"/>
              </a:spcBef>
            </a:pPr>
            <a:r>
              <a:rPr lang="en-US" sz="2200" b="1" dirty="0">
                <a:solidFill>
                  <a:srgbClr val="0070C0"/>
                </a:solidFill>
              </a:rPr>
              <a:t>March 2019 </a:t>
            </a:r>
            <a:r>
              <a:rPr lang="en-US" sz="2200" dirty="0">
                <a:solidFill>
                  <a:srgbClr val="173456"/>
                </a:solidFill>
              </a:rPr>
              <a:t>– GCFA &amp; the Connectional Table determined their respective allocations, and the Connectional Table delivers its reported allocations for World Service and the other four funds to GCFA.</a:t>
            </a:r>
          </a:p>
          <a:p>
            <a:pPr>
              <a:lnSpc>
                <a:spcPct val="100000"/>
              </a:lnSpc>
              <a:spcBef>
                <a:spcPts val="0"/>
              </a:spcBef>
            </a:pPr>
            <a:endParaRPr lang="en-US" sz="2200" b="1" dirty="0">
              <a:solidFill>
                <a:srgbClr val="0070C0"/>
              </a:solidFill>
            </a:endParaRPr>
          </a:p>
          <a:p>
            <a:pPr>
              <a:lnSpc>
                <a:spcPct val="100000"/>
              </a:lnSpc>
              <a:spcBef>
                <a:spcPts val="0"/>
              </a:spcBef>
            </a:pPr>
            <a:r>
              <a:rPr lang="en-US" sz="2200" b="1" dirty="0">
                <a:solidFill>
                  <a:srgbClr val="0070C0"/>
                </a:solidFill>
              </a:rPr>
              <a:t>April 2019 </a:t>
            </a:r>
            <a:r>
              <a:rPr lang="en-US" sz="2200" dirty="0">
                <a:solidFill>
                  <a:srgbClr val="173456"/>
                </a:solidFill>
              </a:rPr>
              <a:t>– GCFA agreed to the recommended allocations from the Connectional Table.</a:t>
            </a:r>
          </a:p>
          <a:p>
            <a:pPr>
              <a:lnSpc>
                <a:spcPct val="100000"/>
              </a:lnSpc>
              <a:spcBef>
                <a:spcPts val="0"/>
              </a:spcBef>
            </a:pPr>
            <a:endParaRPr lang="en-US" sz="2200" dirty="0">
              <a:solidFill>
                <a:srgbClr val="173456"/>
              </a:solidFill>
            </a:endParaRPr>
          </a:p>
          <a:p>
            <a:pPr>
              <a:lnSpc>
                <a:spcPct val="100000"/>
              </a:lnSpc>
              <a:spcBef>
                <a:spcPts val="0"/>
              </a:spcBef>
            </a:pPr>
            <a:endParaRPr lang="en-US" sz="2200" dirty="0">
              <a:solidFill>
                <a:srgbClr val="173456"/>
              </a:solidFill>
            </a:endParaRPr>
          </a:p>
          <a:p>
            <a:pPr>
              <a:lnSpc>
                <a:spcPct val="100000"/>
              </a:lnSpc>
              <a:spcBef>
                <a:spcPts val="0"/>
              </a:spcBef>
            </a:pPr>
            <a:endParaRPr lang="en-US" sz="2200" dirty="0">
              <a:solidFill>
                <a:srgbClr val="FF0000"/>
              </a:solidFill>
            </a:endParaRPr>
          </a:p>
          <a:p>
            <a:pPr marL="0" indent="0">
              <a:lnSpc>
                <a:spcPct val="100000"/>
              </a:lnSpc>
              <a:spcBef>
                <a:spcPts val="0"/>
              </a:spcBef>
              <a:buNone/>
            </a:pPr>
            <a:endParaRPr lang="en-US" sz="2200" dirty="0">
              <a:solidFill>
                <a:srgbClr val="173456"/>
              </a:solidFill>
            </a:endParaRPr>
          </a:p>
          <a:p>
            <a:pPr>
              <a:lnSpc>
                <a:spcPct val="100000"/>
              </a:lnSpc>
              <a:spcBef>
                <a:spcPts val="0"/>
              </a:spcBef>
            </a:pPr>
            <a:endParaRPr lang="en-US" sz="2200" b="1" dirty="0">
              <a:solidFill>
                <a:srgbClr val="173456"/>
              </a:solidFill>
            </a:endParaRPr>
          </a:p>
        </p:txBody>
      </p:sp>
    </p:spTree>
    <p:extLst>
      <p:ext uri="{BB962C8B-B14F-4D97-AF65-F5344CB8AC3E}">
        <p14:creationId xmlns:p14="http://schemas.microsoft.com/office/powerpoint/2010/main" val="155910623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73A9DFA-3415-694E-835F-09F4E2D56DAE}"/>
              </a:ext>
            </a:extLst>
          </p:cNvPr>
          <p:cNvSpPr>
            <a:spLocks noGrp="1"/>
          </p:cNvSpPr>
          <p:nvPr>
            <p:ph type="body" sz="quarter" idx="10"/>
          </p:nvPr>
        </p:nvSpPr>
        <p:spPr/>
        <p:txBody>
          <a:bodyPr/>
          <a:lstStyle/>
          <a:p>
            <a:r>
              <a:rPr lang="en-US" sz="2800" dirty="0"/>
              <a:t>2021 - 2024 Budget Key Steps &amp; Timeline</a:t>
            </a:r>
          </a:p>
          <a:p>
            <a:endParaRPr lang="en-US" sz="2800" dirty="0"/>
          </a:p>
        </p:txBody>
      </p:sp>
      <p:sp>
        <p:nvSpPr>
          <p:cNvPr id="5" name="Text Placeholder 4">
            <a:extLst>
              <a:ext uri="{FF2B5EF4-FFF2-40B4-BE49-F238E27FC236}">
                <a16:creationId xmlns:a16="http://schemas.microsoft.com/office/drawing/2014/main" id="{9797361E-D546-F041-8F2E-52199FA4A7C4}"/>
              </a:ext>
            </a:extLst>
          </p:cNvPr>
          <p:cNvSpPr>
            <a:spLocks noGrp="1"/>
          </p:cNvSpPr>
          <p:nvPr>
            <p:ph type="body" sz="quarter" idx="13"/>
          </p:nvPr>
        </p:nvSpPr>
        <p:spPr>
          <a:xfrm>
            <a:off x="228600" y="971550"/>
            <a:ext cx="8610600" cy="3899015"/>
          </a:xfrm>
        </p:spPr>
        <p:txBody>
          <a:bodyPr/>
          <a:lstStyle/>
          <a:p>
            <a:pPr>
              <a:lnSpc>
                <a:spcPct val="100000"/>
              </a:lnSpc>
              <a:spcBef>
                <a:spcPts val="0"/>
              </a:spcBef>
            </a:pPr>
            <a:r>
              <a:rPr lang="en-US" sz="2200" b="1" dirty="0">
                <a:solidFill>
                  <a:srgbClr val="0070C0"/>
                </a:solidFill>
              </a:rPr>
              <a:t>August 2019 </a:t>
            </a:r>
            <a:r>
              <a:rPr lang="en-US" sz="2200" dirty="0">
                <a:solidFill>
                  <a:srgbClr val="173456"/>
                </a:solidFill>
              </a:rPr>
              <a:t>– GCFA submitted its reports to General Conference.</a:t>
            </a:r>
          </a:p>
          <a:p>
            <a:pPr>
              <a:lnSpc>
                <a:spcPct val="100000"/>
              </a:lnSpc>
              <a:spcBef>
                <a:spcPts val="0"/>
              </a:spcBef>
            </a:pPr>
            <a:endParaRPr lang="en-US" sz="2200" dirty="0">
              <a:solidFill>
                <a:srgbClr val="173456"/>
              </a:solidFill>
            </a:endParaRPr>
          </a:p>
          <a:p>
            <a:pPr>
              <a:lnSpc>
                <a:spcPct val="100000"/>
              </a:lnSpc>
              <a:spcBef>
                <a:spcPts val="0"/>
              </a:spcBef>
            </a:pPr>
            <a:r>
              <a:rPr lang="en-US" sz="2200" b="1" dirty="0">
                <a:solidFill>
                  <a:srgbClr val="0070C0"/>
                </a:solidFill>
              </a:rPr>
              <a:t>March 2020 </a:t>
            </a:r>
            <a:r>
              <a:rPr lang="en-US" sz="2200" dirty="0">
                <a:solidFill>
                  <a:srgbClr val="173456"/>
                </a:solidFill>
              </a:rPr>
              <a:t>– Economic Advisory Committee meets to update their projections for Net Expenditures.</a:t>
            </a:r>
          </a:p>
          <a:p>
            <a:pPr>
              <a:lnSpc>
                <a:spcPct val="100000"/>
              </a:lnSpc>
              <a:spcBef>
                <a:spcPts val="0"/>
              </a:spcBef>
            </a:pPr>
            <a:endParaRPr lang="en-US" sz="2200" b="1" dirty="0">
              <a:solidFill>
                <a:srgbClr val="0070C0"/>
              </a:solidFill>
            </a:endParaRPr>
          </a:p>
          <a:p>
            <a:pPr>
              <a:lnSpc>
                <a:spcPct val="100000"/>
              </a:lnSpc>
              <a:spcBef>
                <a:spcPts val="0"/>
              </a:spcBef>
            </a:pPr>
            <a:r>
              <a:rPr lang="en-US" sz="2200" b="1" dirty="0">
                <a:solidFill>
                  <a:srgbClr val="0070C0"/>
                </a:solidFill>
              </a:rPr>
              <a:t>March – May 2020 </a:t>
            </a:r>
            <a:r>
              <a:rPr lang="en-US" sz="2200" dirty="0">
                <a:solidFill>
                  <a:srgbClr val="173456"/>
                </a:solidFill>
              </a:rPr>
              <a:t>– Amended Budget prepared and presented to 2020 GC if necessary.</a:t>
            </a:r>
          </a:p>
          <a:p>
            <a:pPr marL="0" indent="0">
              <a:lnSpc>
                <a:spcPct val="100000"/>
              </a:lnSpc>
              <a:spcBef>
                <a:spcPts val="0"/>
              </a:spcBef>
              <a:buNone/>
            </a:pPr>
            <a:endParaRPr lang="en-US" sz="2200" dirty="0">
              <a:solidFill>
                <a:srgbClr val="173456"/>
              </a:solidFill>
            </a:endParaRPr>
          </a:p>
          <a:p>
            <a:pPr>
              <a:lnSpc>
                <a:spcPct val="100000"/>
              </a:lnSpc>
              <a:spcBef>
                <a:spcPts val="0"/>
              </a:spcBef>
            </a:pPr>
            <a:endParaRPr lang="en-US" sz="2200" dirty="0">
              <a:solidFill>
                <a:srgbClr val="173456"/>
              </a:solidFill>
            </a:endParaRPr>
          </a:p>
          <a:p>
            <a:pPr>
              <a:lnSpc>
                <a:spcPct val="100000"/>
              </a:lnSpc>
              <a:spcBef>
                <a:spcPts val="0"/>
              </a:spcBef>
            </a:pPr>
            <a:endParaRPr lang="en-US" sz="2200" dirty="0">
              <a:solidFill>
                <a:srgbClr val="FF0000"/>
              </a:solidFill>
            </a:endParaRPr>
          </a:p>
          <a:p>
            <a:pPr marL="0" indent="0">
              <a:lnSpc>
                <a:spcPct val="100000"/>
              </a:lnSpc>
              <a:spcBef>
                <a:spcPts val="0"/>
              </a:spcBef>
              <a:buNone/>
            </a:pPr>
            <a:endParaRPr lang="en-US" sz="2200" dirty="0">
              <a:solidFill>
                <a:srgbClr val="173456"/>
              </a:solidFill>
            </a:endParaRPr>
          </a:p>
          <a:p>
            <a:pPr>
              <a:lnSpc>
                <a:spcPct val="100000"/>
              </a:lnSpc>
              <a:spcBef>
                <a:spcPts val="0"/>
              </a:spcBef>
            </a:pPr>
            <a:endParaRPr lang="en-US" sz="2200" b="1" dirty="0">
              <a:solidFill>
                <a:srgbClr val="173456"/>
              </a:solidFill>
            </a:endParaRPr>
          </a:p>
        </p:txBody>
      </p:sp>
    </p:spTree>
    <p:extLst>
      <p:ext uri="{BB962C8B-B14F-4D97-AF65-F5344CB8AC3E}">
        <p14:creationId xmlns:p14="http://schemas.microsoft.com/office/powerpoint/2010/main" val="13746784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73A9DFA-3415-694E-835F-09F4E2D56DAE}"/>
              </a:ext>
            </a:extLst>
          </p:cNvPr>
          <p:cNvSpPr>
            <a:spLocks noGrp="1"/>
          </p:cNvSpPr>
          <p:nvPr>
            <p:ph type="body" sz="quarter" idx="10"/>
          </p:nvPr>
        </p:nvSpPr>
        <p:spPr/>
        <p:txBody>
          <a:bodyPr/>
          <a:lstStyle/>
          <a:p>
            <a:r>
              <a:rPr lang="en-US" sz="2800" dirty="0"/>
              <a:t>2021 - 2024 Budget Key Steps &amp; Timeline</a:t>
            </a:r>
          </a:p>
          <a:p>
            <a:endParaRPr lang="en-US" sz="2800" dirty="0"/>
          </a:p>
        </p:txBody>
      </p:sp>
      <p:sp>
        <p:nvSpPr>
          <p:cNvPr id="5" name="Text Placeholder 4">
            <a:extLst>
              <a:ext uri="{FF2B5EF4-FFF2-40B4-BE49-F238E27FC236}">
                <a16:creationId xmlns:a16="http://schemas.microsoft.com/office/drawing/2014/main" id="{9797361E-D546-F041-8F2E-52199FA4A7C4}"/>
              </a:ext>
            </a:extLst>
          </p:cNvPr>
          <p:cNvSpPr>
            <a:spLocks noGrp="1"/>
          </p:cNvSpPr>
          <p:nvPr>
            <p:ph type="body" sz="quarter" idx="13"/>
          </p:nvPr>
        </p:nvSpPr>
        <p:spPr>
          <a:xfrm>
            <a:off x="228600" y="971550"/>
            <a:ext cx="8610600" cy="3899015"/>
          </a:xfrm>
        </p:spPr>
        <p:txBody>
          <a:bodyPr/>
          <a:lstStyle/>
          <a:p>
            <a:pPr>
              <a:lnSpc>
                <a:spcPct val="100000"/>
              </a:lnSpc>
              <a:spcBef>
                <a:spcPts val="0"/>
              </a:spcBef>
            </a:pPr>
            <a:r>
              <a:rPr lang="en-US" sz="2200" b="1" dirty="0">
                <a:solidFill>
                  <a:srgbClr val="0070C0"/>
                </a:solidFill>
              </a:rPr>
              <a:t>May 2020 – </a:t>
            </a:r>
            <a:r>
              <a:rPr lang="en-US" sz="2200" dirty="0">
                <a:solidFill>
                  <a:srgbClr val="173456"/>
                </a:solidFill>
              </a:rPr>
              <a:t>General Conference Approves Budget for 2021-2024 quadrennium.</a:t>
            </a:r>
          </a:p>
          <a:p>
            <a:pPr marL="800100" lvl="1" indent="-342900">
              <a:spcBef>
                <a:spcPts val="0"/>
              </a:spcBef>
              <a:buFont typeface="Arial" panose="020B0604020202020204" pitchFamily="34" charset="0"/>
              <a:buChar char="•"/>
            </a:pPr>
            <a:r>
              <a:rPr lang="en-US" sz="2200" dirty="0">
                <a:solidFill>
                  <a:srgbClr val="173456"/>
                </a:solidFill>
              </a:rPr>
              <a:t>Financial Administration Committee reviews &amp; approves GCFA reports found in the ADCA and may make necessary adjustments.</a:t>
            </a:r>
          </a:p>
          <a:p>
            <a:pPr marL="800100" lvl="1" indent="-342900">
              <a:spcBef>
                <a:spcPts val="0"/>
              </a:spcBef>
              <a:buFont typeface="Arial" panose="020B0604020202020204" pitchFamily="34" charset="0"/>
              <a:buChar char="•"/>
            </a:pPr>
            <a:r>
              <a:rPr lang="en-US" sz="2200" dirty="0">
                <a:solidFill>
                  <a:srgbClr val="173456"/>
                </a:solidFill>
              </a:rPr>
              <a:t>Actions from plenary that have financial implications are reviewed by GCFA and budget adjustments are made as necessary.</a:t>
            </a:r>
          </a:p>
          <a:p>
            <a:pPr marL="800100" lvl="1" indent="-342900">
              <a:spcBef>
                <a:spcPts val="0"/>
              </a:spcBef>
              <a:buFont typeface="Arial" panose="020B0604020202020204" pitchFamily="34" charset="0"/>
              <a:buChar char="•"/>
            </a:pPr>
            <a:r>
              <a:rPr lang="en-US" sz="2200" dirty="0">
                <a:solidFill>
                  <a:srgbClr val="173456"/>
                </a:solidFill>
              </a:rPr>
              <a:t>On the last day of General Conference, the plenary approves the final amended budget for 2021-2024.</a:t>
            </a:r>
          </a:p>
          <a:p>
            <a:pPr>
              <a:lnSpc>
                <a:spcPct val="100000"/>
              </a:lnSpc>
              <a:spcBef>
                <a:spcPts val="0"/>
              </a:spcBef>
            </a:pPr>
            <a:endParaRPr lang="en-US" sz="2200" dirty="0">
              <a:solidFill>
                <a:srgbClr val="173456"/>
              </a:solidFill>
            </a:endParaRPr>
          </a:p>
          <a:p>
            <a:pPr>
              <a:lnSpc>
                <a:spcPct val="100000"/>
              </a:lnSpc>
              <a:spcBef>
                <a:spcPts val="0"/>
              </a:spcBef>
            </a:pPr>
            <a:endParaRPr lang="en-US" sz="2200" dirty="0">
              <a:solidFill>
                <a:srgbClr val="FF0000"/>
              </a:solidFill>
            </a:endParaRPr>
          </a:p>
          <a:p>
            <a:pPr marL="0" indent="0">
              <a:lnSpc>
                <a:spcPct val="100000"/>
              </a:lnSpc>
              <a:spcBef>
                <a:spcPts val="0"/>
              </a:spcBef>
              <a:buNone/>
            </a:pPr>
            <a:endParaRPr lang="en-US" sz="2200" dirty="0">
              <a:solidFill>
                <a:srgbClr val="173456"/>
              </a:solidFill>
            </a:endParaRPr>
          </a:p>
          <a:p>
            <a:pPr>
              <a:lnSpc>
                <a:spcPct val="100000"/>
              </a:lnSpc>
              <a:spcBef>
                <a:spcPts val="0"/>
              </a:spcBef>
            </a:pPr>
            <a:endParaRPr lang="en-US" sz="2200" b="1" dirty="0">
              <a:solidFill>
                <a:srgbClr val="173456"/>
              </a:solidFill>
            </a:endParaRPr>
          </a:p>
        </p:txBody>
      </p:sp>
    </p:spTree>
    <p:extLst>
      <p:ext uri="{BB962C8B-B14F-4D97-AF65-F5344CB8AC3E}">
        <p14:creationId xmlns:p14="http://schemas.microsoft.com/office/powerpoint/2010/main" val="11403463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bwMode="auto">
          <a:xfrm>
            <a:off x="0" y="0"/>
            <a:ext cx="9144000" cy="5143499"/>
          </a:xfrm>
          <a:prstGeom prst="rect">
            <a:avLst/>
          </a:prstGeom>
          <a:solidFill>
            <a:schemeClr val="accent1"/>
          </a:solidFill>
          <a:ln w="9525">
            <a:noFill/>
            <a:round/>
            <a:headEnd/>
            <a:tailEnd/>
          </a:ln>
        </p:spPr>
        <p:txBody>
          <a:bodyPr vert="horz" wrap="square" lIns="91440" tIns="45720" rIns="91440" bIns="45720" numCol="1" rtlCol="0" anchor="t" anchorCtr="0" compatLnSpc="1">
            <a:prstTxWarp prst="textNoShape">
              <a:avLst/>
            </a:prstTxWarp>
          </a:bodyPr>
          <a:lstStyle/>
          <a:p>
            <a:pPr algn="ctr"/>
            <a:endParaRPr lang="en-US" dirty="0"/>
          </a:p>
        </p:txBody>
      </p:sp>
      <p:grpSp>
        <p:nvGrpSpPr>
          <p:cNvPr id="14" name="Group 13"/>
          <p:cNvGrpSpPr/>
          <p:nvPr/>
        </p:nvGrpSpPr>
        <p:grpSpPr>
          <a:xfrm>
            <a:off x="174324" y="355600"/>
            <a:ext cx="4363052" cy="4432300"/>
            <a:chOff x="-647700" y="1546225"/>
            <a:chExt cx="600075" cy="609600"/>
          </a:xfrm>
          <a:solidFill>
            <a:schemeClr val="bg1">
              <a:alpha val="10000"/>
            </a:schemeClr>
          </a:solidFill>
        </p:grpSpPr>
        <p:sp>
          <p:nvSpPr>
            <p:cNvPr id="6" name="Freeform 6"/>
            <p:cNvSpPr>
              <a:spLocks/>
            </p:cNvSpPr>
            <p:nvPr/>
          </p:nvSpPr>
          <p:spPr bwMode="auto">
            <a:xfrm>
              <a:off x="-546100" y="1770063"/>
              <a:ext cx="274638" cy="20638"/>
            </a:xfrm>
            <a:custGeom>
              <a:avLst/>
              <a:gdLst>
                <a:gd name="T0" fmla="*/ 58 w 1555"/>
                <a:gd name="T1" fmla="*/ 0 h 115"/>
                <a:gd name="T2" fmla="*/ 1498 w 1555"/>
                <a:gd name="T3" fmla="*/ 0 h 115"/>
                <a:gd name="T4" fmla="*/ 1515 w 1555"/>
                <a:gd name="T5" fmla="*/ 3 h 115"/>
                <a:gd name="T6" fmla="*/ 1532 w 1555"/>
                <a:gd name="T7" fmla="*/ 12 h 115"/>
                <a:gd name="T8" fmla="*/ 1544 w 1555"/>
                <a:gd name="T9" fmla="*/ 24 h 115"/>
                <a:gd name="T10" fmla="*/ 1552 w 1555"/>
                <a:gd name="T11" fmla="*/ 40 h 115"/>
                <a:gd name="T12" fmla="*/ 1555 w 1555"/>
                <a:gd name="T13" fmla="*/ 58 h 115"/>
                <a:gd name="T14" fmla="*/ 1552 w 1555"/>
                <a:gd name="T15" fmla="*/ 76 h 115"/>
                <a:gd name="T16" fmla="*/ 1544 w 1555"/>
                <a:gd name="T17" fmla="*/ 91 h 115"/>
                <a:gd name="T18" fmla="*/ 1532 w 1555"/>
                <a:gd name="T19" fmla="*/ 104 h 115"/>
                <a:gd name="T20" fmla="*/ 1515 w 1555"/>
                <a:gd name="T21" fmla="*/ 112 h 115"/>
                <a:gd name="T22" fmla="*/ 1498 w 1555"/>
                <a:gd name="T23" fmla="*/ 115 h 115"/>
                <a:gd name="T24" fmla="*/ 58 w 1555"/>
                <a:gd name="T25" fmla="*/ 115 h 115"/>
                <a:gd name="T26" fmla="*/ 40 w 1555"/>
                <a:gd name="T27" fmla="*/ 112 h 115"/>
                <a:gd name="T28" fmla="*/ 24 w 1555"/>
                <a:gd name="T29" fmla="*/ 104 h 115"/>
                <a:gd name="T30" fmla="*/ 12 w 1555"/>
                <a:gd name="T31" fmla="*/ 91 h 115"/>
                <a:gd name="T32" fmla="*/ 3 w 1555"/>
                <a:gd name="T33" fmla="*/ 76 h 115"/>
                <a:gd name="T34" fmla="*/ 0 w 1555"/>
                <a:gd name="T35" fmla="*/ 58 h 115"/>
                <a:gd name="T36" fmla="*/ 3 w 1555"/>
                <a:gd name="T37" fmla="*/ 40 h 115"/>
                <a:gd name="T38" fmla="*/ 12 w 1555"/>
                <a:gd name="T39" fmla="*/ 24 h 115"/>
                <a:gd name="T40" fmla="*/ 24 w 1555"/>
                <a:gd name="T41" fmla="*/ 12 h 115"/>
                <a:gd name="T42" fmla="*/ 40 w 1555"/>
                <a:gd name="T43" fmla="*/ 3 h 115"/>
                <a:gd name="T44" fmla="*/ 58 w 1555"/>
                <a:gd name="T45"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55" h="115">
                  <a:moveTo>
                    <a:pt x="58" y="0"/>
                  </a:moveTo>
                  <a:lnTo>
                    <a:pt x="1498" y="0"/>
                  </a:lnTo>
                  <a:lnTo>
                    <a:pt x="1515" y="3"/>
                  </a:lnTo>
                  <a:lnTo>
                    <a:pt x="1532" y="12"/>
                  </a:lnTo>
                  <a:lnTo>
                    <a:pt x="1544" y="24"/>
                  </a:lnTo>
                  <a:lnTo>
                    <a:pt x="1552" y="40"/>
                  </a:lnTo>
                  <a:lnTo>
                    <a:pt x="1555" y="58"/>
                  </a:lnTo>
                  <a:lnTo>
                    <a:pt x="1552" y="76"/>
                  </a:lnTo>
                  <a:lnTo>
                    <a:pt x="1544" y="91"/>
                  </a:lnTo>
                  <a:lnTo>
                    <a:pt x="1532" y="104"/>
                  </a:lnTo>
                  <a:lnTo>
                    <a:pt x="1515" y="112"/>
                  </a:lnTo>
                  <a:lnTo>
                    <a:pt x="1498" y="115"/>
                  </a:lnTo>
                  <a:lnTo>
                    <a:pt x="58" y="115"/>
                  </a:lnTo>
                  <a:lnTo>
                    <a:pt x="40" y="112"/>
                  </a:lnTo>
                  <a:lnTo>
                    <a:pt x="24" y="104"/>
                  </a:lnTo>
                  <a:lnTo>
                    <a:pt x="12" y="91"/>
                  </a:lnTo>
                  <a:lnTo>
                    <a:pt x="3" y="76"/>
                  </a:lnTo>
                  <a:lnTo>
                    <a:pt x="0" y="58"/>
                  </a:lnTo>
                  <a:lnTo>
                    <a:pt x="3" y="40"/>
                  </a:lnTo>
                  <a:lnTo>
                    <a:pt x="12" y="24"/>
                  </a:lnTo>
                  <a:lnTo>
                    <a:pt x="24" y="12"/>
                  </a:lnTo>
                  <a:lnTo>
                    <a:pt x="40" y="3"/>
                  </a:lnTo>
                  <a:lnTo>
                    <a:pt x="5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7" name="Freeform 7"/>
            <p:cNvSpPr>
              <a:spLocks/>
            </p:cNvSpPr>
            <p:nvPr/>
          </p:nvSpPr>
          <p:spPr bwMode="auto">
            <a:xfrm>
              <a:off x="-546100" y="1689100"/>
              <a:ext cx="122238" cy="19050"/>
            </a:xfrm>
            <a:custGeom>
              <a:avLst/>
              <a:gdLst>
                <a:gd name="T0" fmla="*/ 58 w 691"/>
                <a:gd name="T1" fmla="*/ 0 h 116"/>
                <a:gd name="T2" fmla="*/ 634 w 691"/>
                <a:gd name="T3" fmla="*/ 0 h 116"/>
                <a:gd name="T4" fmla="*/ 651 w 691"/>
                <a:gd name="T5" fmla="*/ 4 h 116"/>
                <a:gd name="T6" fmla="*/ 668 w 691"/>
                <a:gd name="T7" fmla="*/ 12 h 116"/>
                <a:gd name="T8" fmla="*/ 680 w 691"/>
                <a:gd name="T9" fmla="*/ 24 h 116"/>
                <a:gd name="T10" fmla="*/ 688 w 691"/>
                <a:gd name="T11" fmla="*/ 40 h 116"/>
                <a:gd name="T12" fmla="*/ 691 w 691"/>
                <a:gd name="T13" fmla="*/ 58 h 116"/>
                <a:gd name="T14" fmla="*/ 688 w 691"/>
                <a:gd name="T15" fmla="*/ 76 h 116"/>
                <a:gd name="T16" fmla="*/ 680 w 691"/>
                <a:gd name="T17" fmla="*/ 92 h 116"/>
                <a:gd name="T18" fmla="*/ 668 w 691"/>
                <a:gd name="T19" fmla="*/ 104 h 116"/>
                <a:gd name="T20" fmla="*/ 651 w 691"/>
                <a:gd name="T21" fmla="*/ 112 h 116"/>
                <a:gd name="T22" fmla="*/ 634 w 691"/>
                <a:gd name="T23" fmla="*/ 116 h 116"/>
                <a:gd name="T24" fmla="*/ 58 w 691"/>
                <a:gd name="T25" fmla="*/ 116 h 116"/>
                <a:gd name="T26" fmla="*/ 40 w 691"/>
                <a:gd name="T27" fmla="*/ 112 h 116"/>
                <a:gd name="T28" fmla="*/ 24 w 691"/>
                <a:gd name="T29" fmla="*/ 104 h 116"/>
                <a:gd name="T30" fmla="*/ 12 w 691"/>
                <a:gd name="T31" fmla="*/ 92 h 116"/>
                <a:gd name="T32" fmla="*/ 3 w 691"/>
                <a:gd name="T33" fmla="*/ 76 h 116"/>
                <a:gd name="T34" fmla="*/ 0 w 691"/>
                <a:gd name="T35" fmla="*/ 58 h 116"/>
                <a:gd name="T36" fmla="*/ 3 w 691"/>
                <a:gd name="T37" fmla="*/ 40 h 116"/>
                <a:gd name="T38" fmla="*/ 12 w 691"/>
                <a:gd name="T39" fmla="*/ 24 h 116"/>
                <a:gd name="T40" fmla="*/ 24 w 691"/>
                <a:gd name="T41" fmla="*/ 12 h 116"/>
                <a:gd name="T42" fmla="*/ 40 w 691"/>
                <a:gd name="T43" fmla="*/ 4 h 116"/>
                <a:gd name="T44" fmla="*/ 58 w 691"/>
                <a:gd name="T45" fmla="*/ 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91" h="116">
                  <a:moveTo>
                    <a:pt x="58" y="0"/>
                  </a:moveTo>
                  <a:lnTo>
                    <a:pt x="634" y="0"/>
                  </a:lnTo>
                  <a:lnTo>
                    <a:pt x="651" y="4"/>
                  </a:lnTo>
                  <a:lnTo>
                    <a:pt x="668" y="12"/>
                  </a:lnTo>
                  <a:lnTo>
                    <a:pt x="680" y="24"/>
                  </a:lnTo>
                  <a:lnTo>
                    <a:pt x="688" y="40"/>
                  </a:lnTo>
                  <a:lnTo>
                    <a:pt x="691" y="58"/>
                  </a:lnTo>
                  <a:lnTo>
                    <a:pt x="688" y="76"/>
                  </a:lnTo>
                  <a:lnTo>
                    <a:pt x="680" y="92"/>
                  </a:lnTo>
                  <a:lnTo>
                    <a:pt x="668" y="104"/>
                  </a:lnTo>
                  <a:lnTo>
                    <a:pt x="651" y="112"/>
                  </a:lnTo>
                  <a:lnTo>
                    <a:pt x="634" y="116"/>
                  </a:lnTo>
                  <a:lnTo>
                    <a:pt x="58" y="116"/>
                  </a:lnTo>
                  <a:lnTo>
                    <a:pt x="40" y="112"/>
                  </a:lnTo>
                  <a:lnTo>
                    <a:pt x="24" y="104"/>
                  </a:lnTo>
                  <a:lnTo>
                    <a:pt x="12" y="92"/>
                  </a:lnTo>
                  <a:lnTo>
                    <a:pt x="3" y="76"/>
                  </a:lnTo>
                  <a:lnTo>
                    <a:pt x="0" y="58"/>
                  </a:lnTo>
                  <a:lnTo>
                    <a:pt x="3" y="40"/>
                  </a:lnTo>
                  <a:lnTo>
                    <a:pt x="12" y="24"/>
                  </a:lnTo>
                  <a:lnTo>
                    <a:pt x="24" y="12"/>
                  </a:lnTo>
                  <a:lnTo>
                    <a:pt x="40" y="4"/>
                  </a:lnTo>
                  <a:lnTo>
                    <a:pt x="5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8"/>
            <p:cNvSpPr>
              <a:spLocks/>
            </p:cNvSpPr>
            <p:nvPr/>
          </p:nvSpPr>
          <p:spPr bwMode="auto">
            <a:xfrm>
              <a:off x="-546100" y="1851025"/>
              <a:ext cx="274638" cy="20638"/>
            </a:xfrm>
            <a:custGeom>
              <a:avLst/>
              <a:gdLst>
                <a:gd name="T0" fmla="*/ 58 w 1555"/>
                <a:gd name="T1" fmla="*/ 0 h 115"/>
                <a:gd name="T2" fmla="*/ 1498 w 1555"/>
                <a:gd name="T3" fmla="*/ 0 h 115"/>
                <a:gd name="T4" fmla="*/ 1515 w 1555"/>
                <a:gd name="T5" fmla="*/ 3 h 115"/>
                <a:gd name="T6" fmla="*/ 1532 w 1555"/>
                <a:gd name="T7" fmla="*/ 12 h 115"/>
                <a:gd name="T8" fmla="*/ 1544 w 1555"/>
                <a:gd name="T9" fmla="*/ 24 h 115"/>
                <a:gd name="T10" fmla="*/ 1552 w 1555"/>
                <a:gd name="T11" fmla="*/ 40 h 115"/>
                <a:gd name="T12" fmla="*/ 1555 w 1555"/>
                <a:gd name="T13" fmla="*/ 58 h 115"/>
                <a:gd name="T14" fmla="*/ 1552 w 1555"/>
                <a:gd name="T15" fmla="*/ 75 h 115"/>
                <a:gd name="T16" fmla="*/ 1544 w 1555"/>
                <a:gd name="T17" fmla="*/ 92 h 115"/>
                <a:gd name="T18" fmla="*/ 1532 w 1555"/>
                <a:gd name="T19" fmla="*/ 104 h 115"/>
                <a:gd name="T20" fmla="*/ 1515 w 1555"/>
                <a:gd name="T21" fmla="*/ 112 h 115"/>
                <a:gd name="T22" fmla="*/ 1498 w 1555"/>
                <a:gd name="T23" fmla="*/ 115 h 115"/>
                <a:gd name="T24" fmla="*/ 58 w 1555"/>
                <a:gd name="T25" fmla="*/ 115 h 115"/>
                <a:gd name="T26" fmla="*/ 40 w 1555"/>
                <a:gd name="T27" fmla="*/ 112 h 115"/>
                <a:gd name="T28" fmla="*/ 24 w 1555"/>
                <a:gd name="T29" fmla="*/ 104 h 115"/>
                <a:gd name="T30" fmla="*/ 12 w 1555"/>
                <a:gd name="T31" fmla="*/ 92 h 115"/>
                <a:gd name="T32" fmla="*/ 3 w 1555"/>
                <a:gd name="T33" fmla="*/ 75 h 115"/>
                <a:gd name="T34" fmla="*/ 0 w 1555"/>
                <a:gd name="T35" fmla="*/ 58 h 115"/>
                <a:gd name="T36" fmla="*/ 3 w 1555"/>
                <a:gd name="T37" fmla="*/ 40 h 115"/>
                <a:gd name="T38" fmla="*/ 12 w 1555"/>
                <a:gd name="T39" fmla="*/ 24 h 115"/>
                <a:gd name="T40" fmla="*/ 24 w 1555"/>
                <a:gd name="T41" fmla="*/ 12 h 115"/>
                <a:gd name="T42" fmla="*/ 40 w 1555"/>
                <a:gd name="T43" fmla="*/ 3 h 115"/>
                <a:gd name="T44" fmla="*/ 58 w 1555"/>
                <a:gd name="T45"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55" h="115">
                  <a:moveTo>
                    <a:pt x="58" y="0"/>
                  </a:moveTo>
                  <a:lnTo>
                    <a:pt x="1498" y="0"/>
                  </a:lnTo>
                  <a:lnTo>
                    <a:pt x="1515" y="3"/>
                  </a:lnTo>
                  <a:lnTo>
                    <a:pt x="1532" y="12"/>
                  </a:lnTo>
                  <a:lnTo>
                    <a:pt x="1544" y="24"/>
                  </a:lnTo>
                  <a:lnTo>
                    <a:pt x="1552" y="40"/>
                  </a:lnTo>
                  <a:lnTo>
                    <a:pt x="1555" y="58"/>
                  </a:lnTo>
                  <a:lnTo>
                    <a:pt x="1552" y="75"/>
                  </a:lnTo>
                  <a:lnTo>
                    <a:pt x="1544" y="92"/>
                  </a:lnTo>
                  <a:lnTo>
                    <a:pt x="1532" y="104"/>
                  </a:lnTo>
                  <a:lnTo>
                    <a:pt x="1515" y="112"/>
                  </a:lnTo>
                  <a:lnTo>
                    <a:pt x="1498" y="115"/>
                  </a:lnTo>
                  <a:lnTo>
                    <a:pt x="58" y="115"/>
                  </a:lnTo>
                  <a:lnTo>
                    <a:pt x="40" y="112"/>
                  </a:lnTo>
                  <a:lnTo>
                    <a:pt x="24" y="104"/>
                  </a:lnTo>
                  <a:lnTo>
                    <a:pt x="12" y="92"/>
                  </a:lnTo>
                  <a:lnTo>
                    <a:pt x="3" y="75"/>
                  </a:lnTo>
                  <a:lnTo>
                    <a:pt x="0" y="58"/>
                  </a:lnTo>
                  <a:lnTo>
                    <a:pt x="3" y="40"/>
                  </a:lnTo>
                  <a:lnTo>
                    <a:pt x="12" y="24"/>
                  </a:lnTo>
                  <a:lnTo>
                    <a:pt x="24" y="12"/>
                  </a:lnTo>
                  <a:lnTo>
                    <a:pt x="40" y="3"/>
                  </a:lnTo>
                  <a:lnTo>
                    <a:pt x="5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9"/>
            <p:cNvSpPr>
              <a:spLocks/>
            </p:cNvSpPr>
            <p:nvPr/>
          </p:nvSpPr>
          <p:spPr bwMode="auto">
            <a:xfrm>
              <a:off x="-546100" y="1931988"/>
              <a:ext cx="193675" cy="20638"/>
            </a:xfrm>
            <a:custGeom>
              <a:avLst/>
              <a:gdLst>
                <a:gd name="T0" fmla="*/ 58 w 1094"/>
                <a:gd name="T1" fmla="*/ 0 h 115"/>
                <a:gd name="T2" fmla="*/ 1037 w 1094"/>
                <a:gd name="T3" fmla="*/ 0 h 115"/>
                <a:gd name="T4" fmla="*/ 1055 w 1094"/>
                <a:gd name="T5" fmla="*/ 3 h 115"/>
                <a:gd name="T6" fmla="*/ 1070 w 1094"/>
                <a:gd name="T7" fmla="*/ 11 h 115"/>
                <a:gd name="T8" fmla="*/ 1083 w 1094"/>
                <a:gd name="T9" fmla="*/ 23 h 115"/>
                <a:gd name="T10" fmla="*/ 1091 w 1094"/>
                <a:gd name="T11" fmla="*/ 40 h 115"/>
                <a:gd name="T12" fmla="*/ 1094 w 1094"/>
                <a:gd name="T13" fmla="*/ 57 h 115"/>
                <a:gd name="T14" fmla="*/ 1091 w 1094"/>
                <a:gd name="T15" fmla="*/ 75 h 115"/>
                <a:gd name="T16" fmla="*/ 1083 w 1094"/>
                <a:gd name="T17" fmla="*/ 91 h 115"/>
                <a:gd name="T18" fmla="*/ 1070 w 1094"/>
                <a:gd name="T19" fmla="*/ 103 h 115"/>
                <a:gd name="T20" fmla="*/ 1055 w 1094"/>
                <a:gd name="T21" fmla="*/ 112 h 115"/>
                <a:gd name="T22" fmla="*/ 1037 w 1094"/>
                <a:gd name="T23" fmla="*/ 115 h 115"/>
                <a:gd name="T24" fmla="*/ 58 w 1094"/>
                <a:gd name="T25" fmla="*/ 115 h 115"/>
                <a:gd name="T26" fmla="*/ 40 w 1094"/>
                <a:gd name="T27" fmla="*/ 112 h 115"/>
                <a:gd name="T28" fmla="*/ 24 w 1094"/>
                <a:gd name="T29" fmla="*/ 103 h 115"/>
                <a:gd name="T30" fmla="*/ 12 w 1094"/>
                <a:gd name="T31" fmla="*/ 91 h 115"/>
                <a:gd name="T32" fmla="*/ 3 w 1094"/>
                <a:gd name="T33" fmla="*/ 75 h 115"/>
                <a:gd name="T34" fmla="*/ 0 w 1094"/>
                <a:gd name="T35" fmla="*/ 57 h 115"/>
                <a:gd name="T36" fmla="*/ 3 w 1094"/>
                <a:gd name="T37" fmla="*/ 40 h 115"/>
                <a:gd name="T38" fmla="*/ 12 w 1094"/>
                <a:gd name="T39" fmla="*/ 23 h 115"/>
                <a:gd name="T40" fmla="*/ 24 w 1094"/>
                <a:gd name="T41" fmla="*/ 11 h 115"/>
                <a:gd name="T42" fmla="*/ 40 w 1094"/>
                <a:gd name="T43" fmla="*/ 3 h 115"/>
                <a:gd name="T44" fmla="*/ 58 w 1094"/>
                <a:gd name="T45"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094" h="115">
                  <a:moveTo>
                    <a:pt x="58" y="0"/>
                  </a:moveTo>
                  <a:lnTo>
                    <a:pt x="1037" y="0"/>
                  </a:lnTo>
                  <a:lnTo>
                    <a:pt x="1055" y="3"/>
                  </a:lnTo>
                  <a:lnTo>
                    <a:pt x="1070" y="11"/>
                  </a:lnTo>
                  <a:lnTo>
                    <a:pt x="1083" y="23"/>
                  </a:lnTo>
                  <a:lnTo>
                    <a:pt x="1091" y="40"/>
                  </a:lnTo>
                  <a:lnTo>
                    <a:pt x="1094" y="57"/>
                  </a:lnTo>
                  <a:lnTo>
                    <a:pt x="1091" y="75"/>
                  </a:lnTo>
                  <a:lnTo>
                    <a:pt x="1083" y="91"/>
                  </a:lnTo>
                  <a:lnTo>
                    <a:pt x="1070" y="103"/>
                  </a:lnTo>
                  <a:lnTo>
                    <a:pt x="1055" y="112"/>
                  </a:lnTo>
                  <a:lnTo>
                    <a:pt x="1037" y="115"/>
                  </a:lnTo>
                  <a:lnTo>
                    <a:pt x="58" y="115"/>
                  </a:lnTo>
                  <a:lnTo>
                    <a:pt x="40" y="112"/>
                  </a:lnTo>
                  <a:lnTo>
                    <a:pt x="24" y="103"/>
                  </a:lnTo>
                  <a:lnTo>
                    <a:pt x="12" y="91"/>
                  </a:lnTo>
                  <a:lnTo>
                    <a:pt x="3" y="75"/>
                  </a:lnTo>
                  <a:lnTo>
                    <a:pt x="0" y="57"/>
                  </a:lnTo>
                  <a:lnTo>
                    <a:pt x="3" y="40"/>
                  </a:lnTo>
                  <a:lnTo>
                    <a:pt x="12" y="23"/>
                  </a:lnTo>
                  <a:lnTo>
                    <a:pt x="24" y="11"/>
                  </a:lnTo>
                  <a:lnTo>
                    <a:pt x="40" y="3"/>
                  </a:lnTo>
                  <a:lnTo>
                    <a:pt x="5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0"/>
            <p:cNvSpPr>
              <a:spLocks/>
            </p:cNvSpPr>
            <p:nvPr/>
          </p:nvSpPr>
          <p:spPr bwMode="auto">
            <a:xfrm>
              <a:off x="-546100" y="2012950"/>
              <a:ext cx="161925" cy="20638"/>
            </a:xfrm>
            <a:custGeom>
              <a:avLst/>
              <a:gdLst>
                <a:gd name="T0" fmla="*/ 58 w 922"/>
                <a:gd name="T1" fmla="*/ 0 h 115"/>
                <a:gd name="T2" fmla="*/ 864 w 922"/>
                <a:gd name="T3" fmla="*/ 0 h 115"/>
                <a:gd name="T4" fmla="*/ 882 w 922"/>
                <a:gd name="T5" fmla="*/ 3 h 115"/>
                <a:gd name="T6" fmla="*/ 898 w 922"/>
                <a:gd name="T7" fmla="*/ 11 h 115"/>
                <a:gd name="T8" fmla="*/ 910 w 922"/>
                <a:gd name="T9" fmla="*/ 24 h 115"/>
                <a:gd name="T10" fmla="*/ 918 w 922"/>
                <a:gd name="T11" fmla="*/ 39 h 115"/>
                <a:gd name="T12" fmla="*/ 922 w 922"/>
                <a:gd name="T13" fmla="*/ 57 h 115"/>
                <a:gd name="T14" fmla="*/ 918 w 922"/>
                <a:gd name="T15" fmla="*/ 75 h 115"/>
                <a:gd name="T16" fmla="*/ 910 w 922"/>
                <a:gd name="T17" fmla="*/ 91 h 115"/>
                <a:gd name="T18" fmla="*/ 898 w 922"/>
                <a:gd name="T19" fmla="*/ 103 h 115"/>
                <a:gd name="T20" fmla="*/ 882 w 922"/>
                <a:gd name="T21" fmla="*/ 112 h 115"/>
                <a:gd name="T22" fmla="*/ 864 w 922"/>
                <a:gd name="T23" fmla="*/ 115 h 115"/>
                <a:gd name="T24" fmla="*/ 58 w 922"/>
                <a:gd name="T25" fmla="*/ 115 h 115"/>
                <a:gd name="T26" fmla="*/ 40 w 922"/>
                <a:gd name="T27" fmla="*/ 112 h 115"/>
                <a:gd name="T28" fmla="*/ 24 w 922"/>
                <a:gd name="T29" fmla="*/ 103 h 115"/>
                <a:gd name="T30" fmla="*/ 12 w 922"/>
                <a:gd name="T31" fmla="*/ 91 h 115"/>
                <a:gd name="T32" fmla="*/ 3 w 922"/>
                <a:gd name="T33" fmla="*/ 75 h 115"/>
                <a:gd name="T34" fmla="*/ 0 w 922"/>
                <a:gd name="T35" fmla="*/ 57 h 115"/>
                <a:gd name="T36" fmla="*/ 3 w 922"/>
                <a:gd name="T37" fmla="*/ 39 h 115"/>
                <a:gd name="T38" fmla="*/ 12 w 922"/>
                <a:gd name="T39" fmla="*/ 24 h 115"/>
                <a:gd name="T40" fmla="*/ 24 w 922"/>
                <a:gd name="T41" fmla="*/ 11 h 115"/>
                <a:gd name="T42" fmla="*/ 40 w 922"/>
                <a:gd name="T43" fmla="*/ 3 h 115"/>
                <a:gd name="T44" fmla="*/ 58 w 922"/>
                <a:gd name="T45"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22" h="115">
                  <a:moveTo>
                    <a:pt x="58" y="0"/>
                  </a:moveTo>
                  <a:lnTo>
                    <a:pt x="864" y="0"/>
                  </a:lnTo>
                  <a:lnTo>
                    <a:pt x="882" y="3"/>
                  </a:lnTo>
                  <a:lnTo>
                    <a:pt x="898" y="11"/>
                  </a:lnTo>
                  <a:lnTo>
                    <a:pt x="910" y="24"/>
                  </a:lnTo>
                  <a:lnTo>
                    <a:pt x="918" y="39"/>
                  </a:lnTo>
                  <a:lnTo>
                    <a:pt x="922" y="57"/>
                  </a:lnTo>
                  <a:lnTo>
                    <a:pt x="918" y="75"/>
                  </a:lnTo>
                  <a:lnTo>
                    <a:pt x="910" y="91"/>
                  </a:lnTo>
                  <a:lnTo>
                    <a:pt x="898" y="103"/>
                  </a:lnTo>
                  <a:lnTo>
                    <a:pt x="882" y="112"/>
                  </a:lnTo>
                  <a:lnTo>
                    <a:pt x="864" y="115"/>
                  </a:lnTo>
                  <a:lnTo>
                    <a:pt x="58" y="115"/>
                  </a:lnTo>
                  <a:lnTo>
                    <a:pt x="40" y="112"/>
                  </a:lnTo>
                  <a:lnTo>
                    <a:pt x="24" y="103"/>
                  </a:lnTo>
                  <a:lnTo>
                    <a:pt x="12" y="91"/>
                  </a:lnTo>
                  <a:lnTo>
                    <a:pt x="3" y="75"/>
                  </a:lnTo>
                  <a:lnTo>
                    <a:pt x="0" y="57"/>
                  </a:lnTo>
                  <a:lnTo>
                    <a:pt x="3" y="39"/>
                  </a:lnTo>
                  <a:lnTo>
                    <a:pt x="12" y="24"/>
                  </a:lnTo>
                  <a:lnTo>
                    <a:pt x="24" y="11"/>
                  </a:lnTo>
                  <a:lnTo>
                    <a:pt x="40" y="3"/>
                  </a:lnTo>
                  <a:lnTo>
                    <a:pt x="5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1"/>
            <p:cNvSpPr>
              <a:spLocks noEditPoints="1"/>
            </p:cNvSpPr>
            <p:nvPr/>
          </p:nvSpPr>
          <p:spPr bwMode="auto">
            <a:xfrm>
              <a:off x="-647700" y="1546225"/>
              <a:ext cx="477838" cy="609600"/>
            </a:xfrm>
            <a:custGeom>
              <a:avLst/>
              <a:gdLst>
                <a:gd name="T0" fmla="*/ 1901 w 2707"/>
                <a:gd name="T1" fmla="*/ 197 h 3456"/>
                <a:gd name="T2" fmla="*/ 1901 w 2707"/>
                <a:gd name="T3" fmla="*/ 806 h 3456"/>
                <a:gd name="T4" fmla="*/ 2510 w 2707"/>
                <a:gd name="T5" fmla="*/ 806 h 3456"/>
                <a:gd name="T6" fmla="*/ 1901 w 2707"/>
                <a:gd name="T7" fmla="*/ 197 h 3456"/>
                <a:gd name="T8" fmla="*/ 0 w 2707"/>
                <a:gd name="T9" fmla="*/ 0 h 3456"/>
                <a:gd name="T10" fmla="*/ 1867 w 2707"/>
                <a:gd name="T11" fmla="*/ 0 h 3456"/>
                <a:gd name="T12" fmla="*/ 2707 w 2707"/>
                <a:gd name="T13" fmla="*/ 840 h 3456"/>
                <a:gd name="T14" fmla="*/ 2707 w 2707"/>
                <a:gd name="T15" fmla="*/ 1786 h 3456"/>
                <a:gd name="T16" fmla="*/ 2592 w 2707"/>
                <a:gd name="T17" fmla="*/ 1786 h 3456"/>
                <a:gd name="T18" fmla="*/ 2592 w 2707"/>
                <a:gd name="T19" fmla="*/ 922 h 3456"/>
                <a:gd name="T20" fmla="*/ 1786 w 2707"/>
                <a:gd name="T21" fmla="*/ 922 h 3456"/>
                <a:gd name="T22" fmla="*/ 1786 w 2707"/>
                <a:gd name="T23" fmla="*/ 115 h 3456"/>
                <a:gd name="T24" fmla="*/ 115 w 2707"/>
                <a:gd name="T25" fmla="*/ 115 h 3456"/>
                <a:gd name="T26" fmla="*/ 115 w 2707"/>
                <a:gd name="T27" fmla="*/ 3341 h 3456"/>
                <a:gd name="T28" fmla="*/ 2131 w 2707"/>
                <a:gd name="T29" fmla="*/ 3341 h 3456"/>
                <a:gd name="T30" fmla="*/ 2131 w 2707"/>
                <a:gd name="T31" fmla="*/ 3456 h 3456"/>
                <a:gd name="T32" fmla="*/ 0 w 2707"/>
                <a:gd name="T33" fmla="*/ 3456 h 3456"/>
                <a:gd name="T34" fmla="*/ 0 w 2707"/>
                <a:gd name="T35" fmla="*/ 0 h 34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07" h="3456">
                  <a:moveTo>
                    <a:pt x="1901" y="197"/>
                  </a:moveTo>
                  <a:lnTo>
                    <a:pt x="1901" y="806"/>
                  </a:lnTo>
                  <a:lnTo>
                    <a:pt x="2510" y="806"/>
                  </a:lnTo>
                  <a:lnTo>
                    <a:pt x="1901" y="197"/>
                  </a:lnTo>
                  <a:close/>
                  <a:moveTo>
                    <a:pt x="0" y="0"/>
                  </a:moveTo>
                  <a:lnTo>
                    <a:pt x="1867" y="0"/>
                  </a:lnTo>
                  <a:lnTo>
                    <a:pt x="2707" y="840"/>
                  </a:lnTo>
                  <a:lnTo>
                    <a:pt x="2707" y="1786"/>
                  </a:lnTo>
                  <a:lnTo>
                    <a:pt x="2592" y="1786"/>
                  </a:lnTo>
                  <a:lnTo>
                    <a:pt x="2592" y="922"/>
                  </a:lnTo>
                  <a:lnTo>
                    <a:pt x="1786" y="922"/>
                  </a:lnTo>
                  <a:lnTo>
                    <a:pt x="1786" y="115"/>
                  </a:lnTo>
                  <a:lnTo>
                    <a:pt x="115" y="115"/>
                  </a:lnTo>
                  <a:lnTo>
                    <a:pt x="115" y="3341"/>
                  </a:lnTo>
                  <a:lnTo>
                    <a:pt x="2131" y="3341"/>
                  </a:lnTo>
                  <a:lnTo>
                    <a:pt x="2131" y="3456"/>
                  </a:lnTo>
                  <a:lnTo>
                    <a:pt x="0" y="3456"/>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12"/>
            <p:cNvSpPr>
              <a:spLocks noEditPoints="1"/>
            </p:cNvSpPr>
            <p:nvPr/>
          </p:nvSpPr>
          <p:spPr bwMode="auto">
            <a:xfrm>
              <a:off x="-301625" y="1892300"/>
              <a:ext cx="254000" cy="263525"/>
            </a:xfrm>
            <a:custGeom>
              <a:avLst/>
              <a:gdLst>
                <a:gd name="T0" fmla="*/ 514 w 1441"/>
                <a:gd name="T1" fmla="*/ 127 h 1497"/>
                <a:gd name="T2" fmla="*/ 367 w 1441"/>
                <a:gd name="T3" fmla="*/ 185 h 1497"/>
                <a:gd name="T4" fmla="*/ 247 w 1441"/>
                <a:gd name="T5" fmla="*/ 283 h 1497"/>
                <a:gd name="T6" fmla="*/ 161 w 1441"/>
                <a:gd name="T7" fmla="*/ 413 h 1497"/>
                <a:gd name="T8" fmla="*/ 119 w 1441"/>
                <a:gd name="T9" fmla="*/ 567 h 1497"/>
                <a:gd name="T10" fmla="*/ 127 w 1441"/>
                <a:gd name="T11" fmla="*/ 730 h 1497"/>
                <a:gd name="T12" fmla="*/ 185 w 1441"/>
                <a:gd name="T13" fmla="*/ 878 h 1497"/>
                <a:gd name="T14" fmla="*/ 283 w 1441"/>
                <a:gd name="T15" fmla="*/ 998 h 1497"/>
                <a:gd name="T16" fmla="*/ 413 w 1441"/>
                <a:gd name="T17" fmla="*/ 1084 h 1497"/>
                <a:gd name="T18" fmla="*/ 567 w 1441"/>
                <a:gd name="T19" fmla="*/ 1126 h 1497"/>
                <a:gd name="T20" fmla="*/ 730 w 1441"/>
                <a:gd name="T21" fmla="*/ 1117 h 1497"/>
                <a:gd name="T22" fmla="*/ 878 w 1441"/>
                <a:gd name="T23" fmla="*/ 1060 h 1497"/>
                <a:gd name="T24" fmla="*/ 998 w 1441"/>
                <a:gd name="T25" fmla="*/ 962 h 1497"/>
                <a:gd name="T26" fmla="*/ 1084 w 1441"/>
                <a:gd name="T27" fmla="*/ 831 h 1497"/>
                <a:gd name="T28" fmla="*/ 1126 w 1441"/>
                <a:gd name="T29" fmla="*/ 677 h 1497"/>
                <a:gd name="T30" fmla="*/ 1117 w 1441"/>
                <a:gd name="T31" fmla="*/ 514 h 1497"/>
                <a:gd name="T32" fmla="*/ 1060 w 1441"/>
                <a:gd name="T33" fmla="*/ 367 h 1497"/>
                <a:gd name="T34" fmla="*/ 962 w 1441"/>
                <a:gd name="T35" fmla="*/ 247 h 1497"/>
                <a:gd name="T36" fmla="*/ 831 w 1441"/>
                <a:gd name="T37" fmla="*/ 161 h 1497"/>
                <a:gd name="T38" fmla="*/ 677 w 1441"/>
                <a:gd name="T39" fmla="*/ 119 h 1497"/>
                <a:gd name="T40" fmla="*/ 685 w 1441"/>
                <a:gd name="T41" fmla="*/ 4 h 1497"/>
                <a:gd name="T42" fmla="*/ 864 w 1441"/>
                <a:gd name="T43" fmla="*/ 50 h 1497"/>
                <a:gd name="T44" fmla="*/ 1017 w 1441"/>
                <a:gd name="T45" fmla="*/ 143 h 1497"/>
                <a:gd name="T46" fmla="*/ 1138 w 1441"/>
                <a:gd name="T47" fmla="*/ 275 h 1497"/>
                <a:gd name="T48" fmla="*/ 1216 w 1441"/>
                <a:gd name="T49" fmla="*/ 437 h 1497"/>
                <a:gd name="T50" fmla="*/ 1245 w 1441"/>
                <a:gd name="T51" fmla="*/ 622 h 1497"/>
                <a:gd name="T52" fmla="*/ 1219 w 1441"/>
                <a:gd name="T53" fmla="*/ 796 h 1497"/>
                <a:gd name="T54" fmla="*/ 1149 w 1441"/>
                <a:gd name="T55" fmla="*/ 950 h 1497"/>
                <a:gd name="T56" fmla="*/ 1426 w 1441"/>
                <a:gd name="T57" fmla="*/ 1400 h 1497"/>
                <a:gd name="T58" fmla="*/ 1441 w 1441"/>
                <a:gd name="T59" fmla="*/ 1440 h 1497"/>
                <a:gd name="T60" fmla="*/ 1424 w 1441"/>
                <a:gd name="T61" fmla="*/ 1481 h 1497"/>
                <a:gd name="T62" fmla="*/ 1384 w 1441"/>
                <a:gd name="T63" fmla="*/ 1497 h 1497"/>
                <a:gd name="T64" fmla="*/ 1342 w 1441"/>
                <a:gd name="T65" fmla="*/ 1479 h 1497"/>
                <a:gd name="T66" fmla="*/ 901 w 1441"/>
                <a:gd name="T67" fmla="*/ 1178 h 1497"/>
                <a:gd name="T68" fmla="*/ 740 w 1441"/>
                <a:gd name="T69" fmla="*/ 1233 h 1497"/>
                <a:gd name="T70" fmla="*/ 559 w 1441"/>
                <a:gd name="T71" fmla="*/ 1240 h 1497"/>
                <a:gd name="T72" fmla="*/ 381 w 1441"/>
                <a:gd name="T73" fmla="*/ 1195 h 1497"/>
                <a:gd name="T74" fmla="*/ 227 w 1441"/>
                <a:gd name="T75" fmla="*/ 1102 h 1497"/>
                <a:gd name="T76" fmla="*/ 106 w 1441"/>
                <a:gd name="T77" fmla="*/ 969 h 1497"/>
                <a:gd name="T78" fmla="*/ 29 w 1441"/>
                <a:gd name="T79" fmla="*/ 807 h 1497"/>
                <a:gd name="T80" fmla="*/ 0 w 1441"/>
                <a:gd name="T81" fmla="*/ 622 h 1497"/>
                <a:gd name="T82" fmla="*/ 29 w 1441"/>
                <a:gd name="T83" fmla="*/ 437 h 1497"/>
                <a:gd name="T84" fmla="*/ 106 w 1441"/>
                <a:gd name="T85" fmla="*/ 275 h 1497"/>
                <a:gd name="T86" fmla="*/ 227 w 1441"/>
                <a:gd name="T87" fmla="*/ 143 h 1497"/>
                <a:gd name="T88" fmla="*/ 381 w 1441"/>
                <a:gd name="T89" fmla="*/ 50 h 1497"/>
                <a:gd name="T90" fmla="*/ 559 w 1441"/>
                <a:gd name="T91" fmla="*/ 4 h 1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441" h="1497">
                  <a:moveTo>
                    <a:pt x="622" y="116"/>
                  </a:moveTo>
                  <a:lnTo>
                    <a:pt x="567" y="119"/>
                  </a:lnTo>
                  <a:lnTo>
                    <a:pt x="514" y="127"/>
                  </a:lnTo>
                  <a:lnTo>
                    <a:pt x="462" y="142"/>
                  </a:lnTo>
                  <a:lnTo>
                    <a:pt x="413" y="161"/>
                  </a:lnTo>
                  <a:lnTo>
                    <a:pt x="367" y="185"/>
                  </a:lnTo>
                  <a:lnTo>
                    <a:pt x="323" y="214"/>
                  </a:lnTo>
                  <a:lnTo>
                    <a:pt x="283" y="247"/>
                  </a:lnTo>
                  <a:lnTo>
                    <a:pt x="247" y="283"/>
                  </a:lnTo>
                  <a:lnTo>
                    <a:pt x="214" y="323"/>
                  </a:lnTo>
                  <a:lnTo>
                    <a:pt x="185" y="367"/>
                  </a:lnTo>
                  <a:lnTo>
                    <a:pt x="161" y="413"/>
                  </a:lnTo>
                  <a:lnTo>
                    <a:pt x="142" y="462"/>
                  </a:lnTo>
                  <a:lnTo>
                    <a:pt x="127" y="514"/>
                  </a:lnTo>
                  <a:lnTo>
                    <a:pt x="119" y="567"/>
                  </a:lnTo>
                  <a:lnTo>
                    <a:pt x="116" y="622"/>
                  </a:lnTo>
                  <a:lnTo>
                    <a:pt x="119" y="677"/>
                  </a:lnTo>
                  <a:lnTo>
                    <a:pt x="127" y="730"/>
                  </a:lnTo>
                  <a:lnTo>
                    <a:pt x="142" y="783"/>
                  </a:lnTo>
                  <a:lnTo>
                    <a:pt x="161" y="831"/>
                  </a:lnTo>
                  <a:lnTo>
                    <a:pt x="185" y="878"/>
                  </a:lnTo>
                  <a:lnTo>
                    <a:pt x="214" y="921"/>
                  </a:lnTo>
                  <a:lnTo>
                    <a:pt x="247" y="962"/>
                  </a:lnTo>
                  <a:lnTo>
                    <a:pt x="283" y="998"/>
                  </a:lnTo>
                  <a:lnTo>
                    <a:pt x="323" y="1031"/>
                  </a:lnTo>
                  <a:lnTo>
                    <a:pt x="367" y="1060"/>
                  </a:lnTo>
                  <a:lnTo>
                    <a:pt x="413" y="1084"/>
                  </a:lnTo>
                  <a:lnTo>
                    <a:pt x="462" y="1103"/>
                  </a:lnTo>
                  <a:lnTo>
                    <a:pt x="514" y="1117"/>
                  </a:lnTo>
                  <a:lnTo>
                    <a:pt x="567" y="1126"/>
                  </a:lnTo>
                  <a:lnTo>
                    <a:pt x="622" y="1129"/>
                  </a:lnTo>
                  <a:lnTo>
                    <a:pt x="677" y="1126"/>
                  </a:lnTo>
                  <a:lnTo>
                    <a:pt x="730" y="1117"/>
                  </a:lnTo>
                  <a:lnTo>
                    <a:pt x="783" y="1103"/>
                  </a:lnTo>
                  <a:lnTo>
                    <a:pt x="831" y="1084"/>
                  </a:lnTo>
                  <a:lnTo>
                    <a:pt x="878" y="1060"/>
                  </a:lnTo>
                  <a:lnTo>
                    <a:pt x="921" y="1031"/>
                  </a:lnTo>
                  <a:lnTo>
                    <a:pt x="962" y="998"/>
                  </a:lnTo>
                  <a:lnTo>
                    <a:pt x="998" y="962"/>
                  </a:lnTo>
                  <a:lnTo>
                    <a:pt x="1031" y="921"/>
                  </a:lnTo>
                  <a:lnTo>
                    <a:pt x="1060" y="878"/>
                  </a:lnTo>
                  <a:lnTo>
                    <a:pt x="1084" y="831"/>
                  </a:lnTo>
                  <a:lnTo>
                    <a:pt x="1103" y="783"/>
                  </a:lnTo>
                  <a:lnTo>
                    <a:pt x="1117" y="730"/>
                  </a:lnTo>
                  <a:lnTo>
                    <a:pt x="1126" y="677"/>
                  </a:lnTo>
                  <a:lnTo>
                    <a:pt x="1129" y="622"/>
                  </a:lnTo>
                  <a:lnTo>
                    <a:pt x="1126" y="567"/>
                  </a:lnTo>
                  <a:lnTo>
                    <a:pt x="1117" y="514"/>
                  </a:lnTo>
                  <a:lnTo>
                    <a:pt x="1103" y="462"/>
                  </a:lnTo>
                  <a:lnTo>
                    <a:pt x="1084" y="413"/>
                  </a:lnTo>
                  <a:lnTo>
                    <a:pt x="1060" y="367"/>
                  </a:lnTo>
                  <a:lnTo>
                    <a:pt x="1031" y="323"/>
                  </a:lnTo>
                  <a:lnTo>
                    <a:pt x="998" y="283"/>
                  </a:lnTo>
                  <a:lnTo>
                    <a:pt x="962" y="247"/>
                  </a:lnTo>
                  <a:lnTo>
                    <a:pt x="921" y="214"/>
                  </a:lnTo>
                  <a:lnTo>
                    <a:pt x="878" y="185"/>
                  </a:lnTo>
                  <a:lnTo>
                    <a:pt x="831" y="161"/>
                  </a:lnTo>
                  <a:lnTo>
                    <a:pt x="783" y="142"/>
                  </a:lnTo>
                  <a:lnTo>
                    <a:pt x="730" y="127"/>
                  </a:lnTo>
                  <a:lnTo>
                    <a:pt x="677" y="119"/>
                  </a:lnTo>
                  <a:lnTo>
                    <a:pt x="622" y="116"/>
                  </a:lnTo>
                  <a:close/>
                  <a:moveTo>
                    <a:pt x="622" y="0"/>
                  </a:moveTo>
                  <a:lnTo>
                    <a:pt x="685" y="4"/>
                  </a:lnTo>
                  <a:lnTo>
                    <a:pt x="747" y="13"/>
                  </a:lnTo>
                  <a:lnTo>
                    <a:pt x="807" y="29"/>
                  </a:lnTo>
                  <a:lnTo>
                    <a:pt x="864" y="50"/>
                  </a:lnTo>
                  <a:lnTo>
                    <a:pt x="919" y="76"/>
                  </a:lnTo>
                  <a:lnTo>
                    <a:pt x="969" y="106"/>
                  </a:lnTo>
                  <a:lnTo>
                    <a:pt x="1017" y="143"/>
                  </a:lnTo>
                  <a:lnTo>
                    <a:pt x="1061" y="183"/>
                  </a:lnTo>
                  <a:lnTo>
                    <a:pt x="1102" y="227"/>
                  </a:lnTo>
                  <a:lnTo>
                    <a:pt x="1138" y="275"/>
                  </a:lnTo>
                  <a:lnTo>
                    <a:pt x="1169" y="326"/>
                  </a:lnTo>
                  <a:lnTo>
                    <a:pt x="1195" y="381"/>
                  </a:lnTo>
                  <a:lnTo>
                    <a:pt x="1216" y="437"/>
                  </a:lnTo>
                  <a:lnTo>
                    <a:pt x="1231" y="497"/>
                  </a:lnTo>
                  <a:lnTo>
                    <a:pt x="1240" y="559"/>
                  </a:lnTo>
                  <a:lnTo>
                    <a:pt x="1245" y="622"/>
                  </a:lnTo>
                  <a:lnTo>
                    <a:pt x="1241" y="682"/>
                  </a:lnTo>
                  <a:lnTo>
                    <a:pt x="1233" y="740"/>
                  </a:lnTo>
                  <a:lnTo>
                    <a:pt x="1219" y="796"/>
                  </a:lnTo>
                  <a:lnTo>
                    <a:pt x="1201" y="850"/>
                  </a:lnTo>
                  <a:lnTo>
                    <a:pt x="1178" y="901"/>
                  </a:lnTo>
                  <a:lnTo>
                    <a:pt x="1149" y="950"/>
                  </a:lnTo>
                  <a:lnTo>
                    <a:pt x="1118" y="996"/>
                  </a:lnTo>
                  <a:lnTo>
                    <a:pt x="1082" y="1040"/>
                  </a:lnTo>
                  <a:lnTo>
                    <a:pt x="1426" y="1400"/>
                  </a:lnTo>
                  <a:lnTo>
                    <a:pt x="1434" y="1412"/>
                  </a:lnTo>
                  <a:lnTo>
                    <a:pt x="1439" y="1426"/>
                  </a:lnTo>
                  <a:lnTo>
                    <a:pt x="1441" y="1440"/>
                  </a:lnTo>
                  <a:lnTo>
                    <a:pt x="1439" y="1455"/>
                  </a:lnTo>
                  <a:lnTo>
                    <a:pt x="1433" y="1469"/>
                  </a:lnTo>
                  <a:lnTo>
                    <a:pt x="1424" y="1481"/>
                  </a:lnTo>
                  <a:lnTo>
                    <a:pt x="1411" y="1490"/>
                  </a:lnTo>
                  <a:lnTo>
                    <a:pt x="1399" y="1495"/>
                  </a:lnTo>
                  <a:lnTo>
                    <a:pt x="1384" y="1497"/>
                  </a:lnTo>
                  <a:lnTo>
                    <a:pt x="1369" y="1495"/>
                  </a:lnTo>
                  <a:lnTo>
                    <a:pt x="1355" y="1489"/>
                  </a:lnTo>
                  <a:lnTo>
                    <a:pt x="1342" y="1479"/>
                  </a:lnTo>
                  <a:lnTo>
                    <a:pt x="996" y="1118"/>
                  </a:lnTo>
                  <a:lnTo>
                    <a:pt x="950" y="1149"/>
                  </a:lnTo>
                  <a:lnTo>
                    <a:pt x="901" y="1178"/>
                  </a:lnTo>
                  <a:lnTo>
                    <a:pt x="850" y="1201"/>
                  </a:lnTo>
                  <a:lnTo>
                    <a:pt x="795" y="1219"/>
                  </a:lnTo>
                  <a:lnTo>
                    <a:pt x="740" y="1233"/>
                  </a:lnTo>
                  <a:lnTo>
                    <a:pt x="682" y="1241"/>
                  </a:lnTo>
                  <a:lnTo>
                    <a:pt x="622" y="1245"/>
                  </a:lnTo>
                  <a:lnTo>
                    <a:pt x="559" y="1240"/>
                  </a:lnTo>
                  <a:lnTo>
                    <a:pt x="497" y="1231"/>
                  </a:lnTo>
                  <a:lnTo>
                    <a:pt x="437" y="1216"/>
                  </a:lnTo>
                  <a:lnTo>
                    <a:pt x="381" y="1195"/>
                  </a:lnTo>
                  <a:lnTo>
                    <a:pt x="326" y="1169"/>
                  </a:lnTo>
                  <a:lnTo>
                    <a:pt x="275" y="1138"/>
                  </a:lnTo>
                  <a:lnTo>
                    <a:pt x="227" y="1102"/>
                  </a:lnTo>
                  <a:lnTo>
                    <a:pt x="183" y="1061"/>
                  </a:lnTo>
                  <a:lnTo>
                    <a:pt x="143" y="1017"/>
                  </a:lnTo>
                  <a:lnTo>
                    <a:pt x="106" y="969"/>
                  </a:lnTo>
                  <a:lnTo>
                    <a:pt x="76" y="919"/>
                  </a:lnTo>
                  <a:lnTo>
                    <a:pt x="50" y="864"/>
                  </a:lnTo>
                  <a:lnTo>
                    <a:pt x="29" y="807"/>
                  </a:lnTo>
                  <a:lnTo>
                    <a:pt x="13" y="747"/>
                  </a:lnTo>
                  <a:lnTo>
                    <a:pt x="4" y="685"/>
                  </a:lnTo>
                  <a:lnTo>
                    <a:pt x="0" y="622"/>
                  </a:lnTo>
                  <a:lnTo>
                    <a:pt x="4" y="559"/>
                  </a:lnTo>
                  <a:lnTo>
                    <a:pt x="13" y="497"/>
                  </a:lnTo>
                  <a:lnTo>
                    <a:pt x="29" y="437"/>
                  </a:lnTo>
                  <a:lnTo>
                    <a:pt x="50" y="381"/>
                  </a:lnTo>
                  <a:lnTo>
                    <a:pt x="76" y="326"/>
                  </a:lnTo>
                  <a:lnTo>
                    <a:pt x="106" y="275"/>
                  </a:lnTo>
                  <a:lnTo>
                    <a:pt x="143" y="227"/>
                  </a:lnTo>
                  <a:lnTo>
                    <a:pt x="183" y="183"/>
                  </a:lnTo>
                  <a:lnTo>
                    <a:pt x="227" y="143"/>
                  </a:lnTo>
                  <a:lnTo>
                    <a:pt x="275" y="106"/>
                  </a:lnTo>
                  <a:lnTo>
                    <a:pt x="326" y="76"/>
                  </a:lnTo>
                  <a:lnTo>
                    <a:pt x="381" y="50"/>
                  </a:lnTo>
                  <a:lnTo>
                    <a:pt x="437" y="29"/>
                  </a:lnTo>
                  <a:lnTo>
                    <a:pt x="497" y="13"/>
                  </a:lnTo>
                  <a:lnTo>
                    <a:pt x="559" y="4"/>
                  </a:lnTo>
                  <a:lnTo>
                    <a:pt x="62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18" name="Title 2"/>
          <p:cNvSpPr txBox="1">
            <a:spLocks/>
          </p:cNvSpPr>
          <p:nvPr/>
        </p:nvSpPr>
        <p:spPr>
          <a:xfrm>
            <a:off x="685800" y="1833087"/>
            <a:ext cx="7772400" cy="1477328"/>
          </a:xfrm>
          <a:prstGeom prst="rect">
            <a:avLst/>
          </a:prstGeom>
        </p:spPr>
        <p:txBody>
          <a:bodyPr wrap="square" lIns="0" tIns="0" rIns="0" bIns="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800" dirty="0">
                <a:solidFill>
                  <a:schemeClr val="bg1"/>
                </a:solidFill>
                <a:effectLst>
                  <a:outerShdw blurRad="60007" dist="310007" dir="7680000" sy="30000" kx="1300200" algn="ctr" rotWithShape="0">
                    <a:prstClr val="black">
                      <a:alpha val="13000"/>
                    </a:prstClr>
                  </a:outerShdw>
                </a:effectLst>
              </a:rPr>
              <a:t>2021-2024 Budget Totals and Allocations</a:t>
            </a:r>
          </a:p>
        </p:txBody>
      </p:sp>
    </p:spTree>
    <p:extLst>
      <p:ext uri="{BB962C8B-B14F-4D97-AF65-F5344CB8AC3E}">
        <p14:creationId xmlns:p14="http://schemas.microsoft.com/office/powerpoint/2010/main" val="131602956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85750"/>
            <a:ext cx="8368363" cy="495383"/>
          </a:xfrm>
        </p:spPr>
        <p:txBody>
          <a:bodyPr/>
          <a:lstStyle/>
          <a:p>
            <a:r>
              <a:rPr lang="en-US" sz="2400" dirty="0"/>
              <a:t>2021 -2024 Budget Allocations &amp; Collection Projections</a:t>
            </a:r>
            <a:endParaRPr lang="en-US" sz="3000" dirty="0"/>
          </a:p>
        </p:txBody>
      </p:sp>
      <p:sp>
        <p:nvSpPr>
          <p:cNvPr id="4" name="Slide Number Placeholder 3"/>
          <p:cNvSpPr>
            <a:spLocks noGrp="1"/>
          </p:cNvSpPr>
          <p:nvPr>
            <p:ph type="sldNum" sz="quarter" idx="4294967295"/>
          </p:nvPr>
        </p:nvSpPr>
        <p:spPr/>
        <p:txBody>
          <a:bodyPr/>
          <a:lstStyle/>
          <a:p>
            <a:fld id="{CE550BC9-9021-4DE5-AD6A-2C4C956D7ABF}" type="slidenum">
              <a:rPr lang="en-US" smtClean="0"/>
              <a:t>27</a:t>
            </a:fld>
            <a:endParaRPr lang="en-US" dirty="0"/>
          </a:p>
        </p:txBody>
      </p:sp>
      <p:pic>
        <p:nvPicPr>
          <p:cNvPr id="5" name="Picture 4"/>
          <p:cNvPicPr>
            <a:picLocks noChangeAspect="1"/>
          </p:cNvPicPr>
          <p:nvPr/>
        </p:nvPicPr>
        <p:blipFill>
          <a:blip r:embed="rId2"/>
          <a:stretch>
            <a:fillRect/>
          </a:stretch>
        </p:blipFill>
        <p:spPr>
          <a:xfrm>
            <a:off x="381000" y="1123950"/>
            <a:ext cx="8001283" cy="3733800"/>
          </a:xfrm>
          <a:prstGeom prst="rect">
            <a:avLst/>
          </a:prstGeom>
        </p:spPr>
      </p:pic>
    </p:spTree>
    <p:extLst>
      <p:ext uri="{BB962C8B-B14F-4D97-AF65-F5344CB8AC3E}">
        <p14:creationId xmlns:p14="http://schemas.microsoft.com/office/powerpoint/2010/main" val="3872996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3200" dirty="0"/>
              <a:t>2021 – 2024 Budget Allocations by Fund</a:t>
            </a:r>
          </a:p>
        </p:txBody>
      </p:sp>
      <p:pic>
        <p:nvPicPr>
          <p:cNvPr id="3" name="Picture 2"/>
          <p:cNvPicPr>
            <a:picLocks noChangeAspect="1"/>
          </p:cNvPicPr>
          <p:nvPr/>
        </p:nvPicPr>
        <p:blipFill>
          <a:blip r:embed="rId3"/>
          <a:stretch>
            <a:fillRect/>
          </a:stretch>
        </p:blipFill>
        <p:spPr>
          <a:xfrm>
            <a:off x="457200" y="1047750"/>
            <a:ext cx="8107234" cy="3810000"/>
          </a:xfrm>
          <a:prstGeom prst="rect">
            <a:avLst/>
          </a:prstGeom>
        </p:spPr>
      </p:pic>
    </p:spTree>
    <p:extLst>
      <p:ext uri="{BB962C8B-B14F-4D97-AF65-F5344CB8AC3E}">
        <p14:creationId xmlns:p14="http://schemas.microsoft.com/office/powerpoint/2010/main" val="70456714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3200" dirty="0"/>
              <a:t>2021 – 2024 World Service Fund Allocation</a:t>
            </a:r>
          </a:p>
        </p:txBody>
      </p:sp>
      <p:pic>
        <p:nvPicPr>
          <p:cNvPr id="8" name="Picture 7"/>
          <p:cNvPicPr>
            <a:picLocks noChangeAspect="1"/>
          </p:cNvPicPr>
          <p:nvPr/>
        </p:nvPicPr>
        <p:blipFill>
          <a:blip r:embed="rId3"/>
          <a:stretch>
            <a:fillRect/>
          </a:stretch>
        </p:blipFill>
        <p:spPr>
          <a:xfrm>
            <a:off x="228600" y="1352550"/>
            <a:ext cx="8407351" cy="2170800"/>
          </a:xfrm>
          <a:prstGeom prst="rect">
            <a:avLst/>
          </a:prstGeom>
        </p:spPr>
      </p:pic>
    </p:spTree>
    <p:extLst>
      <p:ext uri="{BB962C8B-B14F-4D97-AF65-F5344CB8AC3E}">
        <p14:creationId xmlns:p14="http://schemas.microsoft.com/office/powerpoint/2010/main" val="29227195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half" idx="2"/>
          </p:nvPr>
        </p:nvSpPr>
        <p:spPr/>
        <p:txBody>
          <a:bodyPr/>
          <a:lstStyle/>
          <a:p>
            <a:pPr lvl="0"/>
            <a:endParaRPr lang="en-US" dirty="0">
              <a:solidFill>
                <a:schemeClr val="tx1"/>
              </a:solidFill>
            </a:endParaRPr>
          </a:p>
        </p:txBody>
      </p:sp>
      <p:sp>
        <p:nvSpPr>
          <p:cNvPr id="5" name="Title 4"/>
          <p:cNvSpPr>
            <a:spLocks noGrp="1"/>
          </p:cNvSpPr>
          <p:nvPr>
            <p:ph type="title"/>
          </p:nvPr>
        </p:nvSpPr>
        <p:spPr/>
        <p:txBody>
          <a:bodyPr/>
          <a:lstStyle/>
          <a:p>
            <a:r>
              <a:rPr lang="en-US" sz="2800" dirty="0"/>
              <a:t>Jurisdictional Apportionment Formula 2017-2020</a:t>
            </a:r>
          </a:p>
        </p:txBody>
      </p:sp>
      <p:sp>
        <p:nvSpPr>
          <p:cNvPr id="3" name="TextBox 2"/>
          <p:cNvSpPr txBox="1"/>
          <p:nvPr/>
        </p:nvSpPr>
        <p:spPr>
          <a:xfrm>
            <a:off x="313987" y="1276350"/>
            <a:ext cx="8368363" cy="3231654"/>
          </a:xfrm>
          <a:prstGeom prst="rect">
            <a:avLst/>
          </a:prstGeom>
          <a:noFill/>
        </p:spPr>
        <p:txBody>
          <a:bodyPr wrap="square" rtlCol="0">
            <a:spAutoFit/>
          </a:bodyPr>
          <a:lstStyle/>
          <a:p>
            <a:pPr algn="ctr"/>
            <a:r>
              <a:rPr lang="en-US" sz="2400" b="1" dirty="0">
                <a:solidFill>
                  <a:srgbClr val="FF0000"/>
                </a:solidFill>
              </a:rPr>
              <a:t>Income i </a:t>
            </a:r>
            <a:r>
              <a:rPr lang="en-US" sz="2000" b="1" dirty="0"/>
              <a:t>= Adjustment based upon mean per capita income per attendee</a:t>
            </a:r>
          </a:p>
          <a:p>
            <a:pPr marL="342900" indent="-342900">
              <a:buFont typeface="Arial" panose="020B0604020202020204" pitchFamily="34" charset="0"/>
              <a:buChar char="•"/>
            </a:pPr>
            <a:endParaRPr lang="en-US" sz="2000" b="1" dirty="0"/>
          </a:p>
          <a:p>
            <a:pPr marL="342900" indent="-342900">
              <a:buFont typeface="Arial" panose="020B0604020202020204" pitchFamily="34" charset="0"/>
              <a:buChar char="•"/>
            </a:pPr>
            <a:r>
              <a:rPr lang="en-US" sz="2000" b="1" dirty="0"/>
              <a:t>Calculated on a county by county basis in each annual conference to arrive at a weighted average based upon attendance.</a:t>
            </a:r>
          </a:p>
          <a:p>
            <a:pPr marL="342900" indent="-342900">
              <a:buFont typeface="Arial" panose="020B0604020202020204" pitchFamily="34" charset="0"/>
              <a:buChar char="•"/>
            </a:pPr>
            <a:endParaRPr lang="en-US" sz="2000" b="1" dirty="0"/>
          </a:p>
          <a:p>
            <a:pPr marL="342900" indent="-342900">
              <a:buFont typeface="Arial" panose="020B0604020202020204" pitchFamily="34" charset="0"/>
              <a:buChar char="•"/>
            </a:pPr>
            <a:r>
              <a:rPr lang="en-US" sz="2000" b="1" dirty="0"/>
              <a:t>The weighted average per capita income is compared to the national average.  Those annual conferences with per capita income above the national average will have a higher factor (increased apportionments).  Conversely, those with a lower average will have a lower factor (lower apportionments)</a:t>
            </a:r>
          </a:p>
        </p:txBody>
      </p:sp>
    </p:spTree>
    <p:extLst>
      <p:ext uri="{BB962C8B-B14F-4D97-AF65-F5344CB8AC3E}">
        <p14:creationId xmlns:p14="http://schemas.microsoft.com/office/powerpoint/2010/main" val="107401213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3200" dirty="0"/>
              <a:t>2021 – 2024 World Service Fund Allocation</a:t>
            </a:r>
          </a:p>
        </p:txBody>
      </p:sp>
      <p:pic>
        <p:nvPicPr>
          <p:cNvPr id="3" name="Picture 2"/>
          <p:cNvPicPr>
            <a:picLocks noChangeAspect="1"/>
          </p:cNvPicPr>
          <p:nvPr/>
        </p:nvPicPr>
        <p:blipFill>
          <a:blip r:embed="rId3"/>
          <a:stretch>
            <a:fillRect/>
          </a:stretch>
        </p:blipFill>
        <p:spPr>
          <a:xfrm>
            <a:off x="304800" y="971550"/>
            <a:ext cx="8382000" cy="4027444"/>
          </a:xfrm>
          <a:prstGeom prst="rect">
            <a:avLst/>
          </a:prstGeom>
        </p:spPr>
      </p:pic>
    </p:spTree>
    <p:extLst>
      <p:ext uri="{BB962C8B-B14F-4D97-AF65-F5344CB8AC3E}">
        <p14:creationId xmlns:p14="http://schemas.microsoft.com/office/powerpoint/2010/main" val="177985077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3200" dirty="0"/>
              <a:t>2021 – 2024 World Service Fund Allocation</a:t>
            </a:r>
          </a:p>
        </p:txBody>
      </p:sp>
      <p:pic>
        <p:nvPicPr>
          <p:cNvPr id="4" name="Picture 3"/>
          <p:cNvPicPr>
            <a:picLocks noChangeAspect="1"/>
          </p:cNvPicPr>
          <p:nvPr/>
        </p:nvPicPr>
        <p:blipFill>
          <a:blip r:embed="rId3"/>
          <a:stretch>
            <a:fillRect/>
          </a:stretch>
        </p:blipFill>
        <p:spPr>
          <a:xfrm>
            <a:off x="609600" y="971550"/>
            <a:ext cx="7561631" cy="4038600"/>
          </a:xfrm>
          <a:prstGeom prst="rect">
            <a:avLst/>
          </a:prstGeom>
        </p:spPr>
      </p:pic>
    </p:spTree>
    <p:extLst>
      <p:ext uri="{BB962C8B-B14F-4D97-AF65-F5344CB8AC3E}">
        <p14:creationId xmlns:p14="http://schemas.microsoft.com/office/powerpoint/2010/main" val="129993750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3200" dirty="0"/>
              <a:t>2021 – 2024 General Admin Fund Allocation</a:t>
            </a:r>
          </a:p>
        </p:txBody>
      </p:sp>
      <p:pic>
        <p:nvPicPr>
          <p:cNvPr id="7" name="Picture 6"/>
          <p:cNvPicPr>
            <a:picLocks noChangeAspect="1"/>
          </p:cNvPicPr>
          <p:nvPr/>
        </p:nvPicPr>
        <p:blipFill>
          <a:blip r:embed="rId3"/>
          <a:stretch>
            <a:fillRect/>
          </a:stretch>
        </p:blipFill>
        <p:spPr>
          <a:xfrm>
            <a:off x="1676400" y="1047750"/>
            <a:ext cx="5181600" cy="3951966"/>
          </a:xfrm>
          <a:prstGeom prst="rect">
            <a:avLst/>
          </a:prstGeom>
        </p:spPr>
      </p:pic>
    </p:spTree>
    <p:extLst>
      <p:ext uri="{BB962C8B-B14F-4D97-AF65-F5344CB8AC3E}">
        <p14:creationId xmlns:p14="http://schemas.microsoft.com/office/powerpoint/2010/main" val="29057172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half" idx="2"/>
          </p:nvPr>
        </p:nvSpPr>
        <p:spPr/>
        <p:txBody>
          <a:bodyPr/>
          <a:lstStyle/>
          <a:p>
            <a:pPr lvl="0"/>
            <a:endParaRPr lang="en-US" dirty="0">
              <a:solidFill>
                <a:schemeClr val="tx1"/>
              </a:solidFill>
            </a:endParaRPr>
          </a:p>
        </p:txBody>
      </p:sp>
      <p:sp>
        <p:nvSpPr>
          <p:cNvPr id="5" name="Title 4"/>
          <p:cNvSpPr>
            <a:spLocks noGrp="1"/>
          </p:cNvSpPr>
          <p:nvPr>
            <p:ph type="title"/>
          </p:nvPr>
        </p:nvSpPr>
        <p:spPr/>
        <p:txBody>
          <a:bodyPr/>
          <a:lstStyle/>
          <a:p>
            <a:r>
              <a:rPr lang="en-US" sz="2800" dirty="0"/>
              <a:t>Jurisdictional Apportionment Formula 2017-2020</a:t>
            </a:r>
          </a:p>
        </p:txBody>
      </p:sp>
      <p:sp>
        <p:nvSpPr>
          <p:cNvPr id="3" name="TextBox 2"/>
          <p:cNvSpPr txBox="1"/>
          <p:nvPr/>
        </p:nvSpPr>
        <p:spPr>
          <a:xfrm>
            <a:off x="313987" y="1276350"/>
            <a:ext cx="8368363" cy="3539430"/>
          </a:xfrm>
          <a:prstGeom prst="rect">
            <a:avLst/>
          </a:prstGeom>
          <a:noFill/>
        </p:spPr>
        <p:txBody>
          <a:bodyPr wrap="square" rtlCol="0">
            <a:spAutoFit/>
          </a:bodyPr>
          <a:lstStyle/>
          <a:p>
            <a:r>
              <a:rPr lang="en-US" sz="2400" b="1" dirty="0">
                <a:solidFill>
                  <a:srgbClr val="FF0000"/>
                </a:solidFill>
              </a:rPr>
              <a:t>Expense i </a:t>
            </a:r>
            <a:r>
              <a:rPr lang="en-US" sz="2000" b="1" dirty="0"/>
              <a:t>= “The cost to do church” locally </a:t>
            </a:r>
          </a:p>
          <a:p>
            <a:pPr marL="342900" indent="-342900">
              <a:buFont typeface="Arial" panose="020B0604020202020204" pitchFamily="34" charset="0"/>
              <a:buChar char="•"/>
            </a:pPr>
            <a:endParaRPr lang="en-US" sz="2000" b="1" dirty="0"/>
          </a:p>
          <a:p>
            <a:pPr marL="342900" indent="-342900">
              <a:buFont typeface="Arial" panose="020B0604020202020204" pitchFamily="34" charset="0"/>
              <a:buChar char="•"/>
            </a:pPr>
            <a:r>
              <a:rPr lang="en-US" sz="2000" b="1" dirty="0"/>
              <a:t>Calculated on a church by church basis, and like the average income factor, is weighted based upon the number of attendees in each annual conference</a:t>
            </a:r>
          </a:p>
          <a:p>
            <a:pPr marL="342900" indent="-342900">
              <a:buFont typeface="Arial" panose="020B0604020202020204" pitchFamily="34" charset="0"/>
              <a:buChar char="•"/>
            </a:pPr>
            <a:endParaRPr lang="en-US" sz="2000" b="1" dirty="0"/>
          </a:p>
          <a:p>
            <a:pPr marL="342900" indent="-342900">
              <a:buFont typeface="Arial" panose="020B0604020202020204" pitchFamily="34" charset="0"/>
              <a:buChar char="•"/>
            </a:pPr>
            <a:r>
              <a:rPr lang="en-US" sz="2000" b="1" dirty="0"/>
              <a:t>Compares costs at each local church to the UMC national average for items such as:</a:t>
            </a:r>
          </a:p>
          <a:p>
            <a:pPr marL="800100" lvl="1" indent="-342900">
              <a:buFont typeface="Arial" panose="020B0604020202020204" pitchFamily="34" charset="0"/>
              <a:buChar char="•"/>
            </a:pPr>
            <a:r>
              <a:rPr lang="en-US" sz="2000" b="1" dirty="0"/>
              <a:t>Operating expenses (utilities, property taxes, insurance, etc.)</a:t>
            </a:r>
          </a:p>
          <a:p>
            <a:pPr marL="800100" lvl="1" indent="-342900">
              <a:buFont typeface="Arial" panose="020B0604020202020204" pitchFamily="34" charset="0"/>
              <a:buChar char="•"/>
            </a:pPr>
            <a:r>
              <a:rPr lang="en-US" sz="2000" b="1" dirty="0"/>
              <a:t>Clergy costs</a:t>
            </a:r>
          </a:p>
          <a:p>
            <a:pPr marL="800100" lvl="1" indent="-342900">
              <a:buFont typeface="Arial" panose="020B0604020202020204" pitchFamily="34" charset="0"/>
              <a:buChar char="•"/>
            </a:pPr>
            <a:r>
              <a:rPr lang="en-US" sz="2000" b="1" dirty="0"/>
              <a:t>Administrative &amp; District Apportionments</a:t>
            </a:r>
          </a:p>
        </p:txBody>
      </p:sp>
    </p:spTree>
    <p:extLst>
      <p:ext uri="{BB962C8B-B14F-4D97-AF65-F5344CB8AC3E}">
        <p14:creationId xmlns:p14="http://schemas.microsoft.com/office/powerpoint/2010/main" val="5631377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sz="half" idx="2"/>
          </p:nvPr>
        </p:nvSpPr>
        <p:spPr>
          <a:xfrm>
            <a:off x="313987" y="1108518"/>
            <a:ext cx="8368363" cy="173255"/>
          </a:xfrm>
        </p:spPr>
        <p:txBody>
          <a:bodyPr/>
          <a:lstStyle/>
          <a:p>
            <a:r>
              <a:rPr lang="en-US" b="1" dirty="0">
                <a:solidFill>
                  <a:schemeClr val="tx1"/>
                </a:solidFill>
              </a:rPr>
              <a:t>EAC Recommended and GCFA Board Approved Elimination of “i-factor” from Apportionment Formula</a:t>
            </a:r>
          </a:p>
          <a:p>
            <a:pPr lvl="0"/>
            <a:endParaRPr lang="en-US" dirty="0">
              <a:solidFill>
                <a:schemeClr val="tx1"/>
              </a:solidFill>
            </a:endParaRPr>
          </a:p>
        </p:txBody>
      </p:sp>
      <p:sp>
        <p:nvSpPr>
          <p:cNvPr id="5" name="Title 4"/>
          <p:cNvSpPr>
            <a:spLocks noGrp="1"/>
          </p:cNvSpPr>
          <p:nvPr>
            <p:ph type="title"/>
          </p:nvPr>
        </p:nvSpPr>
        <p:spPr/>
        <p:txBody>
          <a:bodyPr/>
          <a:lstStyle/>
          <a:p>
            <a:r>
              <a:rPr lang="en-US" sz="2800" dirty="0"/>
              <a:t>Jurisdictional Apportionment Formula 2021-2024</a:t>
            </a:r>
          </a:p>
        </p:txBody>
      </p:sp>
      <p:sp>
        <p:nvSpPr>
          <p:cNvPr id="3" name="TextBox 2"/>
          <p:cNvSpPr txBox="1"/>
          <p:nvPr/>
        </p:nvSpPr>
        <p:spPr>
          <a:xfrm>
            <a:off x="313987" y="1276350"/>
            <a:ext cx="8368363" cy="2616101"/>
          </a:xfrm>
          <a:prstGeom prst="rect">
            <a:avLst/>
          </a:prstGeom>
          <a:noFill/>
        </p:spPr>
        <p:txBody>
          <a:bodyPr wrap="square" rtlCol="0">
            <a:spAutoFit/>
          </a:bodyPr>
          <a:lstStyle/>
          <a:p>
            <a:pPr algn="ctr"/>
            <a:r>
              <a:rPr lang="en-US" sz="2400" b="1" dirty="0">
                <a:solidFill>
                  <a:srgbClr val="FF0000"/>
                </a:solidFill>
              </a:rPr>
              <a:t>A = E x P</a:t>
            </a:r>
          </a:p>
          <a:p>
            <a:r>
              <a:rPr lang="en-US" sz="2000" b="1" dirty="0">
                <a:solidFill>
                  <a:srgbClr val="FF0000"/>
                </a:solidFill>
              </a:rPr>
              <a:t>A</a:t>
            </a:r>
            <a:r>
              <a:rPr lang="en-US" sz="2000" b="1" dirty="0"/>
              <a:t> </a:t>
            </a:r>
            <a:r>
              <a:rPr lang="en-US" sz="2000" dirty="0"/>
              <a:t>= Apportionments</a:t>
            </a:r>
          </a:p>
          <a:p>
            <a:endParaRPr lang="en-US" sz="2000" dirty="0"/>
          </a:p>
          <a:p>
            <a:r>
              <a:rPr lang="en-US" sz="2000" b="1" dirty="0">
                <a:solidFill>
                  <a:srgbClr val="FF0000"/>
                </a:solidFill>
              </a:rPr>
              <a:t>E</a:t>
            </a:r>
            <a:r>
              <a:rPr lang="en-US" sz="2000" dirty="0"/>
              <a:t> = Net Expenditures (Expenses less Benevolent Giving, Capital Expenditures, Debt Payments, or a portion of Apportioned Giving  - i.e. Deduction)</a:t>
            </a:r>
          </a:p>
          <a:p>
            <a:endParaRPr lang="en-US" sz="2000" dirty="0"/>
          </a:p>
          <a:p>
            <a:r>
              <a:rPr lang="en-US" sz="2000" b="1" dirty="0">
                <a:solidFill>
                  <a:srgbClr val="FF0000"/>
                </a:solidFill>
              </a:rPr>
              <a:t>P</a:t>
            </a:r>
            <a:r>
              <a:rPr lang="en-US" sz="2000" dirty="0"/>
              <a:t> = Base Percentage (of net expenditures) approved by General Conference</a:t>
            </a:r>
          </a:p>
        </p:txBody>
      </p:sp>
      <p:sp>
        <p:nvSpPr>
          <p:cNvPr id="2" name="Rectangle 1"/>
          <p:cNvSpPr/>
          <p:nvPr/>
        </p:nvSpPr>
        <p:spPr>
          <a:xfrm>
            <a:off x="313987" y="4400550"/>
            <a:ext cx="6934200" cy="369332"/>
          </a:xfrm>
          <a:prstGeom prst="rect">
            <a:avLst/>
          </a:prstGeom>
        </p:spPr>
        <p:txBody>
          <a:bodyPr wrap="square">
            <a:spAutoFit/>
          </a:bodyPr>
          <a:lstStyle/>
          <a:p>
            <a:r>
              <a:rPr lang="en-US" b="1" dirty="0">
                <a:solidFill>
                  <a:srgbClr val="00B0F0"/>
                </a:solidFill>
              </a:rPr>
              <a:t>Report 8 of the 2021-2024 Financial Commitment Book</a:t>
            </a:r>
          </a:p>
        </p:txBody>
      </p:sp>
    </p:spTree>
    <p:extLst>
      <p:ext uri="{BB962C8B-B14F-4D97-AF65-F5344CB8AC3E}">
        <p14:creationId xmlns:p14="http://schemas.microsoft.com/office/powerpoint/2010/main" val="26930671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2600" dirty="0"/>
              <a:t>Net Expenditures in Billions</a:t>
            </a:r>
          </a:p>
        </p:txBody>
      </p:sp>
      <p:pic>
        <p:nvPicPr>
          <p:cNvPr id="4" name="Picture 3"/>
          <p:cNvPicPr>
            <a:picLocks noChangeAspect="1"/>
          </p:cNvPicPr>
          <p:nvPr/>
        </p:nvPicPr>
        <p:blipFill>
          <a:blip r:embed="rId2"/>
          <a:stretch>
            <a:fillRect/>
          </a:stretch>
        </p:blipFill>
        <p:spPr>
          <a:xfrm>
            <a:off x="685800" y="939214"/>
            <a:ext cx="7696200" cy="4174112"/>
          </a:xfrm>
          <a:prstGeom prst="rect">
            <a:avLst/>
          </a:prstGeom>
        </p:spPr>
      </p:pic>
    </p:spTree>
    <p:extLst>
      <p:ext uri="{BB962C8B-B14F-4D97-AF65-F5344CB8AC3E}">
        <p14:creationId xmlns:p14="http://schemas.microsoft.com/office/powerpoint/2010/main" val="26035655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sz="2600" dirty="0"/>
              <a:t>Base Percentage Trends</a:t>
            </a:r>
          </a:p>
        </p:txBody>
      </p:sp>
      <p:pic>
        <p:nvPicPr>
          <p:cNvPr id="3" name="Picture 2"/>
          <p:cNvPicPr>
            <a:picLocks noChangeAspect="1"/>
          </p:cNvPicPr>
          <p:nvPr/>
        </p:nvPicPr>
        <p:blipFill>
          <a:blip r:embed="rId2"/>
          <a:stretch>
            <a:fillRect/>
          </a:stretch>
        </p:blipFill>
        <p:spPr>
          <a:xfrm>
            <a:off x="914400" y="1066596"/>
            <a:ext cx="6773654" cy="3860821"/>
          </a:xfrm>
          <a:prstGeom prst="rect">
            <a:avLst/>
          </a:prstGeom>
        </p:spPr>
      </p:pic>
    </p:spTree>
    <p:extLst>
      <p:ext uri="{BB962C8B-B14F-4D97-AF65-F5344CB8AC3E}">
        <p14:creationId xmlns:p14="http://schemas.microsoft.com/office/powerpoint/2010/main" val="6873577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9"/>
          <p:cNvSpPr/>
          <p:nvPr/>
        </p:nvSpPr>
        <p:spPr bwMode="auto">
          <a:xfrm>
            <a:off x="0" y="0"/>
            <a:ext cx="9144000" cy="5143499"/>
          </a:xfrm>
          <a:prstGeom prst="rect">
            <a:avLst/>
          </a:prstGeom>
          <a:solidFill>
            <a:schemeClr val="accent1"/>
          </a:solidFill>
          <a:ln w="9525">
            <a:noFill/>
            <a:round/>
            <a:headEnd/>
            <a:tailEnd/>
          </a:ln>
        </p:spPr>
        <p:txBody>
          <a:bodyPr vert="horz" wrap="square" lIns="91440" tIns="45720" rIns="91440" bIns="45720" numCol="1" rtlCol="0" anchor="t" anchorCtr="0" compatLnSpc="1">
            <a:prstTxWarp prst="textNoShape">
              <a:avLst/>
            </a:prstTxWarp>
          </a:bodyPr>
          <a:lstStyle/>
          <a:p>
            <a:pPr algn="ctr"/>
            <a:endParaRPr lang="en-US" dirty="0"/>
          </a:p>
        </p:txBody>
      </p:sp>
      <p:grpSp>
        <p:nvGrpSpPr>
          <p:cNvPr id="14" name="Group 13"/>
          <p:cNvGrpSpPr/>
          <p:nvPr/>
        </p:nvGrpSpPr>
        <p:grpSpPr>
          <a:xfrm>
            <a:off x="174324" y="355600"/>
            <a:ext cx="4363052" cy="4432300"/>
            <a:chOff x="-647700" y="1546225"/>
            <a:chExt cx="600075" cy="609600"/>
          </a:xfrm>
          <a:solidFill>
            <a:schemeClr val="bg1">
              <a:alpha val="10000"/>
            </a:schemeClr>
          </a:solidFill>
        </p:grpSpPr>
        <p:sp>
          <p:nvSpPr>
            <p:cNvPr id="6" name="Freeform 6"/>
            <p:cNvSpPr>
              <a:spLocks/>
            </p:cNvSpPr>
            <p:nvPr/>
          </p:nvSpPr>
          <p:spPr bwMode="auto">
            <a:xfrm>
              <a:off x="-546100" y="1770063"/>
              <a:ext cx="274638" cy="20638"/>
            </a:xfrm>
            <a:custGeom>
              <a:avLst/>
              <a:gdLst>
                <a:gd name="T0" fmla="*/ 58 w 1555"/>
                <a:gd name="T1" fmla="*/ 0 h 115"/>
                <a:gd name="T2" fmla="*/ 1498 w 1555"/>
                <a:gd name="T3" fmla="*/ 0 h 115"/>
                <a:gd name="T4" fmla="*/ 1515 w 1555"/>
                <a:gd name="T5" fmla="*/ 3 h 115"/>
                <a:gd name="T6" fmla="*/ 1532 w 1555"/>
                <a:gd name="T7" fmla="*/ 12 h 115"/>
                <a:gd name="T8" fmla="*/ 1544 w 1555"/>
                <a:gd name="T9" fmla="*/ 24 h 115"/>
                <a:gd name="T10" fmla="*/ 1552 w 1555"/>
                <a:gd name="T11" fmla="*/ 40 h 115"/>
                <a:gd name="T12" fmla="*/ 1555 w 1555"/>
                <a:gd name="T13" fmla="*/ 58 h 115"/>
                <a:gd name="T14" fmla="*/ 1552 w 1555"/>
                <a:gd name="T15" fmla="*/ 76 h 115"/>
                <a:gd name="T16" fmla="*/ 1544 w 1555"/>
                <a:gd name="T17" fmla="*/ 91 h 115"/>
                <a:gd name="T18" fmla="*/ 1532 w 1555"/>
                <a:gd name="T19" fmla="*/ 104 h 115"/>
                <a:gd name="T20" fmla="*/ 1515 w 1555"/>
                <a:gd name="T21" fmla="*/ 112 h 115"/>
                <a:gd name="T22" fmla="*/ 1498 w 1555"/>
                <a:gd name="T23" fmla="*/ 115 h 115"/>
                <a:gd name="T24" fmla="*/ 58 w 1555"/>
                <a:gd name="T25" fmla="*/ 115 h 115"/>
                <a:gd name="T26" fmla="*/ 40 w 1555"/>
                <a:gd name="T27" fmla="*/ 112 h 115"/>
                <a:gd name="T28" fmla="*/ 24 w 1555"/>
                <a:gd name="T29" fmla="*/ 104 h 115"/>
                <a:gd name="T30" fmla="*/ 12 w 1555"/>
                <a:gd name="T31" fmla="*/ 91 h 115"/>
                <a:gd name="T32" fmla="*/ 3 w 1555"/>
                <a:gd name="T33" fmla="*/ 76 h 115"/>
                <a:gd name="T34" fmla="*/ 0 w 1555"/>
                <a:gd name="T35" fmla="*/ 58 h 115"/>
                <a:gd name="T36" fmla="*/ 3 w 1555"/>
                <a:gd name="T37" fmla="*/ 40 h 115"/>
                <a:gd name="T38" fmla="*/ 12 w 1555"/>
                <a:gd name="T39" fmla="*/ 24 h 115"/>
                <a:gd name="T40" fmla="*/ 24 w 1555"/>
                <a:gd name="T41" fmla="*/ 12 h 115"/>
                <a:gd name="T42" fmla="*/ 40 w 1555"/>
                <a:gd name="T43" fmla="*/ 3 h 115"/>
                <a:gd name="T44" fmla="*/ 58 w 1555"/>
                <a:gd name="T45"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55" h="115">
                  <a:moveTo>
                    <a:pt x="58" y="0"/>
                  </a:moveTo>
                  <a:lnTo>
                    <a:pt x="1498" y="0"/>
                  </a:lnTo>
                  <a:lnTo>
                    <a:pt x="1515" y="3"/>
                  </a:lnTo>
                  <a:lnTo>
                    <a:pt x="1532" y="12"/>
                  </a:lnTo>
                  <a:lnTo>
                    <a:pt x="1544" y="24"/>
                  </a:lnTo>
                  <a:lnTo>
                    <a:pt x="1552" y="40"/>
                  </a:lnTo>
                  <a:lnTo>
                    <a:pt x="1555" y="58"/>
                  </a:lnTo>
                  <a:lnTo>
                    <a:pt x="1552" y="76"/>
                  </a:lnTo>
                  <a:lnTo>
                    <a:pt x="1544" y="91"/>
                  </a:lnTo>
                  <a:lnTo>
                    <a:pt x="1532" y="104"/>
                  </a:lnTo>
                  <a:lnTo>
                    <a:pt x="1515" y="112"/>
                  </a:lnTo>
                  <a:lnTo>
                    <a:pt x="1498" y="115"/>
                  </a:lnTo>
                  <a:lnTo>
                    <a:pt x="58" y="115"/>
                  </a:lnTo>
                  <a:lnTo>
                    <a:pt x="40" y="112"/>
                  </a:lnTo>
                  <a:lnTo>
                    <a:pt x="24" y="104"/>
                  </a:lnTo>
                  <a:lnTo>
                    <a:pt x="12" y="91"/>
                  </a:lnTo>
                  <a:lnTo>
                    <a:pt x="3" y="76"/>
                  </a:lnTo>
                  <a:lnTo>
                    <a:pt x="0" y="58"/>
                  </a:lnTo>
                  <a:lnTo>
                    <a:pt x="3" y="40"/>
                  </a:lnTo>
                  <a:lnTo>
                    <a:pt x="12" y="24"/>
                  </a:lnTo>
                  <a:lnTo>
                    <a:pt x="24" y="12"/>
                  </a:lnTo>
                  <a:lnTo>
                    <a:pt x="40" y="3"/>
                  </a:lnTo>
                  <a:lnTo>
                    <a:pt x="5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7" name="Freeform 7"/>
            <p:cNvSpPr>
              <a:spLocks/>
            </p:cNvSpPr>
            <p:nvPr/>
          </p:nvSpPr>
          <p:spPr bwMode="auto">
            <a:xfrm>
              <a:off x="-546100" y="1689100"/>
              <a:ext cx="122238" cy="19050"/>
            </a:xfrm>
            <a:custGeom>
              <a:avLst/>
              <a:gdLst>
                <a:gd name="T0" fmla="*/ 58 w 691"/>
                <a:gd name="T1" fmla="*/ 0 h 116"/>
                <a:gd name="T2" fmla="*/ 634 w 691"/>
                <a:gd name="T3" fmla="*/ 0 h 116"/>
                <a:gd name="T4" fmla="*/ 651 w 691"/>
                <a:gd name="T5" fmla="*/ 4 h 116"/>
                <a:gd name="T6" fmla="*/ 668 w 691"/>
                <a:gd name="T7" fmla="*/ 12 h 116"/>
                <a:gd name="T8" fmla="*/ 680 w 691"/>
                <a:gd name="T9" fmla="*/ 24 h 116"/>
                <a:gd name="T10" fmla="*/ 688 w 691"/>
                <a:gd name="T11" fmla="*/ 40 h 116"/>
                <a:gd name="T12" fmla="*/ 691 w 691"/>
                <a:gd name="T13" fmla="*/ 58 h 116"/>
                <a:gd name="T14" fmla="*/ 688 w 691"/>
                <a:gd name="T15" fmla="*/ 76 h 116"/>
                <a:gd name="T16" fmla="*/ 680 w 691"/>
                <a:gd name="T17" fmla="*/ 92 h 116"/>
                <a:gd name="T18" fmla="*/ 668 w 691"/>
                <a:gd name="T19" fmla="*/ 104 h 116"/>
                <a:gd name="T20" fmla="*/ 651 w 691"/>
                <a:gd name="T21" fmla="*/ 112 h 116"/>
                <a:gd name="T22" fmla="*/ 634 w 691"/>
                <a:gd name="T23" fmla="*/ 116 h 116"/>
                <a:gd name="T24" fmla="*/ 58 w 691"/>
                <a:gd name="T25" fmla="*/ 116 h 116"/>
                <a:gd name="T26" fmla="*/ 40 w 691"/>
                <a:gd name="T27" fmla="*/ 112 h 116"/>
                <a:gd name="T28" fmla="*/ 24 w 691"/>
                <a:gd name="T29" fmla="*/ 104 h 116"/>
                <a:gd name="T30" fmla="*/ 12 w 691"/>
                <a:gd name="T31" fmla="*/ 92 h 116"/>
                <a:gd name="T32" fmla="*/ 3 w 691"/>
                <a:gd name="T33" fmla="*/ 76 h 116"/>
                <a:gd name="T34" fmla="*/ 0 w 691"/>
                <a:gd name="T35" fmla="*/ 58 h 116"/>
                <a:gd name="T36" fmla="*/ 3 w 691"/>
                <a:gd name="T37" fmla="*/ 40 h 116"/>
                <a:gd name="T38" fmla="*/ 12 w 691"/>
                <a:gd name="T39" fmla="*/ 24 h 116"/>
                <a:gd name="T40" fmla="*/ 24 w 691"/>
                <a:gd name="T41" fmla="*/ 12 h 116"/>
                <a:gd name="T42" fmla="*/ 40 w 691"/>
                <a:gd name="T43" fmla="*/ 4 h 116"/>
                <a:gd name="T44" fmla="*/ 58 w 691"/>
                <a:gd name="T45" fmla="*/ 0 h 1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691" h="116">
                  <a:moveTo>
                    <a:pt x="58" y="0"/>
                  </a:moveTo>
                  <a:lnTo>
                    <a:pt x="634" y="0"/>
                  </a:lnTo>
                  <a:lnTo>
                    <a:pt x="651" y="4"/>
                  </a:lnTo>
                  <a:lnTo>
                    <a:pt x="668" y="12"/>
                  </a:lnTo>
                  <a:lnTo>
                    <a:pt x="680" y="24"/>
                  </a:lnTo>
                  <a:lnTo>
                    <a:pt x="688" y="40"/>
                  </a:lnTo>
                  <a:lnTo>
                    <a:pt x="691" y="58"/>
                  </a:lnTo>
                  <a:lnTo>
                    <a:pt x="688" y="76"/>
                  </a:lnTo>
                  <a:lnTo>
                    <a:pt x="680" y="92"/>
                  </a:lnTo>
                  <a:lnTo>
                    <a:pt x="668" y="104"/>
                  </a:lnTo>
                  <a:lnTo>
                    <a:pt x="651" y="112"/>
                  </a:lnTo>
                  <a:lnTo>
                    <a:pt x="634" y="116"/>
                  </a:lnTo>
                  <a:lnTo>
                    <a:pt x="58" y="116"/>
                  </a:lnTo>
                  <a:lnTo>
                    <a:pt x="40" y="112"/>
                  </a:lnTo>
                  <a:lnTo>
                    <a:pt x="24" y="104"/>
                  </a:lnTo>
                  <a:lnTo>
                    <a:pt x="12" y="92"/>
                  </a:lnTo>
                  <a:lnTo>
                    <a:pt x="3" y="76"/>
                  </a:lnTo>
                  <a:lnTo>
                    <a:pt x="0" y="58"/>
                  </a:lnTo>
                  <a:lnTo>
                    <a:pt x="3" y="40"/>
                  </a:lnTo>
                  <a:lnTo>
                    <a:pt x="12" y="24"/>
                  </a:lnTo>
                  <a:lnTo>
                    <a:pt x="24" y="12"/>
                  </a:lnTo>
                  <a:lnTo>
                    <a:pt x="40" y="4"/>
                  </a:lnTo>
                  <a:lnTo>
                    <a:pt x="5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 name="Freeform 8"/>
            <p:cNvSpPr>
              <a:spLocks/>
            </p:cNvSpPr>
            <p:nvPr/>
          </p:nvSpPr>
          <p:spPr bwMode="auto">
            <a:xfrm>
              <a:off x="-546100" y="1851025"/>
              <a:ext cx="274638" cy="20638"/>
            </a:xfrm>
            <a:custGeom>
              <a:avLst/>
              <a:gdLst>
                <a:gd name="T0" fmla="*/ 58 w 1555"/>
                <a:gd name="T1" fmla="*/ 0 h 115"/>
                <a:gd name="T2" fmla="*/ 1498 w 1555"/>
                <a:gd name="T3" fmla="*/ 0 h 115"/>
                <a:gd name="T4" fmla="*/ 1515 w 1555"/>
                <a:gd name="T5" fmla="*/ 3 h 115"/>
                <a:gd name="T6" fmla="*/ 1532 w 1555"/>
                <a:gd name="T7" fmla="*/ 12 h 115"/>
                <a:gd name="T8" fmla="*/ 1544 w 1555"/>
                <a:gd name="T9" fmla="*/ 24 h 115"/>
                <a:gd name="T10" fmla="*/ 1552 w 1555"/>
                <a:gd name="T11" fmla="*/ 40 h 115"/>
                <a:gd name="T12" fmla="*/ 1555 w 1555"/>
                <a:gd name="T13" fmla="*/ 58 h 115"/>
                <a:gd name="T14" fmla="*/ 1552 w 1555"/>
                <a:gd name="T15" fmla="*/ 75 h 115"/>
                <a:gd name="T16" fmla="*/ 1544 w 1555"/>
                <a:gd name="T17" fmla="*/ 92 h 115"/>
                <a:gd name="T18" fmla="*/ 1532 w 1555"/>
                <a:gd name="T19" fmla="*/ 104 h 115"/>
                <a:gd name="T20" fmla="*/ 1515 w 1555"/>
                <a:gd name="T21" fmla="*/ 112 h 115"/>
                <a:gd name="T22" fmla="*/ 1498 w 1555"/>
                <a:gd name="T23" fmla="*/ 115 h 115"/>
                <a:gd name="T24" fmla="*/ 58 w 1555"/>
                <a:gd name="T25" fmla="*/ 115 h 115"/>
                <a:gd name="T26" fmla="*/ 40 w 1555"/>
                <a:gd name="T27" fmla="*/ 112 h 115"/>
                <a:gd name="T28" fmla="*/ 24 w 1555"/>
                <a:gd name="T29" fmla="*/ 104 h 115"/>
                <a:gd name="T30" fmla="*/ 12 w 1555"/>
                <a:gd name="T31" fmla="*/ 92 h 115"/>
                <a:gd name="T32" fmla="*/ 3 w 1555"/>
                <a:gd name="T33" fmla="*/ 75 h 115"/>
                <a:gd name="T34" fmla="*/ 0 w 1555"/>
                <a:gd name="T35" fmla="*/ 58 h 115"/>
                <a:gd name="T36" fmla="*/ 3 w 1555"/>
                <a:gd name="T37" fmla="*/ 40 h 115"/>
                <a:gd name="T38" fmla="*/ 12 w 1555"/>
                <a:gd name="T39" fmla="*/ 24 h 115"/>
                <a:gd name="T40" fmla="*/ 24 w 1555"/>
                <a:gd name="T41" fmla="*/ 12 h 115"/>
                <a:gd name="T42" fmla="*/ 40 w 1555"/>
                <a:gd name="T43" fmla="*/ 3 h 115"/>
                <a:gd name="T44" fmla="*/ 58 w 1555"/>
                <a:gd name="T45"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555" h="115">
                  <a:moveTo>
                    <a:pt x="58" y="0"/>
                  </a:moveTo>
                  <a:lnTo>
                    <a:pt x="1498" y="0"/>
                  </a:lnTo>
                  <a:lnTo>
                    <a:pt x="1515" y="3"/>
                  </a:lnTo>
                  <a:lnTo>
                    <a:pt x="1532" y="12"/>
                  </a:lnTo>
                  <a:lnTo>
                    <a:pt x="1544" y="24"/>
                  </a:lnTo>
                  <a:lnTo>
                    <a:pt x="1552" y="40"/>
                  </a:lnTo>
                  <a:lnTo>
                    <a:pt x="1555" y="58"/>
                  </a:lnTo>
                  <a:lnTo>
                    <a:pt x="1552" y="75"/>
                  </a:lnTo>
                  <a:lnTo>
                    <a:pt x="1544" y="92"/>
                  </a:lnTo>
                  <a:lnTo>
                    <a:pt x="1532" y="104"/>
                  </a:lnTo>
                  <a:lnTo>
                    <a:pt x="1515" y="112"/>
                  </a:lnTo>
                  <a:lnTo>
                    <a:pt x="1498" y="115"/>
                  </a:lnTo>
                  <a:lnTo>
                    <a:pt x="58" y="115"/>
                  </a:lnTo>
                  <a:lnTo>
                    <a:pt x="40" y="112"/>
                  </a:lnTo>
                  <a:lnTo>
                    <a:pt x="24" y="104"/>
                  </a:lnTo>
                  <a:lnTo>
                    <a:pt x="12" y="92"/>
                  </a:lnTo>
                  <a:lnTo>
                    <a:pt x="3" y="75"/>
                  </a:lnTo>
                  <a:lnTo>
                    <a:pt x="0" y="58"/>
                  </a:lnTo>
                  <a:lnTo>
                    <a:pt x="3" y="40"/>
                  </a:lnTo>
                  <a:lnTo>
                    <a:pt x="12" y="24"/>
                  </a:lnTo>
                  <a:lnTo>
                    <a:pt x="24" y="12"/>
                  </a:lnTo>
                  <a:lnTo>
                    <a:pt x="40" y="3"/>
                  </a:lnTo>
                  <a:lnTo>
                    <a:pt x="5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 name="Freeform 9"/>
            <p:cNvSpPr>
              <a:spLocks/>
            </p:cNvSpPr>
            <p:nvPr/>
          </p:nvSpPr>
          <p:spPr bwMode="auto">
            <a:xfrm>
              <a:off x="-546100" y="1931988"/>
              <a:ext cx="193675" cy="20638"/>
            </a:xfrm>
            <a:custGeom>
              <a:avLst/>
              <a:gdLst>
                <a:gd name="T0" fmla="*/ 58 w 1094"/>
                <a:gd name="T1" fmla="*/ 0 h 115"/>
                <a:gd name="T2" fmla="*/ 1037 w 1094"/>
                <a:gd name="T3" fmla="*/ 0 h 115"/>
                <a:gd name="T4" fmla="*/ 1055 w 1094"/>
                <a:gd name="T5" fmla="*/ 3 h 115"/>
                <a:gd name="T6" fmla="*/ 1070 w 1094"/>
                <a:gd name="T7" fmla="*/ 11 h 115"/>
                <a:gd name="T8" fmla="*/ 1083 w 1094"/>
                <a:gd name="T9" fmla="*/ 23 h 115"/>
                <a:gd name="T10" fmla="*/ 1091 w 1094"/>
                <a:gd name="T11" fmla="*/ 40 h 115"/>
                <a:gd name="T12" fmla="*/ 1094 w 1094"/>
                <a:gd name="T13" fmla="*/ 57 h 115"/>
                <a:gd name="T14" fmla="*/ 1091 w 1094"/>
                <a:gd name="T15" fmla="*/ 75 h 115"/>
                <a:gd name="T16" fmla="*/ 1083 w 1094"/>
                <a:gd name="T17" fmla="*/ 91 h 115"/>
                <a:gd name="T18" fmla="*/ 1070 w 1094"/>
                <a:gd name="T19" fmla="*/ 103 h 115"/>
                <a:gd name="T20" fmla="*/ 1055 w 1094"/>
                <a:gd name="T21" fmla="*/ 112 h 115"/>
                <a:gd name="T22" fmla="*/ 1037 w 1094"/>
                <a:gd name="T23" fmla="*/ 115 h 115"/>
                <a:gd name="T24" fmla="*/ 58 w 1094"/>
                <a:gd name="T25" fmla="*/ 115 h 115"/>
                <a:gd name="T26" fmla="*/ 40 w 1094"/>
                <a:gd name="T27" fmla="*/ 112 h 115"/>
                <a:gd name="T28" fmla="*/ 24 w 1094"/>
                <a:gd name="T29" fmla="*/ 103 h 115"/>
                <a:gd name="T30" fmla="*/ 12 w 1094"/>
                <a:gd name="T31" fmla="*/ 91 h 115"/>
                <a:gd name="T32" fmla="*/ 3 w 1094"/>
                <a:gd name="T33" fmla="*/ 75 h 115"/>
                <a:gd name="T34" fmla="*/ 0 w 1094"/>
                <a:gd name="T35" fmla="*/ 57 h 115"/>
                <a:gd name="T36" fmla="*/ 3 w 1094"/>
                <a:gd name="T37" fmla="*/ 40 h 115"/>
                <a:gd name="T38" fmla="*/ 12 w 1094"/>
                <a:gd name="T39" fmla="*/ 23 h 115"/>
                <a:gd name="T40" fmla="*/ 24 w 1094"/>
                <a:gd name="T41" fmla="*/ 11 h 115"/>
                <a:gd name="T42" fmla="*/ 40 w 1094"/>
                <a:gd name="T43" fmla="*/ 3 h 115"/>
                <a:gd name="T44" fmla="*/ 58 w 1094"/>
                <a:gd name="T45"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1094" h="115">
                  <a:moveTo>
                    <a:pt x="58" y="0"/>
                  </a:moveTo>
                  <a:lnTo>
                    <a:pt x="1037" y="0"/>
                  </a:lnTo>
                  <a:lnTo>
                    <a:pt x="1055" y="3"/>
                  </a:lnTo>
                  <a:lnTo>
                    <a:pt x="1070" y="11"/>
                  </a:lnTo>
                  <a:lnTo>
                    <a:pt x="1083" y="23"/>
                  </a:lnTo>
                  <a:lnTo>
                    <a:pt x="1091" y="40"/>
                  </a:lnTo>
                  <a:lnTo>
                    <a:pt x="1094" y="57"/>
                  </a:lnTo>
                  <a:lnTo>
                    <a:pt x="1091" y="75"/>
                  </a:lnTo>
                  <a:lnTo>
                    <a:pt x="1083" y="91"/>
                  </a:lnTo>
                  <a:lnTo>
                    <a:pt x="1070" y="103"/>
                  </a:lnTo>
                  <a:lnTo>
                    <a:pt x="1055" y="112"/>
                  </a:lnTo>
                  <a:lnTo>
                    <a:pt x="1037" y="115"/>
                  </a:lnTo>
                  <a:lnTo>
                    <a:pt x="58" y="115"/>
                  </a:lnTo>
                  <a:lnTo>
                    <a:pt x="40" y="112"/>
                  </a:lnTo>
                  <a:lnTo>
                    <a:pt x="24" y="103"/>
                  </a:lnTo>
                  <a:lnTo>
                    <a:pt x="12" y="91"/>
                  </a:lnTo>
                  <a:lnTo>
                    <a:pt x="3" y="75"/>
                  </a:lnTo>
                  <a:lnTo>
                    <a:pt x="0" y="57"/>
                  </a:lnTo>
                  <a:lnTo>
                    <a:pt x="3" y="40"/>
                  </a:lnTo>
                  <a:lnTo>
                    <a:pt x="12" y="23"/>
                  </a:lnTo>
                  <a:lnTo>
                    <a:pt x="24" y="11"/>
                  </a:lnTo>
                  <a:lnTo>
                    <a:pt x="40" y="3"/>
                  </a:lnTo>
                  <a:lnTo>
                    <a:pt x="5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1" name="Freeform 10"/>
            <p:cNvSpPr>
              <a:spLocks/>
            </p:cNvSpPr>
            <p:nvPr/>
          </p:nvSpPr>
          <p:spPr bwMode="auto">
            <a:xfrm>
              <a:off x="-546100" y="2012950"/>
              <a:ext cx="161925" cy="20638"/>
            </a:xfrm>
            <a:custGeom>
              <a:avLst/>
              <a:gdLst>
                <a:gd name="T0" fmla="*/ 58 w 922"/>
                <a:gd name="T1" fmla="*/ 0 h 115"/>
                <a:gd name="T2" fmla="*/ 864 w 922"/>
                <a:gd name="T3" fmla="*/ 0 h 115"/>
                <a:gd name="T4" fmla="*/ 882 w 922"/>
                <a:gd name="T5" fmla="*/ 3 h 115"/>
                <a:gd name="T6" fmla="*/ 898 w 922"/>
                <a:gd name="T7" fmla="*/ 11 h 115"/>
                <a:gd name="T8" fmla="*/ 910 w 922"/>
                <a:gd name="T9" fmla="*/ 24 h 115"/>
                <a:gd name="T10" fmla="*/ 918 w 922"/>
                <a:gd name="T11" fmla="*/ 39 h 115"/>
                <a:gd name="T12" fmla="*/ 922 w 922"/>
                <a:gd name="T13" fmla="*/ 57 h 115"/>
                <a:gd name="T14" fmla="*/ 918 w 922"/>
                <a:gd name="T15" fmla="*/ 75 h 115"/>
                <a:gd name="T16" fmla="*/ 910 w 922"/>
                <a:gd name="T17" fmla="*/ 91 h 115"/>
                <a:gd name="T18" fmla="*/ 898 w 922"/>
                <a:gd name="T19" fmla="*/ 103 h 115"/>
                <a:gd name="T20" fmla="*/ 882 w 922"/>
                <a:gd name="T21" fmla="*/ 112 h 115"/>
                <a:gd name="T22" fmla="*/ 864 w 922"/>
                <a:gd name="T23" fmla="*/ 115 h 115"/>
                <a:gd name="T24" fmla="*/ 58 w 922"/>
                <a:gd name="T25" fmla="*/ 115 h 115"/>
                <a:gd name="T26" fmla="*/ 40 w 922"/>
                <a:gd name="T27" fmla="*/ 112 h 115"/>
                <a:gd name="T28" fmla="*/ 24 w 922"/>
                <a:gd name="T29" fmla="*/ 103 h 115"/>
                <a:gd name="T30" fmla="*/ 12 w 922"/>
                <a:gd name="T31" fmla="*/ 91 h 115"/>
                <a:gd name="T32" fmla="*/ 3 w 922"/>
                <a:gd name="T33" fmla="*/ 75 h 115"/>
                <a:gd name="T34" fmla="*/ 0 w 922"/>
                <a:gd name="T35" fmla="*/ 57 h 115"/>
                <a:gd name="T36" fmla="*/ 3 w 922"/>
                <a:gd name="T37" fmla="*/ 39 h 115"/>
                <a:gd name="T38" fmla="*/ 12 w 922"/>
                <a:gd name="T39" fmla="*/ 24 h 115"/>
                <a:gd name="T40" fmla="*/ 24 w 922"/>
                <a:gd name="T41" fmla="*/ 11 h 115"/>
                <a:gd name="T42" fmla="*/ 40 w 922"/>
                <a:gd name="T43" fmla="*/ 3 h 115"/>
                <a:gd name="T44" fmla="*/ 58 w 922"/>
                <a:gd name="T45" fmla="*/ 0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Lst>
              <a:rect l="0" t="0" r="r" b="b"/>
              <a:pathLst>
                <a:path w="922" h="115">
                  <a:moveTo>
                    <a:pt x="58" y="0"/>
                  </a:moveTo>
                  <a:lnTo>
                    <a:pt x="864" y="0"/>
                  </a:lnTo>
                  <a:lnTo>
                    <a:pt x="882" y="3"/>
                  </a:lnTo>
                  <a:lnTo>
                    <a:pt x="898" y="11"/>
                  </a:lnTo>
                  <a:lnTo>
                    <a:pt x="910" y="24"/>
                  </a:lnTo>
                  <a:lnTo>
                    <a:pt x="918" y="39"/>
                  </a:lnTo>
                  <a:lnTo>
                    <a:pt x="922" y="57"/>
                  </a:lnTo>
                  <a:lnTo>
                    <a:pt x="918" y="75"/>
                  </a:lnTo>
                  <a:lnTo>
                    <a:pt x="910" y="91"/>
                  </a:lnTo>
                  <a:lnTo>
                    <a:pt x="898" y="103"/>
                  </a:lnTo>
                  <a:lnTo>
                    <a:pt x="882" y="112"/>
                  </a:lnTo>
                  <a:lnTo>
                    <a:pt x="864" y="115"/>
                  </a:lnTo>
                  <a:lnTo>
                    <a:pt x="58" y="115"/>
                  </a:lnTo>
                  <a:lnTo>
                    <a:pt x="40" y="112"/>
                  </a:lnTo>
                  <a:lnTo>
                    <a:pt x="24" y="103"/>
                  </a:lnTo>
                  <a:lnTo>
                    <a:pt x="12" y="91"/>
                  </a:lnTo>
                  <a:lnTo>
                    <a:pt x="3" y="75"/>
                  </a:lnTo>
                  <a:lnTo>
                    <a:pt x="0" y="57"/>
                  </a:lnTo>
                  <a:lnTo>
                    <a:pt x="3" y="39"/>
                  </a:lnTo>
                  <a:lnTo>
                    <a:pt x="12" y="24"/>
                  </a:lnTo>
                  <a:lnTo>
                    <a:pt x="24" y="11"/>
                  </a:lnTo>
                  <a:lnTo>
                    <a:pt x="40" y="3"/>
                  </a:lnTo>
                  <a:lnTo>
                    <a:pt x="58"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2" name="Freeform 11"/>
            <p:cNvSpPr>
              <a:spLocks noEditPoints="1"/>
            </p:cNvSpPr>
            <p:nvPr/>
          </p:nvSpPr>
          <p:spPr bwMode="auto">
            <a:xfrm>
              <a:off x="-647700" y="1546225"/>
              <a:ext cx="477838" cy="609600"/>
            </a:xfrm>
            <a:custGeom>
              <a:avLst/>
              <a:gdLst>
                <a:gd name="T0" fmla="*/ 1901 w 2707"/>
                <a:gd name="T1" fmla="*/ 197 h 3456"/>
                <a:gd name="T2" fmla="*/ 1901 w 2707"/>
                <a:gd name="T3" fmla="*/ 806 h 3456"/>
                <a:gd name="T4" fmla="*/ 2510 w 2707"/>
                <a:gd name="T5" fmla="*/ 806 h 3456"/>
                <a:gd name="T6" fmla="*/ 1901 w 2707"/>
                <a:gd name="T7" fmla="*/ 197 h 3456"/>
                <a:gd name="T8" fmla="*/ 0 w 2707"/>
                <a:gd name="T9" fmla="*/ 0 h 3456"/>
                <a:gd name="T10" fmla="*/ 1867 w 2707"/>
                <a:gd name="T11" fmla="*/ 0 h 3456"/>
                <a:gd name="T12" fmla="*/ 2707 w 2707"/>
                <a:gd name="T13" fmla="*/ 840 h 3456"/>
                <a:gd name="T14" fmla="*/ 2707 w 2707"/>
                <a:gd name="T15" fmla="*/ 1786 h 3456"/>
                <a:gd name="T16" fmla="*/ 2592 w 2707"/>
                <a:gd name="T17" fmla="*/ 1786 h 3456"/>
                <a:gd name="T18" fmla="*/ 2592 w 2707"/>
                <a:gd name="T19" fmla="*/ 922 h 3456"/>
                <a:gd name="T20" fmla="*/ 1786 w 2707"/>
                <a:gd name="T21" fmla="*/ 922 h 3456"/>
                <a:gd name="T22" fmla="*/ 1786 w 2707"/>
                <a:gd name="T23" fmla="*/ 115 h 3456"/>
                <a:gd name="T24" fmla="*/ 115 w 2707"/>
                <a:gd name="T25" fmla="*/ 115 h 3456"/>
                <a:gd name="T26" fmla="*/ 115 w 2707"/>
                <a:gd name="T27" fmla="*/ 3341 h 3456"/>
                <a:gd name="T28" fmla="*/ 2131 w 2707"/>
                <a:gd name="T29" fmla="*/ 3341 h 3456"/>
                <a:gd name="T30" fmla="*/ 2131 w 2707"/>
                <a:gd name="T31" fmla="*/ 3456 h 3456"/>
                <a:gd name="T32" fmla="*/ 0 w 2707"/>
                <a:gd name="T33" fmla="*/ 3456 h 3456"/>
                <a:gd name="T34" fmla="*/ 0 w 2707"/>
                <a:gd name="T35" fmla="*/ 0 h 34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707" h="3456">
                  <a:moveTo>
                    <a:pt x="1901" y="197"/>
                  </a:moveTo>
                  <a:lnTo>
                    <a:pt x="1901" y="806"/>
                  </a:lnTo>
                  <a:lnTo>
                    <a:pt x="2510" y="806"/>
                  </a:lnTo>
                  <a:lnTo>
                    <a:pt x="1901" y="197"/>
                  </a:lnTo>
                  <a:close/>
                  <a:moveTo>
                    <a:pt x="0" y="0"/>
                  </a:moveTo>
                  <a:lnTo>
                    <a:pt x="1867" y="0"/>
                  </a:lnTo>
                  <a:lnTo>
                    <a:pt x="2707" y="840"/>
                  </a:lnTo>
                  <a:lnTo>
                    <a:pt x="2707" y="1786"/>
                  </a:lnTo>
                  <a:lnTo>
                    <a:pt x="2592" y="1786"/>
                  </a:lnTo>
                  <a:lnTo>
                    <a:pt x="2592" y="922"/>
                  </a:lnTo>
                  <a:lnTo>
                    <a:pt x="1786" y="922"/>
                  </a:lnTo>
                  <a:lnTo>
                    <a:pt x="1786" y="115"/>
                  </a:lnTo>
                  <a:lnTo>
                    <a:pt x="115" y="115"/>
                  </a:lnTo>
                  <a:lnTo>
                    <a:pt x="115" y="3341"/>
                  </a:lnTo>
                  <a:lnTo>
                    <a:pt x="2131" y="3341"/>
                  </a:lnTo>
                  <a:lnTo>
                    <a:pt x="2131" y="3456"/>
                  </a:lnTo>
                  <a:lnTo>
                    <a:pt x="0" y="3456"/>
                  </a:lnTo>
                  <a:lnTo>
                    <a:pt x="0"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13" name="Freeform 12"/>
            <p:cNvSpPr>
              <a:spLocks noEditPoints="1"/>
            </p:cNvSpPr>
            <p:nvPr/>
          </p:nvSpPr>
          <p:spPr bwMode="auto">
            <a:xfrm>
              <a:off x="-301625" y="1892300"/>
              <a:ext cx="254000" cy="263525"/>
            </a:xfrm>
            <a:custGeom>
              <a:avLst/>
              <a:gdLst>
                <a:gd name="T0" fmla="*/ 514 w 1441"/>
                <a:gd name="T1" fmla="*/ 127 h 1497"/>
                <a:gd name="T2" fmla="*/ 367 w 1441"/>
                <a:gd name="T3" fmla="*/ 185 h 1497"/>
                <a:gd name="T4" fmla="*/ 247 w 1441"/>
                <a:gd name="T5" fmla="*/ 283 h 1497"/>
                <a:gd name="T6" fmla="*/ 161 w 1441"/>
                <a:gd name="T7" fmla="*/ 413 h 1497"/>
                <a:gd name="T8" fmla="*/ 119 w 1441"/>
                <a:gd name="T9" fmla="*/ 567 h 1497"/>
                <a:gd name="T10" fmla="*/ 127 w 1441"/>
                <a:gd name="T11" fmla="*/ 730 h 1497"/>
                <a:gd name="T12" fmla="*/ 185 w 1441"/>
                <a:gd name="T13" fmla="*/ 878 h 1497"/>
                <a:gd name="T14" fmla="*/ 283 w 1441"/>
                <a:gd name="T15" fmla="*/ 998 h 1497"/>
                <a:gd name="T16" fmla="*/ 413 w 1441"/>
                <a:gd name="T17" fmla="*/ 1084 h 1497"/>
                <a:gd name="T18" fmla="*/ 567 w 1441"/>
                <a:gd name="T19" fmla="*/ 1126 h 1497"/>
                <a:gd name="T20" fmla="*/ 730 w 1441"/>
                <a:gd name="T21" fmla="*/ 1117 h 1497"/>
                <a:gd name="T22" fmla="*/ 878 w 1441"/>
                <a:gd name="T23" fmla="*/ 1060 h 1497"/>
                <a:gd name="T24" fmla="*/ 998 w 1441"/>
                <a:gd name="T25" fmla="*/ 962 h 1497"/>
                <a:gd name="T26" fmla="*/ 1084 w 1441"/>
                <a:gd name="T27" fmla="*/ 831 h 1497"/>
                <a:gd name="T28" fmla="*/ 1126 w 1441"/>
                <a:gd name="T29" fmla="*/ 677 h 1497"/>
                <a:gd name="T30" fmla="*/ 1117 w 1441"/>
                <a:gd name="T31" fmla="*/ 514 h 1497"/>
                <a:gd name="T32" fmla="*/ 1060 w 1441"/>
                <a:gd name="T33" fmla="*/ 367 h 1497"/>
                <a:gd name="T34" fmla="*/ 962 w 1441"/>
                <a:gd name="T35" fmla="*/ 247 h 1497"/>
                <a:gd name="T36" fmla="*/ 831 w 1441"/>
                <a:gd name="T37" fmla="*/ 161 h 1497"/>
                <a:gd name="T38" fmla="*/ 677 w 1441"/>
                <a:gd name="T39" fmla="*/ 119 h 1497"/>
                <a:gd name="T40" fmla="*/ 685 w 1441"/>
                <a:gd name="T41" fmla="*/ 4 h 1497"/>
                <a:gd name="T42" fmla="*/ 864 w 1441"/>
                <a:gd name="T43" fmla="*/ 50 h 1497"/>
                <a:gd name="T44" fmla="*/ 1017 w 1441"/>
                <a:gd name="T45" fmla="*/ 143 h 1497"/>
                <a:gd name="T46" fmla="*/ 1138 w 1441"/>
                <a:gd name="T47" fmla="*/ 275 h 1497"/>
                <a:gd name="T48" fmla="*/ 1216 w 1441"/>
                <a:gd name="T49" fmla="*/ 437 h 1497"/>
                <a:gd name="T50" fmla="*/ 1245 w 1441"/>
                <a:gd name="T51" fmla="*/ 622 h 1497"/>
                <a:gd name="T52" fmla="*/ 1219 w 1441"/>
                <a:gd name="T53" fmla="*/ 796 h 1497"/>
                <a:gd name="T54" fmla="*/ 1149 w 1441"/>
                <a:gd name="T55" fmla="*/ 950 h 1497"/>
                <a:gd name="T56" fmla="*/ 1426 w 1441"/>
                <a:gd name="T57" fmla="*/ 1400 h 1497"/>
                <a:gd name="T58" fmla="*/ 1441 w 1441"/>
                <a:gd name="T59" fmla="*/ 1440 h 1497"/>
                <a:gd name="T60" fmla="*/ 1424 w 1441"/>
                <a:gd name="T61" fmla="*/ 1481 h 1497"/>
                <a:gd name="T62" fmla="*/ 1384 w 1441"/>
                <a:gd name="T63" fmla="*/ 1497 h 1497"/>
                <a:gd name="T64" fmla="*/ 1342 w 1441"/>
                <a:gd name="T65" fmla="*/ 1479 h 1497"/>
                <a:gd name="T66" fmla="*/ 901 w 1441"/>
                <a:gd name="T67" fmla="*/ 1178 h 1497"/>
                <a:gd name="T68" fmla="*/ 740 w 1441"/>
                <a:gd name="T69" fmla="*/ 1233 h 1497"/>
                <a:gd name="T70" fmla="*/ 559 w 1441"/>
                <a:gd name="T71" fmla="*/ 1240 h 1497"/>
                <a:gd name="T72" fmla="*/ 381 w 1441"/>
                <a:gd name="T73" fmla="*/ 1195 h 1497"/>
                <a:gd name="T74" fmla="*/ 227 w 1441"/>
                <a:gd name="T75" fmla="*/ 1102 h 1497"/>
                <a:gd name="T76" fmla="*/ 106 w 1441"/>
                <a:gd name="T77" fmla="*/ 969 h 1497"/>
                <a:gd name="T78" fmla="*/ 29 w 1441"/>
                <a:gd name="T79" fmla="*/ 807 h 1497"/>
                <a:gd name="T80" fmla="*/ 0 w 1441"/>
                <a:gd name="T81" fmla="*/ 622 h 1497"/>
                <a:gd name="T82" fmla="*/ 29 w 1441"/>
                <a:gd name="T83" fmla="*/ 437 h 1497"/>
                <a:gd name="T84" fmla="*/ 106 w 1441"/>
                <a:gd name="T85" fmla="*/ 275 h 1497"/>
                <a:gd name="T86" fmla="*/ 227 w 1441"/>
                <a:gd name="T87" fmla="*/ 143 h 1497"/>
                <a:gd name="T88" fmla="*/ 381 w 1441"/>
                <a:gd name="T89" fmla="*/ 50 h 1497"/>
                <a:gd name="T90" fmla="*/ 559 w 1441"/>
                <a:gd name="T91" fmla="*/ 4 h 149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441" h="1497">
                  <a:moveTo>
                    <a:pt x="622" y="116"/>
                  </a:moveTo>
                  <a:lnTo>
                    <a:pt x="567" y="119"/>
                  </a:lnTo>
                  <a:lnTo>
                    <a:pt x="514" y="127"/>
                  </a:lnTo>
                  <a:lnTo>
                    <a:pt x="462" y="142"/>
                  </a:lnTo>
                  <a:lnTo>
                    <a:pt x="413" y="161"/>
                  </a:lnTo>
                  <a:lnTo>
                    <a:pt x="367" y="185"/>
                  </a:lnTo>
                  <a:lnTo>
                    <a:pt x="323" y="214"/>
                  </a:lnTo>
                  <a:lnTo>
                    <a:pt x="283" y="247"/>
                  </a:lnTo>
                  <a:lnTo>
                    <a:pt x="247" y="283"/>
                  </a:lnTo>
                  <a:lnTo>
                    <a:pt x="214" y="323"/>
                  </a:lnTo>
                  <a:lnTo>
                    <a:pt x="185" y="367"/>
                  </a:lnTo>
                  <a:lnTo>
                    <a:pt x="161" y="413"/>
                  </a:lnTo>
                  <a:lnTo>
                    <a:pt x="142" y="462"/>
                  </a:lnTo>
                  <a:lnTo>
                    <a:pt x="127" y="514"/>
                  </a:lnTo>
                  <a:lnTo>
                    <a:pt x="119" y="567"/>
                  </a:lnTo>
                  <a:lnTo>
                    <a:pt x="116" y="622"/>
                  </a:lnTo>
                  <a:lnTo>
                    <a:pt x="119" y="677"/>
                  </a:lnTo>
                  <a:lnTo>
                    <a:pt x="127" y="730"/>
                  </a:lnTo>
                  <a:lnTo>
                    <a:pt x="142" y="783"/>
                  </a:lnTo>
                  <a:lnTo>
                    <a:pt x="161" y="831"/>
                  </a:lnTo>
                  <a:lnTo>
                    <a:pt x="185" y="878"/>
                  </a:lnTo>
                  <a:lnTo>
                    <a:pt x="214" y="921"/>
                  </a:lnTo>
                  <a:lnTo>
                    <a:pt x="247" y="962"/>
                  </a:lnTo>
                  <a:lnTo>
                    <a:pt x="283" y="998"/>
                  </a:lnTo>
                  <a:lnTo>
                    <a:pt x="323" y="1031"/>
                  </a:lnTo>
                  <a:lnTo>
                    <a:pt x="367" y="1060"/>
                  </a:lnTo>
                  <a:lnTo>
                    <a:pt x="413" y="1084"/>
                  </a:lnTo>
                  <a:lnTo>
                    <a:pt x="462" y="1103"/>
                  </a:lnTo>
                  <a:lnTo>
                    <a:pt x="514" y="1117"/>
                  </a:lnTo>
                  <a:lnTo>
                    <a:pt x="567" y="1126"/>
                  </a:lnTo>
                  <a:lnTo>
                    <a:pt x="622" y="1129"/>
                  </a:lnTo>
                  <a:lnTo>
                    <a:pt x="677" y="1126"/>
                  </a:lnTo>
                  <a:lnTo>
                    <a:pt x="730" y="1117"/>
                  </a:lnTo>
                  <a:lnTo>
                    <a:pt x="783" y="1103"/>
                  </a:lnTo>
                  <a:lnTo>
                    <a:pt x="831" y="1084"/>
                  </a:lnTo>
                  <a:lnTo>
                    <a:pt x="878" y="1060"/>
                  </a:lnTo>
                  <a:lnTo>
                    <a:pt x="921" y="1031"/>
                  </a:lnTo>
                  <a:lnTo>
                    <a:pt x="962" y="998"/>
                  </a:lnTo>
                  <a:lnTo>
                    <a:pt x="998" y="962"/>
                  </a:lnTo>
                  <a:lnTo>
                    <a:pt x="1031" y="921"/>
                  </a:lnTo>
                  <a:lnTo>
                    <a:pt x="1060" y="878"/>
                  </a:lnTo>
                  <a:lnTo>
                    <a:pt x="1084" y="831"/>
                  </a:lnTo>
                  <a:lnTo>
                    <a:pt x="1103" y="783"/>
                  </a:lnTo>
                  <a:lnTo>
                    <a:pt x="1117" y="730"/>
                  </a:lnTo>
                  <a:lnTo>
                    <a:pt x="1126" y="677"/>
                  </a:lnTo>
                  <a:lnTo>
                    <a:pt x="1129" y="622"/>
                  </a:lnTo>
                  <a:lnTo>
                    <a:pt x="1126" y="567"/>
                  </a:lnTo>
                  <a:lnTo>
                    <a:pt x="1117" y="514"/>
                  </a:lnTo>
                  <a:lnTo>
                    <a:pt x="1103" y="462"/>
                  </a:lnTo>
                  <a:lnTo>
                    <a:pt x="1084" y="413"/>
                  </a:lnTo>
                  <a:lnTo>
                    <a:pt x="1060" y="367"/>
                  </a:lnTo>
                  <a:lnTo>
                    <a:pt x="1031" y="323"/>
                  </a:lnTo>
                  <a:lnTo>
                    <a:pt x="998" y="283"/>
                  </a:lnTo>
                  <a:lnTo>
                    <a:pt x="962" y="247"/>
                  </a:lnTo>
                  <a:lnTo>
                    <a:pt x="921" y="214"/>
                  </a:lnTo>
                  <a:lnTo>
                    <a:pt x="878" y="185"/>
                  </a:lnTo>
                  <a:lnTo>
                    <a:pt x="831" y="161"/>
                  </a:lnTo>
                  <a:lnTo>
                    <a:pt x="783" y="142"/>
                  </a:lnTo>
                  <a:lnTo>
                    <a:pt x="730" y="127"/>
                  </a:lnTo>
                  <a:lnTo>
                    <a:pt x="677" y="119"/>
                  </a:lnTo>
                  <a:lnTo>
                    <a:pt x="622" y="116"/>
                  </a:lnTo>
                  <a:close/>
                  <a:moveTo>
                    <a:pt x="622" y="0"/>
                  </a:moveTo>
                  <a:lnTo>
                    <a:pt x="685" y="4"/>
                  </a:lnTo>
                  <a:lnTo>
                    <a:pt x="747" y="13"/>
                  </a:lnTo>
                  <a:lnTo>
                    <a:pt x="807" y="29"/>
                  </a:lnTo>
                  <a:lnTo>
                    <a:pt x="864" y="50"/>
                  </a:lnTo>
                  <a:lnTo>
                    <a:pt x="919" y="76"/>
                  </a:lnTo>
                  <a:lnTo>
                    <a:pt x="969" y="106"/>
                  </a:lnTo>
                  <a:lnTo>
                    <a:pt x="1017" y="143"/>
                  </a:lnTo>
                  <a:lnTo>
                    <a:pt x="1061" y="183"/>
                  </a:lnTo>
                  <a:lnTo>
                    <a:pt x="1102" y="227"/>
                  </a:lnTo>
                  <a:lnTo>
                    <a:pt x="1138" y="275"/>
                  </a:lnTo>
                  <a:lnTo>
                    <a:pt x="1169" y="326"/>
                  </a:lnTo>
                  <a:lnTo>
                    <a:pt x="1195" y="381"/>
                  </a:lnTo>
                  <a:lnTo>
                    <a:pt x="1216" y="437"/>
                  </a:lnTo>
                  <a:lnTo>
                    <a:pt x="1231" y="497"/>
                  </a:lnTo>
                  <a:lnTo>
                    <a:pt x="1240" y="559"/>
                  </a:lnTo>
                  <a:lnTo>
                    <a:pt x="1245" y="622"/>
                  </a:lnTo>
                  <a:lnTo>
                    <a:pt x="1241" y="682"/>
                  </a:lnTo>
                  <a:lnTo>
                    <a:pt x="1233" y="740"/>
                  </a:lnTo>
                  <a:lnTo>
                    <a:pt x="1219" y="796"/>
                  </a:lnTo>
                  <a:lnTo>
                    <a:pt x="1201" y="850"/>
                  </a:lnTo>
                  <a:lnTo>
                    <a:pt x="1178" y="901"/>
                  </a:lnTo>
                  <a:lnTo>
                    <a:pt x="1149" y="950"/>
                  </a:lnTo>
                  <a:lnTo>
                    <a:pt x="1118" y="996"/>
                  </a:lnTo>
                  <a:lnTo>
                    <a:pt x="1082" y="1040"/>
                  </a:lnTo>
                  <a:lnTo>
                    <a:pt x="1426" y="1400"/>
                  </a:lnTo>
                  <a:lnTo>
                    <a:pt x="1434" y="1412"/>
                  </a:lnTo>
                  <a:lnTo>
                    <a:pt x="1439" y="1426"/>
                  </a:lnTo>
                  <a:lnTo>
                    <a:pt x="1441" y="1440"/>
                  </a:lnTo>
                  <a:lnTo>
                    <a:pt x="1439" y="1455"/>
                  </a:lnTo>
                  <a:lnTo>
                    <a:pt x="1433" y="1469"/>
                  </a:lnTo>
                  <a:lnTo>
                    <a:pt x="1424" y="1481"/>
                  </a:lnTo>
                  <a:lnTo>
                    <a:pt x="1411" y="1490"/>
                  </a:lnTo>
                  <a:lnTo>
                    <a:pt x="1399" y="1495"/>
                  </a:lnTo>
                  <a:lnTo>
                    <a:pt x="1384" y="1497"/>
                  </a:lnTo>
                  <a:lnTo>
                    <a:pt x="1369" y="1495"/>
                  </a:lnTo>
                  <a:lnTo>
                    <a:pt x="1355" y="1489"/>
                  </a:lnTo>
                  <a:lnTo>
                    <a:pt x="1342" y="1479"/>
                  </a:lnTo>
                  <a:lnTo>
                    <a:pt x="996" y="1118"/>
                  </a:lnTo>
                  <a:lnTo>
                    <a:pt x="950" y="1149"/>
                  </a:lnTo>
                  <a:lnTo>
                    <a:pt x="901" y="1178"/>
                  </a:lnTo>
                  <a:lnTo>
                    <a:pt x="850" y="1201"/>
                  </a:lnTo>
                  <a:lnTo>
                    <a:pt x="795" y="1219"/>
                  </a:lnTo>
                  <a:lnTo>
                    <a:pt x="740" y="1233"/>
                  </a:lnTo>
                  <a:lnTo>
                    <a:pt x="682" y="1241"/>
                  </a:lnTo>
                  <a:lnTo>
                    <a:pt x="622" y="1245"/>
                  </a:lnTo>
                  <a:lnTo>
                    <a:pt x="559" y="1240"/>
                  </a:lnTo>
                  <a:lnTo>
                    <a:pt x="497" y="1231"/>
                  </a:lnTo>
                  <a:lnTo>
                    <a:pt x="437" y="1216"/>
                  </a:lnTo>
                  <a:lnTo>
                    <a:pt x="381" y="1195"/>
                  </a:lnTo>
                  <a:lnTo>
                    <a:pt x="326" y="1169"/>
                  </a:lnTo>
                  <a:lnTo>
                    <a:pt x="275" y="1138"/>
                  </a:lnTo>
                  <a:lnTo>
                    <a:pt x="227" y="1102"/>
                  </a:lnTo>
                  <a:lnTo>
                    <a:pt x="183" y="1061"/>
                  </a:lnTo>
                  <a:lnTo>
                    <a:pt x="143" y="1017"/>
                  </a:lnTo>
                  <a:lnTo>
                    <a:pt x="106" y="969"/>
                  </a:lnTo>
                  <a:lnTo>
                    <a:pt x="76" y="919"/>
                  </a:lnTo>
                  <a:lnTo>
                    <a:pt x="50" y="864"/>
                  </a:lnTo>
                  <a:lnTo>
                    <a:pt x="29" y="807"/>
                  </a:lnTo>
                  <a:lnTo>
                    <a:pt x="13" y="747"/>
                  </a:lnTo>
                  <a:lnTo>
                    <a:pt x="4" y="685"/>
                  </a:lnTo>
                  <a:lnTo>
                    <a:pt x="0" y="622"/>
                  </a:lnTo>
                  <a:lnTo>
                    <a:pt x="4" y="559"/>
                  </a:lnTo>
                  <a:lnTo>
                    <a:pt x="13" y="497"/>
                  </a:lnTo>
                  <a:lnTo>
                    <a:pt x="29" y="437"/>
                  </a:lnTo>
                  <a:lnTo>
                    <a:pt x="50" y="381"/>
                  </a:lnTo>
                  <a:lnTo>
                    <a:pt x="76" y="326"/>
                  </a:lnTo>
                  <a:lnTo>
                    <a:pt x="106" y="275"/>
                  </a:lnTo>
                  <a:lnTo>
                    <a:pt x="143" y="227"/>
                  </a:lnTo>
                  <a:lnTo>
                    <a:pt x="183" y="183"/>
                  </a:lnTo>
                  <a:lnTo>
                    <a:pt x="227" y="143"/>
                  </a:lnTo>
                  <a:lnTo>
                    <a:pt x="275" y="106"/>
                  </a:lnTo>
                  <a:lnTo>
                    <a:pt x="326" y="76"/>
                  </a:lnTo>
                  <a:lnTo>
                    <a:pt x="381" y="50"/>
                  </a:lnTo>
                  <a:lnTo>
                    <a:pt x="437" y="29"/>
                  </a:lnTo>
                  <a:lnTo>
                    <a:pt x="497" y="13"/>
                  </a:lnTo>
                  <a:lnTo>
                    <a:pt x="559" y="4"/>
                  </a:lnTo>
                  <a:lnTo>
                    <a:pt x="622" y="0"/>
                  </a:lnTo>
                  <a:close/>
                </a:path>
              </a:pathLst>
            </a:custGeom>
            <a:grpFill/>
            <a:ln w="0">
              <a:no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grpSp>
      <p:sp>
        <p:nvSpPr>
          <p:cNvPr id="18" name="Title 2"/>
          <p:cNvSpPr txBox="1">
            <a:spLocks/>
          </p:cNvSpPr>
          <p:nvPr/>
        </p:nvSpPr>
        <p:spPr>
          <a:xfrm>
            <a:off x="685800" y="1094424"/>
            <a:ext cx="7772400" cy="2954655"/>
          </a:xfrm>
          <a:prstGeom prst="rect">
            <a:avLst/>
          </a:prstGeom>
        </p:spPr>
        <p:txBody>
          <a:bodyPr wrap="square" lIns="0" tIns="0" rIns="0" bIns="0" anchor="ctr">
            <a:sp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sz="4800" dirty="0">
                <a:solidFill>
                  <a:schemeClr val="bg1"/>
                </a:solidFill>
                <a:effectLst>
                  <a:outerShdw blurRad="60007" dist="310007" dir="7680000" sy="30000" kx="1300200" algn="ctr" rotWithShape="0">
                    <a:prstClr val="black">
                      <a:alpha val="13000"/>
                    </a:prstClr>
                  </a:outerShdw>
                </a:effectLst>
              </a:rPr>
              <a:t>2021-2024 Quadrennial Budget</a:t>
            </a:r>
          </a:p>
          <a:p>
            <a:endParaRPr lang="en-US" sz="4800" dirty="0">
              <a:solidFill>
                <a:schemeClr val="bg1"/>
              </a:solidFill>
              <a:effectLst>
                <a:outerShdw blurRad="60007" dist="310007" dir="7680000" sy="30000" kx="1300200" algn="ctr" rotWithShape="0">
                  <a:prstClr val="black">
                    <a:alpha val="13000"/>
                  </a:prstClr>
                </a:outerShdw>
              </a:effectLst>
            </a:endParaRPr>
          </a:p>
          <a:p>
            <a:r>
              <a:rPr lang="en-US" sz="4800" dirty="0">
                <a:solidFill>
                  <a:schemeClr val="bg1"/>
                </a:solidFill>
                <a:effectLst>
                  <a:outerShdw blurRad="60007" dist="310007" dir="7680000" sy="30000" kx="1300200" algn="ctr" rotWithShape="0">
                    <a:prstClr val="black">
                      <a:alpha val="13000"/>
                    </a:prstClr>
                  </a:outerShdw>
                </a:effectLst>
              </a:rPr>
              <a:t>Key Steps and Timeline</a:t>
            </a:r>
          </a:p>
        </p:txBody>
      </p:sp>
    </p:spTree>
    <p:extLst>
      <p:ext uri="{BB962C8B-B14F-4D97-AF65-F5344CB8AC3E}">
        <p14:creationId xmlns:p14="http://schemas.microsoft.com/office/powerpoint/2010/main" val="13199139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73A9DFA-3415-694E-835F-09F4E2D56DAE}"/>
              </a:ext>
            </a:extLst>
          </p:cNvPr>
          <p:cNvSpPr>
            <a:spLocks noGrp="1"/>
          </p:cNvSpPr>
          <p:nvPr>
            <p:ph type="body" sz="quarter" idx="10"/>
          </p:nvPr>
        </p:nvSpPr>
        <p:spPr/>
        <p:txBody>
          <a:bodyPr/>
          <a:lstStyle/>
          <a:p>
            <a:r>
              <a:rPr lang="en-US" sz="2800" dirty="0"/>
              <a:t>2021 - 2024 Budget Key Steps &amp; Timeline</a:t>
            </a:r>
          </a:p>
          <a:p>
            <a:endParaRPr lang="en-US" sz="2800" dirty="0"/>
          </a:p>
        </p:txBody>
      </p:sp>
      <p:sp>
        <p:nvSpPr>
          <p:cNvPr id="5" name="Text Placeholder 4">
            <a:extLst>
              <a:ext uri="{FF2B5EF4-FFF2-40B4-BE49-F238E27FC236}">
                <a16:creationId xmlns:a16="http://schemas.microsoft.com/office/drawing/2014/main" id="{9797361E-D546-F041-8F2E-52199FA4A7C4}"/>
              </a:ext>
            </a:extLst>
          </p:cNvPr>
          <p:cNvSpPr>
            <a:spLocks noGrp="1"/>
          </p:cNvSpPr>
          <p:nvPr>
            <p:ph type="body" sz="quarter" idx="13"/>
          </p:nvPr>
        </p:nvSpPr>
        <p:spPr>
          <a:xfrm>
            <a:off x="304800" y="1123950"/>
            <a:ext cx="8610600" cy="3899015"/>
          </a:xfrm>
        </p:spPr>
        <p:txBody>
          <a:bodyPr/>
          <a:lstStyle/>
          <a:p>
            <a:pPr>
              <a:lnSpc>
                <a:spcPct val="100000"/>
              </a:lnSpc>
              <a:spcBef>
                <a:spcPts val="0"/>
              </a:spcBef>
            </a:pPr>
            <a:r>
              <a:rPr lang="en-US" sz="2200" b="1" dirty="0">
                <a:solidFill>
                  <a:srgbClr val="0070C0"/>
                </a:solidFill>
              </a:rPr>
              <a:t>March 2017 </a:t>
            </a:r>
            <a:r>
              <a:rPr lang="en-US" sz="2200" b="1" dirty="0">
                <a:solidFill>
                  <a:srgbClr val="173456"/>
                </a:solidFill>
              </a:rPr>
              <a:t>– </a:t>
            </a:r>
            <a:r>
              <a:rPr lang="en-US" sz="2200" dirty="0">
                <a:solidFill>
                  <a:srgbClr val="173456"/>
                </a:solidFill>
              </a:rPr>
              <a:t>GCFA forms The Apportionment Sustainability Taskforce</a:t>
            </a:r>
          </a:p>
          <a:p>
            <a:pPr>
              <a:lnSpc>
                <a:spcPct val="100000"/>
              </a:lnSpc>
              <a:spcBef>
                <a:spcPts val="0"/>
              </a:spcBef>
            </a:pPr>
            <a:endParaRPr lang="en-US" sz="2200" dirty="0">
              <a:solidFill>
                <a:srgbClr val="173456"/>
              </a:solidFill>
            </a:endParaRPr>
          </a:p>
          <a:p>
            <a:pPr>
              <a:lnSpc>
                <a:spcPct val="100000"/>
              </a:lnSpc>
              <a:spcBef>
                <a:spcPts val="0"/>
              </a:spcBef>
            </a:pPr>
            <a:r>
              <a:rPr lang="en-US" sz="2200" b="1" dirty="0">
                <a:solidFill>
                  <a:srgbClr val="0070C0"/>
                </a:solidFill>
              </a:rPr>
              <a:t>November 2017 </a:t>
            </a:r>
            <a:r>
              <a:rPr lang="en-US" sz="2200" dirty="0">
                <a:solidFill>
                  <a:srgbClr val="173456"/>
                </a:solidFill>
              </a:rPr>
              <a:t>– GCFA &amp; The Connectional Table approve the </a:t>
            </a:r>
            <a:r>
              <a:rPr lang="en-US" sz="2200" dirty="0">
                <a:solidFill>
                  <a:srgbClr val="FF0000"/>
                </a:solidFill>
              </a:rPr>
              <a:t>“Guiding Principles”</a:t>
            </a:r>
            <a:r>
              <a:rPr lang="en-US" sz="2200" dirty="0">
                <a:solidFill>
                  <a:srgbClr val="173456"/>
                </a:solidFill>
              </a:rPr>
              <a:t> that are to be the basis for establishing the budget for 2021-2024.</a:t>
            </a:r>
          </a:p>
          <a:p>
            <a:pPr>
              <a:lnSpc>
                <a:spcPct val="100000"/>
              </a:lnSpc>
              <a:spcBef>
                <a:spcPts val="0"/>
              </a:spcBef>
            </a:pPr>
            <a:endParaRPr lang="en-US" sz="2200" dirty="0">
              <a:solidFill>
                <a:srgbClr val="173456"/>
              </a:solidFill>
            </a:endParaRPr>
          </a:p>
          <a:p>
            <a:pPr>
              <a:lnSpc>
                <a:spcPct val="100000"/>
              </a:lnSpc>
              <a:spcBef>
                <a:spcPts val="0"/>
              </a:spcBef>
            </a:pPr>
            <a:r>
              <a:rPr lang="en-US" sz="2200" b="1" dirty="0">
                <a:solidFill>
                  <a:srgbClr val="0070C0"/>
                </a:solidFill>
              </a:rPr>
              <a:t>April 2018 </a:t>
            </a:r>
            <a:r>
              <a:rPr lang="en-US" sz="2200" dirty="0">
                <a:solidFill>
                  <a:srgbClr val="173456"/>
                </a:solidFill>
              </a:rPr>
              <a:t>= Apportionment Sustainability Taskforce submits its report and recommendations to GCFA.</a:t>
            </a:r>
          </a:p>
          <a:p>
            <a:pPr>
              <a:lnSpc>
                <a:spcPct val="100000"/>
              </a:lnSpc>
              <a:spcBef>
                <a:spcPts val="0"/>
              </a:spcBef>
            </a:pPr>
            <a:endParaRPr lang="en-US" sz="2200" dirty="0">
              <a:solidFill>
                <a:srgbClr val="173456"/>
              </a:solidFill>
            </a:endParaRPr>
          </a:p>
        </p:txBody>
      </p:sp>
    </p:spTree>
    <p:extLst>
      <p:ext uri="{BB962C8B-B14F-4D97-AF65-F5344CB8AC3E}">
        <p14:creationId xmlns:p14="http://schemas.microsoft.com/office/powerpoint/2010/main" val="3232829755"/>
      </p:ext>
    </p:extLst>
  </p:cSld>
  <p:clrMapOvr>
    <a:masterClrMapping/>
  </p:clrMapOvr>
</p:sld>
</file>

<file path=ppt/theme/theme1.xml><?xml version="1.0" encoding="utf-8"?>
<a:theme xmlns:a="http://schemas.openxmlformats.org/drawingml/2006/main" name="Default Theme">
  <a:themeElements>
    <a:clrScheme name="Custom 1">
      <a:dk1>
        <a:srgbClr val="173456"/>
      </a:dk1>
      <a:lt1>
        <a:srgbClr val="FFFFFF"/>
      </a:lt1>
      <a:dk2>
        <a:srgbClr val="173456"/>
      </a:dk2>
      <a:lt2>
        <a:srgbClr val="FFFFFF"/>
      </a:lt2>
      <a:accent1>
        <a:srgbClr val="00688B"/>
      </a:accent1>
      <a:accent2>
        <a:srgbClr val="027FA0"/>
      </a:accent2>
      <a:accent3>
        <a:srgbClr val="029BC3"/>
      </a:accent3>
      <a:accent4>
        <a:srgbClr val="A3D3D8"/>
      </a:accent4>
      <a:accent5>
        <a:srgbClr val="C3E8EA"/>
      </a:accent5>
      <a:accent6>
        <a:srgbClr val="B7B7B7"/>
      </a:accent6>
      <a:hlink>
        <a:srgbClr val="08986D"/>
      </a:hlink>
      <a:folHlink>
        <a:srgbClr val="2DC7FF"/>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tx1"/>
        </a:solidFill>
        <a:ln w="9525">
          <a:noFill/>
          <a:round/>
          <a:headEnd/>
          <a:tailEnd/>
        </a:ln>
      </a:spPr>
      <a:bodyPr vert="horz" wrap="square" lIns="91440" tIns="45720" rIns="91440" bIns="45720" numCol="1" anchor="t" anchorCtr="0" compatLnSpc="1">
        <a:prstTxWarp prst="textNoShape">
          <a:avLst/>
        </a:prstTxWarp>
      </a:bodyPr>
      <a:lstStyle>
        <a:defPPr>
          <a:defRPr/>
        </a:defPPr>
      </a:lstStyle>
    </a:spDef>
  </a:objectDefaults>
  <a:extraClrSchemeLst/>
  <a:extLst>
    <a:ext uri="{05A4C25C-085E-4340-85A3-A5531E510DB2}">
      <thm15:themeFamily xmlns:thm15="http://schemas.microsoft.com/office/thememl/2012/main" name="UMCSupport FULL Slide Deck_REV_April2018" id="{342F07F5-9BCF-4D97-865B-9575A76223F9}" vid="{9DCE9633-6CC0-4A31-916F-77621D9A418F}"/>
    </a:ext>
  </a:extLst>
</a:theme>
</file>

<file path=ppt/theme/theme2.xml><?xml version="1.0" encoding="utf-8"?>
<a:theme xmlns:a="http://schemas.openxmlformats.org/drawingml/2006/main" name="1_Default Theme">
  <a:themeElements>
    <a:clrScheme name="Custom 1">
      <a:dk1>
        <a:srgbClr val="173456"/>
      </a:dk1>
      <a:lt1>
        <a:srgbClr val="FFFFFF"/>
      </a:lt1>
      <a:dk2>
        <a:srgbClr val="173456"/>
      </a:dk2>
      <a:lt2>
        <a:srgbClr val="FFFFFF"/>
      </a:lt2>
      <a:accent1>
        <a:srgbClr val="00688B"/>
      </a:accent1>
      <a:accent2>
        <a:srgbClr val="027FA0"/>
      </a:accent2>
      <a:accent3>
        <a:srgbClr val="029BC3"/>
      </a:accent3>
      <a:accent4>
        <a:srgbClr val="A3D3D8"/>
      </a:accent4>
      <a:accent5>
        <a:srgbClr val="C3E8EA"/>
      </a:accent5>
      <a:accent6>
        <a:srgbClr val="B7B7B7"/>
      </a:accent6>
      <a:hlink>
        <a:srgbClr val="08986D"/>
      </a:hlink>
      <a:folHlink>
        <a:srgbClr val="2DC7FF"/>
      </a:folHlink>
    </a:clrScheme>
    <a:fontScheme name="Franklin Gothic">
      <a:majorFont>
        <a:latin typeface="Franklin Gothic Medium" panose="020B0603020102020204"/>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Franklin Gothic Book" panose="020B0503020102020204"/>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tx1"/>
        </a:solidFill>
        <a:ln w="9525">
          <a:noFill/>
          <a:round/>
          <a:headEnd/>
          <a:tailEnd/>
        </a:ln>
      </a:spPr>
      <a:bodyPr vert="horz" wrap="square" lIns="91440" tIns="45720" rIns="91440" bIns="45720" numCol="1" anchor="t" anchorCtr="0" compatLnSpc="1">
        <a:prstTxWarp prst="textNoShape">
          <a:avLst/>
        </a:prstTxWarp>
      </a:bodyPr>
      <a:lstStyle>
        <a:defPPr>
          <a:defRPr/>
        </a:defPPr>
      </a:lst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UMCSupport FULL Slide Deck_REV_April2018</Template>
  <TotalTime>54236</TotalTime>
  <Words>1377</Words>
  <Application>Microsoft Macintosh PowerPoint</Application>
  <PresentationFormat>On-screen Show (16:9)</PresentationFormat>
  <Paragraphs>166</Paragraphs>
  <Slides>32</Slides>
  <Notes>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32</vt:i4>
      </vt:variant>
    </vt:vector>
  </HeadingPairs>
  <TitlesOfParts>
    <vt:vector size="40" baseType="lpstr">
      <vt:lpstr>Arial</vt:lpstr>
      <vt:lpstr>Calibri</vt:lpstr>
      <vt:lpstr>Franklin Gothic Book</vt:lpstr>
      <vt:lpstr>Franklin Gothic Medium</vt:lpstr>
      <vt:lpstr>Roboto Light</vt:lpstr>
      <vt:lpstr>Wingdings</vt:lpstr>
      <vt:lpstr>Default Theme</vt:lpstr>
      <vt:lpstr>1_Default Theme</vt:lpstr>
      <vt:lpstr>PowerPoint Presentation</vt:lpstr>
      <vt:lpstr>Jurisdictional Apportionment Formula 2017-2020</vt:lpstr>
      <vt:lpstr>Jurisdictional Apportionment Formula 2017-2020</vt:lpstr>
      <vt:lpstr>Jurisdictional Apportionment Formula 2017-2020</vt:lpstr>
      <vt:lpstr>Jurisdictional Apportionment Formula 2021-2024</vt:lpstr>
      <vt:lpstr>Net Expenditures in Billions</vt:lpstr>
      <vt:lpstr>Base Percentage Trends</vt:lpstr>
      <vt:lpstr>PowerPoint Presentation</vt:lpstr>
      <vt:lpstr>PowerPoint Presentation</vt:lpstr>
      <vt:lpstr>PowerPoint Presentation</vt:lpstr>
      <vt:lpstr>2021 - 2024 Budget Guiding Principles</vt:lpstr>
      <vt:lpstr>2021 - 2024 Budget Guiding Principles</vt:lpstr>
      <vt:lpstr>Apportionment Sustainability Task Force  </vt:lpstr>
      <vt:lpstr>Apportionment Sustainability Taskforce</vt:lpstr>
      <vt:lpstr>Apportionment Sustainability Taskforce</vt:lpstr>
      <vt:lpstr>Apportionment Sustainability Taskforce</vt:lpstr>
      <vt:lpstr>PowerPoint Presentation</vt:lpstr>
      <vt:lpstr>Economic Advisory Committee (EAC)</vt:lpstr>
      <vt:lpstr>Economic Advisory Committee</vt:lpstr>
      <vt:lpstr>Jurisdictional Attendance Trends</vt:lpstr>
      <vt:lpstr>Net Expenditures in Billions</vt:lpstr>
      <vt:lpstr>Base Percentage Trends</vt:lpstr>
      <vt:lpstr>PowerPoint Presentation</vt:lpstr>
      <vt:lpstr>PowerPoint Presentation</vt:lpstr>
      <vt:lpstr>PowerPoint Presentation</vt:lpstr>
      <vt:lpstr>PowerPoint Presentation</vt:lpstr>
      <vt:lpstr>2021 -2024 Budget Allocations &amp; Collection Projections</vt:lpstr>
      <vt:lpstr>2021 – 2024 Budget Allocations by Fund</vt:lpstr>
      <vt:lpstr>2021 – 2024 World Service Fund Allocation</vt:lpstr>
      <vt:lpstr>2021 – 2024 World Service Fund Allocation</vt:lpstr>
      <vt:lpstr>2021 – 2024 World Service Fund Allocation</vt:lpstr>
      <vt:lpstr>2021 – 2024 General Admin Fund Allocation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Dunn</dc:creator>
  <cp:lastModifiedBy>Melissa Jackson</cp:lastModifiedBy>
  <cp:revision>140</cp:revision>
  <dcterms:created xsi:type="dcterms:W3CDTF">2018-06-08T14:32:43Z</dcterms:created>
  <dcterms:modified xsi:type="dcterms:W3CDTF">2023-01-27T17:58:27Z</dcterms:modified>
</cp:coreProperties>
</file>